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51" r:id="rId2"/>
    <p:sldMasterId id="2147483673" r:id="rId3"/>
  </p:sldMasterIdLst>
  <p:notesMasterIdLst>
    <p:notesMasterId r:id="rId53"/>
  </p:notesMasterIdLst>
  <p:sldIdLst>
    <p:sldId id="342" r:id="rId4"/>
    <p:sldId id="385" r:id="rId5"/>
    <p:sldId id="257" r:id="rId6"/>
    <p:sldId id="258" r:id="rId7"/>
    <p:sldId id="300" r:id="rId8"/>
    <p:sldId id="324" r:id="rId9"/>
    <p:sldId id="314" r:id="rId10"/>
    <p:sldId id="358" r:id="rId11"/>
    <p:sldId id="379" r:id="rId12"/>
    <p:sldId id="364" r:id="rId13"/>
    <p:sldId id="380" r:id="rId14"/>
    <p:sldId id="371" r:id="rId15"/>
    <p:sldId id="356" r:id="rId16"/>
    <p:sldId id="365" r:id="rId17"/>
    <p:sldId id="406" r:id="rId18"/>
    <p:sldId id="407" r:id="rId19"/>
    <p:sldId id="405" r:id="rId20"/>
    <p:sldId id="397" r:id="rId21"/>
    <p:sldId id="309" r:id="rId22"/>
    <p:sldId id="408" r:id="rId23"/>
    <p:sldId id="375" r:id="rId24"/>
    <p:sldId id="373" r:id="rId25"/>
    <p:sldId id="374" r:id="rId26"/>
    <p:sldId id="396" r:id="rId27"/>
    <p:sldId id="382" r:id="rId28"/>
    <p:sldId id="383" r:id="rId29"/>
    <p:sldId id="377" r:id="rId30"/>
    <p:sldId id="354" r:id="rId31"/>
    <p:sldId id="378" r:id="rId32"/>
    <p:sldId id="395" r:id="rId33"/>
    <p:sldId id="384" r:id="rId34"/>
    <p:sldId id="386" r:id="rId35"/>
    <p:sldId id="387" r:id="rId36"/>
    <p:sldId id="390" r:id="rId37"/>
    <p:sldId id="392" r:id="rId38"/>
    <p:sldId id="394" r:id="rId39"/>
    <p:sldId id="399" r:id="rId40"/>
    <p:sldId id="368" r:id="rId41"/>
    <p:sldId id="400" r:id="rId42"/>
    <p:sldId id="369" r:id="rId43"/>
    <p:sldId id="401" r:id="rId44"/>
    <p:sldId id="366" r:id="rId45"/>
    <p:sldId id="402" r:id="rId46"/>
    <p:sldId id="360" r:id="rId47"/>
    <p:sldId id="403" r:id="rId48"/>
    <p:sldId id="362" r:id="rId49"/>
    <p:sldId id="404" r:id="rId50"/>
    <p:sldId id="398" r:id="rId51"/>
    <p:sldId id="30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210"/>
    <a:srgbClr val="DCD8CF"/>
    <a:srgbClr val="DCD9CA"/>
    <a:srgbClr val="CFCCBD"/>
    <a:srgbClr val="D9D5CC"/>
    <a:srgbClr val="121524"/>
    <a:srgbClr val="458BD6"/>
    <a:srgbClr val="4CCF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EBBBCC-DAD2-459C-BE2E-F6DE35CF9A28}" styleName="סגנון כהה 2 - הדגשה 3/הדגשה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סגנון כהה 2 - הדגשה 1/הדגשה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סגנון כהה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showGuides="1">
      <p:cViewPr varScale="1">
        <p:scale>
          <a:sx n="67" d="100"/>
          <a:sy n="67" d="100"/>
        </p:scale>
        <p:origin x="644" y="44"/>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3C9C7-67DC-46CD-9392-4B14326688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1275326-0B99-4B9A-9F54-3F9B953B55E7}">
      <dgm:prSet/>
      <dgm:spPr/>
      <dgm:t>
        <a:bodyPr/>
        <a:lstStyle/>
        <a:p>
          <a:pPr algn="ctr"/>
          <a:r>
            <a:rPr lang="he-IL" b="1" dirty="0"/>
            <a:t>ההגדרה שלכם מחולקת להכללה ופירוט.</a:t>
          </a:r>
          <a:endParaRPr lang="en-US" dirty="0"/>
        </a:p>
      </dgm:t>
    </dgm:pt>
    <dgm:pt modelId="{9033A09D-9CD7-4F3C-8172-A59DC49B0605}" type="parTrans" cxnId="{1348BF85-CC61-478A-A3AE-892CEAA4E870}">
      <dgm:prSet/>
      <dgm:spPr/>
      <dgm:t>
        <a:bodyPr/>
        <a:lstStyle/>
        <a:p>
          <a:endParaRPr lang="en-US"/>
        </a:p>
      </dgm:t>
    </dgm:pt>
    <dgm:pt modelId="{CEF61E17-8194-4157-892B-49BAB7F0F362}" type="sibTrans" cxnId="{1348BF85-CC61-478A-A3AE-892CEAA4E870}">
      <dgm:prSet/>
      <dgm:spPr/>
      <dgm:t>
        <a:bodyPr/>
        <a:lstStyle/>
        <a:p>
          <a:endParaRPr lang="en-US"/>
        </a:p>
      </dgm:t>
    </dgm:pt>
    <dgm:pt modelId="{81965E67-A725-4990-8647-D1855718CE27}">
      <dgm:prSet/>
      <dgm:spPr/>
      <dgm:t>
        <a:bodyPr/>
        <a:lstStyle/>
        <a:p>
          <a:pPr algn="ctr"/>
          <a:r>
            <a:rPr lang="he-IL" b="1" dirty="0"/>
            <a:t>מה ההכללה?</a:t>
          </a:r>
          <a:endParaRPr lang="en-US" dirty="0"/>
        </a:p>
      </dgm:t>
    </dgm:pt>
    <dgm:pt modelId="{90D59C4D-10A7-40B7-8D91-B10E3853A3A1}" type="parTrans" cxnId="{4020C35A-59A7-4422-B4CD-34D836C7E4BA}">
      <dgm:prSet/>
      <dgm:spPr/>
      <dgm:t>
        <a:bodyPr/>
        <a:lstStyle/>
        <a:p>
          <a:endParaRPr lang="en-US"/>
        </a:p>
      </dgm:t>
    </dgm:pt>
    <dgm:pt modelId="{399AC71C-8EA3-4624-AE90-6855DC6428D7}" type="sibTrans" cxnId="{4020C35A-59A7-4422-B4CD-34D836C7E4BA}">
      <dgm:prSet/>
      <dgm:spPr/>
      <dgm:t>
        <a:bodyPr/>
        <a:lstStyle/>
        <a:p>
          <a:endParaRPr lang="en-US"/>
        </a:p>
      </dgm:t>
    </dgm:pt>
    <dgm:pt modelId="{092C8844-81BA-4D3D-B7DB-AF45DCF62038}">
      <dgm:prSet/>
      <dgm:spPr/>
      <dgm:t>
        <a:bodyPr/>
        <a:lstStyle/>
        <a:p>
          <a:pPr algn="ctr"/>
          <a:r>
            <a:rPr lang="he-IL" b="1" dirty="0"/>
            <a:t>מה הפירוט?</a:t>
          </a:r>
          <a:endParaRPr lang="en-US" dirty="0"/>
        </a:p>
      </dgm:t>
    </dgm:pt>
    <dgm:pt modelId="{9E2CC41B-06C3-4568-BE52-FC9D2DF42073}" type="parTrans" cxnId="{0C98B98E-E895-49A7-814A-AF30829DEE8A}">
      <dgm:prSet/>
      <dgm:spPr/>
      <dgm:t>
        <a:bodyPr/>
        <a:lstStyle/>
        <a:p>
          <a:endParaRPr lang="en-US"/>
        </a:p>
      </dgm:t>
    </dgm:pt>
    <dgm:pt modelId="{F0ECF258-38B6-4225-81BF-E3D9E6A2D0D5}" type="sibTrans" cxnId="{0C98B98E-E895-49A7-814A-AF30829DEE8A}">
      <dgm:prSet/>
      <dgm:spPr/>
      <dgm:t>
        <a:bodyPr/>
        <a:lstStyle/>
        <a:p>
          <a:endParaRPr lang="en-US"/>
        </a:p>
      </dgm:t>
    </dgm:pt>
    <dgm:pt modelId="{3CCF6076-720A-4FB7-AF2F-F2BB9170BD61}" type="pres">
      <dgm:prSet presAssocID="{4243C9C7-67DC-46CD-9392-4B14326688C5}" presName="linear" presStyleCnt="0">
        <dgm:presLayoutVars>
          <dgm:animLvl val="lvl"/>
          <dgm:resizeHandles val="exact"/>
        </dgm:presLayoutVars>
      </dgm:prSet>
      <dgm:spPr/>
    </dgm:pt>
    <dgm:pt modelId="{07608E3C-A403-475D-81DC-ED6DABFBFFB3}" type="pres">
      <dgm:prSet presAssocID="{01275326-0B99-4B9A-9F54-3F9B953B55E7}" presName="parentText" presStyleLbl="node1" presStyleIdx="0" presStyleCnt="3">
        <dgm:presLayoutVars>
          <dgm:chMax val="0"/>
          <dgm:bulletEnabled val="1"/>
        </dgm:presLayoutVars>
      </dgm:prSet>
      <dgm:spPr/>
    </dgm:pt>
    <dgm:pt modelId="{B4B40E1F-37B9-4FE8-B427-3DB384E2CE51}" type="pres">
      <dgm:prSet presAssocID="{CEF61E17-8194-4157-892B-49BAB7F0F362}" presName="spacer" presStyleCnt="0"/>
      <dgm:spPr/>
    </dgm:pt>
    <dgm:pt modelId="{376AB5DB-E666-41A5-AEB8-987635601D98}" type="pres">
      <dgm:prSet presAssocID="{81965E67-A725-4990-8647-D1855718CE27}" presName="parentText" presStyleLbl="node1" presStyleIdx="1" presStyleCnt="3">
        <dgm:presLayoutVars>
          <dgm:chMax val="0"/>
          <dgm:bulletEnabled val="1"/>
        </dgm:presLayoutVars>
      </dgm:prSet>
      <dgm:spPr/>
    </dgm:pt>
    <dgm:pt modelId="{D620F9E6-8BEE-4578-A007-0EE376172B5D}" type="pres">
      <dgm:prSet presAssocID="{399AC71C-8EA3-4624-AE90-6855DC6428D7}" presName="spacer" presStyleCnt="0"/>
      <dgm:spPr/>
    </dgm:pt>
    <dgm:pt modelId="{A05CBA23-8AD9-4739-A9D8-CFD8DD7A6BB9}" type="pres">
      <dgm:prSet presAssocID="{092C8844-81BA-4D3D-B7DB-AF45DCF62038}" presName="parentText" presStyleLbl="node1" presStyleIdx="2" presStyleCnt="3">
        <dgm:presLayoutVars>
          <dgm:chMax val="0"/>
          <dgm:bulletEnabled val="1"/>
        </dgm:presLayoutVars>
      </dgm:prSet>
      <dgm:spPr/>
    </dgm:pt>
  </dgm:ptLst>
  <dgm:cxnLst>
    <dgm:cxn modelId="{014D644A-0C53-4036-977B-C67B12465A97}" type="presOf" srcId="{01275326-0B99-4B9A-9F54-3F9B953B55E7}" destId="{07608E3C-A403-475D-81DC-ED6DABFBFFB3}" srcOrd="0" destOrd="0" presId="urn:microsoft.com/office/officeart/2005/8/layout/vList2"/>
    <dgm:cxn modelId="{3FA31A58-DBDB-403C-A447-164297509740}" type="presOf" srcId="{81965E67-A725-4990-8647-D1855718CE27}" destId="{376AB5DB-E666-41A5-AEB8-987635601D98}" srcOrd="0" destOrd="0" presId="urn:microsoft.com/office/officeart/2005/8/layout/vList2"/>
    <dgm:cxn modelId="{D7EB767A-1EC2-42F9-A69F-430072247A26}" type="presOf" srcId="{4243C9C7-67DC-46CD-9392-4B14326688C5}" destId="{3CCF6076-720A-4FB7-AF2F-F2BB9170BD61}" srcOrd="0" destOrd="0" presId="urn:microsoft.com/office/officeart/2005/8/layout/vList2"/>
    <dgm:cxn modelId="{4020C35A-59A7-4422-B4CD-34D836C7E4BA}" srcId="{4243C9C7-67DC-46CD-9392-4B14326688C5}" destId="{81965E67-A725-4990-8647-D1855718CE27}" srcOrd="1" destOrd="0" parTransId="{90D59C4D-10A7-40B7-8D91-B10E3853A3A1}" sibTransId="{399AC71C-8EA3-4624-AE90-6855DC6428D7}"/>
    <dgm:cxn modelId="{1348BF85-CC61-478A-A3AE-892CEAA4E870}" srcId="{4243C9C7-67DC-46CD-9392-4B14326688C5}" destId="{01275326-0B99-4B9A-9F54-3F9B953B55E7}" srcOrd="0" destOrd="0" parTransId="{9033A09D-9CD7-4F3C-8172-A59DC49B0605}" sibTransId="{CEF61E17-8194-4157-892B-49BAB7F0F362}"/>
    <dgm:cxn modelId="{0C98B98E-E895-49A7-814A-AF30829DEE8A}" srcId="{4243C9C7-67DC-46CD-9392-4B14326688C5}" destId="{092C8844-81BA-4D3D-B7DB-AF45DCF62038}" srcOrd="2" destOrd="0" parTransId="{9E2CC41B-06C3-4568-BE52-FC9D2DF42073}" sibTransId="{F0ECF258-38B6-4225-81BF-E3D9E6A2D0D5}"/>
    <dgm:cxn modelId="{229D53CF-5435-4E47-9048-A7ECEBBAAA52}" type="presOf" srcId="{092C8844-81BA-4D3D-B7DB-AF45DCF62038}" destId="{A05CBA23-8AD9-4739-A9D8-CFD8DD7A6BB9}" srcOrd="0" destOrd="0" presId="urn:microsoft.com/office/officeart/2005/8/layout/vList2"/>
    <dgm:cxn modelId="{97839BD0-E97E-4617-B932-2C6BEEB3352F}" type="presParOf" srcId="{3CCF6076-720A-4FB7-AF2F-F2BB9170BD61}" destId="{07608E3C-A403-475D-81DC-ED6DABFBFFB3}" srcOrd="0" destOrd="0" presId="urn:microsoft.com/office/officeart/2005/8/layout/vList2"/>
    <dgm:cxn modelId="{F0ACBC40-2C0A-4D7A-87C0-3ACAA989B7DA}" type="presParOf" srcId="{3CCF6076-720A-4FB7-AF2F-F2BB9170BD61}" destId="{B4B40E1F-37B9-4FE8-B427-3DB384E2CE51}" srcOrd="1" destOrd="0" presId="urn:microsoft.com/office/officeart/2005/8/layout/vList2"/>
    <dgm:cxn modelId="{69C1AFCE-2BFB-4CB9-923F-E789CBC4BC40}" type="presParOf" srcId="{3CCF6076-720A-4FB7-AF2F-F2BB9170BD61}" destId="{376AB5DB-E666-41A5-AEB8-987635601D98}" srcOrd="2" destOrd="0" presId="urn:microsoft.com/office/officeart/2005/8/layout/vList2"/>
    <dgm:cxn modelId="{B94A3C8F-7A98-44B9-BEB1-31BBCBB731C8}" type="presParOf" srcId="{3CCF6076-720A-4FB7-AF2F-F2BB9170BD61}" destId="{D620F9E6-8BEE-4578-A007-0EE376172B5D}" srcOrd="3" destOrd="0" presId="urn:microsoft.com/office/officeart/2005/8/layout/vList2"/>
    <dgm:cxn modelId="{53905A09-85B8-4AFD-89CA-60A59094ED5F}" type="presParOf" srcId="{3CCF6076-720A-4FB7-AF2F-F2BB9170BD61}" destId="{A05CBA23-8AD9-4739-A9D8-CFD8DD7A6BB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F8278D-05B3-4F36-9ACC-7E2F70D5DBB2}" type="doc">
      <dgm:prSet loTypeId="urn:microsoft.com/office/officeart/2005/8/layout/balance1" loCatId="relationship" qsTypeId="urn:microsoft.com/office/officeart/2005/8/quickstyle/simple5" qsCatId="simple" csTypeId="urn:microsoft.com/office/officeart/2005/8/colors/colorful1" csCatId="colorful" phldr="1"/>
      <dgm:spPr/>
      <dgm:t>
        <a:bodyPr/>
        <a:lstStyle/>
        <a:p>
          <a:pPr rtl="1"/>
          <a:endParaRPr lang="he-IL"/>
        </a:p>
      </dgm:t>
    </dgm:pt>
    <dgm:pt modelId="{8CE498AC-64F8-4E63-A8B1-CD5C4C45C0A5}">
      <dgm:prSet phldrT="[טקסט]"/>
      <dgm:spPr/>
      <dgm:t>
        <a:bodyPr/>
        <a:lstStyle/>
        <a:p>
          <a:pPr rtl="1"/>
          <a:r>
            <a:rPr lang="he-IL" dirty="0"/>
            <a:t> </a:t>
          </a:r>
        </a:p>
      </dgm:t>
    </dgm:pt>
    <dgm:pt modelId="{5F9000CC-C6E9-419C-83CC-85882698C920}" type="parTrans" cxnId="{A83FA9CA-B2CE-48D6-899F-F9E1CE715525}">
      <dgm:prSet/>
      <dgm:spPr/>
      <dgm:t>
        <a:bodyPr/>
        <a:lstStyle/>
        <a:p>
          <a:pPr rtl="1"/>
          <a:endParaRPr lang="he-IL"/>
        </a:p>
      </dgm:t>
    </dgm:pt>
    <dgm:pt modelId="{66A278D0-EDF9-41F8-8549-14AB9F8A93B2}" type="sibTrans" cxnId="{A83FA9CA-B2CE-48D6-899F-F9E1CE715525}">
      <dgm:prSet/>
      <dgm:spPr/>
      <dgm:t>
        <a:bodyPr/>
        <a:lstStyle/>
        <a:p>
          <a:pPr rtl="1"/>
          <a:endParaRPr lang="he-IL"/>
        </a:p>
      </dgm:t>
    </dgm:pt>
    <dgm:pt modelId="{AB934446-7FEF-4C60-A09B-138EB426B179}">
      <dgm:prSet phldrT="[טקסט]"/>
      <dgm:spPr>
        <a:solidFill>
          <a:schemeClr val="accent1">
            <a:lumMod val="60000"/>
            <a:lumOff val="40000"/>
          </a:schemeClr>
        </a:solidFill>
      </dgm:spPr>
      <dgm:t>
        <a:bodyPr/>
        <a:lstStyle/>
        <a:p>
          <a:pPr rtl="1"/>
          <a:r>
            <a:rPr lang="he-IL" dirty="0"/>
            <a:t> </a:t>
          </a:r>
        </a:p>
      </dgm:t>
    </dgm:pt>
    <dgm:pt modelId="{B18FC12D-767F-47B8-9590-4C0BCC1D7DCF}" type="parTrans" cxnId="{3B919A2A-64B6-4DD1-B965-4EA030AB6D3E}">
      <dgm:prSet/>
      <dgm:spPr/>
      <dgm:t>
        <a:bodyPr/>
        <a:lstStyle/>
        <a:p>
          <a:pPr rtl="1"/>
          <a:endParaRPr lang="he-IL"/>
        </a:p>
      </dgm:t>
    </dgm:pt>
    <dgm:pt modelId="{834961A5-FDFD-4FC0-A20A-B89DA0B15F4F}" type="sibTrans" cxnId="{3B919A2A-64B6-4DD1-B965-4EA030AB6D3E}">
      <dgm:prSet/>
      <dgm:spPr/>
      <dgm:t>
        <a:bodyPr/>
        <a:lstStyle/>
        <a:p>
          <a:pPr rtl="1"/>
          <a:endParaRPr lang="he-IL"/>
        </a:p>
      </dgm:t>
    </dgm:pt>
    <dgm:pt modelId="{E7B93ECA-DCFC-48B1-82B8-572C664AC4B4}">
      <dgm:prSet phldrT="[טקסט]"/>
      <dgm:spPr/>
      <dgm:t>
        <a:bodyPr/>
        <a:lstStyle/>
        <a:p>
          <a:pPr rtl="1"/>
          <a:r>
            <a:rPr lang="he-IL" dirty="0"/>
            <a:t> </a:t>
          </a:r>
        </a:p>
      </dgm:t>
    </dgm:pt>
    <dgm:pt modelId="{FF16FCC2-855C-4631-B6F6-266D17AAAAF6}" type="parTrans" cxnId="{0CC7F41D-E592-4512-9E19-8FF5628D0898}">
      <dgm:prSet/>
      <dgm:spPr/>
      <dgm:t>
        <a:bodyPr/>
        <a:lstStyle/>
        <a:p>
          <a:pPr rtl="1"/>
          <a:endParaRPr lang="he-IL"/>
        </a:p>
      </dgm:t>
    </dgm:pt>
    <dgm:pt modelId="{08259305-9415-43D0-B527-F7FF9FCC545A}" type="sibTrans" cxnId="{0CC7F41D-E592-4512-9E19-8FF5628D0898}">
      <dgm:prSet/>
      <dgm:spPr/>
      <dgm:t>
        <a:bodyPr/>
        <a:lstStyle/>
        <a:p>
          <a:pPr rtl="1"/>
          <a:endParaRPr lang="he-IL"/>
        </a:p>
      </dgm:t>
    </dgm:pt>
    <dgm:pt modelId="{740CD7DD-E9CD-4FD4-8264-0B63CD362AC5}">
      <dgm:prSet phldrT="[טקסט]"/>
      <dgm:spPr/>
      <dgm:t>
        <a:bodyPr/>
        <a:lstStyle/>
        <a:p>
          <a:pPr rtl="1"/>
          <a:r>
            <a:rPr lang="he-IL" dirty="0"/>
            <a:t> </a:t>
          </a:r>
        </a:p>
      </dgm:t>
    </dgm:pt>
    <dgm:pt modelId="{752078D7-CCAA-4C3B-A087-776843784785}" type="parTrans" cxnId="{A19A554C-B841-4362-8021-ECE7B2B3CFE7}">
      <dgm:prSet/>
      <dgm:spPr/>
      <dgm:t>
        <a:bodyPr/>
        <a:lstStyle/>
        <a:p>
          <a:pPr rtl="1"/>
          <a:endParaRPr lang="he-IL"/>
        </a:p>
      </dgm:t>
    </dgm:pt>
    <dgm:pt modelId="{881EE451-EA36-4DAA-AEDD-87E2146372AB}" type="sibTrans" cxnId="{A19A554C-B841-4362-8021-ECE7B2B3CFE7}">
      <dgm:prSet/>
      <dgm:spPr/>
      <dgm:t>
        <a:bodyPr/>
        <a:lstStyle/>
        <a:p>
          <a:pPr rtl="1"/>
          <a:endParaRPr lang="he-IL"/>
        </a:p>
      </dgm:t>
    </dgm:pt>
    <dgm:pt modelId="{DC2611C8-6493-4B7C-947C-F4E8D0A04759}">
      <dgm:prSet phldrT="[טקסט]"/>
      <dgm:spPr/>
      <dgm:t>
        <a:bodyPr/>
        <a:lstStyle/>
        <a:p>
          <a:pPr rtl="1"/>
          <a:r>
            <a:rPr lang="he-IL" dirty="0"/>
            <a:t> </a:t>
          </a:r>
        </a:p>
      </dgm:t>
    </dgm:pt>
    <dgm:pt modelId="{8A3925CA-197A-4CD0-9FF7-05F06A39F6DF}" type="parTrans" cxnId="{AABBD8FE-F769-44E8-93EB-FCDF343704FE}">
      <dgm:prSet/>
      <dgm:spPr/>
      <dgm:t>
        <a:bodyPr/>
        <a:lstStyle/>
        <a:p>
          <a:pPr rtl="1"/>
          <a:endParaRPr lang="he-IL"/>
        </a:p>
      </dgm:t>
    </dgm:pt>
    <dgm:pt modelId="{6126B8B6-F038-4853-A7A1-AFBF90A14F9D}" type="sibTrans" cxnId="{AABBD8FE-F769-44E8-93EB-FCDF343704FE}">
      <dgm:prSet/>
      <dgm:spPr/>
      <dgm:t>
        <a:bodyPr/>
        <a:lstStyle/>
        <a:p>
          <a:pPr rtl="1"/>
          <a:endParaRPr lang="he-IL"/>
        </a:p>
      </dgm:t>
    </dgm:pt>
    <dgm:pt modelId="{7E68AA22-51C7-477A-AC48-8B679ECB21C4}">
      <dgm:prSet phldrT="[טקסט]"/>
      <dgm:spPr/>
      <dgm:t>
        <a:bodyPr/>
        <a:lstStyle/>
        <a:p>
          <a:pPr rtl="1"/>
          <a:r>
            <a:rPr lang="he-IL" dirty="0"/>
            <a:t> </a:t>
          </a:r>
        </a:p>
      </dgm:t>
    </dgm:pt>
    <dgm:pt modelId="{C610CAB4-AE90-4AEA-9957-D6FC219008D3}" type="parTrans" cxnId="{0A534CC5-FE08-437F-8094-85A0F868EB6D}">
      <dgm:prSet/>
      <dgm:spPr/>
      <dgm:t>
        <a:bodyPr/>
        <a:lstStyle/>
        <a:p>
          <a:pPr rtl="1"/>
          <a:endParaRPr lang="he-IL"/>
        </a:p>
      </dgm:t>
    </dgm:pt>
    <dgm:pt modelId="{5C1DDBE6-52AF-440A-BC41-7497147A4A87}" type="sibTrans" cxnId="{0A534CC5-FE08-437F-8094-85A0F868EB6D}">
      <dgm:prSet/>
      <dgm:spPr/>
      <dgm:t>
        <a:bodyPr/>
        <a:lstStyle/>
        <a:p>
          <a:pPr rtl="1"/>
          <a:endParaRPr lang="he-IL"/>
        </a:p>
      </dgm:t>
    </dgm:pt>
    <dgm:pt modelId="{98B48B0C-92A8-4439-B4A5-694BC98D7DAF}">
      <dgm:prSet phldrT="[טקסט]"/>
      <dgm:spPr/>
      <dgm:t>
        <a:bodyPr/>
        <a:lstStyle/>
        <a:p>
          <a:pPr rtl="1"/>
          <a:r>
            <a:rPr lang="he-IL" dirty="0"/>
            <a:t> </a:t>
          </a:r>
        </a:p>
      </dgm:t>
    </dgm:pt>
    <dgm:pt modelId="{FBD560D6-ACFE-4AA7-B7AC-C3111BFC2370}" type="parTrans" cxnId="{03522524-1772-4F0B-A456-237DBF454B62}">
      <dgm:prSet/>
      <dgm:spPr/>
      <dgm:t>
        <a:bodyPr/>
        <a:lstStyle/>
        <a:p>
          <a:pPr rtl="1"/>
          <a:endParaRPr lang="he-IL"/>
        </a:p>
      </dgm:t>
    </dgm:pt>
    <dgm:pt modelId="{8F491C67-CA71-4CE6-A47F-7EA57D4DD5C2}" type="sibTrans" cxnId="{03522524-1772-4F0B-A456-237DBF454B62}">
      <dgm:prSet/>
      <dgm:spPr/>
      <dgm:t>
        <a:bodyPr/>
        <a:lstStyle/>
        <a:p>
          <a:pPr rtl="1"/>
          <a:endParaRPr lang="he-IL"/>
        </a:p>
      </dgm:t>
    </dgm:pt>
    <dgm:pt modelId="{8D7E7645-DDEF-4D8D-9DF2-3AB83031A4EC}" type="pres">
      <dgm:prSet presAssocID="{FDF8278D-05B3-4F36-9ACC-7E2F70D5DBB2}" presName="outerComposite" presStyleCnt="0">
        <dgm:presLayoutVars>
          <dgm:chMax val="2"/>
          <dgm:animLvl val="lvl"/>
          <dgm:resizeHandles val="exact"/>
        </dgm:presLayoutVars>
      </dgm:prSet>
      <dgm:spPr/>
    </dgm:pt>
    <dgm:pt modelId="{F0C34496-5701-4364-A884-8A391EB76FCC}" type="pres">
      <dgm:prSet presAssocID="{FDF8278D-05B3-4F36-9ACC-7E2F70D5DBB2}" presName="dummyMaxCanvas" presStyleCnt="0"/>
      <dgm:spPr/>
    </dgm:pt>
    <dgm:pt modelId="{8F48B43D-B150-4E10-B505-0BC5BBF00419}" type="pres">
      <dgm:prSet presAssocID="{FDF8278D-05B3-4F36-9ACC-7E2F70D5DBB2}" presName="parentComposite" presStyleCnt="0"/>
      <dgm:spPr/>
    </dgm:pt>
    <dgm:pt modelId="{B821586E-F2FD-4501-A59D-2A6C5A3CED47}" type="pres">
      <dgm:prSet presAssocID="{FDF8278D-05B3-4F36-9ACC-7E2F70D5DBB2}" presName="parent1" presStyleLbl="alignAccFollowNode1" presStyleIdx="0" presStyleCnt="4" custLinFactNeighborX="4883" custLinFactNeighborY="74707">
        <dgm:presLayoutVars>
          <dgm:chMax val="4"/>
        </dgm:presLayoutVars>
      </dgm:prSet>
      <dgm:spPr/>
    </dgm:pt>
    <dgm:pt modelId="{277217D9-4FCA-41BE-A4F0-D9BACD983276}" type="pres">
      <dgm:prSet presAssocID="{FDF8278D-05B3-4F36-9ACC-7E2F70D5DBB2}" presName="parent2" presStyleLbl="alignAccFollowNode1" presStyleIdx="1" presStyleCnt="4">
        <dgm:presLayoutVars>
          <dgm:chMax val="4"/>
        </dgm:presLayoutVars>
      </dgm:prSet>
      <dgm:spPr/>
    </dgm:pt>
    <dgm:pt modelId="{0EA12377-1B27-413B-8F7F-496041F65419}" type="pres">
      <dgm:prSet presAssocID="{FDF8278D-05B3-4F36-9ACC-7E2F70D5DBB2}" presName="childrenComposite" presStyleCnt="0"/>
      <dgm:spPr/>
    </dgm:pt>
    <dgm:pt modelId="{E040ABF9-9E74-4B9F-BC84-CB9F56F08754}" type="pres">
      <dgm:prSet presAssocID="{FDF8278D-05B3-4F36-9ACC-7E2F70D5DBB2}" presName="dummyMaxCanvas_ChildArea" presStyleCnt="0"/>
      <dgm:spPr/>
    </dgm:pt>
    <dgm:pt modelId="{4FF159E7-D460-4BDA-99D4-D02B153CBBCE}" type="pres">
      <dgm:prSet presAssocID="{FDF8278D-05B3-4F36-9ACC-7E2F70D5DBB2}" presName="fulcrum" presStyleLbl="alignAccFollowNode1" presStyleIdx="2" presStyleCnt="4"/>
      <dgm:spPr>
        <a:solidFill>
          <a:srgbClr val="458BD6"/>
        </a:solidFill>
      </dgm:spPr>
    </dgm:pt>
    <dgm:pt modelId="{D69A4B60-BFD6-4B1F-8775-527C8B6F8C40}" type="pres">
      <dgm:prSet presAssocID="{FDF8278D-05B3-4F36-9ACC-7E2F70D5DBB2}" presName="balance_23" presStyleLbl="alignAccFollowNode1" presStyleIdx="3" presStyleCnt="4">
        <dgm:presLayoutVars>
          <dgm:bulletEnabled val="1"/>
        </dgm:presLayoutVars>
      </dgm:prSet>
      <dgm:spPr>
        <a:solidFill>
          <a:schemeClr val="accent5">
            <a:lumMod val="75000"/>
            <a:alpha val="90000"/>
          </a:schemeClr>
        </a:solidFill>
      </dgm:spPr>
    </dgm:pt>
    <dgm:pt modelId="{74022894-D6A0-4656-9537-BF383E33E4AA}" type="pres">
      <dgm:prSet presAssocID="{FDF8278D-05B3-4F36-9ACC-7E2F70D5DBB2}" presName="right_23_1" presStyleLbl="node1" presStyleIdx="0" presStyleCnt="5">
        <dgm:presLayoutVars>
          <dgm:bulletEnabled val="1"/>
        </dgm:presLayoutVars>
      </dgm:prSet>
      <dgm:spPr/>
    </dgm:pt>
    <dgm:pt modelId="{DE152B11-1B99-4BDA-A1F7-CD216B8847C7}" type="pres">
      <dgm:prSet presAssocID="{FDF8278D-05B3-4F36-9ACC-7E2F70D5DBB2}" presName="right_23_2" presStyleLbl="node1" presStyleIdx="1" presStyleCnt="5">
        <dgm:presLayoutVars>
          <dgm:bulletEnabled val="1"/>
        </dgm:presLayoutVars>
      </dgm:prSet>
      <dgm:spPr/>
    </dgm:pt>
    <dgm:pt modelId="{33326BC5-19B5-436F-821A-20746393D8CE}" type="pres">
      <dgm:prSet presAssocID="{FDF8278D-05B3-4F36-9ACC-7E2F70D5DBB2}" presName="right_23_3" presStyleLbl="node1" presStyleIdx="2" presStyleCnt="5">
        <dgm:presLayoutVars>
          <dgm:bulletEnabled val="1"/>
        </dgm:presLayoutVars>
      </dgm:prSet>
      <dgm:spPr/>
    </dgm:pt>
    <dgm:pt modelId="{EF3EC159-94EA-4A61-B8B0-0C0F26F9AFA6}" type="pres">
      <dgm:prSet presAssocID="{FDF8278D-05B3-4F36-9ACC-7E2F70D5DBB2}" presName="left_23_1" presStyleLbl="node1" presStyleIdx="3" presStyleCnt="5">
        <dgm:presLayoutVars>
          <dgm:bulletEnabled val="1"/>
        </dgm:presLayoutVars>
      </dgm:prSet>
      <dgm:spPr/>
    </dgm:pt>
    <dgm:pt modelId="{B2B87CF7-1F9D-49F3-A1F2-9A60F36FFC1B}" type="pres">
      <dgm:prSet presAssocID="{FDF8278D-05B3-4F36-9ACC-7E2F70D5DBB2}" presName="left_23_2" presStyleLbl="node1" presStyleIdx="4" presStyleCnt="5">
        <dgm:presLayoutVars>
          <dgm:bulletEnabled val="1"/>
        </dgm:presLayoutVars>
      </dgm:prSet>
      <dgm:spPr/>
    </dgm:pt>
  </dgm:ptLst>
  <dgm:cxnLst>
    <dgm:cxn modelId="{071A2814-DF2C-4A15-8297-7AB9BE6BC128}" type="presOf" srcId="{740CD7DD-E9CD-4FD4-8264-0B63CD362AC5}" destId="{277217D9-4FCA-41BE-A4F0-D9BACD983276}" srcOrd="0" destOrd="0" presId="urn:microsoft.com/office/officeart/2005/8/layout/balance1"/>
    <dgm:cxn modelId="{0CC7F41D-E592-4512-9E19-8FF5628D0898}" srcId="{8CE498AC-64F8-4E63-A8B1-CD5C4C45C0A5}" destId="{E7B93ECA-DCFC-48B1-82B8-572C664AC4B4}" srcOrd="1" destOrd="0" parTransId="{FF16FCC2-855C-4631-B6F6-266D17AAAAF6}" sibTransId="{08259305-9415-43D0-B527-F7FF9FCC545A}"/>
    <dgm:cxn modelId="{03522524-1772-4F0B-A456-237DBF454B62}" srcId="{740CD7DD-E9CD-4FD4-8264-0B63CD362AC5}" destId="{98B48B0C-92A8-4439-B4A5-694BC98D7DAF}" srcOrd="2" destOrd="0" parTransId="{FBD560D6-ACFE-4AA7-B7AC-C3111BFC2370}" sibTransId="{8F491C67-CA71-4CE6-A47F-7EA57D4DD5C2}"/>
    <dgm:cxn modelId="{50F1FE25-966F-41D2-9C58-F40AF21F48CA}" type="presOf" srcId="{E7B93ECA-DCFC-48B1-82B8-572C664AC4B4}" destId="{B2B87CF7-1F9D-49F3-A1F2-9A60F36FFC1B}" srcOrd="0" destOrd="0" presId="urn:microsoft.com/office/officeart/2005/8/layout/balance1"/>
    <dgm:cxn modelId="{3B919A2A-64B6-4DD1-B965-4EA030AB6D3E}" srcId="{8CE498AC-64F8-4E63-A8B1-CD5C4C45C0A5}" destId="{AB934446-7FEF-4C60-A09B-138EB426B179}" srcOrd="0" destOrd="0" parTransId="{B18FC12D-767F-47B8-9590-4C0BCC1D7DCF}" sibTransId="{834961A5-FDFD-4FC0-A20A-B89DA0B15F4F}"/>
    <dgm:cxn modelId="{A9BE2466-EE7C-497F-B258-F0E5A9175EB3}" type="presOf" srcId="{DC2611C8-6493-4B7C-947C-F4E8D0A04759}" destId="{74022894-D6A0-4656-9537-BF383E33E4AA}" srcOrd="0" destOrd="0" presId="urn:microsoft.com/office/officeart/2005/8/layout/balance1"/>
    <dgm:cxn modelId="{41E95047-9A53-4AD2-A504-1E4314BE0A3D}" type="presOf" srcId="{8CE498AC-64F8-4E63-A8B1-CD5C4C45C0A5}" destId="{B821586E-F2FD-4501-A59D-2A6C5A3CED47}" srcOrd="0" destOrd="0" presId="urn:microsoft.com/office/officeart/2005/8/layout/balance1"/>
    <dgm:cxn modelId="{A19A554C-B841-4362-8021-ECE7B2B3CFE7}" srcId="{FDF8278D-05B3-4F36-9ACC-7E2F70D5DBB2}" destId="{740CD7DD-E9CD-4FD4-8264-0B63CD362AC5}" srcOrd="1" destOrd="0" parTransId="{752078D7-CCAA-4C3B-A087-776843784785}" sibTransId="{881EE451-EA36-4DAA-AEDD-87E2146372AB}"/>
    <dgm:cxn modelId="{938CE37A-2B60-42DD-868E-EFC7532A5827}" type="presOf" srcId="{FDF8278D-05B3-4F36-9ACC-7E2F70D5DBB2}" destId="{8D7E7645-DDEF-4D8D-9DF2-3AB83031A4EC}" srcOrd="0" destOrd="0" presId="urn:microsoft.com/office/officeart/2005/8/layout/balance1"/>
    <dgm:cxn modelId="{9C56AD8A-EC1C-488E-9FB9-5C7F1FB8D71C}" type="presOf" srcId="{AB934446-7FEF-4C60-A09B-138EB426B179}" destId="{EF3EC159-94EA-4A61-B8B0-0C0F26F9AFA6}" srcOrd="0" destOrd="0" presId="urn:microsoft.com/office/officeart/2005/8/layout/balance1"/>
    <dgm:cxn modelId="{0A534CC5-FE08-437F-8094-85A0F868EB6D}" srcId="{740CD7DD-E9CD-4FD4-8264-0B63CD362AC5}" destId="{7E68AA22-51C7-477A-AC48-8B679ECB21C4}" srcOrd="1" destOrd="0" parTransId="{C610CAB4-AE90-4AEA-9957-D6FC219008D3}" sibTransId="{5C1DDBE6-52AF-440A-BC41-7497147A4A87}"/>
    <dgm:cxn modelId="{A83FA9CA-B2CE-48D6-899F-F9E1CE715525}" srcId="{FDF8278D-05B3-4F36-9ACC-7E2F70D5DBB2}" destId="{8CE498AC-64F8-4E63-A8B1-CD5C4C45C0A5}" srcOrd="0" destOrd="0" parTransId="{5F9000CC-C6E9-419C-83CC-85882698C920}" sibTransId="{66A278D0-EDF9-41F8-8549-14AB9F8A93B2}"/>
    <dgm:cxn modelId="{0F5AC1DB-91FF-49D8-82CF-3DAAA62F1265}" type="presOf" srcId="{7E68AA22-51C7-477A-AC48-8B679ECB21C4}" destId="{DE152B11-1B99-4BDA-A1F7-CD216B8847C7}" srcOrd="0" destOrd="0" presId="urn:microsoft.com/office/officeart/2005/8/layout/balance1"/>
    <dgm:cxn modelId="{ABE74AE2-6818-4F41-A342-3F52E448F466}" type="presOf" srcId="{98B48B0C-92A8-4439-B4A5-694BC98D7DAF}" destId="{33326BC5-19B5-436F-821A-20746393D8CE}" srcOrd="0" destOrd="0" presId="urn:microsoft.com/office/officeart/2005/8/layout/balance1"/>
    <dgm:cxn modelId="{AABBD8FE-F769-44E8-93EB-FCDF343704FE}" srcId="{740CD7DD-E9CD-4FD4-8264-0B63CD362AC5}" destId="{DC2611C8-6493-4B7C-947C-F4E8D0A04759}" srcOrd="0" destOrd="0" parTransId="{8A3925CA-197A-4CD0-9FF7-05F06A39F6DF}" sibTransId="{6126B8B6-F038-4853-A7A1-AFBF90A14F9D}"/>
    <dgm:cxn modelId="{E10806E6-015D-4DEC-A878-774BD0769685}" type="presParOf" srcId="{8D7E7645-DDEF-4D8D-9DF2-3AB83031A4EC}" destId="{F0C34496-5701-4364-A884-8A391EB76FCC}" srcOrd="0" destOrd="0" presId="urn:microsoft.com/office/officeart/2005/8/layout/balance1"/>
    <dgm:cxn modelId="{D8266448-DE35-42C1-BA16-63DEA151793A}" type="presParOf" srcId="{8D7E7645-DDEF-4D8D-9DF2-3AB83031A4EC}" destId="{8F48B43D-B150-4E10-B505-0BC5BBF00419}" srcOrd="1" destOrd="0" presId="urn:microsoft.com/office/officeart/2005/8/layout/balance1"/>
    <dgm:cxn modelId="{439016CF-ACB7-4728-AE06-1E515C364404}" type="presParOf" srcId="{8F48B43D-B150-4E10-B505-0BC5BBF00419}" destId="{B821586E-F2FD-4501-A59D-2A6C5A3CED47}" srcOrd="0" destOrd="0" presId="urn:microsoft.com/office/officeart/2005/8/layout/balance1"/>
    <dgm:cxn modelId="{7FFC84A2-F95C-4760-BA71-0C9B9F6A9D98}" type="presParOf" srcId="{8F48B43D-B150-4E10-B505-0BC5BBF00419}" destId="{277217D9-4FCA-41BE-A4F0-D9BACD983276}" srcOrd="1" destOrd="0" presId="urn:microsoft.com/office/officeart/2005/8/layout/balance1"/>
    <dgm:cxn modelId="{B3DD0891-CC2F-4DE0-B248-3B3FE67269A9}" type="presParOf" srcId="{8D7E7645-DDEF-4D8D-9DF2-3AB83031A4EC}" destId="{0EA12377-1B27-413B-8F7F-496041F65419}" srcOrd="2" destOrd="0" presId="urn:microsoft.com/office/officeart/2005/8/layout/balance1"/>
    <dgm:cxn modelId="{5ECFEFD2-B42C-473A-B0BE-6220ED9DA273}" type="presParOf" srcId="{0EA12377-1B27-413B-8F7F-496041F65419}" destId="{E040ABF9-9E74-4B9F-BC84-CB9F56F08754}" srcOrd="0" destOrd="0" presId="urn:microsoft.com/office/officeart/2005/8/layout/balance1"/>
    <dgm:cxn modelId="{06D3A151-EEF1-4160-BEA4-F9D444D24E97}" type="presParOf" srcId="{0EA12377-1B27-413B-8F7F-496041F65419}" destId="{4FF159E7-D460-4BDA-99D4-D02B153CBBCE}" srcOrd="1" destOrd="0" presId="urn:microsoft.com/office/officeart/2005/8/layout/balance1"/>
    <dgm:cxn modelId="{56339419-0FB3-4E9B-8926-EF8C2028A2C8}" type="presParOf" srcId="{0EA12377-1B27-413B-8F7F-496041F65419}" destId="{D69A4B60-BFD6-4B1F-8775-527C8B6F8C40}" srcOrd="2" destOrd="0" presId="urn:microsoft.com/office/officeart/2005/8/layout/balance1"/>
    <dgm:cxn modelId="{2E727BCC-F21D-4FAA-97A9-7754BC2E40AE}" type="presParOf" srcId="{0EA12377-1B27-413B-8F7F-496041F65419}" destId="{74022894-D6A0-4656-9537-BF383E33E4AA}" srcOrd="3" destOrd="0" presId="urn:microsoft.com/office/officeart/2005/8/layout/balance1"/>
    <dgm:cxn modelId="{31AE2AF3-5E0F-45B3-86A6-FA45C0198313}" type="presParOf" srcId="{0EA12377-1B27-413B-8F7F-496041F65419}" destId="{DE152B11-1B99-4BDA-A1F7-CD216B8847C7}" srcOrd="4" destOrd="0" presId="urn:microsoft.com/office/officeart/2005/8/layout/balance1"/>
    <dgm:cxn modelId="{B581025B-7EC5-4E8C-B67A-7BD166C62B33}" type="presParOf" srcId="{0EA12377-1B27-413B-8F7F-496041F65419}" destId="{33326BC5-19B5-436F-821A-20746393D8CE}" srcOrd="5" destOrd="0" presId="urn:microsoft.com/office/officeart/2005/8/layout/balance1"/>
    <dgm:cxn modelId="{C7BF316A-78EF-474E-AC97-6D170D877FD3}" type="presParOf" srcId="{0EA12377-1B27-413B-8F7F-496041F65419}" destId="{EF3EC159-94EA-4A61-B8B0-0C0F26F9AFA6}" srcOrd="6" destOrd="0" presId="urn:microsoft.com/office/officeart/2005/8/layout/balance1"/>
    <dgm:cxn modelId="{A91AC9BB-8442-463A-9E75-A6C5A573309F}" type="presParOf" srcId="{0EA12377-1B27-413B-8F7F-496041F65419}" destId="{B2B87CF7-1F9D-49F3-A1F2-9A60F36FFC1B}"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F8278D-05B3-4F36-9ACC-7E2F70D5DBB2}" type="doc">
      <dgm:prSet loTypeId="urn:microsoft.com/office/officeart/2005/8/layout/balance1" loCatId="relationship" qsTypeId="urn:microsoft.com/office/officeart/2005/8/quickstyle/simple5" qsCatId="simple" csTypeId="urn:microsoft.com/office/officeart/2005/8/colors/colorful1" csCatId="colorful" phldr="1"/>
      <dgm:spPr/>
      <dgm:t>
        <a:bodyPr/>
        <a:lstStyle/>
        <a:p>
          <a:pPr rtl="1"/>
          <a:endParaRPr lang="he-IL"/>
        </a:p>
      </dgm:t>
    </dgm:pt>
    <dgm:pt modelId="{8CE498AC-64F8-4E63-A8B1-CD5C4C45C0A5}">
      <dgm:prSet phldrT="[טקסט]"/>
      <dgm:spPr/>
      <dgm:t>
        <a:bodyPr/>
        <a:lstStyle/>
        <a:p>
          <a:pPr rtl="1"/>
          <a:r>
            <a:rPr lang="he-IL" dirty="0"/>
            <a:t> </a:t>
          </a:r>
        </a:p>
      </dgm:t>
    </dgm:pt>
    <dgm:pt modelId="{5F9000CC-C6E9-419C-83CC-85882698C920}" type="parTrans" cxnId="{A83FA9CA-B2CE-48D6-899F-F9E1CE715525}">
      <dgm:prSet/>
      <dgm:spPr/>
      <dgm:t>
        <a:bodyPr/>
        <a:lstStyle/>
        <a:p>
          <a:pPr rtl="1"/>
          <a:endParaRPr lang="he-IL"/>
        </a:p>
      </dgm:t>
    </dgm:pt>
    <dgm:pt modelId="{66A278D0-EDF9-41F8-8549-14AB9F8A93B2}" type="sibTrans" cxnId="{A83FA9CA-B2CE-48D6-899F-F9E1CE715525}">
      <dgm:prSet/>
      <dgm:spPr/>
      <dgm:t>
        <a:bodyPr/>
        <a:lstStyle/>
        <a:p>
          <a:pPr rtl="1"/>
          <a:endParaRPr lang="he-IL"/>
        </a:p>
      </dgm:t>
    </dgm:pt>
    <dgm:pt modelId="{AB934446-7FEF-4C60-A09B-138EB426B179}">
      <dgm:prSet phldrT="[טקסט]"/>
      <dgm:spPr>
        <a:solidFill>
          <a:schemeClr val="accent1">
            <a:lumMod val="60000"/>
            <a:lumOff val="40000"/>
          </a:schemeClr>
        </a:solidFill>
      </dgm:spPr>
      <dgm:t>
        <a:bodyPr/>
        <a:lstStyle/>
        <a:p>
          <a:pPr rtl="1"/>
          <a:r>
            <a:rPr lang="he-IL" dirty="0"/>
            <a:t> </a:t>
          </a:r>
        </a:p>
      </dgm:t>
    </dgm:pt>
    <dgm:pt modelId="{B18FC12D-767F-47B8-9590-4C0BCC1D7DCF}" type="parTrans" cxnId="{3B919A2A-64B6-4DD1-B965-4EA030AB6D3E}">
      <dgm:prSet/>
      <dgm:spPr/>
      <dgm:t>
        <a:bodyPr/>
        <a:lstStyle/>
        <a:p>
          <a:pPr rtl="1"/>
          <a:endParaRPr lang="he-IL"/>
        </a:p>
      </dgm:t>
    </dgm:pt>
    <dgm:pt modelId="{834961A5-FDFD-4FC0-A20A-B89DA0B15F4F}" type="sibTrans" cxnId="{3B919A2A-64B6-4DD1-B965-4EA030AB6D3E}">
      <dgm:prSet/>
      <dgm:spPr/>
      <dgm:t>
        <a:bodyPr/>
        <a:lstStyle/>
        <a:p>
          <a:pPr rtl="1"/>
          <a:endParaRPr lang="he-IL"/>
        </a:p>
      </dgm:t>
    </dgm:pt>
    <dgm:pt modelId="{E7B93ECA-DCFC-48B1-82B8-572C664AC4B4}">
      <dgm:prSet phldrT="[טקסט]"/>
      <dgm:spPr/>
      <dgm:t>
        <a:bodyPr/>
        <a:lstStyle/>
        <a:p>
          <a:pPr rtl="1"/>
          <a:r>
            <a:rPr lang="he-IL" dirty="0"/>
            <a:t> </a:t>
          </a:r>
        </a:p>
      </dgm:t>
    </dgm:pt>
    <dgm:pt modelId="{FF16FCC2-855C-4631-B6F6-266D17AAAAF6}" type="parTrans" cxnId="{0CC7F41D-E592-4512-9E19-8FF5628D0898}">
      <dgm:prSet/>
      <dgm:spPr/>
      <dgm:t>
        <a:bodyPr/>
        <a:lstStyle/>
        <a:p>
          <a:pPr rtl="1"/>
          <a:endParaRPr lang="he-IL"/>
        </a:p>
      </dgm:t>
    </dgm:pt>
    <dgm:pt modelId="{08259305-9415-43D0-B527-F7FF9FCC545A}" type="sibTrans" cxnId="{0CC7F41D-E592-4512-9E19-8FF5628D0898}">
      <dgm:prSet/>
      <dgm:spPr/>
      <dgm:t>
        <a:bodyPr/>
        <a:lstStyle/>
        <a:p>
          <a:pPr rtl="1"/>
          <a:endParaRPr lang="he-IL"/>
        </a:p>
      </dgm:t>
    </dgm:pt>
    <dgm:pt modelId="{740CD7DD-E9CD-4FD4-8264-0B63CD362AC5}">
      <dgm:prSet phldrT="[טקסט]"/>
      <dgm:spPr/>
      <dgm:t>
        <a:bodyPr/>
        <a:lstStyle/>
        <a:p>
          <a:pPr rtl="1"/>
          <a:r>
            <a:rPr lang="he-IL" dirty="0"/>
            <a:t> </a:t>
          </a:r>
        </a:p>
      </dgm:t>
    </dgm:pt>
    <dgm:pt modelId="{752078D7-CCAA-4C3B-A087-776843784785}" type="parTrans" cxnId="{A19A554C-B841-4362-8021-ECE7B2B3CFE7}">
      <dgm:prSet/>
      <dgm:spPr/>
      <dgm:t>
        <a:bodyPr/>
        <a:lstStyle/>
        <a:p>
          <a:pPr rtl="1"/>
          <a:endParaRPr lang="he-IL"/>
        </a:p>
      </dgm:t>
    </dgm:pt>
    <dgm:pt modelId="{881EE451-EA36-4DAA-AEDD-87E2146372AB}" type="sibTrans" cxnId="{A19A554C-B841-4362-8021-ECE7B2B3CFE7}">
      <dgm:prSet/>
      <dgm:spPr/>
      <dgm:t>
        <a:bodyPr/>
        <a:lstStyle/>
        <a:p>
          <a:pPr rtl="1"/>
          <a:endParaRPr lang="he-IL"/>
        </a:p>
      </dgm:t>
    </dgm:pt>
    <dgm:pt modelId="{DC2611C8-6493-4B7C-947C-F4E8D0A04759}">
      <dgm:prSet phldrT="[טקסט]"/>
      <dgm:spPr/>
      <dgm:t>
        <a:bodyPr/>
        <a:lstStyle/>
        <a:p>
          <a:pPr rtl="1"/>
          <a:r>
            <a:rPr lang="he-IL" dirty="0"/>
            <a:t> </a:t>
          </a:r>
        </a:p>
      </dgm:t>
    </dgm:pt>
    <dgm:pt modelId="{8A3925CA-197A-4CD0-9FF7-05F06A39F6DF}" type="parTrans" cxnId="{AABBD8FE-F769-44E8-93EB-FCDF343704FE}">
      <dgm:prSet/>
      <dgm:spPr/>
      <dgm:t>
        <a:bodyPr/>
        <a:lstStyle/>
        <a:p>
          <a:pPr rtl="1"/>
          <a:endParaRPr lang="he-IL"/>
        </a:p>
      </dgm:t>
    </dgm:pt>
    <dgm:pt modelId="{6126B8B6-F038-4853-A7A1-AFBF90A14F9D}" type="sibTrans" cxnId="{AABBD8FE-F769-44E8-93EB-FCDF343704FE}">
      <dgm:prSet/>
      <dgm:spPr/>
      <dgm:t>
        <a:bodyPr/>
        <a:lstStyle/>
        <a:p>
          <a:pPr rtl="1"/>
          <a:endParaRPr lang="he-IL"/>
        </a:p>
      </dgm:t>
    </dgm:pt>
    <dgm:pt modelId="{7E68AA22-51C7-477A-AC48-8B679ECB21C4}">
      <dgm:prSet phldrT="[טקסט]"/>
      <dgm:spPr/>
      <dgm:t>
        <a:bodyPr/>
        <a:lstStyle/>
        <a:p>
          <a:pPr rtl="1"/>
          <a:r>
            <a:rPr lang="he-IL" dirty="0"/>
            <a:t> </a:t>
          </a:r>
        </a:p>
      </dgm:t>
    </dgm:pt>
    <dgm:pt modelId="{C610CAB4-AE90-4AEA-9957-D6FC219008D3}" type="parTrans" cxnId="{0A534CC5-FE08-437F-8094-85A0F868EB6D}">
      <dgm:prSet/>
      <dgm:spPr/>
      <dgm:t>
        <a:bodyPr/>
        <a:lstStyle/>
        <a:p>
          <a:pPr rtl="1"/>
          <a:endParaRPr lang="he-IL"/>
        </a:p>
      </dgm:t>
    </dgm:pt>
    <dgm:pt modelId="{5C1DDBE6-52AF-440A-BC41-7497147A4A87}" type="sibTrans" cxnId="{0A534CC5-FE08-437F-8094-85A0F868EB6D}">
      <dgm:prSet/>
      <dgm:spPr/>
      <dgm:t>
        <a:bodyPr/>
        <a:lstStyle/>
        <a:p>
          <a:pPr rtl="1"/>
          <a:endParaRPr lang="he-IL"/>
        </a:p>
      </dgm:t>
    </dgm:pt>
    <dgm:pt modelId="{98B48B0C-92A8-4439-B4A5-694BC98D7DAF}">
      <dgm:prSet phldrT="[טקסט]"/>
      <dgm:spPr/>
      <dgm:t>
        <a:bodyPr/>
        <a:lstStyle/>
        <a:p>
          <a:pPr rtl="1"/>
          <a:r>
            <a:rPr lang="he-IL" dirty="0"/>
            <a:t> </a:t>
          </a:r>
        </a:p>
      </dgm:t>
    </dgm:pt>
    <dgm:pt modelId="{FBD560D6-ACFE-4AA7-B7AC-C3111BFC2370}" type="parTrans" cxnId="{03522524-1772-4F0B-A456-237DBF454B62}">
      <dgm:prSet/>
      <dgm:spPr/>
      <dgm:t>
        <a:bodyPr/>
        <a:lstStyle/>
        <a:p>
          <a:pPr rtl="1"/>
          <a:endParaRPr lang="he-IL"/>
        </a:p>
      </dgm:t>
    </dgm:pt>
    <dgm:pt modelId="{8F491C67-CA71-4CE6-A47F-7EA57D4DD5C2}" type="sibTrans" cxnId="{03522524-1772-4F0B-A456-237DBF454B62}">
      <dgm:prSet/>
      <dgm:spPr/>
      <dgm:t>
        <a:bodyPr/>
        <a:lstStyle/>
        <a:p>
          <a:pPr rtl="1"/>
          <a:endParaRPr lang="he-IL"/>
        </a:p>
      </dgm:t>
    </dgm:pt>
    <dgm:pt modelId="{8D7E7645-DDEF-4D8D-9DF2-3AB83031A4EC}" type="pres">
      <dgm:prSet presAssocID="{FDF8278D-05B3-4F36-9ACC-7E2F70D5DBB2}" presName="outerComposite" presStyleCnt="0">
        <dgm:presLayoutVars>
          <dgm:chMax val="2"/>
          <dgm:animLvl val="lvl"/>
          <dgm:resizeHandles val="exact"/>
        </dgm:presLayoutVars>
      </dgm:prSet>
      <dgm:spPr/>
    </dgm:pt>
    <dgm:pt modelId="{F0C34496-5701-4364-A884-8A391EB76FCC}" type="pres">
      <dgm:prSet presAssocID="{FDF8278D-05B3-4F36-9ACC-7E2F70D5DBB2}" presName="dummyMaxCanvas" presStyleCnt="0"/>
      <dgm:spPr/>
    </dgm:pt>
    <dgm:pt modelId="{8F48B43D-B150-4E10-B505-0BC5BBF00419}" type="pres">
      <dgm:prSet presAssocID="{FDF8278D-05B3-4F36-9ACC-7E2F70D5DBB2}" presName="parentComposite" presStyleCnt="0"/>
      <dgm:spPr/>
    </dgm:pt>
    <dgm:pt modelId="{B821586E-F2FD-4501-A59D-2A6C5A3CED47}" type="pres">
      <dgm:prSet presAssocID="{FDF8278D-05B3-4F36-9ACC-7E2F70D5DBB2}" presName="parent1" presStyleLbl="alignAccFollowNode1" presStyleIdx="0" presStyleCnt="4" custLinFactNeighborX="4883" custLinFactNeighborY="74707">
        <dgm:presLayoutVars>
          <dgm:chMax val="4"/>
        </dgm:presLayoutVars>
      </dgm:prSet>
      <dgm:spPr/>
    </dgm:pt>
    <dgm:pt modelId="{277217D9-4FCA-41BE-A4F0-D9BACD983276}" type="pres">
      <dgm:prSet presAssocID="{FDF8278D-05B3-4F36-9ACC-7E2F70D5DBB2}" presName="parent2" presStyleLbl="alignAccFollowNode1" presStyleIdx="1" presStyleCnt="4">
        <dgm:presLayoutVars>
          <dgm:chMax val="4"/>
        </dgm:presLayoutVars>
      </dgm:prSet>
      <dgm:spPr/>
    </dgm:pt>
    <dgm:pt modelId="{0EA12377-1B27-413B-8F7F-496041F65419}" type="pres">
      <dgm:prSet presAssocID="{FDF8278D-05B3-4F36-9ACC-7E2F70D5DBB2}" presName="childrenComposite" presStyleCnt="0"/>
      <dgm:spPr/>
    </dgm:pt>
    <dgm:pt modelId="{E040ABF9-9E74-4B9F-BC84-CB9F56F08754}" type="pres">
      <dgm:prSet presAssocID="{FDF8278D-05B3-4F36-9ACC-7E2F70D5DBB2}" presName="dummyMaxCanvas_ChildArea" presStyleCnt="0"/>
      <dgm:spPr/>
    </dgm:pt>
    <dgm:pt modelId="{4FF159E7-D460-4BDA-99D4-D02B153CBBCE}" type="pres">
      <dgm:prSet presAssocID="{FDF8278D-05B3-4F36-9ACC-7E2F70D5DBB2}" presName="fulcrum" presStyleLbl="alignAccFollowNode1" presStyleIdx="2" presStyleCnt="4"/>
      <dgm:spPr>
        <a:solidFill>
          <a:srgbClr val="458BD6"/>
        </a:solidFill>
      </dgm:spPr>
    </dgm:pt>
    <dgm:pt modelId="{D69A4B60-BFD6-4B1F-8775-527C8B6F8C40}" type="pres">
      <dgm:prSet presAssocID="{FDF8278D-05B3-4F36-9ACC-7E2F70D5DBB2}" presName="balance_23" presStyleLbl="alignAccFollowNode1" presStyleIdx="3" presStyleCnt="4">
        <dgm:presLayoutVars>
          <dgm:bulletEnabled val="1"/>
        </dgm:presLayoutVars>
      </dgm:prSet>
      <dgm:spPr>
        <a:solidFill>
          <a:schemeClr val="accent5">
            <a:lumMod val="75000"/>
            <a:alpha val="90000"/>
          </a:schemeClr>
        </a:solidFill>
      </dgm:spPr>
    </dgm:pt>
    <dgm:pt modelId="{74022894-D6A0-4656-9537-BF383E33E4AA}" type="pres">
      <dgm:prSet presAssocID="{FDF8278D-05B3-4F36-9ACC-7E2F70D5DBB2}" presName="right_23_1" presStyleLbl="node1" presStyleIdx="0" presStyleCnt="5">
        <dgm:presLayoutVars>
          <dgm:bulletEnabled val="1"/>
        </dgm:presLayoutVars>
      </dgm:prSet>
      <dgm:spPr/>
    </dgm:pt>
    <dgm:pt modelId="{DE152B11-1B99-4BDA-A1F7-CD216B8847C7}" type="pres">
      <dgm:prSet presAssocID="{FDF8278D-05B3-4F36-9ACC-7E2F70D5DBB2}" presName="right_23_2" presStyleLbl="node1" presStyleIdx="1" presStyleCnt="5">
        <dgm:presLayoutVars>
          <dgm:bulletEnabled val="1"/>
        </dgm:presLayoutVars>
      </dgm:prSet>
      <dgm:spPr/>
    </dgm:pt>
    <dgm:pt modelId="{33326BC5-19B5-436F-821A-20746393D8CE}" type="pres">
      <dgm:prSet presAssocID="{FDF8278D-05B3-4F36-9ACC-7E2F70D5DBB2}" presName="right_23_3" presStyleLbl="node1" presStyleIdx="2" presStyleCnt="5">
        <dgm:presLayoutVars>
          <dgm:bulletEnabled val="1"/>
        </dgm:presLayoutVars>
      </dgm:prSet>
      <dgm:spPr/>
    </dgm:pt>
    <dgm:pt modelId="{EF3EC159-94EA-4A61-B8B0-0C0F26F9AFA6}" type="pres">
      <dgm:prSet presAssocID="{FDF8278D-05B3-4F36-9ACC-7E2F70D5DBB2}" presName="left_23_1" presStyleLbl="node1" presStyleIdx="3" presStyleCnt="5">
        <dgm:presLayoutVars>
          <dgm:bulletEnabled val="1"/>
        </dgm:presLayoutVars>
      </dgm:prSet>
      <dgm:spPr/>
    </dgm:pt>
    <dgm:pt modelId="{B2B87CF7-1F9D-49F3-A1F2-9A60F36FFC1B}" type="pres">
      <dgm:prSet presAssocID="{FDF8278D-05B3-4F36-9ACC-7E2F70D5DBB2}" presName="left_23_2" presStyleLbl="node1" presStyleIdx="4" presStyleCnt="5">
        <dgm:presLayoutVars>
          <dgm:bulletEnabled val="1"/>
        </dgm:presLayoutVars>
      </dgm:prSet>
      <dgm:spPr/>
    </dgm:pt>
  </dgm:ptLst>
  <dgm:cxnLst>
    <dgm:cxn modelId="{071A2814-DF2C-4A15-8297-7AB9BE6BC128}" type="presOf" srcId="{740CD7DD-E9CD-4FD4-8264-0B63CD362AC5}" destId="{277217D9-4FCA-41BE-A4F0-D9BACD983276}" srcOrd="0" destOrd="0" presId="urn:microsoft.com/office/officeart/2005/8/layout/balance1"/>
    <dgm:cxn modelId="{0CC7F41D-E592-4512-9E19-8FF5628D0898}" srcId="{8CE498AC-64F8-4E63-A8B1-CD5C4C45C0A5}" destId="{E7B93ECA-DCFC-48B1-82B8-572C664AC4B4}" srcOrd="1" destOrd="0" parTransId="{FF16FCC2-855C-4631-B6F6-266D17AAAAF6}" sibTransId="{08259305-9415-43D0-B527-F7FF9FCC545A}"/>
    <dgm:cxn modelId="{03522524-1772-4F0B-A456-237DBF454B62}" srcId="{740CD7DD-E9CD-4FD4-8264-0B63CD362AC5}" destId="{98B48B0C-92A8-4439-B4A5-694BC98D7DAF}" srcOrd="2" destOrd="0" parTransId="{FBD560D6-ACFE-4AA7-B7AC-C3111BFC2370}" sibTransId="{8F491C67-CA71-4CE6-A47F-7EA57D4DD5C2}"/>
    <dgm:cxn modelId="{50F1FE25-966F-41D2-9C58-F40AF21F48CA}" type="presOf" srcId="{E7B93ECA-DCFC-48B1-82B8-572C664AC4B4}" destId="{B2B87CF7-1F9D-49F3-A1F2-9A60F36FFC1B}" srcOrd="0" destOrd="0" presId="urn:microsoft.com/office/officeart/2005/8/layout/balance1"/>
    <dgm:cxn modelId="{3B919A2A-64B6-4DD1-B965-4EA030AB6D3E}" srcId="{8CE498AC-64F8-4E63-A8B1-CD5C4C45C0A5}" destId="{AB934446-7FEF-4C60-A09B-138EB426B179}" srcOrd="0" destOrd="0" parTransId="{B18FC12D-767F-47B8-9590-4C0BCC1D7DCF}" sibTransId="{834961A5-FDFD-4FC0-A20A-B89DA0B15F4F}"/>
    <dgm:cxn modelId="{A9BE2466-EE7C-497F-B258-F0E5A9175EB3}" type="presOf" srcId="{DC2611C8-6493-4B7C-947C-F4E8D0A04759}" destId="{74022894-D6A0-4656-9537-BF383E33E4AA}" srcOrd="0" destOrd="0" presId="urn:microsoft.com/office/officeart/2005/8/layout/balance1"/>
    <dgm:cxn modelId="{41E95047-9A53-4AD2-A504-1E4314BE0A3D}" type="presOf" srcId="{8CE498AC-64F8-4E63-A8B1-CD5C4C45C0A5}" destId="{B821586E-F2FD-4501-A59D-2A6C5A3CED47}" srcOrd="0" destOrd="0" presId="urn:microsoft.com/office/officeart/2005/8/layout/balance1"/>
    <dgm:cxn modelId="{A19A554C-B841-4362-8021-ECE7B2B3CFE7}" srcId="{FDF8278D-05B3-4F36-9ACC-7E2F70D5DBB2}" destId="{740CD7DD-E9CD-4FD4-8264-0B63CD362AC5}" srcOrd="1" destOrd="0" parTransId="{752078D7-CCAA-4C3B-A087-776843784785}" sibTransId="{881EE451-EA36-4DAA-AEDD-87E2146372AB}"/>
    <dgm:cxn modelId="{938CE37A-2B60-42DD-868E-EFC7532A5827}" type="presOf" srcId="{FDF8278D-05B3-4F36-9ACC-7E2F70D5DBB2}" destId="{8D7E7645-DDEF-4D8D-9DF2-3AB83031A4EC}" srcOrd="0" destOrd="0" presId="urn:microsoft.com/office/officeart/2005/8/layout/balance1"/>
    <dgm:cxn modelId="{9C56AD8A-EC1C-488E-9FB9-5C7F1FB8D71C}" type="presOf" srcId="{AB934446-7FEF-4C60-A09B-138EB426B179}" destId="{EF3EC159-94EA-4A61-B8B0-0C0F26F9AFA6}" srcOrd="0" destOrd="0" presId="urn:microsoft.com/office/officeart/2005/8/layout/balance1"/>
    <dgm:cxn modelId="{0A534CC5-FE08-437F-8094-85A0F868EB6D}" srcId="{740CD7DD-E9CD-4FD4-8264-0B63CD362AC5}" destId="{7E68AA22-51C7-477A-AC48-8B679ECB21C4}" srcOrd="1" destOrd="0" parTransId="{C610CAB4-AE90-4AEA-9957-D6FC219008D3}" sibTransId="{5C1DDBE6-52AF-440A-BC41-7497147A4A87}"/>
    <dgm:cxn modelId="{A83FA9CA-B2CE-48D6-899F-F9E1CE715525}" srcId="{FDF8278D-05B3-4F36-9ACC-7E2F70D5DBB2}" destId="{8CE498AC-64F8-4E63-A8B1-CD5C4C45C0A5}" srcOrd="0" destOrd="0" parTransId="{5F9000CC-C6E9-419C-83CC-85882698C920}" sibTransId="{66A278D0-EDF9-41F8-8549-14AB9F8A93B2}"/>
    <dgm:cxn modelId="{0F5AC1DB-91FF-49D8-82CF-3DAAA62F1265}" type="presOf" srcId="{7E68AA22-51C7-477A-AC48-8B679ECB21C4}" destId="{DE152B11-1B99-4BDA-A1F7-CD216B8847C7}" srcOrd="0" destOrd="0" presId="urn:microsoft.com/office/officeart/2005/8/layout/balance1"/>
    <dgm:cxn modelId="{ABE74AE2-6818-4F41-A342-3F52E448F466}" type="presOf" srcId="{98B48B0C-92A8-4439-B4A5-694BC98D7DAF}" destId="{33326BC5-19B5-436F-821A-20746393D8CE}" srcOrd="0" destOrd="0" presId="urn:microsoft.com/office/officeart/2005/8/layout/balance1"/>
    <dgm:cxn modelId="{AABBD8FE-F769-44E8-93EB-FCDF343704FE}" srcId="{740CD7DD-E9CD-4FD4-8264-0B63CD362AC5}" destId="{DC2611C8-6493-4B7C-947C-F4E8D0A04759}" srcOrd="0" destOrd="0" parTransId="{8A3925CA-197A-4CD0-9FF7-05F06A39F6DF}" sibTransId="{6126B8B6-F038-4853-A7A1-AFBF90A14F9D}"/>
    <dgm:cxn modelId="{E10806E6-015D-4DEC-A878-774BD0769685}" type="presParOf" srcId="{8D7E7645-DDEF-4D8D-9DF2-3AB83031A4EC}" destId="{F0C34496-5701-4364-A884-8A391EB76FCC}" srcOrd="0" destOrd="0" presId="urn:microsoft.com/office/officeart/2005/8/layout/balance1"/>
    <dgm:cxn modelId="{D8266448-DE35-42C1-BA16-63DEA151793A}" type="presParOf" srcId="{8D7E7645-DDEF-4D8D-9DF2-3AB83031A4EC}" destId="{8F48B43D-B150-4E10-B505-0BC5BBF00419}" srcOrd="1" destOrd="0" presId="urn:microsoft.com/office/officeart/2005/8/layout/balance1"/>
    <dgm:cxn modelId="{439016CF-ACB7-4728-AE06-1E515C364404}" type="presParOf" srcId="{8F48B43D-B150-4E10-B505-0BC5BBF00419}" destId="{B821586E-F2FD-4501-A59D-2A6C5A3CED47}" srcOrd="0" destOrd="0" presId="urn:microsoft.com/office/officeart/2005/8/layout/balance1"/>
    <dgm:cxn modelId="{7FFC84A2-F95C-4760-BA71-0C9B9F6A9D98}" type="presParOf" srcId="{8F48B43D-B150-4E10-B505-0BC5BBF00419}" destId="{277217D9-4FCA-41BE-A4F0-D9BACD983276}" srcOrd="1" destOrd="0" presId="urn:microsoft.com/office/officeart/2005/8/layout/balance1"/>
    <dgm:cxn modelId="{B3DD0891-CC2F-4DE0-B248-3B3FE67269A9}" type="presParOf" srcId="{8D7E7645-DDEF-4D8D-9DF2-3AB83031A4EC}" destId="{0EA12377-1B27-413B-8F7F-496041F65419}" srcOrd="2" destOrd="0" presId="urn:microsoft.com/office/officeart/2005/8/layout/balance1"/>
    <dgm:cxn modelId="{5ECFEFD2-B42C-473A-B0BE-6220ED9DA273}" type="presParOf" srcId="{0EA12377-1B27-413B-8F7F-496041F65419}" destId="{E040ABF9-9E74-4B9F-BC84-CB9F56F08754}" srcOrd="0" destOrd="0" presId="urn:microsoft.com/office/officeart/2005/8/layout/balance1"/>
    <dgm:cxn modelId="{06D3A151-EEF1-4160-BEA4-F9D444D24E97}" type="presParOf" srcId="{0EA12377-1B27-413B-8F7F-496041F65419}" destId="{4FF159E7-D460-4BDA-99D4-D02B153CBBCE}" srcOrd="1" destOrd="0" presId="urn:microsoft.com/office/officeart/2005/8/layout/balance1"/>
    <dgm:cxn modelId="{56339419-0FB3-4E9B-8926-EF8C2028A2C8}" type="presParOf" srcId="{0EA12377-1B27-413B-8F7F-496041F65419}" destId="{D69A4B60-BFD6-4B1F-8775-527C8B6F8C40}" srcOrd="2" destOrd="0" presId="urn:microsoft.com/office/officeart/2005/8/layout/balance1"/>
    <dgm:cxn modelId="{2E727BCC-F21D-4FAA-97A9-7754BC2E40AE}" type="presParOf" srcId="{0EA12377-1B27-413B-8F7F-496041F65419}" destId="{74022894-D6A0-4656-9537-BF383E33E4AA}" srcOrd="3" destOrd="0" presId="urn:microsoft.com/office/officeart/2005/8/layout/balance1"/>
    <dgm:cxn modelId="{31AE2AF3-5E0F-45B3-86A6-FA45C0198313}" type="presParOf" srcId="{0EA12377-1B27-413B-8F7F-496041F65419}" destId="{DE152B11-1B99-4BDA-A1F7-CD216B8847C7}" srcOrd="4" destOrd="0" presId="urn:microsoft.com/office/officeart/2005/8/layout/balance1"/>
    <dgm:cxn modelId="{B581025B-7EC5-4E8C-B67A-7BD166C62B33}" type="presParOf" srcId="{0EA12377-1B27-413B-8F7F-496041F65419}" destId="{33326BC5-19B5-436F-821A-20746393D8CE}" srcOrd="5" destOrd="0" presId="urn:microsoft.com/office/officeart/2005/8/layout/balance1"/>
    <dgm:cxn modelId="{C7BF316A-78EF-474E-AC97-6D170D877FD3}" type="presParOf" srcId="{0EA12377-1B27-413B-8F7F-496041F65419}" destId="{EF3EC159-94EA-4A61-B8B0-0C0F26F9AFA6}" srcOrd="6" destOrd="0" presId="urn:microsoft.com/office/officeart/2005/8/layout/balance1"/>
    <dgm:cxn modelId="{A91AC9BB-8442-463A-9E75-A6C5A573309F}" type="presParOf" srcId="{0EA12377-1B27-413B-8F7F-496041F65419}" destId="{B2B87CF7-1F9D-49F3-A1F2-9A60F36FFC1B}"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0091F0-FC01-408A-B569-CAB2E91A6D82}"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pPr rtl="1"/>
          <a:endParaRPr lang="he-IL"/>
        </a:p>
      </dgm:t>
    </dgm:pt>
    <dgm:pt modelId="{E96416FB-DB8B-409B-B3BE-AAB200973DF8}">
      <dgm:prSet phldrT="[טקסט]"/>
      <dgm:spPr/>
      <dgm:t>
        <a:bodyPr/>
        <a:lstStyle/>
        <a:p>
          <a:pPr rtl="1"/>
          <a:r>
            <a:rPr lang="he-IL" dirty="0"/>
            <a:t>  </a:t>
          </a:r>
        </a:p>
      </dgm:t>
    </dgm:pt>
    <dgm:pt modelId="{542E6298-9930-4E1A-8FF4-002121664F01}" type="parTrans" cxnId="{075D367D-2364-4358-A502-3BB89A064274}">
      <dgm:prSet/>
      <dgm:spPr/>
      <dgm:t>
        <a:bodyPr/>
        <a:lstStyle/>
        <a:p>
          <a:pPr rtl="1"/>
          <a:endParaRPr lang="he-IL"/>
        </a:p>
      </dgm:t>
    </dgm:pt>
    <dgm:pt modelId="{7FA5D294-0A38-4850-90F1-D3546E461400}" type="sibTrans" cxnId="{075D367D-2364-4358-A502-3BB89A064274}">
      <dgm:prSet/>
      <dgm:spPr/>
      <dgm:t>
        <a:bodyPr/>
        <a:lstStyle/>
        <a:p>
          <a:pPr rtl="1"/>
          <a:endParaRPr lang="he-IL"/>
        </a:p>
      </dgm:t>
    </dgm:pt>
    <dgm:pt modelId="{938BF7FC-5B7D-4827-9203-AAB81409EFFB}">
      <dgm:prSet phldrT="[טקסט]"/>
      <dgm:spPr>
        <a:ln w="38100">
          <a:solidFill>
            <a:schemeClr val="accent2"/>
          </a:solidFill>
        </a:ln>
      </dgm:spPr>
      <dgm:t>
        <a:bodyPr/>
        <a:lstStyle/>
        <a:p>
          <a:pPr rtl="1"/>
          <a:r>
            <a:rPr lang="he-IL" dirty="0"/>
            <a:t> </a:t>
          </a:r>
        </a:p>
      </dgm:t>
    </dgm:pt>
    <dgm:pt modelId="{AA784DD7-0DD7-464A-85BE-479B604A9D59}" type="parTrans" cxnId="{46348C41-5474-434B-B512-538BB831E296}">
      <dgm:prSet/>
      <dgm:spPr/>
      <dgm:t>
        <a:bodyPr/>
        <a:lstStyle/>
        <a:p>
          <a:pPr rtl="1"/>
          <a:endParaRPr lang="he-IL"/>
        </a:p>
      </dgm:t>
    </dgm:pt>
    <dgm:pt modelId="{A67FE1C5-D05A-46F7-B05B-653A5A65ADE3}" type="sibTrans" cxnId="{46348C41-5474-434B-B512-538BB831E296}">
      <dgm:prSet/>
      <dgm:spPr/>
      <dgm:t>
        <a:bodyPr/>
        <a:lstStyle/>
        <a:p>
          <a:pPr rtl="1"/>
          <a:endParaRPr lang="he-IL"/>
        </a:p>
      </dgm:t>
    </dgm:pt>
    <dgm:pt modelId="{939F2516-E511-4693-9563-2BD4A59DF39F}">
      <dgm:prSet phldrT="[טקסט]"/>
      <dgm:spPr/>
      <dgm:t>
        <a:bodyPr/>
        <a:lstStyle/>
        <a:p>
          <a:pPr rtl="1"/>
          <a:r>
            <a:rPr lang="he-IL" dirty="0"/>
            <a:t>  </a:t>
          </a:r>
        </a:p>
      </dgm:t>
    </dgm:pt>
    <dgm:pt modelId="{2C31686E-FB45-451E-806E-B4A0ED1DD16D}" type="parTrans" cxnId="{B9C8B507-6CC0-4D17-9CFC-387E5D43ED27}">
      <dgm:prSet/>
      <dgm:spPr/>
      <dgm:t>
        <a:bodyPr/>
        <a:lstStyle/>
        <a:p>
          <a:pPr rtl="1"/>
          <a:endParaRPr lang="he-IL"/>
        </a:p>
      </dgm:t>
    </dgm:pt>
    <dgm:pt modelId="{8237642B-11A5-4A76-85F7-5389E3CA5A70}" type="sibTrans" cxnId="{B9C8B507-6CC0-4D17-9CFC-387E5D43ED27}">
      <dgm:prSet/>
      <dgm:spPr/>
      <dgm:t>
        <a:bodyPr/>
        <a:lstStyle/>
        <a:p>
          <a:pPr rtl="1"/>
          <a:endParaRPr lang="he-IL"/>
        </a:p>
      </dgm:t>
    </dgm:pt>
    <dgm:pt modelId="{F52ECA57-C99B-4863-8DEE-DD5253359B31}">
      <dgm:prSet phldrT="[טקסט]"/>
      <dgm:spPr>
        <a:ln w="38100">
          <a:solidFill>
            <a:schemeClr val="accent3"/>
          </a:solidFill>
        </a:ln>
      </dgm:spPr>
      <dgm:t>
        <a:bodyPr/>
        <a:lstStyle/>
        <a:p>
          <a:pPr rtl="1"/>
          <a:r>
            <a:rPr lang="he-IL" dirty="0"/>
            <a:t>   </a:t>
          </a:r>
        </a:p>
      </dgm:t>
    </dgm:pt>
    <dgm:pt modelId="{8ADA61ED-6A50-42B1-837B-D830A7080F9F}" type="parTrans" cxnId="{713C878E-526B-450E-809E-2699791C3159}">
      <dgm:prSet/>
      <dgm:spPr/>
      <dgm:t>
        <a:bodyPr/>
        <a:lstStyle/>
        <a:p>
          <a:pPr rtl="1"/>
          <a:endParaRPr lang="he-IL"/>
        </a:p>
      </dgm:t>
    </dgm:pt>
    <dgm:pt modelId="{4C534FDB-8080-42CC-AE65-E3580964CEF0}" type="sibTrans" cxnId="{713C878E-526B-450E-809E-2699791C3159}">
      <dgm:prSet/>
      <dgm:spPr/>
      <dgm:t>
        <a:bodyPr/>
        <a:lstStyle/>
        <a:p>
          <a:pPr rtl="1"/>
          <a:endParaRPr lang="he-IL"/>
        </a:p>
      </dgm:t>
    </dgm:pt>
    <dgm:pt modelId="{CE7C14E2-2F25-4306-BF9C-9F93E8400B49}">
      <dgm:prSet phldrT="[טקסט]"/>
      <dgm:spPr/>
      <dgm:t>
        <a:bodyPr/>
        <a:lstStyle/>
        <a:p>
          <a:pPr rtl="1"/>
          <a:r>
            <a:rPr lang="he-IL" dirty="0"/>
            <a:t>  </a:t>
          </a:r>
        </a:p>
      </dgm:t>
    </dgm:pt>
    <dgm:pt modelId="{6AA4C3F0-DDA5-4829-840F-BE9D4E8551FE}" type="parTrans" cxnId="{47D4F9BA-3909-4EA0-BC61-5C9AAC05CACB}">
      <dgm:prSet/>
      <dgm:spPr/>
      <dgm:t>
        <a:bodyPr/>
        <a:lstStyle/>
        <a:p>
          <a:pPr rtl="1"/>
          <a:endParaRPr lang="he-IL"/>
        </a:p>
      </dgm:t>
    </dgm:pt>
    <dgm:pt modelId="{6D254585-CC0B-4F59-8097-F24C68294B0F}" type="sibTrans" cxnId="{47D4F9BA-3909-4EA0-BC61-5C9AAC05CACB}">
      <dgm:prSet/>
      <dgm:spPr/>
      <dgm:t>
        <a:bodyPr/>
        <a:lstStyle/>
        <a:p>
          <a:pPr rtl="1"/>
          <a:endParaRPr lang="he-IL"/>
        </a:p>
      </dgm:t>
    </dgm:pt>
    <dgm:pt modelId="{FD77EC71-0C00-498C-9711-C81FDB2CE60C}">
      <dgm:prSet phldrT="[טקסט]"/>
      <dgm:spPr>
        <a:ln w="38100">
          <a:solidFill>
            <a:schemeClr val="accent4">
              <a:lumMod val="50000"/>
              <a:alpha val="90000"/>
            </a:schemeClr>
          </a:solidFill>
        </a:ln>
      </dgm:spPr>
      <dgm:t>
        <a:bodyPr/>
        <a:lstStyle/>
        <a:p>
          <a:pPr rtl="1"/>
          <a:r>
            <a:rPr lang="he-IL" dirty="0"/>
            <a:t>  </a:t>
          </a:r>
        </a:p>
      </dgm:t>
    </dgm:pt>
    <dgm:pt modelId="{800AB5A6-0CF3-4BCF-921E-AAE5525C106C}" type="parTrans" cxnId="{F25EC5D1-8E77-4439-ACA2-52D7BCCD1A76}">
      <dgm:prSet/>
      <dgm:spPr/>
      <dgm:t>
        <a:bodyPr/>
        <a:lstStyle/>
        <a:p>
          <a:pPr rtl="1"/>
          <a:endParaRPr lang="he-IL"/>
        </a:p>
      </dgm:t>
    </dgm:pt>
    <dgm:pt modelId="{ADC4F60D-8261-4A10-A6AD-2146BA5BCCB8}" type="sibTrans" cxnId="{F25EC5D1-8E77-4439-ACA2-52D7BCCD1A76}">
      <dgm:prSet/>
      <dgm:spPr/>
      <dgm:t>
        <a:bodyPr/>
        <a:lstStyle/>
        <a:p>
          <a:pPr rtl="1"/>
          <a:endParaRPr lang="he-IL"/>
        </a:p>
      </dgm:t>
    </dgm:pt>
    <dgm:pt modelId="{A4FBEC1B-2117-4914-A026-F9C9B3A2D93D}" type="pres">
      <dgm:prSet presAssocID="{C80091F0-FC01-408A-B569-CAB2E91A6D82}" presName="theList" presStyleCnt="0">
        <dgm:presLayoutVars>
          <dgm:dir val="rev"/>
          <dgm:animLvl val="lvl"/>
          <dgm:resizeHandles val="exact"/>
        </dgm:presLayoutVars>
      </dgm:prSet>
      <dgm:spPr/>
    </dgm:pt>
    <dgm:pt modelId="{15808AB7-1C84-4483-B09A-514F67A4830D}" type="pres">
      <dgm:prSet presAssocID="{E96416FB-DB8B-409B-B3BE-AAB200973DF8}" presName="compNode" presStyleCnt="0"/>
      <dgm:spPr/>
    </dgm:pt>
    <dgm:pt modelId="{004BEEBF-9729-472A-A9D5-28AD4ACEFEA7}" type="pres">
      <dgm:prSet presAssocID="{E96416FB-DB8B-409B-B3BE-AAB200973DF8}" presName="noGeometry" presStyleCnt="0"/>
      <dgm:spPr/>
    </dgm:pt>
    <dgm:pt modelId="{B87E6CFF-21B4-44F1-90E0-8F5829479612}" type="pres">
      <dgm:prSet presAssocID="{E96416FB-DB8B-409B-B3BE-AAB200973DF8}" presName="childTextVisible" presStyleLbl="bgAccFollowNode1" presStyleIdx="0" presStyleCnt="3" custLinFactNeighborX="-5000">
        <dgm:presLayoutVars>
          <dgm:bulletEnabled val="1"/>
        </dgm:presLayoutVars>
      </dgm:prSet>
      <dgm:spPr/>
    </dgm:pt>
    <dgm:pt modelId="{B1C462BE-28A1-472C-9488-2DCD86079312}" type="pres">
      <dgm:prSet presAssocID="{E96416FB-DB8B-409B-B3BE-AAB200973DF8}" presName="childTextHidden" presStyleLbl="bgAccFollowNode1" presStyleIdx="0" presStyleCnt="3"/>
      <dgm:spPr/>
    </dgm:pt>
    <dgm:pt modelId="{E0710FF6-0C29-4793-9590-142651D53786}" type="pres">
      <dgm:prSet presAssocID="{E96416FB-DB8B-409B-B3BE-AAB200973DF8}" presName="parentText" presStyleLbl="node1" presStyleIdx="0" presStyleCnt="3">
        <dgm:presLayoutVars>
          <dgm:chMax val="1"/>
          <dgm:bulletEnabled val="1"/>
        </dgm:presLayoutVars>
      </dgm:prSet>
      <dgm:spPr/>
    </dgm:pt>
    <dgm:pt modelId="{26251344-3FEB-4AB6-B307-990EC4AFC368}" type="pres">
      <dgm:prSet presAssocID="{E96416FB-DB8B-409B-B3BE-AAB200973DF8}" presName="aSpace" presStyleCnt="0"/>
      <dgm:spPr/>
    </dgm:pt>
    <dgm:pt modelId="{896901A4-AF55-4AAF-B8F3-D40552AC4D62}" type="pres">
      <dgm:prSet presAssocID="{939F2516-E511-4693-9563-2BD4A59DF39F}" presName="compNode" presStyleCnt="0"/>
      <dgm:spPr/>
    </dgm:pt>
    <dgm:pt modelId="{A8135B2F-CD74-4926-A94C-63AD126A7C03}" type="pres">
      <dgm:prSet presAssocID="{939F2516-E511-4693-9563-2BD4A59DF39F}" presName="noGeometry" presStyleCnt="0"/>
      <dgm:spPr/>
    </dgm:pt>
    <dgm:pt modelId="{C623E46D-749A-44E8-A913-FC85F15FA253}" type="pres">
      <dgm:prSet presAssocID="{939F2516-E511-4693-9563-2BD4A59DF39F}" presName="childTextVisible" presStyleLbl="bgAccFollowNode1" presStyleIdx="1" presStyleCnt="3" custLinFactNeighborX="-5454">
        <dgm:presLayoutVars>
          <dgm:bulletEnabled val="1"/>
        </dgm:presLayoutVars>
      </dgm:prSet>
      <dgm:spPr/>
    </dgm:pt>
    <dgm:pt modelId="{D26FE1DF-73F5-452A-A8DD-4A21C05FDC16}" type="pres">
      <dgm:prSet presAssocID="{939F2516-E511-4693-9563-2BD4A59DF39F}" presName="childTextHidden" presStyleLbl="bgAccFollowNode1" presStyleIdx="1" presStyleCnt="3"/>
      <dgm:spPr/>
    </dgm:pt>
    <dgm:pt modelId="{95C8F7D5-062D-4293-B1A0-2F1440962373}" type="pres">
      <dgm:prSet presAssocID="{939F2516-E511-4693-9563-2BD4A59DF39F}" presName="parentText" presStyleLbl="node1" presStyleIdx="1" presStyleCnt="3">
        <dgm:presLayoutVars>
          <dgm:chMax val="1"/>
          <dgm:bulletEnabled val="1"/>
        </dgm:presLayoutVars>
      </dgm:prSet>
      <dgm:spPr/>
    </dgm:pt>
    <dgm:pt modelId="{0C48F96E-3A67-4C30-8674-04DB33DC82C1}" type="pres">
      <dgm:prSet presAssocID="{939F2516-E511-4693-9563-2BD4A59DF39F}" presName="aSpace" presStyleCnt="0"/>
      <dgm:spPr/>
    </dgm:pt>
    <dgm:pt modelId="{F48D18E4-9438-44C3-951E-394ED2BFC710}" type="pres">
      <dgm:prSet presAssocID="{CE7C14E2-2F25-4306-BF9C-9F93E8400B49}" presName="compNode" presStyleCnt="0"/>
      <dgm:spPr/>
    </dgm:pt>
    <dgm:pt modelId="{18E5526F-60D2-483E-B8B7-17F91A7EE114}" type="pres">
      <dgm:prSet presAssocID="{CE7C14E2-2F25-4306-BF9C-9F93E8400B49}" presName="noGeometry" presStyleCnt="0"/>
      <dgm:spPr/>
    </dgm:pt>
    <dgm:pt modelId="{9687B536-4B3B-419D-9F13-7CB35F5F75C5}" type="pres">
      <dgm:prSet presAssocID="{CE7C14E2-2F25-4306-BF9C-9F93E8400B49}" presName="childTextVisible" presStyleLbl="bgAccFollowNode1" presStyleIdx="2" presStyleCnt="3">
        <dgm:presLayoutVars>
          <dgm:bulletEnabled val="1"/>
        </dgm:presLayoutVars>
      </dgm:prSet>
      <dgm:spPr/>
    </dgm:pt>
    <dgm:pt modelId="{39DBE444-136D-4AA6-A134-56D18F19A5F8}" type="pres">
      <dgm:prSet presAssocID="{CE7C14E2-2F25-4306-BF9C-9F93E8400B49}" presName="childTextHidden" presStyleLbl="bgAccFollowNode1" presStyleIdx="2" presStyleCnt="3"/>
      <dgm:spPr/>
    </dgm:pt>
    <dgm:pt modelId="{7FB3292E-BFF3-4D31-A8B6-741640AF782C}" type="pres">
      <dgm:prSet presAssocID="{CE7C14E2-2F25-4306-BF9C-9F93E8400B49}" presName="parentText" presStyleLbl="node1" presStyleIdx="2" presStyleCnt="3">
        <dgm:presLayoutVars>
          <dgm:chMax val="1"/>
          <dgm:bulletEnabled val="1"/>
        </dgm:presLayoutVars>
      </dgm:prSet>
      <dgm:spPr/>
    </dgm:pt>
  </dgm:ptLst>
  <dgm:cxnLst>
    <dgm:cxn modelId="{B9C8B507-6CC0-4D17-9CFC-387E5D43ED27}" srcId="{C80091F0-FC01-408A-B569-CAB2E91A6D82}" destId="{939F2516-E511-4693-9563-2BD4A59DF39F}" srcOrd="1" destOrd="0" parTransId="{2C31686E-FB45-451E-806E-B4A0ED1DD16D}" sibTransId="{8237642B-11A5-4A76-85F7-5389E3CA5A70}"/>
    <dgm:cxn modelId="{7AD1A614-14FF-42AC-A138-30E808A02D26}" type="presOf" srcId="{F52ECA57-C99B-4863-8DEE-DD5253359B31}" destId="{C623E46D-749A-44E8-A913-FC85F15FA253}" srcOrd="0" destOrd="0" presId="urn:microsoft.com/office/officeart/2005/8/layout/hProcess6"/>
    <dgm:cxn modelId="{519A1728-864E-4777-823A-49560CB48BBA}" type="presOf" srcId="{939F2516-E511-4693-9563-2BD4A59DF39F}" destId="{95C8F7D5-062D-4293-B1A0-2F1440962373}" srcOrd="0" destOrd="0" presId="urn:microsoft.com/office/officeart/2005/8/layout/hProcess6"/>
    <dgm:cxn modelId="{46348C41-5474-434B-B512-538BB831E296}" srcId="{E96416FB-DB8B-409B-B3BE-AAB200973DF8}" destId="{938BF7FC-5B7D-4827-9203-AAB81409EFFB}" srcOrd="0" destOrd="0" parTransId="{AA784DD7-0DD7-464A-85BE-479B604A9D59}" sibTransId="{A67FE1C5-D05A-46F7-B05B-653A5A65ADE3}"/>
    <dgm:cxn modelId="{91B25953-3DBE-4664-8059-81797A41226A}" type="presOf" srcId="{FD77EC71-0C00-498C-9711-C81FDB2CE60C}" destId="{9687B536-4B3B-419D-9F13-7CB35F5F75C5}" srcOrd="0" destOrd="0" presId="urn:microsoft.com/office/officeart/2005/8/layout/hProcess6"/>
    <dgm:cxn modelId="{47E98678-83B5-446B-B601-9ADE224FF52E}" type="presOf" srcId="{938BF7FC-5B7D-4827-9203-AAB81409EFFB}" destId="{B1C462BE-28A1-472C-9488-2DCD86079312}" srcOrd="1" destOrd="0" presId="urn:microsoft.com/office/officeart/2005/8/layout/hProcess6"/>
    <dgm:cxn modelId="{03269A79-310E-4D37-9F02-335D54984767}" type="presOf" srcId="{C80091F0-FC01-408A-B569-CAB2E91A6D82}" destId="{A4FBEC1B-2117-4914-A026-F9C9B3A2D93D}" srcOrd="0" destOrd="0" presId="urn:microsoft.com/office/officeart/2005/8/layout/hProcess6"/>
    <dgm:cxn modelId="{075D367D-2364-4358-A502-3BB89A064274}" srcId="{C80091F0-FC01-408A-B569-CAB2E91A6D82}" destId="{E96416FB-DB8B-409B-B3BE-AAB200973DF8}" srcOrd="0" destOrd="0" parTransId="{542E6298-9930-4E1A-8FF4-002121664F01}" sibTransId="{7FA5D294-0A38-4850-90F1-D3546E461400}"/>
    <dgm:cxn modelId="{A8BB7488-1FCC-406A-B81E-05C40A4E0E21}" type="presOf" srcId="{FD77EC71-0C00-498C-9711-C81FDB2CE60C}" destId="{39DBE444-136D-4AA6-A134-56D18F19A5F8}" srcOrd="1" destOrd="0" presId="urn:microsoft.com/office/officeart/2005/8/layout/hProcess6"/>
    <dgm:cxn modelId="{74EAD38B-2939-45D4-9DBF-4D109E2C727E}" type="presOf" srcId="{CE7C14E2-2F25-4306-BF9C-9F93E8400B49}" destId="{7FB3292E-BFF3-4D31-A8B6-741640AF782C}" srcOrd="0" destOrd="0" presId="urn:microsoft.com/office/officeart/2005/8/layout/hProcess6"/>
    <dgm:cxn modelId="{713C878E-526B-450E-809E-2699791C3159}" srcId="{939F2516-E511-4693-9563-2BD4A59DF39F}" destId="{F52ECA57-C99B-4863-8DEE-DD5253359B31}" srcOrd="0" destOrd="0" parTransId="{8ADA61ED-6A50-42B1-837B-D830A7080F9F}" sibTransId="{4C534FDB-8080-42CC-AE65-E3580964CEF0}"/>
    <dgm:cxn modelId="{C3C3948F-49D8-4275-8542-C5498B891B6C}" type="presOf" srcId="{938BF7FC-5B7D-4827-9203-AAB81409EFFB}" destId="{B87E6CFF-21B4-44F1-90E0-8F5829479612}" srcOrd="0" destOrd="0" presId="urn:microsoft.com/office/officeart/2005/8/layout/hProcess6"/>
    <dgm:cxn modelId="{47D4F9BA-3909-4EA0-BC61-5C9AAC05CACB}" srcId="{C80091F0-FC01-408A-B569-CAB2E91A6D82}" destId="{CE7C14E2-2F25-4306-BF9C-9F93E8400B49}" srcOrd="2" destOrd="0" parTransId="{6AA4C3F0-DDA5-4829-840F-BE9D4E8551FE}" sibTransId="{6D254585-CC0B-4F59-8097-F24C68294B0F}"/>
    <dgm:cxn modelId="{A6F06EC1-1CC5-404C-8595-4E55977562BC}" type="presOf" srcId="{E96416FB-DB8B-409B-B3BE-AAB200973DF8}" destId="{E0710FF6-0C29-4793-9590-142651D53786}" srcOrd="0" destOrd="0" presId="urn:microsoft.com/office/officeart/2005/8/layout/hProcess6"/>
    <dgm:cxn modelId="{F25EC5D1-8E77-4439-ACA2-52D7BCCD1A76}" srcId="{CE7C14E2-2F25-4306-BF9C-9F93E8400B49}" destId="{FD77EC71-0C00-498C-9711-C81FDB2CE60C}" srcOrd="0" destOrd="0" parTransId="{800AB5A6-0CF3-4BCF-921E-AAE5525C106C}" sibTransId="{ADC4F60D-8261-4A10-A6AD-2146BA5BCCB8}"/>
    <dgm:cxn modelId="{7A7EAAF6-B5A7-449A-9818-44D70B844F8A}" type="presOf" srcId="{F52ECA57-C99B-4863-8DEE-DD5253359B31}" destId="{D26FE1DF-73F5-452A-A8DD-4A21C05FDC16}" srcOrd="1" destOrd="0" presId="urn:microsoft.com/office/officeart/2005/8/layout/hProcess6"/>
    <dgm:cxn modelId="{395FBCE8-FE91-423F-A217-38C2153E26A1}" type="presParOf" srcId="{A4FBEC1B-2117-4914-A026-F9C9B3A2D93D}" destId="{15808AB7-1C84-4483-B09A-514F67A4830D}" srcOrd="0" destOrd="0" presId="urn:microsoft.com/office/officeart/2005/8/layout/hProcess6"/>
    <dgm:cxn modelId="{D48E356B-41FD-4A75-91C5-22231AB07792}" type="presParOf" srcId="{15808AB7-1C84-4483-B09A-514F67A4830D}" destId="{004BEEBF-9729-472A-A9D5-28AD4ACEFEA7}" srcOrd="0" destOrd="0" presId="urn:microsoft.com/office/officeart/2005/8/layout/hProcess6"/>
    <dgm:cxn modelId="{EF7D98B9-AA06-484D-B704-338FFBB3047C}" type="presParOf" srcId="{15808AB7-1C84-4483-B09A-514F67A4830D}" destId="{B87E6CFF-21B4-44F1-90E0-8F5829479612}" srcOrd="1" destOrd="0" presId="urn:microsoft.com/office/officeart/2005/8/layout/hProcess6"/>
    <dgm:cxn modelId="{AD2A043F-7729-4C04-965F-CD204777832A}" type="presParOf" srcId="{15808AB7-1C84-4483-B09A-514F67A4830D}" destId="{B1C462BE-28A1-472C-9488-2DCD86079312}" srcOrd="2" destOrd="0" presId="urn:microsoft.com/office/officeart/2005/8/layout/hProcess6"/>
    <dgm:cxn modelId="{15131893-106D-4BB9-BD53-121D1F7D4E84}" type="presParOf" srcId="{15808AB7-1C84-4483-B09A-514F67A4830D}" destId="{E0710FF6-0C29-4793-9590-142651D53786}" srcOrd="3" destOrd="0" presId="urn:microsoft.com/office/officeart/2005/8/layout/hProcess6"/>
    <dgm:cxn modelId="{FE52C4C7-4EA8-4593-A007-C862344BC4F0}" type="presParOf" srcId="{A4FBEC1B-2117-4914-A026-F9C9B3A2D93D}" destId="{26251344-3FEB-4AB6-B307-990EC4AFC368}" srcOrd="1" destOrd="0" presId="urn:microsoft.com/office/officeart/2005/8/layout/hProcess6"/>
    <dgm:cxn modelId="{17442DAF-34DB-4F52-9915-D147838EE492}" type="presParOf" srcId="{A4FBEC1B-2117-4914-A026-F9C9B3A2D93D}" destId="{896901A4-AF55-4AAF-B8F3-D40552AC4D62}" srcOrd="2" destOrd="0" presId="urn:microsoft.com/office/officeart/2005/8/layout/hProcess6"/>
    <dgm:cxn modelId="{C6831EBC-B68A-4F93-AB40-771CDE5F58BE}" type="presParOf" srcId="{896901A4-AF55-4AAF-B8F3-D40552AC4D62}" destId="{A8135B2F-CD74-4926-A94C-63AD126A7C03}" srcOrd="0" destOrd="0" presId="urn:microsoft.com/office/officeart/2005/8/layout/hProcess6"/>
    <dgm:cxn modelId="{521764AF-C3AD-42E1-BD1D-8D035D4D37D2}" type="presParOf" srcId="{896901A4-AF55-4AAF-B8F3-D40552AC4D62}" destId="{C623E46D-749A-44E8-A913-FC85F15FA253}" srcOrd="1" destOrd="0" presId="urn:microsoft.com/office/officeart/2005/8/layout/hProcess6"/>
    <dgm:cxn modelId="{1B88EDC5-2104-4D8D-8CF2-D14CF839F3CE}" type="presParOf" srcId="{896901A4-AF55-4AAF-B8F3-D40552AC4D62}" destId="{D26FE1DF-73F5-452A-A8DD-4A21C05FDC16}" srcOrd="2" destOrd="0" presId="urn:microsoft.com/office/officeart/2005/8/layout/hProcess6"/>
    <dgm:cxn modelId="{960C339D-4B05-4686-A111-15BB0DC6A165}" type="presParOf" srcId="{896901A4-AF55-4AAF-B8F3-D40552AC4D62}" destId="{95C8F7D5-062D-4293-B1A0-2F1440962373}" srcOrd="3" destOrd="0" presId="urn:microsoft.com/office/officeart/2005/8/layout/hProcess6"/>
    <dgm:cxn modelId="{E1554710-75A3-4D3E-88E9-C4EBB2FC1BED}" type="presParOf" srcId="{A4FBEC1B-2117-4914-A026-F9C9B3A2D93D}" destId="{0C48F96E-3A67-4C30-8674-04DB33DC82C1}" srcOrd="3" destOrd="0" presId="urn:microsoft.com/office/officeart/2005/8/layout/hProcess6"/>
    <dgm:cxn modelId="{F2C11CB8-A100-48BF-8C97-1828F164D0FB}" type="presParOf" srcId="{A4FBEC1B-2117-4914-A026-F9C9B3A2D93D}" destId="{F48D18E4-9438-44C3-951E-394ED2BFC710}" srcOrd="4" destOrd="0" presId="urn:microsoft.com/office/officeart/2005/8/layout/hProcess6"/>
    <dgm:cxn modelId="{9FB4F229-6E6E-40D8-A2B5-ACF3267F5CF3}" type="presParOf" srcId="{F48D18E4-9438-44C3-951E-394ED2BFC710}" destId="{18E5526F-60D2-483E-B8B7-17F91A7EE114}" srcOrd="0" destOrd="0" presId="urn:microsoft.com/office/officeart/2005/8/layout/hProcess6"/>
    <dgm:cxn modelId="{7625196B-0082-4A46-8695-F3759A46FD88}" type="presParOf" srcId="{F48D18E4-9438-44C3-951E-394ED2BFC710}" destId="{9687B536-4B3B-419D-9F13-7CB35F5F75C5}" srcOrd="1" destOrd="0" presId="urn:microsoft.com/office/officeart/2005/8/layout/hProcess6"/>
    <dgm:cxn modelId="{4FE00586-6514-4F17-86BD-F657A483DF20}" type="presParOf" srcId="{F48D18E4-9438-44C3-951E-394ED2BFC710}" destId="{39DBE444-136D-4AA6-A134-56D18F19A5F8}" srcOrd="2" destOrd="0" presId="urn:microsoft.com/office/officeart/2005/8/layout/hProcess6"/>
    <dgm:cxn modelId="{25FDE6CF-F454-4BC3-9B05-1C0C31EC1911}" type="presParOf" srcId="{F48D18E4-9438-44C3-951E-394ED2BFC710}" destId="{7FB3292E-BFF3-4D31-A8B6-741640AF782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0091F0-FC01-408A-B569-CAB2E91A6D82}"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pPr rtl="1"/>
          <a:endParaRPr lang="he-IL"/>
        </a:p>
      </dgm:t>
    </dgm:pt>
    <dgm:pt modelId="{E96416FB-DB8B-409B-B3BE-AAB200973DF8}">
      <dgm:prSet phldrT="[טקסט]"/>
      <dgm:spPr/>
      <dgm:t>
        <a:bodyPr/>
        <a:lstStyle/>
        <a:p>
          <a:pPr rtl="1"/>
          <a:r>
            <a:rPr lang="he-IL" dirty="0"/>
            <a:t>  </a:t>
          </a:r>
        </a:p>
      </dgm:t>
    </dgm:pt>
    <dgm:pt modelId="{542E6298-9930-4E1A-8FF4-002121664F01}" type="parTrans" cxnId="{075D367D-2364-4358-A502-3BB89A064274}">
      <dgm:prSet/>
      <dgm:spPr/>
      <dgm:t>
        <a:bodyPr/>
        <a:lstStyle/>
        <a:p>
          <a:pPr rtl="1"/>
          <a:endParaRPr lang="he-IL"/>
        </a:p>
      </dgm:t>
    </dgm:pt>
    <dgm:pt modelId="{7FA5D294-0A38-4850-90F1-D3546E461400}" type="sibTrans" cxnId="{075D367D-2364-4358-A502-3BB89A064274}">
      <dgm:prSet/>
      <dgm:spPr/>
      <dgm:t>
        <a:bodyPr/>
        <a:lstStyle/>
        <a:p>
          <a:pPr rtl="1"/>
          <a:endParaRPr lang="he-IL"/>
        </a:p>
      </dgm:t>
    </dgm:pt>
    <dgm:pt modelId="{938BF7FC-5B7D-4827-9203-AAB81409EFFB}">
      <dgm:prSet phldrT="[טקסט]"/>
      <dgm:spPr>
        <a:ln w="38100">
          <a:solidFill>
            <a:schemeClr val="accent2"/>
          </a:solidFill>
        </a:ln>
      </dgm:spPr>
      <dgm:t>
        <a:bodyPr/>
        <a:lstStyle/>
        <a:p>
          <a:pPr rtl="1"/>
          <a:r>
            <a:rPr lang="he-IL" dirty="0"/>
            <a:t> </a:t>
          </a:r>
        </a:p>
      </dgm:t>
    </dgm:pt>
    <dgm:pt modelId="{AA784DD7-0DD7-464A-85BE-479B604A9D59}" type="parTrans" cxnId="{46348C41-5474-434B-B512-538BB831E296}">
      <dgm:prSet/>
      <dgm:spPr/>
      <dgm:t>
        <a:bodyPr/>
        <a:lstStyle/>
        <a:p>
          <a:pPr rtl="1"/>
          <a:endParaRPr lang="he-IL"/>
        </a:p>
      </dgm:t>
    </dgm:pt>
    <dgm:pt modelId="{A67FE1C5-D05A-46F7-B05B-653A5A65ADE3}" type="sibTrans" cxnId="{46348C41-5474-434B-B512-538BB831E296}">
      <dgm:prSet/>
      <dgm:spPr/>
      <dgm:t>
        <a:bodyPr/>
        <a:lstStyle/>
        <a:p>
          <a:pPr rtl="1"/>
          <a:endParaRPr lang="he-IL"/>
        </a:p>
      </dgm:t>
    </dgm:pt>
    <dgm:pt modelId="{939F2516-E511-4693-9563-2BD4A59DF39F}">
      <dgm:prSet phldrT="[טקסט]"/>
      <dgm:spPr/>
      <dgm:t>
        <a:bodyPr/>
        <a:lstStyle/>
        <a:p>
          <a:pPr rtl="1"/>
          <a:r>
            <a:rPr lang="he-IL" dirty="0"/>
            <a:t>  </a:t>
          </a:r>
        </a:p>
      </dgm:t>
    </dgm:pt>
    <dgm:pt modelId="{2C31686E-FB45-451E-806E-B4A0ED1DD16D}" type="parTrans" cxnId="{B9C8B507-6CC0-4D17-9CFC-387E5D43ED27}">
      <dgm:prSet/>
      <dgm:spPr/>
      <dgm:t>
        <a:bodyPr/>
        <a:lstStyle/>
        <a:p>
          <a:pPr rtl="1"/>
          <a:endParaRPr lang="he-IL"/>
        </a:p>
      </dgm:t>
    </dgm:pt>
    <dgm:pt modelId="{8237642B-11A5-4A76-85F7-5389E3CA5A70}" type="sibTrans" cxnId="{B9C8B507-6CC0-4D17-9CFC-387E5D43ED27}">
      <dgm:prSet/>
      <dgm:spPr/>
      <dgm:t>
        <a:bodyPr/>
        <a:lstStyle/>
        <a:p>
          <a:pPr rtl="1"/>
          <a:endParaRPr lang="he-IL"/>
        </a:p>
      </dgm:t>
    </dgm:pt>
    <dgm:pt modelId="{F52ECA57-C99B-4863-8DEE-DD5253359B31}">
      <dgm:prSet phldrT="[טקסט]"/>
      <dgm:spPr>
        <a:ln w="38100">
          <a:solidFill>
            <a:schemeClr val="accent3"/>
          </a:solidFill>
        </a:ln>
      </dgm:spPr>
      <dgm:t>
        <a:bodyPr/>
        <a:lstStyle/>
        <a:p>
          <a:pPr rtl="1"/>
          <a:r>
            <a:rPr lang="he-IL" dirty="0"/>
            <a:t>   </a:t>
          </a:r>
        </a:p>
      </dgm:t>
    </dgm:pt>
    <dgm:pt modelId="{8ADA61ED-6A50-42B1-837B-D830A7080F9F}" type="parTrans" cxnId="{713C878E-526B-450E-809E-2699791C3159}">
      <dgm:prSet/>
      <dgm:spPr/>
      <dgm:t>
        <a:bodyPr/>
        <a:lstStyle/>
        <a:p>
          <a:pPr rtl="1"/>
          <a:endParaRPr lang="he-IL"/>
        </a:p>
      </dgm:t>
    </dgm:pt>
    <dgm:pt modelId="{4C534FDB-8080-42CC-AE65-E3580964CEF0}" type="sibTrans" cxnId="{713C878E-526B-450E-809E-2699791C3159}">
      <dgm:prSet/>
      <dgm:spPr/>
      <dgm:t>
        <a:bodyPr/>
        <a:lstStyle/>
        <a:p>
          <a:pPr rtl="1"/>
          <a:endParaRPr lang="he-IL"/>
        </a:p>
      </dgm:t>
    </dgm:pt>
    <dgm:pt modelId="{CE7C14E2-2F25-4306-BF9C-9F93E8400B49}">
      <dgm:prSet phldrT="[טקסט]"/>
      <dgm:spPr/>
      <dgm:t>
        <a:bodyPr/>
        <a:lstStyle/>
        <a:p>
          <a:pPr rtl="1"/>
          <a:r>
            <a:rPr lang="he-IL" dirty="0"/>
            <a:t>  </a:t>
          </a:r>
        </a:p>
      </dgm:t>
    </dgm:pt>
    <dgm:pt modelId="{6AA4C3F0-DDA5-4829-840F-BE9D4E8551FE}" type="parTrans" cxnId="{47D4F9BA-3909-4EA0-BC61-5C9AAC05CACB}">
      <dgm:prSet/>
      <dgm:spPr/>
      <dgm:t>
        <a:bodyPr/>
        <a:lstStyle/>
        <a:p>
          <a:pPr rtl="1"/>
          <a:endParaRPr lang="he-IL"/>
        </a:p>
      </dgm:t>
    </dgm:pt>
    <dgm:pt modelId="{6D254585-CC0B-4F59-8097-F24C68294B0F}" type="sibTrans" cxnId="{47D4F9BA-3909-4EA0-BC61-5C9AAC05CACB}">
      <dgm:prSet/>
      <dgm:spPr/>
      <dgm:t>
        <a:bodyPr/>
        <a:lstStyle/>
        <a:p>
          <a:pPr rtl="1"/>
          <a:endParaRPr lang="he-IL"/>
        </a:p>
      </dgm:t>
    </dgm:pt>
    <dgm:pt modelId="{FD77EC71-0C00-498C-9711-C81FDB2CE60C}">
      <dgm:prSet phldrT="[טקסט]"/>
      <dgm:spPr>
        <a:ln w="38100">
          <a:solidFill>
            <a:schemeClr val="accent4">
              <a:lumMod val="50000"/>
              <a:alpha val="90000"/>
            </a:schemeClr>
          </a:solidFill>
        </a:ln>
      </dgm:spPr>
      <dgm:t>
        <a:bodyPr/>
        <a:lstStyle/>
        <a:p>
          <a:pPr rtl="1"/>
          <a:r>
            <a:rPr lang="he-IL" dirty="0"/>
            <a:t>  </a:t>
          </a:r>
        </a:p>
      </dgm:t>
    </dgm:pt>
    <dgm:pt modelId="{800AB5A6-0CF3-4BCF-921E-AAE5525C106C}" type="parTrans" cxnId="{F25EC5D1-8E77-4439-ACA2-52D7BCCD1A76}">
      <dgm:prSet/>
      <dgm:spPr/>
      <dgm:t>
        <a:bodyPr/>
        <a:lstStyle/>
        <a:p>
          <a:pPr rtl="1"/>
          <a:endParaRPr lang="he-IL"/>
        </a:p>
      </dgm:t>
    </dgm:pt>
    <dgm:pt modelId="{ADC4F60D-8261-4A10-A6AD-2146BA5BCCB8}" type="sibTrans" cxnId="{F25EC5D1-8E77-4439-ACA2-52D7BCCD1A76}">
      <dgm:prSet/>
      <dgm:spPr/>
      <dgm:t>
        <a:bodyPr/>
        <a:lstStyle/>
        <a:p>
          <a:pPr rtl="1"/>
          <a:endParaRPr lang="he-IL"/>
        </a:p>
      </dgm:t>
    </dgm:pt>
    <dgm:pt modelId="{A4FBEC1B-2117-4914-A026-F9C9B3A2D93D}" type="pres">
      <dgm:prSet presAssocID="{C80091F0-FC01-408A-B569-CAB2E91A6D82}" presName="theList" presStyleCnt="0">
        <dgm:presLayoutVars>
          <dgm:dir val="rev"/>
          <dgm:animLvl val="lvl"/>
          <dgm:resizeHandles val="exact"/>
        </dgm:presLayoutVars>
      </dgm:prSet>
      <dgm:spPr/>
    </dgm:pt>
    <dgm:pt modelId="{15808AB7-1C84-4483-B09A-514F67A4830D}" type="pres">
      <dgm:prSet presAssocID="{E96416FB-DB8B-409B-B3BE-AAB200973DF8}" presName="compNode" presStyleCnt="0"/>
      <dgm:spPr/>
    </dgm:pt>
    <dgm:pt modelId="{004BEEBF-9729-472A-A9D5-28AD4ACEFEA7}" type="pres">
      <dgm:prSet presAssocID="{E96416FB-DB8B-409B-B3BE-AAB200973DF8}" presName="noGeometry" presStyleCnt="0"/>
      <dgm:spPr/>
    </dgm:pt>
    <dgm:pt modelId="{B87E6CFF-21B4-44F1-90E0-8F5829479612}" type="pres">
      <dgm:prSet presAssocID="{E96416FB-DB8B-409B-B3BE-AAB200973DF8}" presName="childTextVisible" presStyleLbl="bgAccFollowNode1" presStyleIdx="0" presStyleCnt="3" custLinFactNeighborX="-5000">
        <dgm:presLayoutVars>
          <dgm:bulletEnabled val="1"/>
        </dgm:presLayoutVars>
      </dgm:prSet>
      <dgm:spPr/>
    </dgm:pt>
    <dgm:pt modelId="{B1C462BE-28A1-472C-9488-2DCD86079312}" type="pres">
      <dgm:prSet presAssocID="{E96416FB-DB8B-409B-B3BE-AAB200973DF8}" presName="childTextHidden" presStyleLbl="bgAccFollowNode1" presStyleIdx="0" presStyleCnt="3"/>
      <dgm:spPr/>
    </dgm:pt>
    <dgm:pt modelId="{E0710FF6-0C29-4793-9590-142651D53786}" type="pres">
      <dgm:prSet presAssocID="{E96416FB-DB8B-409B-B3BE-AAB200973DF8}" presName="parentText" presStyleLbl="node1" presStyleIdx="0" presStyleCnt="3">
        <dgm:presLayoutVars>
          <dgm:chMax val="1"/>
          <dgm:bulletEnabled val="1"/>
        </dgm:presLayoutVars>
      </dgm:prSet>
      <dgm:spPr/>
    </dgm:pt>
    <dgm:pt modelId="{26251344-3FEB-4AB6-B307-990EC4AFC368}" type="pres">
      <dgm:prSet presAssocID="{E96416FB-DB8B-409B-B3BE-AAB200973DF8}" presName="aSpace" presStyleCnt="0"/>
      <dgm:spPr/>
    </dgm:pt>
    <dgm:pt modelId="{896901A4-AF55-4AAF-B8F3-D40552AC4D62}" type="pres">
      <dgm:prSet presAssocID="{939F2516-E511-4693-9563-2BD4A59DF39F}" presName="compNode" presStyleCnt="0"/>
      <dgm:spPr/>
    </dgm:pt>
    <dgm:pt modelId="{A8135B2F-CD74-4926-A94C-63AD126A7C03}" type="pres">
      <dgm:prSet presAssocID="{939F2516-E511-4693-9563-2BD4A59DF39F}" presName="noGeometry" presStyleCnt="0"/>
      <dgm:spPr/>
    </dgm:pt>
    <dgm:pt modelId="{C623E46D-749A-44E8-A913-FC85F15FA253}" type="pres">
      <dgm:prSet presAssocID="{939F2516-E511-4693-9563-2BD4A59DF39F}" presName="childTextVisible" presStyleLbl="bgAccFollowNode1" presStyleIdx="1" presStyleCnt="3" custLinFactNeighborX="-5454">
        <dgm:presLayoutVars>
          <dgm:bulletEnabled val="1"/>
        </dgm:presLayoutVars>
      </dgm:prSet>
      <dgm:spPr/>
    </dgm:pt>
    <dgm:pt modelId="{D26FE1DF-73F5-452A-A8DD-4A21C05FDC16}" type="pres">
      <dgm:prSet presAssocID="{939F2516-E511-4693-9563-2BD4A59DF39F}" presName="childTextHidden" presStyleLbl="bgAccFollowNode1" presStyleIdx="1" presStyleCnt="3"/>
      <dgm:spPr/>
    </dgm:pt>
    <dgm:pt modelId="{95C8F7D5-062D-4293-B1A0-2F1440962373}" type="pres">
      <dgm:prSet presAssocID="{939F2516-E511-4693-9563-2BD4A59DF39F}" presName="parentText" presStyleLbl="node1" presStyleIdx="1" presStyleCnt="3">
        <dgm:presLayoutVars>
          <dgm:chMax val="1"/>
          <dgm:bulletEnabled val="1"/>
        </dgm:presLayoutVars>
      </dgm:prSet>
      <dgm:spPr/>
    </dgm:pt>
    <dgm:pt modelId="{0C48F96E-3A67-4C30-8674-04DB33DC82C1}" type="pres">
      <dgm:prSet presAssocID="{939F2516-E511-4693-9563-2BD4A59DF39F}" presName="aSpace" presStyleCnt="0"/>
      <dgm:spPr/>
    </dgm:pt>
    <dgm:pt modelId="{F48D18E4-9438-44C3-951E-394ED2BFC710}" type="pres">
      <dgm:prSet presAssocID="{CE7C14E2-2F25-4306-BF9C-9F93E8400B49}" presName="compNode" presStyleCnt="0"/>
      <dgm:spPr/>
    </dgm:pt>
    <dgm:pt modelId="{18E5526F-60D2-483E-B8B7-17F91A7EE114}" type="pres">
      <dgm:prSet presAssocID="{CE7C14E2-2F25-4306-BF9C-9F93E8400B49}" presName="noGeometry" presStyleCnt="0"/>
      <dgm:spPr/>
    </dgm:pt>
    <dgm:pt modelId="{9687B536-4B3B-419D-9F13-7CB35F5F75C5}" type="pres">
      <dgm:prSet presAssocID="{CE7C14E2-2F25-4306-BF9C-9F93E8400B49}" presName="childTextVisible" presStyleLbl="bgAccFollowNode1" presStyleIdx="2" presStyleCnt="3">
        <dgm:presLayoutVars>
          <dgm:bulletEnabled val="1"/>
        </dgm:presLayoutVars>
      </dgm:prSet>
      <dgm:spPr/>
    </dgm:pt>
    <dgm:pt modelId="{39DBE444-136D-4AA6-A134-56D18F19A5F8}" type="pres">
      <dgm:prSet presAssocID="{CE7C14E2-2F25-4306-BF9C-9F93E8400B49}" presName="childTextHidden" presStyleLbl="bgAccFollowNode1" presStyleIdx="2" presStyleCnt="3"/>
      <dgm:spPr/>
    </dgm:pt>
    <dgm:pt modelId="{7FB3292E-BFF3-4D31-A8B6-741640AF782C}" type="pres">
      <dgm:prSet presAssocID="{CE7C14E2-2F25-4306-BF9C-9F93E8400B49}" presName="parentText" presStyleLbl="node1" presStyleIdx="2" presStyleCnt="3">
        <dgm:presLayoutVars>
          <dgm:chMax val="1"/>
          <dgm:bulletEnabled val="1"/>
        </dgm:presLayoutVars>
      </dgm:prSet>
      <dgm:spPr/>
    </dgm:pt>
  </dgm:ptLst>
  <dgm:cxnLst>
    <dgm:cxn modelId="{B9C8B507-6CC0-4D17-9CFC-387E5D43ED27}" srcId="{C80091F0-FC01-408A-B569-CAB2E91A6D82}" destId="{939F2516-E511-4693-9563-2BD4A59DF39F}" srcOrd="1" destOrd="0" parTransId="{2C31686E-FB45-451E-806E-B4A0ED1DD16D}" sibTransId="{8237642B-11A5-4A76-85F7-5389E3CA5A70}"/>
    <dgm:cxn modelId="{7AD1A614-14FF-42AC-A138-30E808A02D26}" type="presOf" srcId="{F52ECA57-C99B-4863-8DEE-DD5253359B31}" destId="{C623E46D-749A-44E8-A913-FC85F15FA253}" srcOrd="0" destOrd="0" presId="urn:microsoft.com/office/officeart/2005/8/layout/hProcess6"/>
    <dgm:cxn modelId="{519A1728-864E-4777-823A-49560CB48BBA}" type="presOf" srcId="{939F2516-E511-4693-9563-2BD4A59DF39F}" destId="{95C8F7D5-062D-4293-B1A0-2F1440962373}" srcOrd="0" destOrd="0" presId="urn:microsoft.com/office/officeart/2005/8/layout/hProcess6"/>
    <dgm:cxn modelId="{46348C41-5474-434B-B512-538BB831E296}" srcId="{E96416FB-DB8B-409B-B3BE-AAB200973DF8}" destId="{938BF7FC-5B7D-4827-9203-AAB81409EFFB}" srcOrd="0" destOrd="0" parTransId="{AA784DD7-0DD7-464A-85BE-479B604A9D59}" sibTransId="{A67FE1C5-D05A-46F7-B05B-653A5A65ADE3}"/>
    <dgm:cxn modelId="{91B25953-3DBE-4664-8059-81797A41226A}" type="presOf" srcId="{FD77EC71-0C00-498C-9711-C81FDB2CE60C}" destId="{9687B536-4B3B-419D-9F13-7CB35F5F75C5}" srcOrd="0" destOrd="0" presId="urn:microsoft.com/office/officeart/2005/8/layout/hProcess6"/>
    <dgm:cxn modelId="{47E98678-83B5-446B-B601-9ADE224FF52E}" type="presOf" srcId="{938BF7FC-5B7D-4827-9203-AAB81409EFFB}" destId="{B1C462BE-28A1-472C-9488-2DCD86079312}" srcOrd="1" destOrd="0" presId="urn:microsoft.com/office/officeart/2005/8/layout/hProcess6"/>
    <dgm:cxn modelId="{03269A79-310E-4D37-9F02-335D54984767}" type="presOf" srcId="{C80091F0-FC01-408A-B569-CAB2E91A6D82}" destId="{A4FBEC1B-2117-4914-A026-F9C9B3A2D93D}" srcOrd="0" destOrd="0" presId="urn:microsoft.com/office/officeart/2005/8/layout/hProcess6"/>
    <dgm:cxn modelId="{075D367D-2364-4358-A502-3BB89A064274}" srcId="{C80091F0-FC01-408A-B569-CAB2E91A6D82}" destId="{E96416FB-DB8B-409B-B3BE-AAB200973DF8}" srcOrd="0" destOrd="0" parTransId="{542E6298-9930-4E1A-8FF4-002121664F01}" sibTransId="{7FA5D294-0A38-4850-90F1-D3546E461400}"/>
    <dgm:cxn modelId="{A8BB7488-1FCC-406A-B81E-05C40A4E0E21}" type="presOf" srcId="{FD77EC71-0C00-498C-9711-C81FDB2CE60C}" destId="{39DBE444-136D-4AA6-A134-56D18F19A5F8}" srcOrd="1" destOrd="0" presId="urn:microsoft.com/office/officeart/2005/8/layout/hProcess6"/>
    <dgm:cxn modelId="{74EAD38B-2939-45D4-9DBF-4D109E2C727E}" type="presOf" srcId="{CE7C14E2-2F25-4306-BF9C-9F93E8400B49}" destId="{7FB3292E-BFF3-4D31-A8B6-741640AF782C}" srcOrd="0" destOrd="0" presId="urn:microsoft.com/office/officeart/2005/8/layout/hProcess6"/>
    <dgm:cxn modelId="{713C878E-526B-450E-809E-2699791C3159}" srcId="{939F2516-E511-4693-9563-2BD4A59DF39F}" destId="{F52ECA57-C99B-4863-8DEE-DD5253359B31}" srcOrd="0" destOrd="0" parTransId="{8ADA61ED-6A50-42B1-837B-D830A7080F9F}" sibTransId="{4C534FDB-8080-42CC-AE65-E3580964CEF0}"/>
    <dgm:cxn modelId="{C3C3948F-49D8-4275-8542-C5498B891B6C}" type="presOf" srcId="{938BF7FC-5B7D-4827-9203-AAB81409EFFB}" destId="{B87E6CFF-21B4-44F1-90E0-8F5829479612}" srcOrd="0" destOrd="0" presId="urn:microsoft.com/office/officeart/2005/8/layout/hProcess6"/>
    <dgm:cxn modelId="{47D4F9BA-3909-4EA0-BC61-5C9AAC05CACB}" srcId="{C80091F0-FC01-408A-B569-CAB2E91A6D82}" destId="{CE7C14E2-2F25-4306-BF9C-9F93E8400B49}" srcOrd="2" destOrd="0" parTransId="{6AA4C3F0-DDA5-4829-840F-BE9D4E8551FE}" sibTransId="{6D254585-CC0B-4F59-8097-F24C68294B0F}"/>
    <dgm:cxn modelId="{A6F06EC1-1CC5-404C-8595-4E55977562BC}" type="presOf" srcId="{E96416FB-DB8B-409B-B3BE-AAB200973DF8}" destId="{E0710FF6-0C29-4793-9590-142651D53786}" srcOrd="0" destOrd="0" presId="urn:microsoft.com/office/officeart/2005/8/layout/hProcess6"/>
    <dgm:cxn modelId="{F25EC5D1-8E77-4439-ACA2-52D7BCCD1A76}" srcId="{CE7C14E2-2F25-4306-BF9C-9F93E8400B49}" destId="{FD77EC71-0C00-498C-9711-C81FDB2CE60C}" srcOrd="0" destOrd="0" parTransId="{800AB5A6-0CF3-4BCF-921E-AAE5525C106C}" sibTransId="{ADC4F60D-8261-4A10-A6AD-2146BA5BCCB8}"/>
    <dgm:cxn modelId="{7A7EAAF6-B5A7-449A-9818-44D70B844F8A}" type="presOf" srcId="{F52ECA57-C99B-4863-8DEE-DD5253359B31}" destId="{D26FE1DF-73F5-452A-A8DD-4A21C05FDC16}" srcOrd="1" destOrd="0" presId="urn:microsoft.com/office/officeart/2005/8/layout/hProcess6"/>
    <dgm:cxn modelId="{395FBCE8-FE91-423F-A217-38C2153E26A1}" type="presParOf" srcId="{A4FBEC1B-2117-4914-A026-F9C9B3A2D93D}" destId="{15808AB7-1C84-4483-B09A-514F67A4830D}" srcOrd="0" destOrd="0" presId="urn:microsoft.com/office/officeart/2005/8/layout/hProcess6"/>
    <dgm:cxn modelId="{D48E356B-41FD-4A75-91C5-22231AB07792}" type="presParOf" srcId="{15808AB7-1C84-4483-B09A-514F67A4830D}" destId="{004BEEBF-9729-472A-A9D5-28AD4ACEFEA7}" srcOrd="0" destOrd="0" presId="urn:microsoft.com/office/officeart/2005/8/layout/hProcess6"/>
    <dgm:cxn modelId="{EF7D98B9-AA06-484D-B704-338FFBB3047C}" type="presParOf" srcId="{15808AB7-1C84-4483-B09A-514F67A4830D}" destId="{B87E6CFF-21B4-44F1-90E0-8F5829479612}" srcOrd="1" destOrd="0" presId="urn:microsoft.com/office/officeart/2005/8/layout/hProcess6"/>
    <dgm:cxn modelId="{AD2A043F-7729-4C04-965F-CD204777832A}" type="presParOf" srcId="{15808AB7-1C84-4483-B09A-514F67A4830D}" destId="{B1C462BE-28A1-472C-9488-2DCD86079312}" srcOrd="2" destOrd="0" presId="urn:microsoft.com/office/officeart/2005/8/layout/hProcess6"/>
    <dgm:cxn modelId="{15131893-106D-4BB9-BD53-121D1F7D4E84}" type="presParOf" srcId="{15808AB7-1C84-4483-B09A-514F67A4830D}" destId="{E0710FF6-0C29-4793-9590-142651D53786}" srcOrd="3" destOrd="0" presId="urn:microsoft.com/office/officeart/2005/8/layout/hProcess6"/>
    <dgm:cxn modelId="{FE52C4C7-4EA8-4593-A007-C862344BC4F0}" type="presParOf" srcId="{A4FBEC1B-2117-4914-A026-F9C9B3A2D93D}" destId="{26251344-3FEB-4AB6-B307-990EC4AFC368}" srcOrd="1" destOrd="0" presId="urn:microsoft.com/office/officeart/2005/8/layout/hProcess6"/>
    <dgm:cxn modelId="{17442DAF-34DB-4F52-9915-D147838EE492}" type="presParOf" srcId="{A4FBEC1B-2117-4914-A026-F9C9B3A2D93D}" destId="{896901A4-AF55-4AAF-B8F3-D40552AC4D62}" srcOrd="2" destOrd="0" presId="urn:microsoft.com/office/officeart/2005/8/layout/hProcess6"/>
    <dgm:cxn modelId="{C6831EBC-B68A-4F93-AB40-771CDE5F58BE}" type="presParOf" srcId="{896901A4-AF55-4AAF-B8F3-D40552AC4D62}" destId="{A8135B2F-CD74-4926-A94C-63AD126A7C03}" srcOrd="0" destOrd="0" presId="urn:microsoft.com/office/officeart/2005/8/layout/hProcess6"/>
    <dgm:cxn modelId="{521764AF-C3AD-42E1-BD1D-8D035D4D37D2}" type="presParOf" srcId="{896901A4-AF55-4AAF-B8F3-D40552AC4D62}" destId="{C623E46D-749A-44E8-A913-FC85F15FA253}" srcOrd="1" destOrd="0" presId="urn:microsoft.com/office/officeart/2005/8/layout/hProcess6"/>
    <dgm:cxn modelId="{1B88EDC5-2104-4D8D-8CF2-D14CF839F3CE}" type="presParOf" srcId="{896901A4-AF55-4AAF-B8F3-D40552AC4D62}" destId="{D26FE1DF-73F5-452A-A8DD-4A21C05FDC16}" srcOrd="2" destOrd="0" presId="urn:microsoft.com/office/officeart/2005/8/layout/hProcess6"/>
    <dgm:cxn modelId="{960C339D-4B05-4686-A111-15BB0DC6A165}" type="presParOf" srcId="{896901A4-AF55-4AAF-B8F3-D40552AC4D62}" destId="{95C8F7D5-062D-4293-B1A0-2F1440962373}" srcOrd="3" destOrd="0" presId="urn:microsoft.com/office/officeart/2005/8/layout/hProcess6"/>
    <dgm:cxn modelId="{E1554710-75A3-4D3E-88E9-C4EBB2FC1BED}" type="presParOf" srcId="{A4FBEC1B-2117-4914-A026-F9C9B3A2D93D}" destId="{0C48F96E-3A67-4C30-8674-04DB33DC82C1}" srcOrd="3" destOrd="0" presId="urn:microsoft.com/office/officeart/2005/8/layout/hProcess6"/>
    <dgm:cxn modelId="{F2C11CB8-A100-48BF-8C97-1828F164D0FB}" type="presParOf" srcId="{A4FBEC1B-2117-4914-A026-F9C9B3A2D93D}" destId="{F48D18E4-9438-44C3-951E-394ED2BFC710}" srcOrd="4" destOrd="0" presId="urn:microsoft.com/office/officeart/2005/8/layout/hProcess6"/>
    <dgm:cxn modelId="{9FB4F229-6E6E-40D8-A2B5-ACF3267F5CF3}" type="presParOf" srcId="{F48D18E4-9438-44C3-951E-394ED2BFC710}" destId="{18E5526F-60D2-483E-B8B7-17F91A7EE114}" srcOrd="0" destOrd="0" presId="urn:microsoft.com/office/officeart/2005/8/layout/hProcess6"/>
    <dgm:cxn modelId="{7625196B-0082-4A46-8695-F3759A46FD88}" type="presParOf" srcId="{F48D18E4-9438-44C3-951E-394ED2BFC710}" destId="{9687B536-4B3B-419D-9F13-7CB35F5F75C5}" srcOrd="1" destOrd="0" presId="urn:microsoft.com/office/officeart/2005/8/layout/hProcess6"/>
    <dgm:cxn modelId="{4FE00586-6514-4F17-86BD-F657A483DF20}" type="presParOf" srcId="{F48D18E4-9438-44C3-951E-394ED2BFC710}" destId="{39DBE444-136D-4AA6-A134-56D18F19A5F8}" srcOrd="2" destOrd="0" presId="urn:microsoft.com/office/officeart/2005/8/layout/hProcess6"/>
    <dgm:cxn modelId="{25FDE6CF-F454-4BC3-9B05-1C0C31EC1911}" type="presParOf" srcId="{F48D18E4-9438-44C3-951E-394ED2BFC710}" destId="{7FB3292E-BFF3-4D31-A8B6-741640AF782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14A2A3-154F-4D1E-9BF6-7E77D796DA38}"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pPr rtl="1"/>
          <a:endParaRPr lang="he-IL"/>
        </a:p>
      </dgm:t>
    </dgm:pt>
    <dgm:pt modelId="{DF17311D-2612-4545-A8A2-995857ECF7C1}">
      <dgm:prSet phldrT="[טקסט]" custT="1"/>
      <dgm:spPr/>
      <dgm:t>
        <a:bodyPr/>
        <a:lstStyle/>
        <a:p>
          <a:pPr rtl="1"/>
          <a:r>
            <a:rPr lang="he-IL" sz="3600" b="1" dirty="0"/>
            <a:t> ?  </a:t>
          </a:r>
        </a:p>
      </dgm:t>
    </dgm:pt>
    <dgm:pt modelId="{45C96372-1973-43AA-B49E-AE43B45A9775}" type="parTrans" cxnId="{18E7C1E6-A75A-4100-941D-DFB0F145B51E}">
      <dgm:prSet/>
      <dgm:spPr/>
      <dgm:t>
        <a:bodyPr/>
        <a:lstStyle/>
        <a:p>
          <a:pPr rtl="1"/>
          <a:endParaRPr lang="he-IL"/>
        </a:p>
      </dgm:t>
    </dgm:pt>
    <dgm:pt modelId="{FA258C46-6F2C-467D-A6C6-070A3D42178C}" type="sibTrans" cxnId="{18E7C1E6-A75A-4100-941D-DFB0F145B51E}">
      <dgm:prSet/>
      <dgm:spPr/>
      <dgm:t>
        <a:bodyPr/>
        <a:lstStyle/>
        <a:p>
          <a:pPr rtl="1"/>
          <a:endParaRPr lang="he-IL"/>
        </a:p>
      </dgm:t>
    </dgm:pt>
    <dgm:pt modelId="{36D897D9-9D5A-41CB-8318-57ACB857E76F}">
      <dgm:prSet phldrT="[טקסט]" custT="1"/>
      <dgm:spPr/>
      <dgm:t>
        <a:bodyPr/>
        <a:lstStyle/>
        <a:p>
          <a:pPr rtl="1"/>
          <a:r>
            <a:rPr lang="he-IL" sz="3600" b="1" dirty="0"/>
            <a:t>   שר החינוך</a:t>
          </a:r>
        </a:p>
      </dgm:t>
    </dgm:pt>
    <dgm:pt modelId="{33891283-7592-4833-ADF9-C2624A3F1D06}" type="parTrans" cxnId="{23809306-5133-406A-ABAA-6D40F22B87A9}">
      <dgm:prSet/>
      <dgm:spPr/>
      <dgm:t>
        <a:bodyPr/>
        <a:lstStyle/>
        <a:p>
          <a:pPr rtl="1"/>
          <a:endParaRPr lang="he-IL" sz="2400" b="1"/>
        </a:p>
      </dgm:t>
    </dgm:pt>
    <dgm:pt modelId="{55784993-3DD9-4022-94AA-C7D87DD0E1BD}" type="sibTrans" cxnId="{23809306-5133-406A-ABAA-6D40F22B87A9}">
      <dgm:prSet/>
      <dgm:spPr/>
      <dgm:t>
        <a:bodyPr/>
        <a:lstStyle/>
        <a:p>
          <a:pPr rtl="1"/>
          <a:endParaRPr lang="he-IL"/>
        </a:p>
      </dgm:t>
    </dgm:pt>
    <dgm:pt modelId="{A3175186-4656-49F5-BFAD-4440F65CAD01}">
      <dgm:prSet phldrT="[טקסט]" custT="1"/>
      <dgm:spPr/>
      <dgm:t>
        <a:bodyPr/>
        <a:lstStyle/>
        <a:p>
          <a:pPr rtl="1"/>
          <a:r>
            <a:rPr lang="he-IL" sz="3600" b="1" dirty="0"/>
            <a:t>   שר האוצר</a:t>
          </a:r>
        </a:p>
      </dgm:t>
    </dgm:pt>
    <dgm:pt modelId="{0C8A68DB-68E0-4467-8959-559D5D997A0E}" type="parTrans" cxnId="{A1BE31BB-47D3-4292-A5B6-3878FD0BB190}">
      <dgm:prSet/>
      <dgm:spPr/>
      <dgm:t>
        <a:bodyPr/>
        <a:lstStyle/>
        <a:p>
          <a:pPr rtl="1"/>
          <a:endParaRPr lang="he-IL" sz="2400" b="1"/>
        </a:p>
      </dgm:t>
    </dgm:pt>
    <dgm:pt modelId="{9E989704-9052-446C-BFA3-4D113D92FB57}" type="sibTrans" cxnId="{A1BE31BB-47D3-4292-A5B6-3878FD0BB190}">
      <dgm:prSet/>
      <dgm:spPr/>
      <dgm:t>
        <a:bodyPr/>
        <a:lstStyle/>
        <a:p>
          <a:pPr rtl="1"/>
          <a:endParaRPr lang="he-IL"/>
        </a:p>
      </dgm:t>
    </dgm:pt>
    <dgm:pt modelId="{D043A830-13CF-49EF-9863-59C3EC235054}">
      <dgm:prSet phldrT="[טקסט]" custT="1"/>
      <dgm:spPr/>
      <dgm:t>
        <a:bodyPr/>
        <a:lstStyle/>
        <a:p>
          <a:pPr rtl="1"/>
          <a:r>
            <a:rPr lang="he-IL" sz="3600" b="1" dirty="0"/>
            <a:t>  שר </a:t>
          </a:r>
          <a:r>
            <a:rPr lang="he-IL" sz="3200" b="1" dirty="0"/>
            <a:t>התחבורה</a:t>
          </a:r>
          <a:endParaRPr lang="he-IL" sz="3600" b="1" dirty="0"/>
        </a:p>
      </dgm:t>
    </dgm:pt>
    <dgm:pt modelId="{A34389E0-318E-47F5-AF0F-AF8BD551F933}" type="parTrans" cxnId="{100B16FC-771B-46E3-A314-45F294A80401}">
      <dgm:prSet/>
      <dgm:spPr/>
      <dgm:t>
        <a:bodyPr/>
        <a:lstStyle/>
        <a:p>
          <a:pPr rtl="1"/>
          <a:endParaRPr lang="he-IL" sz="2400" b="1"/>
        </a:p>
      </dgm:t>
    </dgm:pt>
    <dgm:pt modelId="{555760B3-BA78-4DA6-9D4F-7DA11D4EE490}" type="sibTrans" cxnId="{100B16FC-771B-46E3-A314-45F294A80401}">
      <dgm:prSet/>
      <dgm:spPr/>
      <dgm:t>
        <a:bodyPr/>
        <a:lstStyle/>
        <a:p>
          <a:pPr rtl="1"/>
          <a:endParaRPr lang="he-IL"/>
        </a:p>
      </dgm:t>
    </dgm:pt>
    <dgm:pt modelId="{B26D428B-15E3-4D09-B964-A57FBBBE8E3E}">
      <dgm:prSet custT="1"/>
      <dgm:spPr/>
      <dgm:t>
        <a:bodyPr/>
        <a:lstStyle/>
        <a:p>
          <a:pPr rtl="1"/>
          <a:r>
            <a:rPr lang="he-IL" sz="3600" b="1" dirty="0"/>
            <a:t>שר הביטחון</a:t>
          </a:r>
        </a:p>
      </dgm:t>
    </dgm:pt>
    <dgm:pt modelId="{B44569D3-EC84-4330-B753-3A0655C9D4D1}" type="parTrans" cxnId="{B7706BA6-5566-4BAD-A945-6E1EC45CB8DA}">
      <dgm:prSet/>
      <dgm:spPr/>
      <dgm:t>
        <a:bodyPr/>
        <a:lstStyle/>
        <a:p>
          <a:pPr rtl="1"/>
          <a:endParaRPr lang="he-IL" sz="2400" b="1"/>
        </a:p>
      </dgm:t>
    </dgm:pt>
    <dgm:pt modelId="{6D9C93A9-64A9-4FDA-B990-B857E6C5D229}" type="sibTrans" cxnId="{B7706BA6-5566-4BAD-A945-6E1EC45CB8DA}">
      <dgm:prSet/>
      <dgm:spPr/>
      <dgm:t>
        <a:bodyPr/>
        <a:lstStyle/>
        <a:p>
          <a:pPr rtl="1"/>
          <a:endParaRPr lang="he-IL"/>
        </a:p>
      </dgm:t>
    </dgm:pt>
    <dgm:pt modelId="{3F4F851C-4D8B-40A6-A45A-C4F26C803F63}" type="pres">
      <dgm:prSet presAssocID="{AD14A2A3-154F-4D1E-9BF6-7E77D796DA38}" presName="hierChild1" presStyleCnt="0">
        <dgm:presLayoutVars>
          <dgm:orgChart val="1"/>
          <dgm:chPref val="1"/>
          <dgm:dir/>
          <dgm:animOne val="branch"/>
          <dgm:animLvl val="lvl"/>
          <dgm:resizeHandles/>
        </dgm:presLayoutVars>
      </dgm:prSet>
      <dgm:spPr/>
    </dgm:pt>
    <dgm:pt modelId="{25CEFD66-EA46-44E1-94AC-4AFBAB1F84A4}" type="pres">
      <dgm:prSet presAssocID="{DF17311D-2612-4545-A8A2-995857ECF7C1}" presName="hierRoot1" presStyleCnt="0">
        <dgm:presLayoutVars>
          <dgm:hierBranch val="init"/>
        </dgm:presLayoutVars>
      </dgm:prSet>
      <dgm:spPr/>
    </dgm:pt>
    <dgm:pt modelId="{91433839-47B9-4B32-9591-21563E1D9F93}" type="pres">
      <dgm:prSet presAssocID="{DF17311D-2612-4545-A8A2-995857ECF7C1}" presName="rootComposite1" presStyleCnt="0"/>
      <dgm:spPr/>
    </dgm:pt>
    <dgm:pt modelId="{96F55A09-84B2-47FD-ABBA-F89F4E838092}" type="pres">
      <dgm:prSet presAssocID="{DF17311D-2612-4545-A8A2-995857ECF7C1}" presName="rootText1" presStyleLbl="node0" presStyleIdx="0" presStyleCnt="1">
        <dgm:presLayoutVars>
          <dgm:chPref val="3"/>
        </dgm:presLayoutVars>
      </dgm:prSet>
      <dgm:spPr/>
    </dgm:pt>
    <dgm:pt modelId="{98FF64AB-96B2-48CA-B69A-E7EEB5887EA0}" type="pres">
      <dgm:prSet presAssocID="{DF17311D-2612-4545-A8A2-995857ECF7C1}" presName="rootConnector1" presStyleLbl="node1" presStyleIdx="0" presStyleCnt="0"/>
      <dgm:spPr/>
    </dgm:pt>
    <dgm:pt modelId="{CF2A269A-7BDB-4A8F-8640-034CFC24C3C0}" type="pres">
      <dgm:prSet presAssocID="{DF17311D-2612-4545-A8A2-995857ECF7C1}" presName="hierChild2" presStyleCnt="0"/>
      <dgm:spPr/>
    </dgm:pt>
    <dgm:pt modelId="{5B789BCC-2171-4543-8340-9EC23C6EBA2A}" type="pres">
      <dgm:prSet presAssocID="{B44569D3-EC84-4330-B753-3A0655C9D4D1}" presName="Name37" presStyleLbl="parChTrans1D2" presStyleIdx="0" presStyleCnt="4"/>
      <dgm:spPr/>
    </dgm:pt>
    <dgm:pt modelId="{3DB49918-AB90-42A7-9818-2387B8C3AC28}" type="pres">
      <dgm:prSet presAssocID="{B26D428B-15E3-4D09-B964-A57FBBBE8E3E}" presName="hierRoot2" presStyleCnt="0">
        <dgm:presLayoutVars>
          <dgm:hierBranch val="init"/>
        </dgm:presLayoutVars>
      </dgm:prSet>
      <dgm:spPr/>
    </dgm:pt>
    <dgm:pt modelId="{2C2257DD-4573-498D-80EE-1A3E7B6ED9C1}" type="pres">
      <dgm:prSet presAssocID="{B26D428B-15E3-4D09-B964-A57FBBBE8E3E}" presName="rootComposite" presStyleCnt="0"/>
      <dgm:spPr/>
    </dgm:pt>
    <dgm:pt modelId="{4BEE6DF4-7661-4F28-BA6B-12C71DE610D9}" type="pres">
      <dgm:prSet presAssocID="{B26D428B-15E3-4D09-B964-A57FBBBE8E3E}" presName="rootText" presStyleLbl="node2" presStyleIdx="0" presStyleCnt="4">
        <dgm:presLayoutVars>
          <dgm:chPref val="3"/>
        </dgm:presLayoutVars>
      </dgm:prSet>
      <dgm:spPr/>
    </dgm:pt>
    <dgm:pt modelId="{A02AA039-EB53-4F8F-9481-3A27C7090478}" type="pres">
      <dgm:prSet presAssocID="{B26D428B-15E3-4D09-B964-A57FBBBE8E3E}" presName="rootConnector" presStyleLbl="node2" presStyleIdx="0" presStyleCnt="4"/>
      <dgm:spPr/>
    </dgm:pt>
    <dgm:pt modelId="{2E98E6E5-1CF3-48B6-84FB-B20AD1891FBD}" type="pres">
      <dgm:prSet presAssocID="{B26D428B-15E3-4D09-B964-A57FBBBE8E3E}" presName="hierChild4" presStyleCnt="0"/>
      <dgm:spPr/>
    </dgm:pt>
    <dgm:pt modelId="{E71C94A5-27CA-44A4-B617-6031296131B6}" type="pres">
      <dgm:prSet presAssocID="{B26D428B-15E3-4D09-B964-A57FBBBE8E3E}" presName="hierChild5" presStyleCnt="0"/>
      <dgm:spPr/>
    </dgm:pt>
    <dgm:pt modelId="{9B99D4A2-DD66-4E5E-8A80-B2C8783B940C}" type="pres">
      <dgm:prSet presAssocID="{33891283-7592-4833-ADF9-C2624A3F1D06}" presName="Name37" presStyleLbl="parChTrans1D2" presStyleIdx="1" presStyleCnt="4"/>
      <dgm:spPr/>
    </dgm:pt>
    <dgm:pt modelId="{E32B8E1C-5AC5-496D-938B-348A645C821C}" type="pres">
      <dgm:prSet presAssocID="{36D897D9-9D5A-41CB-8318-57ACB857E76F}" presName="hierRoot2" presStyleCnt="0">
        <dgm:presLayoutVars>
          <dgm:hierBranch val="init"/>
        </dgm:presLayoutVars>
      </dgm:prSet>
      <dgm:spPr/>
    </dgm:pt>
    <dgm:pt modelId="{82CCAD4C-D377-4899-A80B-7369BA8B92FD}" type="pres">
      <dgm:prSet presAssocID="{36D897D9-9D5A-41CB-8318-57ACB857E76F}" presName="rootComposite" presStyleCnt="0"/>
      <dgm:spPr/>
    </dgm:pt>
    <dgm:pt modelId="{B1410184-B35E-41FD-A599-5CCAF653EDD0}" type="pres">
      <dgm:prSet presAssocID="{36D897D9-9D5A-41CB-8318-57ACB857E76F}" presName="rootText" presStyleLbl="node2" presStyleIdx="1" presStyleCnt="4">
        <dgm:presLayoutVars>
          <dgm:chPref val="3"/>
        </dgm:presLayoutVars>
      </dgm:prSet>
      <dgm:spPr/>
    </dgm:pt>
    <dgm:pt modelId="{9D70115A-41F3-4A6A-B9C7-81797088FDF6}" type="pres">
      <dgm:prSet presAssocID="{36D897D9-9D5A-41CB-8318-57ACB857E76F}" presName="rootConnector" presStyleLbl="node2" presStyleIdx="1" presStyleCnt="4"/>
      <dgm:spPr/>
    </dgm:pt>
    <dgm:pt modelId="{A3E3D31F-E050-4C01-B910-CD8713FF2316}" type="pres">
      <dgm:prSet presAssocID="{36D897D9-9D5A-41CB-8318-57ACB857E76F}" presName="hierChild4" presStyleCnt="0"/>
      <dgm:spPr/>
    </dgm:pt>
    <dgm:pt modelId="{8B1C5658-2B12-4648-839E-C96DBD6DFC26}" type="pres">
      <dgm:prSet presAssocID="{36D897D9-9D5A-41CB-8318-57ACB857E76F}" presName="hierChild5" presStyleCnt="0"/>
      <dgm:spPr/>
    </dgm:pt>
    <dgm:pt modelId="{E43E7DA9-016D-4F41-A253-C66D2376FDCC}" type="pres">
      <dgm:prSet presAssocID="{0C8A68DB-68E0-4467-8959-559D5D997A0E}" presName="Name37" presStyleLbl="parChTrans1D2" presStyleIdx="2" presStyleCnt="4"/>
      <dgm:spPr/>
    </dgm:pt>
    <dgm:pt modelId="{29B961E7-B514-434C-A6DD-1A6FDE7F5A67}" type="pres">
      <dgm:prSet presAssocID="{A3175186-4656-49F5-BFAD-4440F65CAD01}" presName="hierRoot2" presStyleCnt="0">
        <dgm:presLayoutVars>
          <dgm:hierBranch val="init"/>
        </dgm:presLayoutVars>
      </dgm:prSet>
      <dgm:spPr/>
    </dgm:pt>
    <dgm:pt modelId="{84395361-7672-4332-8E3B-871FCCE5018C}" type="pres">
      <dgm:prSet presAssocID="{A3175186-4656-49F5-BFAD-4440F65CAD01}" presName="rootComposite" presStyleCnt="0"/>
      <dgm:spPr/>
    </dgm:pt>
    <dgm:pt modelId="{D0A1EEB2-FDA3-4ED5-9972-918F7BC03B64}" type="pres">
      <dgm:prSet presAssocID="{A3175186-4656-49F5-BFAD-4440F65CAD01}" presName="rootText" presStyleLbl="node2" presStyleIdx="2" presStyleCnt="4">
        <dgm:presLayoutVars>
          <dgm:chPref val="3"/>
        </dgm:presLayoutVars>
      </dgm:prSet>
      <dgm:spPr/>
    </dgm:pt>
    <dgm:pt modelId="{F8809D35-764C-48D6-8121-89F2DD9431FF}" type="pres">
      <dgm:prSet presAssocID="{A3175186-4656-49F5-BFAD-4440F65CAD01}" presName="rootConnector" presStyleLbl="node2" presStyleIdx="2" presStyleCnt="4"/>
      <dgm:spPr/>
    </dgm:pt>
    <dgm:pt modelId="{B3B319A1-C12C-414E-BB3F-96BBD0A3F91A}" type="pres">
      <dgm:prSet presAssocID="{A3175186-4656-49F5-BFAD-4440F65CAD01}" presName="hierChild4" presStyleCnt="0"/>
      <dgm:spPr/>
    </dgm:pt>
    <dgm:pt modelId="{ACDD5114-BAD2-4C34-962F-FFF99B369404}" type="pres">
      <dgm:prSet presAssocID="{A3175186-4656-49F5-BFAD-4440F65CAD01}" presName="hierChild5" presStyleCnt="0"/>
      <dgm:spPr/>
    </dgm:pt>
    <dgm:pt modelId="{CFFBC291-73B9-4D54-8CE5-B667D974D239}" type="pres">
      <dgm:prSet presAssocID="{A34389E0-318E-47F5-AF0F-AF8BD551F933}" presName="Name37" presStyleLbl="parChTrans1D2" presStyleIdx="3" presStyleCnt="4"/>
      <dgm:spPr/>
    </dgm:pt>
    <dgm:pt modelId="{A857A4A4-F647-427F-8EA1-B7868993F39A}" type="pres">
      <dgm:prSet presAssocID="{D043A830-13CF-49EF-9863-59C3EC235054}" presName="hierRoot2" presStyleCnt="0">
        <dgm:presLayoutVars>
          <dgm:hierBranch val="init"/>
        </dgm:presLayoutVars>
      </dgm:prSet>
      <dgm:spPr/>
    </dgm:pt>
    <dgm:pt modelId="{81BB30D5-971C-467E-B96B-6B6BF1B0ABDA}" type="pres">
      <dgm:prSet presAssocID="{D043A830-13CF-49EF-9863-59C3EC235054}" presName="rootComposite" presStyleCnt="0"/>
      <dgm:spPr/>
    </dgm:pt>
    <dgm:pt modelId="{B4C0B0FA-1D90-4689-B2FB-053C675CDC53}" type="pres">
      <dgm:prSet presAssocID="{D043A830-13CF-49EF-9863-59C3EC235054}" presName="rootText" presStyleLbl="node2" presStyleIdx="3" presStyleCnt="4">
        <dgm:presLayoutVars>
          <dgm:chPref val="3"/>
        </dgm:presLayoutVars>
      </dgm:prSet>
      <dgm:spPr/>
    </dgm:pt>
    <dgm:pt modelId="{C863DBB0-FB6A-4EA2-8DED-3C99F5648443}" type="pres">
      <dgm:prSet presAssocID="{D043A830-13CF-49EF-9863-59C3EC235054}" presName="rootConnector" presStyleLbl="node2" presStyleIdx="3" presStyleCnt="4"/>
      <dgm:spPr/>
    </dgm:pt>
    <dgm:pt modelId="{857336C7-9542-42A2-A632-CEAED708AEC0}" type="pres">
      <dgm:prSet presAssocID="{D043A830-13CF-49EF-9863-59C3EC235054}" presName="hierChild4" presStyleCnt="0"/>
      <dgm:spPr/>
    </dgm:pt>
    <dgm:pt modelId="{DBCDB742-9527-4756-91E6-95C475FAC2F9}" type="pres">
      <dgm:prSet presAssocID="{D043A830-13CF-49EF-9863-59C3EC235054}" presName="hierChild5" presStyleCnt="0"/>
      <dgm:spPr/>
    </dgm:pt>
    <dgm:pt modelId="{7F66C7AC-BFE8-4F13-9AE7-B196DC1BC68E}" type="pres">
      <dgm:prSet presAssocID="{DF17311D-2612-4545-A8A2-995857ECF7C1}" presName="hierChild3" presStyleCnt="0"/>
      <dgm:spPr/>
    </dgm:pt>
  </dgm:ptLst>
  <dgm:cxnLst>
    <dgm:cxn modelId="{23809306-5133-406A-ABAA-6D40F22B87A9}" srcId="{DF17311D-2612-4545-A8A2-995857ECF7C1}" destId="{36D897D9-9D5A-41CB-8318-57ACB857E76F}" srcOrd="1" destOrd="0" parTransId="{33891283-7592-4833-ADF9-C2624A3F1D06}" sibTransId="{55784993-3DD9-4022-94AA-C7D87DD0E1BD}"/>
    <dgm:cxn modelId="{A9A76A19-8EB3-4174-A5C6-722EB7643DB4}" type="presOf" srcId="{36D897D9-9D5A-41CB-8318-57ACB857E76F}" destId="{9D70115A-41F3-4A6A-B9C7-81797088FDF6}" srcOrd="1" destOrd="0" presId="urn:microsoft.com/office/officeart/2005/8/layout/orgChart1"/>
    <dgm:cxn modelId="{A9E6231F-66D1-42E7-8EBE-F43A327CCE52}" type="presOf" srcId="{D043A830-13CF-49EF-9863-59C3EC235054}" destId="{C863DBB0-FB6A-4EA2-8DED-3C99F5648443}" srcOrd="1" destOrd="0" presId="urn:microsoft.com/office/officeart/2005/8/layout/orgChart1"/>
    <dgm:cxn modelId="{6FB8C039-F7B2-464E-B4C1-BEA6D8EA1142}" type="presOf" srcId="{DF17311D-2612-4545-A8A2-995857ECF7C1}" destId="{98FF64AB-96B2-48CA-B69A-E7EEB5887EA0}" srcOrd="1" destOrd="0" presId="urn:microsoft.com/office/officeart/2005/8/layout/orgChart1"/>
    <dgm:cxn modelId="{593A3D61-4E43-4CB5-B8F8-17E7033DA24C}" type="presOf" srcId="{33891283-7592-4833-ADF9-C2624A3F1D06}" destId="{9B99D4A2-DD66-4E5E-8A80-B2C8783B940C}" srcOrd="0" destOrd="0" presId="urn:microsoft.com/office/officeart/2005/8/layout/orgChart1"/>
    <dgm:cxn modelId="{81D96A41-6185-4EB6-807B-557695682CB2}" type="presOf" srcId="{36D897D9-9D5A-41CB-8318-57ACB857E76F}" destId="{B1410184-B35E-41FD-A599-5CCAF653EDD0}" srcOrd="0" destOrd="0" presId="urn:microsoft.com/office/officeart/2005/8/layout/orgChart1"/>
    <dgm:cxn modelId="{93C80A66-8CE9-4936-9283-E1690CBFEB93}" type="presOf" srcId="{B26D428B-15E3-4D09-B964-A57FBBBE8E3E}" destId="{4BEE6DF4-7661-4F28-BA6B-12C71DE610D9}" srcOrd="0" destOrd="0" presId="urn:microsoft.com/office/officeart/2005/8/layout/orgChart1"/>
    <dgm:cxn modelId="{A51F6E99-9E1E-408D-BE8F-8D116159FA60}" type="presOf" srcId="{AD14A2A3-154F-4D1E-9BF6-7E77D796DA38}" destId="{3F4F851C-4D8B-40A6-A45A-C4F26C803F63}" srcOrd="0" destOrd="0" presId="urn:microsoft.com/office/officeart/2005/8/layout/orgChart1"/>
    <dgm:cxn modelId="{AE86CB9C-7B74-42D3-96D5-3E781BF109A5}" type="presOf" srcId="{DF17311D-2612-4545-A8A2-995857ECF7C1}" destId="{96F55A09-84B2-47FD-ABBA-F89F4E838092}" srcOrd="0" destOrd="0" presId="urn:microsoft.com/office/officeart/2005/8/layout/orgChart1"/>
    <dgm:cxn modelId="{B7706BA6-5566-4BAD-A945-6E1EC45CB8DA}" srcId="{DF17311D-2612-4545-A8A2-995857ECF7C1}" destId="{B26D428B-15E3-4D09-B964-A57FBBBE8E3E}" srcOrd="0" destOrd="0" parTransId="{B44569D3-EC84-4330-B753-3A0655C9D4D1}" sibTransId="{6D9C93A9-64A9-4FDA-B990-B857E6C5D229}"/>
    <dgm:cxn modelId="{46ED64B9-2183-46BC-B981-769F467A196D}" type="presOf" srcId="{A34389E0-318E-47F5-AF0F-AF8BD551F933}" destId="{CFFBC291-73B9-4D54-8CE5-B667D974D239}" srcOrd="0" destOrd="0" presId="urn:microsoft.com/office/officeart/2005/8/layout/orgChart1"/>
    <dgm:cxn modelId="{A1BE31BB-47D3-4292-A5B6-3878FD0BB190}" srcId="{DF17311D-2612-4545-A8A2-995857ECF7C1}" destId="{A3175186-4656-49F5-BFAD-4440F65CAD01}" srcOrd="2" destOrd="0" parTransId="{0C8A68DB-68E0-4467-8959-559D5D997A0E}" sibTransId="{9E989704-9052-446C-BFA3-4D113D92FB57}"/>
    <dgm:cxn modelId="{E132E1BD-C690-4E04-9447-435F5157FEF1}" type="presOf" srcId="{0C8A68DB-68E0-4467-8959-559D5D997A0E}" destId="{E43E7DA9-016D-4F41-A253-C66D2376FDCC}" srcOrd="0" destOrd="0" presId="urn:microsoft.com/office/officeart/2005/8/layout/orgChart1"/>
    <dgm:cxn modelId="{AD9FD1C0-A9F1-4DDA-8CBD-A7E87C2D2805}" type="presOf" srcId="{B44569D3-EC84-4330-B753-3A0655C9D4D1}" destId="{5B789BCC-2171-4543-8340-9EC23C6EBA2A}" srcOrd="0" destOrd="0" presId="urn:microsoft.com/office/officeart/2005/8/layout/orgChart1"/>
    <dgm:cxn modelId="{29A844C7-CB38-49CB-B7C9-8706CEBB3BEB}" type="presOf" srcId="{B26D428B-15E3-4D09-B964-A57FBBBE8E3E}" destId="{A02AA039-EB53-4F8F-9481-3A27C7090478}" srcOrd="1" destOrd="0" presId="urn:microsoft.com/office/officeart/2005/8/layout/orgChart1"/>
    <dgm:cxn modelId="{F96E74CD-8F98-44B5-9708-969A607630A7}" type="presOf" srcId="{D043A830-13CF-49EF-9863-59C3EC235054}" destId="{B4C0B0FA-1D90-4689-B2FB-053C675CDC53}" srcOrd="0" destOrd="0" presId="urn:microsoft.com/office/officeart/2005/8/layout/orgChart1"/>
    <dgm:cxn modelId="{B7550CD3-72A7-47A1-8BFC-06F480D40811}" type="presOf" srcId="{A3175186-4656-49F5-BFAD-4440F65CAD01}" destId="{D0A1EEB2-FDA3-4ED5-9972-918F7BC03B64}" srcOrd="0" destOrd="0" presId="urn:microsoft.com/office/officeart/2005/8/layout/orgChart1"/>
    <dgm:cxn modelId="{18E7C1E6-A75A-4100-941D-DFB0F145B51E}" srcId="{AD14A2A3-154F-4D1E-9BF6-7E77D796DA38}" destId="{DF17311D-2612-4545-A8A2-995857ECF7C1}" srcOrd="0" destOrd="0" parTransId="{45C96372-1973-43AA-B49E-AE43B45A9775}" sibTransId="{FA258C46-6F2C-467D-A6C6-070A3D42178C}"/>
    <dgm:cxn modelId="{35A178F9-5D5D-4202-A7ED-6ABAEF47D810}" type="presOf" srcId="{A3175186-4656-49F5-BFAD-4440F65CAD01}" destId="{F8809D35-764C-48D6-8121-89F2DD9431FF}" srcOrd="1" destOrd="0" presId="urn:microsoft.com/office/officeart/2005/8/layout/orgChart1"/>
    <dgm:cxn modelId="{100B16FC-771B-46E3-A314-45F294A80401}" srcId="{DF17311D-2612-4545-A8A2-995857ECF7C1}" destId="{D043A830-13CF-49EF-9863-59C3EC235054}" srcOrd="3" destOrd="0" parTransId="{A34389E0-318E-47F5-AF0F-AF8BD551F933}" sibTransId="{555760B3-BA78-4DA6-9D4F-7DA11D4EE490}"/>
    <dgm:cxn modelId="{BD1CBFCF-E222-4400-B75A-B251E407B412}" type="presParOf" srcId="{3F4F851C-4D8B-40A6-A45A-C4F26C803F63}" destId="{25CEFD66-EA46-44E1-94AC-4AFBAB1F84A4}" srcOrd="0" destOrd="0" presId="urn:microsoft.com/office/officeart/2005/8/layout/orgChart1"/>
    <dgm:cxn modelId="{EDFD35AD-38E4-43BB-964A-554AF7420A70}" type="presParOf" srcId="{25CEFD66-EA46-44E1-94AC-4AFBAB1F84A4}" destId="{91433839-47B9-4B32-9591-21563E1D9F93}" srcOrd="0" destOrd="0" presId="urn:microsoft.com/office/officeart/2005/8/layout/orgChart1"/>
    <dgm:cxn modelId="{C7D12E75-270F-4BF7-A57D-C203F1C795CF}" type="presParOf" srcId="{91433839-47B9-4B32-9591-21563E1D9F93}" destId="{96F55A09-84B2-47FD-ABBA-F89F4E838092}" srcOrd="0" destOrd="0" presId="urn:microsoft.com/office/officeart/2005/8/layout/orgChart1"/>
    <dgm:cxn modelId="{059739BC-E8F3-45BC-8E8C-919863762849}" type="presParOf" srcId="{91433839-47B9-4B32-9591-21563E1D9F93}" destId="{98FF64AB-96B2-48CA-B69A-E7EEB5887EA0}" srcOrd="1" destOrd="0" presId="urn:microsoft.com/office/officeart/2005/8/layout/orgChart1"/>
    <dgm:cxn modelId="{E0ED57DB-D347-413A-8AB6-8259981C86C3}" type="presParOf" srcId="{25CEFD66-EA46-44E1-94AC-4AFBAB1F84A4}" destId="{CF2A269A-7BDB-4A8F-8640-034CFC24C3C0}" srcOrd="1" destOrd="0" presId="urn:microsoft.com/office/officeart/2005/8/layout/orgChart1"/>
    <dgm:cxn modelId="{F9CC8DFC-91E5-49C9-A6CA-7D9DF459DE3E}" type="presParOf" srcId="{CF2A269A-7BDB-4A8F-8640-034CFC24C3C0}" destId="{5B789BCC-2171-4543-8340-9EC23C6EBA2A}" srcOrd="0" destOrd="0" presId="urn:microsoft.com/office/officeart/2005/8/layout/orgChart1"/>
    <dgm:cxn modelId="{56DF414B-37F8-49A5-B68C-14FFD98E2FB0}" type="presParOf" srcId="{CF2A269A-7BDB-4A8F-8640-034CFC24C3C0}" destId="{3DB49918-AB90-42A7-9818-2387B8C3AC28}" srcOrd="1" destOrd="0" presId="urn:microsoft.com/office/officeart/2005/8/layout/orgChart1"/>
    <dgm:cxn modelId="{44826600-8C01-4A8B-BBBA-3A1C8410D8B0}" type="presParOf" srcId="{3DB49918-AB90-42A7-9818-2387B8C3AC28}" destId="{2C2257DD-4573-498D-80EE-1A3E7B6ED9C1}" srcOrd="0" destOrd="0" presId="urn:microsoft.com/office/officeart/2005/8/layout/orgChart1"/>
    <dgm:cxn modelId="{DBF6C26A-DCD6-438F-8F3D-AFA0D184FD2E}" type="presParOf" srcId="{2C2257DD-4573-498D-80EE-1A3E7B6ED9C1}" destId="{4BEE6DF4-7661-4F28-BA6B-12C71DE610D9}" srcOrd="0" destOrd="0" presId="urn:microsoft.com/office/officeart/2005/8/layout/orgChart1"/>
    <dgm:cxn modelId="{06BF1BA5-51AA-4279-A958-CDC8B02E46B8}" type="presParOf" srcId="{2C2257DD-4573-498D-80EE-1A3E7B6ED9C1}" destId="{A02AA039-EB53-4F8F-9481-3A27C7090478}" srcOrd="1" destOrd="0" presId="urn:microsoft.com/office/officeart/2005/8/layout/orgChart1"/>
    <dgm:cxn modelId="{D4230E73-CF72-45C9-B58C-85425AF8A15D}" type="presParOf" srcId="{3DB49918-AB90-42A7-9818-2387B8C3AC28}" destId="{2E98E6E5-1CF3-48B6-84FB-B20AD1891FBD}" srcOrd="1" destOrd="0" presId="urn:microsoft.com/office/officeart/2005/8/layout/orgChart1"/>
    <dgm:cxn modelId="{DA89A720-1ECC-40E8-A888-E014C3B17D29}" type="presParOf" srcId="{3DB49918-AB90-42A7-9818-2387B8C3AC28}" destId="{E71C94A5-27CA-44A4-B617-6031296131B6}" srcOrd="2" destOrd="0" presId="urn:microsoft.com/office/officeart/2005/8/layout/orgChart1"/>
    <dgm:cxn modelId="{593080BB-F5BF-4A5B-B3D0-0DE8B4D5AF97}" type="presParOf" srcId="{CF2A269A-7BDB-4A8F-8640-034CFC24C3C0}" destId="{9B99D4A2-DD66-4E5E-8A80-B2C8783B940C}" srcOrd="2" destOrd="0" presId="urn:microsoft.com/office/officeart/2005/8/layout/orgChart1"/>
    <dgm:cxn modelId="{E5F92ADD-5E29-42D2-B8EF-CA199E093CAB}" type="presParOf" srcId="{CF2A269A-7BDB-4A8F-8640-034CFC24C3C0}" destId="{E32B8E1C-5AC5-496D-938B-348A645C821C}" srcOrd="3" destOrd="0" presId="urn:microsoft.com/office/officeart/2005/8/layout/orgChart1"/>
    <dgm:cxn modelId="{A24DC745-8E93-4192-8EFE-50F20C31CAFC}" type="presParOf" srcId="{E32B8E1C-5AC5-496D-938B-348A645C821C}" destId="{82CCAD4C-D377-4899-A80B-7369BA8B92FD}" srcOrd="0" destOrd="0" presId="urn:microsoft.com/office/officeart/2005/8/layout/orgChart1"/>
    <dgm:cxn modelId="{36E78811-FEE4-4959-9774-FFCC454E9303}" type="presParOf" srcId="{82CCAD4C-D377-4899-A80B-7369BA8B92FD}" destId="{B1410184-B35E-41FD-A599-5CCAF653EDD0}" srcOrd="0" destOrd="0" presId="urn:microsoft.com/office/officeart/2005/8/layout/orgChart1"/>
    <dgm:cxn modelId="{DE3E5232-2F96-408E-B197-2A3C867958B6}" type="presParOf" srcId="{82CCAD4C-D377-4899-A80B-7369BA8B92FD}" destId="{9D70115A-41F3-4A6A-B9C7-81797088FDF6}" srcOrd="1" destOrd="0" presId="urn:microsoft.com/office/officeart/2005/8/layout/orgChart1"/>
    <dgm:cxn modelId="{F4300E90-DBBA-4B31-BF36-E4D9A4F93B15}" type="presParOf" srcId="{E32B8E1C-5AC5-496D-938B-348A645C821C}" destId="{A3E3D31F-E050-4C01-B910-CD8713FF2316}" srcOrd="1" destOrd="0" presId="urn:microsoft.com/office/officeart/2005/8/layout/orgChart1"/>
    <dgm:cxn modelId="{213DF83C-8E99-407A-AD74-6B1209735DDA}" type="presParOf" srcId="{E32B8E1C-5AC5-496D-938B-348A645C821C}" destId="{8B1C5658-2B12-4648-839E-C96DBD6DFC26}" srcOrd="2" destOrd="0" presId="urn:microsoft.com/office/officeart/2005/8/layout/orgChart1"/>
    <dgm:cxn modelId="{E6260CE5-5DD1-497F-AE0E-6556C4A808CD}" type="presParOf" srcId="{CF2A269A-7BDB-4A8F-8640-034CFC24C3C0}" destId="{E43E7DA9-016D-4F41-A253-C66D2376FDCC}" srcOrd="4" destOrd="0" presId="urn:microsoft.com/office/officeart/2005/8/layout/orgChart1"/>
    <dgm:cxn modelId="{2CC16F4A-3D4C-4501-BEAD-8D0BAB658373}" type="presParOf" srcId="{CF2A269A-7BDB-4A8F-8640-034CFC24C3C0}" destId="{29B961E7-B514-434C-A6DD-1A6FDE7F5A67}" srcOrd="5" destOrd="0" presId="urn:microsoft.com/office/officeart/2005/8/layout/orgChart1"/>
    <dgm:cxn modelId="{64A20345-9CF4-49A9-991B-277DEEFAD821}" type="presParOf" srcId="{29B961E7-B514-434C-A6DD-1A6FDE7F5A67}" destId="{84395361-7672-4332-8E3B-871FCCE5018C}" srcOrd="0" destOrd="0" presId="urn:microsoft.com/office/officeart/2005/8/layout/orgChart1"/>
    <dgm:cxn modelId="{6D1D191A-DAF1-4073-923E-F4F9CD6D5C85}" type="presParOf" srcId="{84395361-7672-4332-8E3B-871FCCE5018C}" destId="{D0A1EEB2-FDA3-4ED5-9972-918F7BC03B64}" srcOrd="0" destOrd="0" presId="urn:microsoft.com/office/officeart/2005/8/layout/orgChart1"/>
    <dgm:cxn modelId="{7D1CC857-B29A-4CE7-880B-5E055A9D84CE}" type="presParOf" srcId="{84395361-7672-4332-8E3B-871FCCE5018C}" destId="{F8809D35-764C-48D6-8121-89F2DD9431FF}" srcOrd="1" destOrd="0" presId="urn:microsoft.com/office/officeart/2005/8/layout/orgChart1"/>
    <dgm:cxn modelId="{5D10B14B-A3B9-4678-822A-B4C7E79EBF0A}" type="presParOf" srcId="{29B961E7-B514-434C-A6DD-1A6FDE7F5A67}" destId="{B3B319A1-C12C-414E-BB3F-96BBD0A3F91A}" srcOrd="1" destOrd="0" presId="urn:microsoft.com/office/officeart/2005/8/layout/orgChart1"/>
    <dgm:cxn modelId="{DF2EB412-B680-4706-ACC8-C23C396BCEFE}" type="presParOf" srcId="{29B961E7-B514-434C-A6DD-1A6FDE7F5A67}" destId="{ACDD5114-BAD2-4C34-962F-FFF99B369404}" srcOrd="2" destOrd="0" presId="urn:microsoft.com/office/officeart/2005/8/layout/orgChart1"/>
    <dgm:cxn modelId="{DBDE5A6E-3041-436E-A274-D4DE89C03442}" type="presParOf" srcId="{CF2A269A-7BDB-4A8F-8640-034CFC24C3C0}" destId="{CFFBC291-73B9-4D54-8CE5-B667D974D239}" srcOrd="6" destOrd="0" presId="urn:microsoft.com/office/officeart/2005/8/layout/orgChart1"/>
    <dgm:cxn modelId="{CBE86E04-99FC-4746-9452-B8CE6D34013F}" type="presParOf" srcId="{CF2A269A-7BDB-4A8F-8640-034CFC24C3C0}" destId="{A857A4A4-F647-427F-8EA1-B7868993F39A}" srcOrd="7" destOrd="0" presId="urn:microsoft.com/office/officeart/2005/8/layout/orgChart1"/>
    <dgm:cxn modelId="{5ED2F31B-E205-4FA8-9E49-EB8DF1EA7E9C}" type="presParOf" srcId="{A857A4A4-F647-427F-8EA1-B7868993F39A}" destId="{81BB30D5-971C-467E-B96B-6B6BF1B0ABDA}" srcOrd="0" destOrd="0" presId="urn:microsoft.com/office/officeart/2005/8/layout/orgChart1"/>
    <dgm:cxn modelId="{D8FB3C59-2CC6-4258-A507-34A85E5D8C2E}" type="presParOf" srcId="{81BB30D5-971C-467E-B96B-6B6BF1B0ABDA}" destId="{B4C0B0FA-1D90-4689-B2FB-053C675CDC53}" srcOrd="0" destOrd="0" presId="urn:microsoft.com/office/officeart/2005/8/layout/orgChart1"/>
    <dgm:cxn modelId="{DEF6D468-4AA9-4454-9BE1-5F03DB94B39A}" type="presParOf" srcId="{81BB30D5-971C-467E-B96B-6B6BF1B0ABDA}" destId="{C863DBB0-FB6A-4EA2-8DED-3C99F5648443}" srcOrd="1" destOrd="0" presId="urn:microsoft.com/office/officeart/2005/8/layout/orgChart1"/>
    <dgm:cxn modelId="{A61E842A-B8AA-4BE2-AFAC-91D51770475A}" type="presParOf" srcId="{A857A4A4-F647-427F-8EA1-B7868993F39A}" destId="{857336C7-9542-42A2-A632-CEAED708AEC0}" srcOrd="1" destOrd="0" presId="urn:microsoft.com/office/officeart/2005/8/layout/orgChart1"/>
    <dgm:cxn modelId="{8E4DA2AA-8B7B-4010-B266-ED0B84890895}" type="presParOf" srcId="{A857A4A4-F647-427F-8EA1-B7868993F39A}" destId="{DBCDB742-9527-4756-91E6-95C475FAC2F9}" srcOrd="2" destOrd="0" presId="urn:microsoft.com/office/officeart/2005/8/layout/orgChart1"/>
    <dgm:cxn modelId="{15640AB7-D697-409A-860E-B8D4A6B4ED55}" type="presParOf" srcId="{25CEFD66-EA46-44E1-94AC-4AFBAB1F84A4}" destId="{7F66C7AC-BFE8-4F13-9AE7-B196DC1BC6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14A2A3-154F-4D1E-9BF6-7E77D796DA38}"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pPr rtl="1"/>
          <a:endParaRPr lang="he-IL"/>
        </a:p>
      </dgm:t>
    </dgm:pt>
    <dgm:pt modelId="{DF17311D-2612-4545-A8A2-995857ECF7C1}">
      <dgm:prSet phldrT="[טקסט]" custT="1"/>
      <dgm:spPr/>
      <dgm:t>
        <a:bodyPr/>
        <a:lstStyle/>
        <a:p>
          <a:pPr rtl="1"/>
          <a:r>
            <a:rPr lang="he-IL" sz="3600" b="1" dirty="0"/>
            <a:t> שרים בממשלה  </a:t>
          </a:r>
        </a:p>
      </dgm:t>
    </dgm:pt>
    <dgm:pt modelId="{45C96372-1973-43AA-B49E-AE43B45A9775}" type="parTrans" cxnId="{18E7C1E6-A75A-4100-941D-DFB0F145B51E}">
      <dgm:prSet/>
      <dgm:spPr/>
      <dgm:t>
        <a:bodyPr/>
        <a:lstStyle/>
        <a:p>
          <a:pPr rtl="1"/>
          <a:endParaRPr lang="he-IL"/>
        </a:p>
      </dgm:t>
    </dgm:pt>
    <dgm:pt modelId="{FA258C46-6F2C-467D-A6C6-070A3D42178C}" type="sibTrans" cxnId="{18E7C1E6-A75A-4100-941D-DFB0F145B51E}">
      <dgm:prSet/>
      <dgm:spPr/>
      <dgm:t>
        <a:bodyPr/>
        <a:lstStyle/>
        <a:p>
          <a:pPr rtl="1"/>
          <a:endParaRPr lang="he-IL"/>
        </a:p>
      </dgm:t>
    </dgm:pt>
    <dgm:pt modelId="{36D897D9-9D5A-41CB-8318-57ACB857E76F}">
      <dgm:prSet phldrT="[טקסט]" custT="1"/>
      <dgm:spPr/>
      <dgm:t>
        <a:bodyPr/>
        <a:lstStyle/>
        <a:p>
          <a:pPr rtl="1"/>
          <a:r>
            <a:rPr lang="he-IL" sz="3600" b="1" dirty="0"/>
            <a:t>   שר החינוך</a:t>
          </a:r>
        </a:p>
      </dgm:t>
    </dgm:pt>
    <dgm:pt modelId="{33891283-7592-4833-ADF9-C2624A3F1D06}" type="parTrans" cxnId="{23809306-5133-406A-ABAA-6D40F22B87A9}">
      <dgm:prSet/>
      <dgm:spPr/>
      <dgm:t>
        <a:bodyPr/>
        <a:lstStyle/>
        <a:p>
          <a:pPr rtl="1"/>
          <a:endParaRPr lang="he-IL" sz="2400" b="1"/>
        </a:p>
      </dgm:t>
    </dgm:pt>
    <dgm:pt modelId="{55784993-3DD9-4022-94AA-C7D87DD0E1BD}" type="sibTrans" cxnId="{23809306-5133-406A-ABAA-6D40F22B87A9}">
      <dgm:prSet/>
      <dgm:spPr/>
      <dgm:t>
        <a:bodyPr/>
        <a:lstStyle/>
        <a:p>
          <a:pPr rtl="1"/>
          <a:endParaRPr lang="he-IL"/>
        </a:p>
      </dgm:t>
    </dgm:pt>
    <dgm:pt modelId="{A3175186-4656-49F5-BFAD-4440F65CAD01}">
      <dgm:prSet phldrT="[טקסט]" custT="1"/>
      <dgm:spPr/>
      <dgm:t>
        <a:bodyPr/>
        <a:lstStyle/>
        <a:p>
          <a:pPr rtl="1"/>
          <a:r>
            <a:rPr lang="he-IL" sz="3600" b="1" dirty="0"/>
            <a:t>   שר האוצר</a:t>
          </a:r>
        </a:p>
      </dgm:t>
    </dgm:pt>
    <dgm:pt modelId="{0C8A68DB-68E0-4467-8959-559D5D997A0E}" type="parTrans" cxnId="{A1BE31BB-47D3-4292-A5B6-3878FD0BB190}">
      <dgm:prSet/>
      <dgm:spPr/>
      <dgm:t>
        <a:bodyPr/>
        <a:lstStyle/>
        <a:p>
          <a:pPr rtl="1"/>
          <a:endParaRPr lang="he-IL" sz="2400" b="1"/>
        </a:p>
      </dgm:t>
    </dgm:pt>
    <dgm:pt modelId="{9E989704-9052-446C-BFA3-4D113D92FB57}" type="sibTrans" cxnId="{A1BE31BB-47D3-4292-A5B6-3878FD0BB190}">
      <dgm:prSet/>
      <dgm:spPr/>
      <dgm:t>
        <a:bodyPr/>
        <a:lstStyle/>
        <a:p>
          <a:pPr rtl="1"/>
          <a:endParaRPr lang="he-IL"/>
        </a:p>
      </dgm:t>
    </dgm:pt>
    <dgm:pt modelId="{D043A830-13CF-49EF-9863-59C3EC235054}">
      <dgm:prSet phldrT="[טקסט]" custT="1"/>
      <dgm:spPr/>
      <dgm:t>
        <a:bodyPr/>
        <a:lstStyle/>
        <a:p>
          <a:pPr rtl="1"/>
          <a:r>
            <a:rPr lang="he-IL" sz="3600" b="1" dirty="0"/>
            <a:t>  שר </a:t>
          </a:r>
          <a:r>
            <a:rPr lang="he-IL" sz="3200" b="1" dirty="0"/>
            <a:t>התחבורה</a:t>
          </a:r>
          <a:endParaRPr lang="he-IL" sz="3600" b="1" dirty="0"/>
        </a:p>
      </dgm:t>
    </dgm:pt>
    <dgm:pt modelId="{A34389E0-318E-47F5-AF0F-AF8BD551F933}" type="parTrans" cxnId="{100B16FC-771B-46E3-A314-45F294A80401}">
      <dgm:prSet/>
      <dgm:spPr/>
      <dgm:t>
        <a:bodyPr/>
        <a:lstStyle/>
        <a:p>
          <a:pPr rtl="1"/>
          <a:endParaRPr lang="he-IL" sz="2400" b="1"/>
        </a:p>
      </dgm:t>
    </dgm:pt>
    <dgm:pt modelId="{555760B3-BA78-4DA6-9D4F-7DA11D4EE490}" type="sibTrans" cxnId="{100B16FC-771B-46E3-A314-45F294A80401}">
      <dgm:prSet/>
      <dgm:spPr/>
      <dgm:t>
        <a:bodyPr/>
        <a:lstStyle/>
        <a:p>
          <a:pPr rtl="1"/>
          <a:endParaRPr lang="he-IL"/>
        </a:p>
      </dgm:t>
    </dgm:pt>
    <dgm:pt modelId="{B26D428B-15E3-4D09-B964-A57FBBBE8E3E}">
      <dgm:prSet custT="1"/>
      <dgm:spPr/>
      <dgm:t>
        <a:bodyPr/>
        <a:lstStyle/>
        <a:p>
          <a:pPr rtl="1"/>
          <a:r>
            <a:rPr lang="he-IL" sz="3600" b="1" dirty="0"/>
            <a:t>שר הביטחון</a:t>
          </a:r>
        </a:p>
      </dgm:t>
    </dgm:pt>
    <dgm:pt modelId="{B44569D3-EC84-4330-B753-3A0655C9D4D1}" type="parTrans" cxnId="{B7706BA6-5566-4BAD-A945-6E1EC45CB8DA}">
      <dgm:prSet/>
      <dgm:spPr/>
      <dgm:t>
        <a:bodyPr/>
        <a:lstStyle/>
        <a:p>
          <a:pPr rtl="1"/>
          <a:endParaRPr lang="he-IL" sz="2400" b="1"/>
        </a:p>
      </dgm:t>
    </dgm:pt>
    <dgm:pt modelId="{6D9C93A9-64A9-4FDA-B990-B857E6C5D229}" type="sibTrans" cxnId="{B7706BA6-5566-4BAD-A945-6E1EC45CB8DA}">
      <dgm:prSet/>
      <dgm:spPr/>
      <dgm:t>
        <a:bodyPr/>
        <a:lstStyle/>
        <a:p>
          <a:pPr rtl="1"/>
          <a:endParaRPr lang="he-IL"/>
        </a:p>
      </dgm:t>
    </dgm:pt>
    <dgm:pt modelId="{3F4F851C-4D8B-40A6-A45A-C4F26C803F63}" type="pres">
      <dgm:prSet presAssocID="{AD14A2A3-154F-4D1E-9BF6-7E77D796DA38}" presName="hierChild1" presStyleCnt="0">
        <dgm:presLayoutVars>
          <dgm:orgChart val="1"/>
          <dgm:chPref val="1"/>
          <dgm:dir/>
          <dgm:animOne val="branch"/>
          <dgm:animLvl val="lvl"/>
          <dgm:resizeHandles/>
        </dgm:presLayoutVars>
      </dgm:prSet>
      <dgm:spPr/>
    </dgm:pt>
    <dgm:pt modelId="{25CEFD66-EA46-44E1-94AC-4AFBAB1F84A4}" type="pres">
      <dgm:prSet presAssocID="{DF17311D-2612-4545-A8A2-995857ECF7C1}" presName="hierRoot1" presStyleCnt="0">
        <dgm:presLayoutVars>
          <dgm:hierBranch val="init"/>
        </dgm:presLayoutVars>
      </dgm:prSet>
      <dgm:spPr/>
    </dgm:pt>
    <dgm:pt modelId="{91433839-47B9-4B32-9591-21563E1D9F93}" type="pres">
      <dgm:prSet presAssocID="{DF17311D-2612-4545-A8A2-995857ECF7C1}" presName="rootComposite1" presStyleCnt="0"/>
      <dgm:spPr/>
    </dgm:pt>
    <dgm:pt modelId="{96F55A09-84B2-47FD-ABBA-F89F4E838092}" type="pres">
      <dgm:prSet presAssocID="{DF17311D-2612-4545-A8A2-995857ECF7C1}" presName="rootText1" presStyleLbl="node0" presStyleIdx="0" presStyleCnt="1">
        <dgm:presLayoutVars>
          <dgm:chPref val="3"/>
        </dgm:presLayoutVars>
      </dgm:prSet>
      <dgm:spPr/>
    </dgm:pt>
    <dgm:pt modelId="{98FF64AB-96B2-48CA-B69A-E7EEB5887EA0}" type="pres">
      <dgm:prSet presAssocID="{DF17311D-2612-4545-A8A2-995857ECF7C1}" presName="rootConnector1" presStyleLbl="node1" presStyleIdx="0" presStyleCnt="0"/>
      <dgm:spPr/>
    </dgm:pt>
    <dgm:pt modelId="{CF2A269A-7BDB-4A8F-8640-034CFC24C3C0}" type="pres">
      <dgm:prSet presAssocID="{DF17311D-2612-4545-A8A2-995857ECF7C1}" presName="hierChild2" presStyleCnt="0"/>
      <dgm:spPr/>
    </dgm:pt>
    <dgm:pt modelId="{5B789BCC-2171-4543-8340-9EC23C6EBA2A}" type="pres">
      <dgm:prSet presAssocID="{B44569D3-EC84-4330-B753-3A0655C9D4D1}" presName="Name37" presStyleLbl="parChTrans1D2" presStyleIdx="0" presStyleCnt="4"/>
      <dgm:spPr/>
    </dgm:pt>
    <dgm:pt modelId="{3DB49918-AB90-42A7-9818-2387B8C3AC28}" type="pres">
      <dgm:prSet presAssocID="{B26D428B-15E3-4D09-B964-A57FBBBE8E3E}" presName="hierRoot2" presStyleCnt="0">
        <dgm:presLayoutVars>
          <dgm:hierBranch val="init"/>
        </dgm:presLayoutVars>
      </dgm:prSet>
      <dgm:spPr/>
    </dgm:pt>
    <dgm:pt modelId="{2C2257DD-4573-498D-80EE-1A3E7B6ED9C1}" type="pres">
      <dgm:prSet presAssocID="{B26D428B-15E3-4D09-B964-A57FBBBE8E3E}" presName="rootComposite" presStyleCnt="0"/>
      <dgm:spPr/>
    </dgm:pt>
    <dgm:pt modelId="{4BEE6DF4-7661-4F28-BA6B-12C71DE610D9}" type="pres">
      <dgm:prSet presAssocID="{B26D428B-15E3-4D09-B964-A57FBBBE8E3E}" presName="rootText" presStyleLbl="node2" presStyleIdx="0" presStyleCnt="4">
        <dgm:presLayoutVars>
          <dgm:chPref val="3"/>
        </dgm:presLayoutVars>
      </dgm:prSet>
      <dgm:spPr/>
    </dgm:pt>
    <dgm:pt modelId="{A02AA039-EB53-4F8F-9481-3A27C7090478}" type="pres">
      <dgm:prSet presAssocID="{B26D428B-15E3-4D09-B964-A57FBBBE8E3E}" presName="rootConnector" presStyleLbl="node2" presStyleIdx="0" presStyleCnt="4"/>
      <dgm:spPr/>
    </dgm:pt>
    <dgm:pt modelId="{2E98E6E5-1CF3-48B6-84FB-B20AD1891FBD}" type="pres">
      <dgm:prSet presAssocID="{B26D428B-15E3-4D09-B964-A57FBBBE8E3E}" presName="hierChild4" presStyleCnt="0"/>
      <dgm:spPr/>
    </dgm:pt>
    <dgm:pt modelId="{E71C94A5-27CA-44A4-B617-6031296131B6}" type="pres">
      <dgm:prSet presAssocID="{B26D428B-15E3-4D09-B964-A57FBBBE8E3E}" presName="hierChild5" presStyleCnt="0"/>
      <dgm:spPr/>
    </dgm:pt>
    <dgm:pt modelId="{9B99D4A2-DD66-4E5E-8A80-B2C8783B940C}" type="pres">
      <dgm:prSet presAssocID="{33891283-7592-4833-ADF9-C2624A3F1D06}" presName="Name37" presStyleLbl="parChTrans1D2" presStyleIdx="1" presStyleCnt="4"/>
      <dgm:spPr/>
    </dgm:pt>
    <dgm:pt modelId="{E32B8E1C-5AC5-496D-938B-348A645C821C}" type="pres">
      <dgm:prSet presAssocID="{36D897D9-9D5A-41CB-8318-57ACB857E76F}" presName="hierRoot2" presStyleCnt="0">
        <dgm:presLayoutVars>
          <dgm:hierBranch val="init"/>
        </dgm:presLayoutVars>
      </dgm:prSet>
      <dgm:spPr/>
    </dgm:pt>
    <dgm:pt modelId="{82CCAD4C-D377-4899-A80B-7369BA8B92FD}" type="pres">
      <dgm:prSet presAssocID="{36D897D9-9D5A-41CB-8318-57ACB857E76F}" presName="rootComposite" presStyleCnt="0"/>
      <dgm:spPr/>
    </dgm:pt>
    <dgm:pt modelId="{B1410184-B35E-41FD-A599-5CCAF653EDD0}" type="pres">
      <dgm:prSet presAssocID="{36D897D9-9D5A-41CB-8318-57ACB857E76F}" presName="rootText" presStyleLbl="node2" presStyleIdx="1" presStyleCnt="4">
        <dgm:presLayoutVars>
          <dgm:chPref val="3"/>
        </dgm:presLayoutVars>
      </dgm:prSet>
      <dgm:spPr/>
    </dgm:pt>
    <dgm:pt modelId="{9D70115A-41F3-4A6A-B9C7-81797088FDF6}" type="pres">
      <dgm:prSet presAssocID="{36D897D9-9D5A-41CB-8318-57ACB857E76F}" presName="rootConnector" presStyleLbl="node2" presStyleIdx="1" presStyleCnt="4"/>
      <dgm:spPr/>
    </dgm:pt>
    <dgm:pt modelId="{A3E3D31F-E050-4C01-B910-CD8713FF2316}" type="pres">
      <dgm:prSet presAssocID="{36D897D9-9D5A-41CB-8318-57ACB857E76F}" presName="hierChild4" presStyleCnt="0"/>
      <dgm:spPr/>
    </dgm:pt>
    <dgm:pt modelId="{8B1C5658-2B12-4648-839E-C96DBD6DFC26}" type="pres">
      <dgm:prSet presAssocID="{36D897D9-9D5A-41CB-8318-57ACB857E76F}" presName="hierChild5" presStyleCnt="0"/>
      <dgm:spPr/>
    </dgm:pt>
    <dgm:pt modelId="{E43E7DA9-016D-4F41-A253-C66D2376FDCC}" type="pres">
      <dgm:prSet presAssocID="{0C8A68DB-68E0-4467-8959-559D5D997A0E}" presName="Name37" presStyleLbl="parChTrans1D2" presStyleIdx="2" presStyleCnt="4"/>
      <dgm:spPr/>
    </dgm:pt>
    <dgm:pt modelId="{29B961E7-B514-434C-A6DD-1A6FDE7F5A67}" type="pres">
      <dgm:prSet presAssocID="{A3175186-4656-49F5-BFAD-4440F65CAD01}" presName="hierRoot2" presStyleCnt="0">
        <dgm:presLayoutVars>
          <dgm:hierBranch val="init"/>
        </dgm:presLayoutVars>
      </dgm:prSet>
      <dgm:spPr/>
    </dgm:pt>
    <dgm:pt modelId="{84395361-7672-4332-8E3B-871FCCE5018C}" type="pres">
      <dgm:prSet presAssocID="{A3175186-4656-49F5-BFAD-4440F65CAD01}" presName="rootComposite" presStyleCnt="0"/>
      <dgm:spPr/>
    </dgm:pt>
    <dgm:pt modelId="{D0A1EEB2-FDA3-4ED5-9972-918F7BC03B64}" type="pres">
      <dgm:prSet presAssocID="{A3175186-4656-49F5-BFAD-4440F65CAD01}" presName="rootText" presStyleLbl="node2" presStyleIdx="2" presStyleCnt="4">
        <dgm:presLayoutVars>
          <dgm:chPref val="3"/>
        </dgm:presLayoutVars>
      </dgm:prSet>
      <dgm:spPr/>
    </dgm:pt>
    <dgm:pt modelId="{F8809D35-764C-48D6-8121-89F2DD9431FF}" type="pres">
      <dgm:prSet presAssocID="{A3175186-4656-49F5-BFAD-4440F65CAD01}" presName="rootConnector" presStyleLbl="node2" presStyleIdx="2" presStyleCnt="4"/>
      <dgm:spPr/>
    </dgm:pt>
    <dgm:pt modelId="{B3B319A1-C12C-414E-BB3F-96BBD0A3F91A}" type="pres">
      <dgm:prSet presAssocID="{A3175186-4656-49F5-BFAD-4440F65CAD01}" presName="hierChild4" presStyleCnt="0"/>
      <dgm:spPr/>
    </dgm:pt>
    <dgm:pt modelId="{ACDD5114-BAD2-4C34-962F-FFF99B369404}" type="pres">
      <dgm:prSet presAssocID="{A3175186-4656-49F5-BFAD-4440F65CAD01}" presName="hierChild5" presStyleCnt="0"/>
      <dgm:spPr/>
    </dgm:pt>
    <dgm:pt modelId="{CFFBC291-73B9-4D54-8CE5-B667D974D239}" type="pres">
      <dgm:prSet presAssocID="{A34389E0-318E-47F5-AF0F-AF8BD551F933}" presName="Name37" presStyleLbl="parChTrans1D2" presStyleIdx="3" presStyleCnt="4"/>
      <dgm:spPr/>
    </dgm:pt>
    <dgm:pt modelId="{A857A4A4-F647-427F-8EA1-B7868993F39A}" type="pres">
      <dgm:prSet presAssocID="{D043A830-13CF-49EF-9863-59C3EC235054}" presName="hierRoot2" presStyleCnt="0">
        <dgm:presLayoutVars>
          <dgm:hierBranch val="init"/>
        </dgm:presLayoutVars>
      </dgm:prSet>
      <dgm:spPr/>
    </dgm:pt>
    <dgm:pt modelId="{81BB30D5-971C-467E-B96B-6B6BF1B0ABDA}" type="pres">
      <dgm:prSet presAssocID="{D043A830-13CF-49EF-9863-59C3EC235054}" presName="rootComposite" presStyleCnt="0"/>
      <dgm:spPr/>
    </dgm:pt>
    <dgm:pt modelId="{B4C0B0FA-1D90-4689-B2FB-053C675CDC53}" type="pres">
      <dgm:prSet presAssocID="{D043A830-13CF-49EF-9863-59C3EC235054}" presName="rootText" presStyleLbl="node2" presStyleIdx="3" presStyleCnt="4">
        <dgm:presLayoutVars>
          <dgm:chPref val="3"/>
        </dgm:presLayoutVars>
      </dgm:prSet>
      <dgm:spPr/>
    </dgm:pt>
    <dgm:pt modelId="{C863DBB0-FB6A-4EA2-8DED-3C99F5648443}" type="pres">
      <dgm:prSet presAssocID="{D043A830-13CF-49EF-9863-59C3EC235054}" presName="rootConnector" presStyleLbl="node2" presStyleIdx="3" presStyleCnt="4"/>
      <dgm:spPr/>
    </dgm:pt>
    <dgm:pt modelId="{857336C7-9542-42A2-A632-CEAED708AEC0}" type="pres">
      <dgm:prSet presAssocID="{D043A830-13CF-49EF-9863-59C3EC235054}" presName="hierChild4" presStyleCnt="0"/>
      <dgm:spPr/>
    </dgm:pt>
    <dgm:pt modelId="{DBCDB742-9527-4756-91E6-95C475FAC2F9}" type="pres">
      <dgm:prSet presAssocID="{D043A830-13CF-49EF-9863-59C3EC235054}" presName="hierChild5" presStyleCnt="0"/>
      <dgm:spPr/>
    </dgm:pt>
    <dgm:pt modelId="{7F66C7AC-BFE8-4F13-9AE7-B196DC1BC68E}" type="pres">
      <dgm:prSet presAssocID="{DF17311D-2612-4545-A8A2-995857ECF7C1}" presName="hierChild3" presStyleCnt="0"/>
      <dgm:spPr/>
    </dgm:pt>
  </dgm:ptLst>
  <dgm:cxnLst>
    <dgm:cxn modelId="{23809306-5133-406A-ABAA-6D40F22B87A9}" srcId="{DF17311D-2612-4545-A8A2-995857ECF7C1}" destId="{36D897D9-9D5A-41CB-8318-57ACB857E76F}" srcOrd="1" destOrd="0" parTransId="{33891283-7592-4833-ADF9-C2624A3F1D06}" sibTransId="{55784993-3DD9-4022-94AA-C7D87DD0E1BD}"/>
    <dgm:cxn modelId="{A9A76A19-8EB3-4174-A5C6-722EB7643DB4}" type="presOf" srcId="{36D897D9-9D5A-41CB-8318-57ACB857E76F}" destId="{9D70115A-41F3-4A6A-B9C7-81797088FDF6}" srcOrd="1" destOrd="0" presId="urn:microsoft.com/office/officeart/2005/8/layout/orgChart1"/>
    <dgm:cxn modelId="{A9E6231F-66D1-42E7-8EBE-F43A327CCE52}" type="presOf" srcId="{D043A830-13CF-49EF-9863-59C3EC235054}" destId="{C863DBB0-FB6A-4EA2-8DED-3C99F5648443}" srcOrd="1" destOrd="0" presId="urn:microsoft.com/office/officeart/2005/8/layout/orgChart1"/>
    <dgm:cxn modelId="{6FB8C039-F7B2-464E-B4C1-BEA6D8EA1142}" type="presOf" srcId="{DF17311D-2612-4545-A8A2-995857ECF7C1}" destId="{98FF64AB-96B2-48CA-B69A-E7EEB5887EA0}" srcOrd="1" destOrd="0" presId="urn:microsoft.com/office/officeart/2005/8/layout/orgChart1"/>
    <dgm:cxn modelId="{593A3D61-4E43-4CB5-B8F8-17E7033DA24C}" type="presOf" srcId="{33891283-7592-4833-ADF9-C2624A3F1D06}" destId="{9B99D4A2-DD66-4E5E-8A80-B2C8783B940C}" srcOrd="0" destOrd="0" presId="urn:microsoft.com/office/officeart/2005/8/layout/orgChart1"/>
    <dgm:cxn modelId="{81D96A41-6185-4EB6-807B-557695682CB2}" type="presOf" srcId="{36D897D9-9D5A-41CB-8318-57ACB857E76F}" destId="{B1410184-B35E-41FD-A599-5CCAF653EDD0}" srcOrd="0" destOrd="0" presId="urn:microsoft.com/office/officeart/2005/8/layout/orgChart1"/>
    <dgm:cxn modelId="{93C80A66-8CE9-4936-9283-E1690CBFEB93}" type="presOf" srcId="{B26D428B-15E3-4D09-B964-A57FBBBE8E3E}" destId="{4BEE6DF4-7661-4F28-BA6B-12C71DE610D9}" srcOrd="0" destOrd="0" presId="urn:microsoft.com/office/officeart/2005/8/layout/orgChart1"/>
    <dgm:cxn modelId="{A51F6E99-9E1E-408D-BE8F-8D116159FA60}" type="presOf" srcId="{AD14A2A3-154F-4D1E-9BF6-7E77D796DA38}" destId="{3F4F851C-4D8B-40A6-A45A-C4F26C803F63}" srcOrd="0" destOrd="0" presId="urn:microsoft.com/office/officeart/2005/8/layout/orgChart1"/>
    <dgm:cxn modelId="{AE86CB9C-7B74-42D3-96D5-3E781BF109A5}" type="presOf" srcId="{DF17311D-2612-4545-A8A2-995857ECF7C1}" destId="{96F55A09-84B2-47FD-ABBA-F89F4E838092}" srcOrd="0" destOrd="0" presId="urn:microsoft.com/office/officeart/2005/8/layout/orgChart1"/>
    <dgm:cxn modelId="{B7706BA6-5566-4BAD-A945-6E1EC45CB8DA}" srcId="{DF17311D-2612-4545-A8A2-995857ECF7C1}" destId="{B26D428B-15E3-4D09-B964-A57FBBBE8E3E}" srcOrd="0" destOrd="0" parTransId="{B44569D3-EC84-4330-B753-3A0655C9D4D1}" sibTransId="{6D9C93A9-64A9-4FDA-B990-B857E6C5D229}"/>
    <dgm:cxn modelId="{46ED64B9-2183-46BC-B981-769F467A196D}" type="presOf" srcId="{A34389E0-318E-47F5-AF0F-AF8BD551F933}" destId="{CFFBC291-73B9-4D54-8CE5-B667D974D239}" srcOrd="0" destOrd="0" presId="urn:microsoft.com/office/officeart/2005/8/layout/orgChart1"/>
    <dgm:cxn modelId="{A1BE31BB-47D3-4292-A5B6-3878FD0BB190}" srcId="{DF17311D-2612-4545-A8A2-995857ECF7C1}" destId="{A3175186-4656-49F5-BFAD-4440F65CAD01}" srcOrd="2" destOrd="0" parTransId="{0C8A68DB-68E0-4467-8959-559D5D997A0E}" sibTransId="{9E989704-9052-446C-BFA3-4D113D92FB57}"/>
    <dgm:cxn modelId="{E132E1BD-C690-4E04-9447-435F5157FEF1}" type="presOf" srcId="{0C8A68DB-68E0-4467-8959-559D5D997A0E}" destId="{E43E7DA9-016D-4F41-A253-C66D2376FDCC}" srcOrd="0" destOrd="0" presId="urn:microsoft.com/office/officeart/2005/8/layout/orgChart1"/>
    <dgm:cxn modelId="{AD9FD1C0-A9F1-4DDA-8CBD-A7E87C2D2805}" type="presOf" srcId="{B44569D3-EC84-4330-B753-3A0655C9D4D1}" destId="{5B789BCC-2171-4543-8340-9EC23C6EBA2A}" srcOrd="0" destOrd="0" presId="urn:microsoft.com/office/officeart/2005/8/layout/orgChart1"/>
    <dgm:cxn modelId="{29A844C7-CB38-49CB-B7C9-8706CEBB3BEB}" type="presOf" srcId="{B26D428B-15E3-4D09-B964-A57FBBBE8E3E}" destId="{A02AA039-EB53-4F8F-9481-3A27C7090478}" srcOrd="1" destOrd="0" presId="urn:microsoft.com/office/officeart/2005/8/layout/orgChart1"/>
    <dgm:cxn modelId="{F96E74CD-8F98-44B5-9708-969A607630A7}" type="presOf" srcId="{D043A830-13CF-49EF-9863-59C3EC235054}" destId="{B4C0B0FA-1D90-4689-B2FB-053C675CDC53}" srcOrd="0" destOrd="0" presId="urn:microsoft.com/office/officeart/2005/8/layout/orgChart1"/>
    <dgm:cxn modelId="{B7550CD3-72A7-47A1-8BFC-06F480D40811}" type="presOf" srcId="{A3175186-4656-49F5-BFAD-4440F65CAD01}" destId="{D0A1EEB2-FDA3-4ED5-9972-918F7BC03B64}" srcOrd="0" destOrd="0" presId="urn:microsoft.com/office/officeart/2005/8/layout/orgChart1"/>
    <dgm:cxn modelId="{18E7C1E6-A75A-4100-941D-DFB0F145B51E}" srcId="{AD14A2A3-154F-4D1E-9BF6-7E77D796DA38}" destId="{DF17311D-2612-4545-A8A2-995857ECF7C1}" srcOrd="0" destOrd="0" parTransId="{45C96372-1973-43AA-B49E-AE43B45A9775}" sibTransId="{FA258C46-6F2C-467D-A6C6-070A3D42178C}"/>
    <dgm:cxn modelId="{35A178F9-5D5D-4202-A7ED-6ABAEF47D810}" type="presOf" srcId="{A3175186-4656-49F5-BFAD-4440F65CAD01}" destId="{F8809D35-764C-48D6-8121-89F2DD9431FF}" srcOrd="1" destOrd="0" presId="urn:microsoft.com/office/officeart/2005/8/layout/orgChart1"/>
    <dgm:cxn modelId="{100B16FC-771B-46E3-A314-45F294A80401}" srcId="{DF17311D-2612-4545-A8A2-995857ECF7C1}" destId="{D043A830-13CF-49EF-9863-59C3EC235054}" srcOrd="3" destOrd="0" parTransId="{A34389E0-318E-47F5-AF0F-AF8BD551F933}" sibTransId="{555760B3-BA78-4DA6-9D4F-7DA11D4EE490}"/>
    <dgm:cxn modelId="{BD1CBFCF-E222-4400-B75A-B251E407B412}" type="presParOf" srcId="{3F4F851C-4D8B-40A6-A45A-C4F26C803F63}" destId="{25CEFD66-EA46-44E1-94AC-4AFBAB1F84A4}" srcOrd="0" destOrd="0" presId="urn:microsoft.com/office/officeart/2005/8/layout/orgChart1"/>
    <dgm:cxn modelId="{EDFD35AD-38E4-43BB-964A-554AF7420A70}" type="presParOf" srcId="{25CEFD66-EA46-44E1-94AC-4AFBAB1F84A4}" destId="{91433839-47B9-4B32-9591-21563E1D9F93}" srcOrd="0" destOrd="0" presId="urn:microsoft.com/office/officeart/2005/8/layout/orgChart1"/>
    <dgm:cxn modelId="{C7D12E75-270F-4BF7-A57D-C203F1C795CF}" type="presParOf" srcId="{91433839-47B9-4B32-9591-21563E1D9F93}" destId="{96F55A09-84B2-47FD-ABBA-F89F4E838092}" srcOrd="0" destOrd="0" presId="urn:microsoft.com/office/officeart/2005/8/layout/orgChart1"/>
    <dgm:cxn modelId="{059739BC-E8F3-45BC-8E8C-919863762849}" type="presParOf" srcId="{91433839-47B9-4B32-9591-21563E1D9F93}" destId="{98FF64AB-96B2-48CA-B69A-E7EEB5887EA0}" srcOrd="1" destOrd="0" presId="urn:microsoft.com/office/officeart/2005/8/layout/orgChart1"/>
    <dgm:cxn modelId="{E0ED57DB-D347-413A-8AB6-8259981C86C3}" type="presParOf" srcId="{25CEFD66-EA46-44E1-94AC-4AFBAB1F84A4}" destId="{CF2A269A-7BDB-4A8F-8640-034CFC24C3C0}" srcOrd="1" destOrd="0" presId="urn:microsoft.com/office/officeart/2005/8/layout/orgChart1"/>
    <dgm:cxn modelId="{F9CC8DFC-91E5-49C9-A6CA-7D9DF459DE3E}" type="presParOf" srcId="{CF2A269A-7BDB-4A8F-8640-034CFC24C3C0}" destId="{5B789BCC-2171-4543-8340-9EC23C6EBA2A}" srcOrd="0" destOrd="0" presId="urn:microsoft.com/office/officeart/2005/8/layout/orgChart1"/>
    <dgm:cxn modelId="{56DF414B-37F8-49A5-B68C-14FFD98E2FB0}" type="presParOf" srcId="{CF2A269A-7BDB-4A8F-8640-034CFC24C3C0}" destId="{3DB49918-AB90-42A7-9818-2387B8C3AC28}" srcOrd="1" destOrd="0" presId="urn:microsoft.com/office/officeart/2005/8/layout/orgChart1"/>
    <dgm:cxn modelId="{44826600-8C01-4A8B-BBBA-3A1C8410D8B0}" type="presParOf" srcId="{3DB49918-AB90-42A7-9818-2387B8C3AC28}" destId="{2C2257DD-4573-498D-80EE-1A3E7B6ED9C1}" srcOrd="0" destOrd="0" presId="urn:microsoft.com/office/officeart/2005/8/layout/orgChart1"/>
    <dgm:cxn modelId="{DBF6C26A-DCD6-438F-8F3D-AFA0D184FD2E}" type="presParOf" srcId="{2C2257DD-4573-498D-80EE-1A3E7B6ED9C1}" destId="{4BEE6DF4-7661-4F28-BA6B-12C71DE610D9}" srcOrd="0" destOrd="0" presId="urn:microsoft.com/office/officeart/2005/8/layout/orgChart1"/>
    <dgm:cxn modelId="{06BF1BA5-51AA-4279-A958-CDC8B02E46B8}" type="presParOf" srcId="{2C2257DD-4573-498D-80EE-1A3E7B6ED9C1}" destId="{A02AA039-EB53-4F8F-9481-3A27C7090478}" srcOrd="1" destOrd="0" presId="urn:microsoft.com/office/officeart/2005/8/layout/orgChart1"/>
    <dgm:cxn modelId="{D4230E73-CF72-45C9-B58C-85425AF8A15D}" type="presParOf" srcId="{3DB49918-AB90-42A7-9818-2387B8C3AC28}" destId="{2E98E6E5-1CF3-48B6-84FB-B20AD1891FBD}" srcOrd="1" destOrd="0" presId="urn:microsoft.com/office/officeart/2005/8/layout/orgChart1"/>
    <dgm:cxn modelId="{DA89A720-1ECC-40E8-A888-E014C3B17D29}" type="presParOf" srcId="{3DB49918-AB90-42A7-9818-2387B8C3AC28}" destId="{E71C94A5-27CA-44A4-B617-6031296131B6}" srcOrd="2" destOrd="0" presId="urn:microsoft.com/office/officeart/2005/8/layout/orgChart1"/>
    <dgm:cxn modelId="{593080BB-F5BF-4A5B-B3D0-0DE8B4D5AF97}" type="presParOf" srcId="{CF2A269A-7BDB-4A8F-8640-034CFC24C3C0}" destId="{9B99D4A2-DD66-4E5E-8A80-B2C8783B940C}" srcOrd="2" destOrd="0" presId="urn:microsoft.com/office/officeart/2005/8/layout/orgChart1"/>
    <dgm:cxn modelId="{E5F92ADD-5E29-42D2-B8EF-CA199E093CAB}" type="presParOf" srcId="{CF2A269A-7BDB-4A8F-8640-034CFC24C3C0}" destId="{E32B8E1C-5AC5-496D-938B-348A645C821C}" srcOrd="3" destOrd="0" presId="urn:microsoft.com/office/officeart/2005/8/layout/orgChart1"/>
    <dgm:cxn modelId="{A24DC745-8E93-4192-8EFE-50F20C31CAFC}" type="presParOf" srcId="{E32B8E1C-5AC5-496D-938B-348A645C821C}" destId="{82CCAD4C-D377-4899-A80B-7369BA8B92FD}" srcOrd="0" destOrd="0" presId="urn:microsoft.com/office/officeart/2005/8/layout/orgChart1"/>
    <dgm:cxn modelId="{36E78811-FEE4-4959-9774-FFCC454E9303}" type="presParOf" srcId="{82CCAD4C-D377-4899-A80B-7369BA8B92FD}" destId="{B1410184-B35E-41FD-A599-5CCAF653EDD0}" srcOrd="0" destOrd="0" presId="urn:microsoft.com/office/officeart/2005/8/layout/orgChart1"/>
    <dgm:cxn modelId="{DE3E5232-2F96-408E-B197-2A3C867958B6}" type="presParOf" srcId="{82CCAD4C-D377-4899-A80B-7369BA8B92FD}" destId="{9D70115A-41F3-4A6A-B9C7-81797088FDF6}" srcOrd="1" destOrd="0" presId="urn:microsoft.com/office/officeart/2005/8/layout/orgChart1"/>
    <dgm:cxn modelId="{F4300E90-DBBA-4B31-BF36-E4D9A4F93B15}" type="presParOf" srcId="{E32B8E1C-5AC5-496D-938B-348A645C821C}" destId="{A3E3D31F-E050-4C01-B910-CD8713FF2316}" srcOrd="1" destOrd="0" presId="urn:microsoft.com/office/officeart/2005/8/layout/orgChart1"/>
    <dgm:cxn modelId="{213DF83C-8E99-407A-AD74-6B1209735DDA}" type="presParOf" srcId="{E32B8E1C-5AC5-496D-938B-348A645C821C}" destId="{8B1C5658-2B12-4648-839E-C96DBD6DFC26}" srcOrd="2" destOrd="0" presId="urn:microsoft.com/office/officeart/2005/8/layout/orgChart1"/>
    <dgm:cxn modelId="{E6260CE5-5DD1-497F-AE0E-6556C4A808CD}" type="presParOf" srcId="{CF2A269A-7BDB-4A8F-8640-034CFC24C3C0}" destId="{E43E7DA9-016D-4F41-A253-C66D2376FDCC}" srcOrd="4" destOrd="0" presId="urn:microsoft.com/office/officeart/2005/8/layout/orgChart1"/>
    <dgm:cxn modelId="{2CC16F4A-3D4C-4501-BEAD-8D0BAB658373}" type="presParOf" srcId="{CF2A269A-7BDB-4A8F-8640-034CFC24C3C0}" destId="{29B961E7-B514-434C-A6DD-1A6FDE7F5A67}" srcOrd="5" destOrd="0" presId="urn:microsoft.com/office/officeart/2005/8/layout/orgChart1"/>
    <dgm:cxn modelId="{64A20345-9CF4-49A9-991B-277DEEFAD821}" type="presParOf" srcId="{29B961E7-B514-434C-A6DD-1A6FDE7F5A67}" destId="{84395361-7672-4332-8E3B-871FCCE5018C}" srcOrd="0" destOrd="0" presId="urn:microsoft.com/office/officeart/2005/8/layout/orgChart1"/>
    <dgm:cxn modelId="{6D1D191A-DAF1-4073-923E-F4F9CD6D5C85}" type="presParOf" srcId="{84395361-7672-4332-8E3B-871FCCE5018C}" destId="{D0A1EEB2-FDA3-4ED5-9972-918F7BC03B64}" srcOrd="0" destOrd="0" presId="urn:microsoft.com/office/officeart/2005/8/layout/orgChart1"/>
    <dgm:cxn modelId="{7D1CC857-B29A-4CE7-880B-5E055A9D84CE}" type="presParOf" srcId="{84395361-7672-4332-8E3B-871FCCE5018C}" destId="{F8809D35-764C-48D6-8121-89F2DD9431FF}" srcOrd="1" destOrd="0" presId="urn:microsoft.com/office/officeart/2005/8/layout/orgChart1"/>
    <dgm:cxn modelId="{5D10B14B-A3B9-4678-822A-B4C7E79EBF0A}" type="presParOf" srcId="{29B961E7-B514-434C-A6DD-1A6FDE7F5A67}" destId="{B3B319A1-C12C-414E-BB3F-96BBD0A3F91A}" srcOrd="1" destOrd="0" presId="urn:microsoft.com/office/officeart/2005/8/layout/orgChart1"/>
    <dgm:cxn modelId="{DF2EB412-B680-4706-ACC8-C23C396BCEFE}" type="presParOf" srcId="{29B961E7-B514-434C-A6DD-1A6FDE7F5A67}" destId="{ACDD5114-BAD2-4C34-962F-FFF99B369404}" srcOrd="2" destOrd="0" presId="urn:microsoft.com/office/officeart/2005/8/layout/orgChart1"/>
    <dgm:cxn modelId="{DBDE5A6E-3041-436E-A274-D4DE89C03442}" type="presParOf" srcId="{CF2A269A-7BDB-4A8F-8640-034CFC24C3C0}" destId="{CFFBC291-73B9-4D54-8CE5-B667D974D239}" srcOrd="6" destOrd="0" presId="urn:microsoft.com/office/officeart/2005/8/layout/orgChart1"/>
    <dgm:cxn modelId="{CBE86E04-99FC-4746-9452-B8CE6D34013F}" type="presParOf" srcId="{CF2A269A-7BDB-4A8F-8640-034CFC24C3C0}" destId="{A857A4A4-F647-427F-8EA1-B7868993F39A}" srcOrd="7" destOrd="0" presId="urn:microsoft.com/office/officeart/2005/8/layout/orgChart1"/>
    <dgm:cxn modelId="{5ED2F31B-E205-4FA8-9E49-EB8DF1EA7E9C}" type="presParOf" srcId="{A857A4A4-F647-427F-8EA1-B7868993F39A}" destId="{81BB30D5-971C-467E-B96B-6B6BF1B0ABDA}" srcOrd="0" destOrd="0" presId="urn:microsoft.com/office/officeart/2005/8/layout/orgChart1"/>
    <dgm:cxn modelId="{D8FB3C59-2CC6-4258-A507-34A85E5D8C2E}" type="presParOf" srcId="{81BB30D5-971C-467E-B96B-6B6BF1B0ABDA}" destId="{B4C0B0FA-1D90-4689-B2FB-053C675CDC53}" srcOrd="0" destOrd="0" presId="urn:microsoft.com/office/officeart/2005/8/layout/orgChart1"/>
    <dgm:cxn modelId="{DEF6D468-4AA9-4454-9BE1-5F03DB94B39A}" type="presParOf" srcId="{81BB30D5-971C-467E-B96B-6B6BF1B0ABDA}" destId="{C863DBB0-FB6A-4EA2-8DED-3C99F5648443}" srcOrd="1" destOrd="0" presId="urn:microsoft.com/office/officeart/2005/8/layout/orgChart1"/>
    <dgm:cxn modelId="{A61E842A-B8AA-4BE2-AFAC-91D51770475A}" type="presParOf" srcId="{A857A4A4-F647-427F-8EA1-B7868993F39A}" destId="{857336C7-9542-42A2-A632-CEAED708AEC0}" srcOrd="1" destOrd="0" presId="urn:microsoft.com/office/officeart/2005/8/layout/orgChart1"/>
    <dgm:cxn modelId="{8E4DA2AA-8B7B-4010-B266-ED0B84890895}" type="presParOf" srcId="{A857A4A4-F647-427F-8EA1-B7868993F39A}" destId="{DBCDB742-9527-4756-91E6-95C475FAC2F9}" srcOrd="2" destOrd="0" presId="urn:microsoft.com/office/officeart/2005/8/layout/orgChart1"/>
    <dgm:cxn modelId="{15640AB7-D697-409A-860E-B8D4A6B4ED55}" type="presParOf" srcId="{25CEFD66-EA46-44E1-94AC-4AFBAB1F84A4}" destId="{7F66C7AC-BFE8-4F13-9AE7-B196DC1BC6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14A2A3-154F-4D1E-9BF6-7E77D796DA38}"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pPr rtl="1"/>
          <a:endParaRPr lang="he-IL"/>
        </a:p>
      </dgm:t>
    </dgm:pt>
    <dgm:pt modelId="{DF17311D-2612-4545-A8A2-995857ECF7C1}">
      <dgm:prSet phldrT="[טקסט]" custT="1"/>
      <dgm:spPr/>
      <dgm:t>
        <a:bodyPr/>
        <a:lstStyle/>
        <a:p>
          <a:pPr rtl="1"/>
          <a:r>
            <a:rPr lang="he-IL" sz="3600" b="1" dirty="0"/>
            <a:t> רשתות חברתיות  </a:t>
          </a:r>
        </a:p>
      </dgm:t>
    </dgm:pt>
    <dgm:pt modelId="{45C96372-1973-43AA-B49E-AE43B45A9775}" type="parTrans" cxnId="{18E7C1E6-A75A-4100-941D-DFB0F145B51E}">
      <dgm:prSet/>
      <dgm:spPr/>
      <dgm:t>
        <a:bodyPr/>
        <a:lstStyle/>
        <a:p>
          <a:pPr rtl="1"/>
          <a:endParaRPr lang="he-IL"/>
        </a:p>
      </dgm:t>
    </dgm:pt>
    <dgm:pt modelId="{FA258C46-6F2C-467D-A6C6-070A3D42178C}" type="sibTrans" cxnId="{18E7C1E6-A75A-4100-941D-DFB0F145B51E}">
      <dgm:prSet/>
      <dgm:spPr/>
      <dgm:t>
        <a:bodyPr/>
        <a:lstStyle/>
        <a:p>
          <a:pPr rtl="1"/>
          <a:endParaRPr lang="he-IL"/>
        </a:p>
      </dgm:t>
    </dgm:pt>
    <dgm:pt modelId="{36D897D9-9D5A-41CB-8318-57ACB857E76F}">
      <dgm:prSet phldrT="[טקסט]" custT="1"/>
      <dgm:spPr/>
      <dgm:t>
        <a:bodyPr/>
        <a:lstStyle/>
        <a:p>
          <a:pPr rtl="1"/>
          <a:r>
            <a:rPr lang="he-IL" sz="3600" b="1" dirty="0"/>
            <a:t>?</a:t>
          </a:r>
        </a:p>
      </dgm:t>
    </dgm:pt>
    <dgm:pt modelId="{33891283-7592-4833-ADF9-C2624A3F1D06}" type="parTrans" cxnId="{23809306-5133-406A-ABAA-6D40F22B87A9}">
      <dgm:prSet/>
      <dgm:spPr/>
      <dgm:t>
        <a:bodyPr/>
        <a:lstStyle/>
        <a:p>
          <a:pPr rtl="1"/>
          <a:endParaRPr lang="he-IL" sz="2400" b="1"/>
        </a:p>
      </dgm:t>
    </dgm:pt>
    <dgm:pt modelId="{55784993-3DD9-4022-94AA-C7D87DD0E1BD}" type="sibTrans" cxnId="{23809306-5133-406A-ABAA-6D40F22B87A9}">
      <dgm:prSet/>
      <dgm:spPr/>
      <dgm:t>
        <a:bodyPr/>
        <a:lstStyle/>
        <a:p>
          <a:pPr rtl="1"/>
          <a:endParaRPr lang="he-IL"/>
        </a:p>
      </dgm:t>
    </dgm:pt>
    <dgm:pt modelId="{A3175186-4656-49F5-BFAD-4440F65CAD01}">
      <dgm:prSet phldrT="[טקסט]" custT="1"/>
      <dgm:spPr/>
      <dgm:t>
        <a:bodyPr/>
        <a:lstStyle/>
        <a:p>
          <a:pPr rtl="1"/>
          <a:r>
            <a:rPr lang="he-IL" sz="3600" b="1" dirty="0"/>
            <a:t>?</a:t>
          </a:r>
        </a:p>
      </dgm:t>
    </dgm:pt>
    <dgm:pt modelId="{0C8A68DB-68E0-4467-8959-559D5D997A0E}" type="parTrans" cxnId="{A1BE31BB-47D3-4292-A5B6-3878FD0BB190}">
      <dgm:prSet/>
      <dgm:spPr/>
      <dgm:t>
        <a:bodyPr/>
        <a:lstStyle/>
        <a:p>
          <a:pPr rtl="1"/>
          <a:endParaRPr lang="he-IL" sz="2400" b="1"/>
        </a:p>
      </dgm:t>
    </dgm:pt>
    <dgm:pt modelId="{9E989704-9052-446C-BFA3-4D113D92FB57}" type="sibTrans" cxnId="{A1BE31BB-47D3-4292-A5B6-3878FD0BB190}">
      <dgm:prSet/>
      <dgm:spPr/>
      <dgm:t>
        <a:bodyPr/>
        <a:lstStyle/>
        <a:p>
          <a:pPr rtl="1"/>
          <a:endParaRPr lang="he-IL"/>
        </a:p>
      </dgm:t>
    </dgm:pt>
    <dgm:pt modelId="{D043A830-13CF-49EF-9863-59C3EC235054}">
      <dgm:prSet phldrT="[טקסט]" custT="1"/>
      <dgm:spPr/>
      <dgm:t>
        <a:bodyPr/>
        <a:lstStyle/>
        <a:p>
          <a:pPr rtl="1"/>
          <a:r>
            <a:rPr lang="he-IL" sz="3600" b="1" dirty="0"/>
            <a:t>?</a:t>
          </a:r>
        </a:p>
      </dgm:t>
    </dgm:pt>
    <dgm:pt modelId="{A34389E0-318E-47F5-AF0F-AF8BD551F933}" type="parTrans" cxnId="{100B16FC-771B-46E3-A314-45F294A80401}">
      <dgm:prSet/>
      <dgm:spPr/>
      <dgm:t>
        <a:bodyPr/>
        <a:lstStyle/>
        <a:p>
          <a:pPr rtl="1"/>
          <a:endParaRPr lang="he-IL" sz="2400" b="1"/>
        </a:p>
      </dgm:t>
    </dgm:pt>
    <dgm:pt modelId="{555760B3-BA78-4DA6-9D4F-7DA11D4EE490}" type="sibTrans" cxnId="{100B16FC-771B-46E3-A314-45F294A80401}">
      <dgm:prSet/>
      <dgm:spPr/>
      <dgm:t>
        <a:bodyPr/>
        <a:lstStyle/>
        <a:p>
          <a:pPr rtl="1"/>
          <a:endParaRPr lang="he-IL"/>
        </a:p>
      </dgm:t>
    </dgm:pt>
    <dgm:pt modelId="{B26D428B-15E3-4D09-B964-A57FBBBE8E3E}">
      <dgm:prSet custT="1"/>
      <dgm:spPr/>
      <dgm:t>
        <a:bodyPr/>
        <a:lstStyle/>
        <a:p>
          <a:pPr rtl="1"/>
          <a:r>
            <a:rPr lang="he-IL" sz="3600" b="1" dirty="0"/>
            <a:t>?</a:t>
          </a:r>
        </a:p>
      </dgm:t>
    </dgm:pt>
    <dgm:pt modelId="{B44569D3-EC84-4330-B753-3A0655C9D4D1}" type="parTrans" cxnId="{B7706BA6-5566-4BAD-A945-6E1EC45CB8DA}">
      <dgm:prSet/>
      <dgm:spPr/>
      <dgm:t>
        <a:bodyPr/>
        <a:lstStyle/>
        <a:p>
          <a:pPr rtl="1"/>
          <a:endParaRPr lang="he-IL" sz="2400" b="1"/>
        </a:p>
      </dgm:t>
    </dgm:pt>
    <dgm:pt modelId="{6D9C93A9-64A9-4FDA-B990-B857E6C5D229}" type="sibTrans" cxnId="{B7706BA6-5566-4BAD-A945-6E1EC45CB8DA}">
      <dgm:prSet/>
      <dgm:spPr/>
      <dgm:t>
        <a:bodyPr/>
        <a:lstStyle/>
        <a:p>
          <a:pPr rtl="1"/>
          <a:endParaRPr lang="he-IL"/>
        </a:p>
      </dgm:t>
    </dgm:pt>
    <dgm:pt modelId="{3F4F851C-4D8B-40A6-A45A-C4F26C803F63}" type="pres">
      <dgm:prSet presAssocID="{AD14A2A3-154F-4D1E-9BF6-7E77D796DA38}" presName="hierChild1" presStyleCnt="0">
        <dgm:presLayoutVars>
          <dgm:orgChart val="1"/>
          <dgm:chPref val="1"/>
          <dgm:dir/>
          <dgm:animOne val="branch"/>
          <dgm:animLvl val="lvl"/>
          <dgm:resizeHandles/>
        </dgm:presLayoutVars>
      </dgm:prSet>
      <dgm:spPr/>
    </dgm:pt>
    <dgm:pt modelId="{25CEFD66-EA46-44E1-94AC-4AFBAB1F84A4}" type="pres">
      <dgm:prSet presAssocID="{DF17311D-2612-4545-A8A2-995857ECF7C1}" presName="hierRoot1" presStyleCnt="0">
        <dgm:presLayoutVars>
          <dgm:hierBranch val="init"/>
        </dgm:presLayoutVars>
      </dgm:prSet>
      <dgm:spPr/>
    </dgm:pt>
    <dgm:pt modelId="{91433839-47B9-4B32-9591-21563E1D9F93}" type="pres">
      <dgm:prSet presAssocID="{DF17311D-2612-4545-A8A2-995857ECF7C1}" presName="rootComposite1" presStyleCnt="0"/>
      <dgm:spPr/>
    </dgm:pt>
    <dgm:pt modelId="{96F55A09-84B2-47FD-ABBA-F89F4E838092}" type="pres">
      <dgm:prSet presAssocID="{DF17311D-2612-4545-A8A2-995857ECF7C1}" presName="rootText1" presStyleLbl="node0" presStyleIdx="0" presStyleCnt="1">
        <dgm:presLayoutVars>
          <dgm:chPref val="3"/>
        </dgm:presLayoutVars>
      </dgm:prSet>
      <dgm:spPr/>
    </dgm:pt>
    <dgm:pt modelId="{98FF64AB-96B2-48CA-B69A-E7EEB5887EA0}" type="pres">
      <dgm:prSet presAssocID="{DF17311D-2612-4545-A8A2-995857ECF7C1}" presName="rootConnector1" presStyleLbl="node1" presStyleIdx="0" presStyleCnt="0"/>
      <dgm:spPr/>
    </dgm:pt>
    <dgm:pt modelId="{CF2A269A-7BDB-4A8F-8640-034CFC24C3C0}" type="pres">
      <dgm:prSet presAssocID="{DF17311D-2612-4545-A8A2-995857ECF7C1}" presName="hierChild2" presStyleCnt="0"/>
      <dgm:spPr/>
    </dgm:pt>
    <dgm:pt modelId="{5B789BCC-2171-4543-8340-9EC23C6EBA2A}" type="pres">
      <dgm:prSet presAssocID="{B44569D3-EC84-4330-B753-3A0655C9D4D1}" presName="Name37" presStyleLbl="parChTrans1D2" presStyleIdx="0" presStyleCnt="4"/>
      <dgm:spPr/>
    </dgm:pt>
    <dgm:pt modelId="{3DB49918-AB90-42A7-9818-2387B8C3AC28}" type="pres">
      <dgm:prSet presAssocID="{B26D428B-15E3-4D09-B964-A57FBBBE8E3E}" presName="hierRoot2" presStyleCnt="0">
        <dgm:presLayoutVars>
          <dgm:hierBranch val="init"/>
        </dgm:presLayoutVars>
      </dgm:prSet>
      <dgm:spPr/>
    </dgm:pt>
    <dgm:pt modelId="{2C2257DD-4573-498D-80EE-1A3E7B6ED9C1}" type="pres">
      <dgm:prSet presAssocID="{B26D428B-15E3-4D09-B964-A57FBBBE8E3E}" presName="rootComposite" presStyleCnt="0"/>
      <dgm:spPr/>
    </dgm:pt>
    <dgm:pt modelId="{4BEE6DF4-7661-4F28-BA6B-12C71DE610D9}" type="pres">
      <dgm:prSet presAssocID="{B26D428B-15E3-4D09-B964-A57FBBBE8E3E}" presName="rootText" presStyleLbl="node2" presStyleIdx="0" presStyleCnt="4">
        <dgm:presLayoutVars>
          <dgm:chPref val="3"/>
        </dgm:presLayoutVars>
      </dgm:prSet>
      <dgm:spPr/>
    </dgm:pt>
    <dgm:pt modelId="{A02AA039-EB53-4F8F-9481-3A27C7090478}" type="pres">
      <dgm:prSet presAssocID="{B26D428B-15E3-4D09-B964-A57FBBBE8E3E}" presName="rootConnector" presStyleLbl="node2" presStyleIdx="0" presStyleCnt="4"/>
      <dgm:spPr/>
    </dgm:pt>
    <dgm:pt modelId="{2E98E6E5-1CF3-48B6-84FB-B20AD1891FBD}" type="pres">
      <dgm:prSet presAssocID="{B26D428B-15E3-4D09-B964-A57FBBBE8E3E}" presName="hierChild4" presStyleCnt="0"/>
      <dgm:spPr/>
    </dgm:pt>
    <dgm:pt modelId="{E71C94A5-27CA-44A4-B617-6031296131B6}" type="pres">
      <dgm:prSet presAssocID="{B26D428B-15E3-4D09-B964-A57FBBBE8E3E}" presName="hierChild5" presStyleCnt="0"/>
      <dgm:spPr/>
    </dgm:pt>
    <dgm:pt modelId="{9B99D4A2-DD66-4E5E-8A80-B2C8783B940C}" type="pres">
      <dgm:prSet presAssocID="{33891283-7592-4833-ADF9-C2624A3F1D06}" presName="Name37" presStyleLbl="parChTrans1D2" presStyleIdx="1" presStyleCnt="4"/>
      <dgm:spPr/>
    </dgm:pt>
    <dgm:pt modelId="{E32B8E1C-5AC5-496D-938B-348A645C821C}" type="pres">
      <dgm:prSet presAssocID="{36D897D9-9D5A-41CB-8318-57ACB857E76F}" presName="hierRoot2" presStyleCnt="0">
        <dgm:presLayoutVars>
          <dgm:hierBranch val="init"/>
        </dgm:presLayoutVars>
      </dgm:prSet>
      <dgm:spPr/>
    </dgm:pt>
    <dgm:pt modelId="{82CCAD4C-D377-4899-A80B-7369BA8B92FD}" type="pres">
      <dgm:prSet presAssocID="{36D897D9-9D5A-41CB-8318-57ACB857E76F}" presName="rootComposite" presStyleCnt="0"/>
      <dgm:spPr/>
    </dgm:pt>
    <dgm:pt modelId="{B1410184-B35E-41FD-A599-5CCAF653EDD0}" type="pres">
      <dgm:prSet presAssocID="{36D897D9-9D5A-41CB-8318-57ACB857E76F}" presName="rootText" presStyleLbl="node2" presStyleIdx="1" presStyleCnt="4">
        <dgm:presLayoutVars>
          <dgm:chPref val="3"/>
        </dgm:presLayoutVars>
      </dgm:prSet>
      <dgm:spPr/>
    </dgm:pt>
    <dgm:pt modelId="{9D70115A-41F3-4A6A-B9C7-81797088FDF6}" type="pres">
      <dgm:prSet presAssocID="{36D897D9-9D5A-41CB-8318-57ACB857E76F}" presName="rootConnector" presStyleLbl="node2" presStyleIdx="1" presStyleCnt="4"/>
      <dgm:spPr/>
    </dgm:pt>
    <dgm:pt modelId="{A3E3D31F-E050-4C01-B910-CD8713FF2316}" type="pres">
      <dgm:prSet presAssocID="{36D897D9-9D5A-41CB-8318-57ACB857E76F}" presName="hierChild4" presStyleCnt="0"/>
      <dgm:spPr/>
    </dgm:pt>
    <dgm:pt modelId="{8B1C5658-2B12-4648-839E-C96DBD6DFC26}" type="pres">
      <dgm:prSet presAssocID="{36D897D9-9D5A-41CB-8318-57ACB857E76F}" presName="hierChild5" presStyleCnt="0"/>
      <dgm:spPr/>
    </dgm:pt>
    <dgm:pt modelId="{E43E7DA9-016D-4F41-A253-C66D2376FDCC}" type="pres">
      <dgm:prSet presAssocID="{0C8A68DB-68E0-4467-8959-559D5D997A0E}" presName="Name37" presStyleLbl="parChTrans1D2" presStyleIdx="2" presStyleCnt="4"/>
      <dgm:spPr/>
    </dgm:pt>
    <dgm:pt modelId="{29B961E7-B514-434C-A6DD-1A6FDE7F5A67}" type="pres">
      <dgm:prSet presAssocID="{A3175186-4656-49F5-BFAD-4440F65CAD01}" presName="hierRoot2" presStyleCnt="0">
        <dgm:presLayoutVars>
          <dgm:hierBranch val="init"/>
        </dgm:presLayoutVars>
      </dgm:prSet>
      <dgm:spPr/>
    </dgm:pt>
    <dgm:pt modelId="{84395361-7672-4332-8E3B-871FCCE5018C}" type="pres">
      <dgm:prSet presAssocID="{A3175186-4656-49F5-BFAD-4440F65CAD01}" presName="rootComposite" presStyleCnt="0"/>
      <dgm:spPr/>
    </dgm:pt>
    <dgm:pt modelId="{D0A1EEB2-FDA3-4ED5-9972-918F7BC03B64}" type="pres">
      <dgm:prSet presAssocID="{A3175186-4656-49F5-BFAD-4440F65CAD01}" presName="rootText" presStyleLbl="node2" presStyleIdx="2" presStyleCnt="4">
        <dgm:presLayoutVars>
          <dgm:chPref val="3"/>
        </dgm:presLayoutVars>
      </dgm:prSet>
      <dgm:spPr/>
    </dgm:pt>
    <dgm:pt modelId="{F8809D35-764C-48D6-8121-89F2DD9431FF}" type="pres">
      <dgm:prSet presAssocID="{A3175186-4656-49F5-BFAD-4440F65CAD01}" presName="rootConnector" presStyleLbl="node2" presStyleIdx="2" presStyleCnt="4"/>
      <dgm:spPr/>
    </dgm:pt>
    <dgm:pt modelId="{B3B319A1-C12C-414E-BB3F-96BBD0A3F91A}" type="pres">
      <dgm:prSet presAssocID="{A3175186-4656-49F5-BFAD-4440F65CAD01}" presName="hierChild4" presStyleCnt="0"/>
      <dgm:spPr/>
    </dgm:pt>
    <dgm:pt modelId="{ACDD5114-BAD2-4C34-962F-FFF99B369404}" type="pres">
      <dgm:prSet presAssocID="{A3175186-4656-49F5-BFAD-4440F65CAD01}" presName="hierChild5" presStyleCnt="0"/>
      <dgm:spPr/>
    </dgm:pt>
    <dgm:pt modelId="{CFFBC291-73B9-4D54-8CE5-B667D974D239}" type="pres">
      <dgm:prSet presAssocID="{A34389E0-318E-47F5-AF0F-AF8BD551F933}" presName="Name37" presStyleLbl="parChTrans1D2" presStyleIdx="3" presStyleCnt="4"/>
      <dgm:spPr/>
    </dgm:pt>
    <dgm:pt modelId="{A857A4A4-F647-427F-8EA1-B7868993F39A}" type="pres">
      <dgm:prSet presAssocID="{D043A830-13CF-49EF-9863-59C3EC235054}" presName="hierRoot2" presStyleCnt="0">
        <dgm:presLayoutVars>
          <dgm:hierBranch val="init"/>
        </dgm:presLayoutVars>
      </dgm:prSet>
      <dgm:spPr/>
    </dgm:pt>
    <dgm:pt modelId="{81BB30D5-971C-467E-B96B-6B6BF1B0ABDA}" type="pres">
      <dgm:prSet presAssocID="{D043A830-13CF-49EF-9863-59C3EC235054}" presName="rootComposite" presStyleCnt="0"/>
      <dgm:spPr/>
    </dgm:pt>
    <dgm:pt modelId="{B4C0B0FA-1D90-4689-B2FB-053C675CDC53}" type="pres">
      <dgm:prSet presAssocID="{D043A830-13CF-49EF-9863-59C3EC235054}" presName="rootText" presStyleLbl="node2" presStyleIdx="3" presStyleCnt="4">
        <dgm:presLayoutVars>
          <dgm:chPref val="3"/>
        </dgm:presLayoutVars>
      </dgm:prSet>
      <dgm:spPr/>
    </dgm:pt>
    <dgm:pt modelId="{C863DBB0-FB6A-4EA2-8DED-3C99F5648443}" type="pres">
      <dgm:prSet presAssocID="{D043A830-13CF-49EF-9863-59C3EC235054}" presName="rootConnector" presStyleLbl="node2" presStyleIdx="3" presStyleCnt="4"/>
      <dgm:spPr/>
    </dgm:pt>
    <dgm:pt modelId="{857336C7-9542-42A2-A632-CEAED708AEC0}" type="pres">
      <dgm:prSet presAssocID="{D043A830-13CF-49EF-9863-59C3EC235054}" presName="hierChild4" presStyleCnt="0"/>
      <dgm:spPr/>
    </dgm:pt>
    <dgm:pt modelId="{DBCDB742-9527-4756-91E6-95C475FAC2F9}" type="pres">
      <dgm:prSet presAssocID="{D043A830-13CF-49EF-9863-59C3EC235054}" presName="hierChild5" presStyleCnt="0"/>
      <dgm:spPr/>
    </dgm:pt>
    <dgm:pt modelId="{7F66C7AC-BFE8-4F13-9AE7-B196DC1BC68E}" type="pres">
      <dgm:prSet presAssocID="{DF17311D-2612-4545-A8A2-995857ECF7C1}" presName="hierChild3" presStyleCnt="0"/>
      <dgm:spPr/>
    </dgm:pt>
  </dgm:ptLst>
  <dgm:cxnLst>
    <dgm:cxn modelId="{23809306-5133-406A-ABAA-6D40F22B87A9}" srcId="{DF17311D-2612-4545-A8A2-995857ECF7C1}" destId="{36D897D9-9D5A-41CB-8318-57ACB857E76F}" srcOrd="1" destOrd="0" parTransId="{33891283-7592-4833-ADF9-C2624A3F1D06}" sibTransId="{55784993-3DD9-4022-94AA-C7D87DD0E1BD}"/>
    <dgm:cxn modelId="{A9A76A19-8EB3-4174-A5C6-722EB7643DB4}" type="presOf" srcId="{36D897D9-9D5A-41CB-8318-57ACB857E76F}" destId="{9D70115A-41F3-4A6A-B9C7-81797088FDF6}" srcOrd="1" destOrd="0" presId="urn:microsoft.com/office/officeart/2005/8/layout/orgChart1"/>
    <dgm:cxn modelId="{A9E6231F-66D1-42E7-8EBE-F43A327CCE52}" type="presOf" srcId="{D043A830-13CF-49EF-9863-59C3EC235054}" destId="{C863DBB0-FB6A-4EA2-8DED-3C99F5648443}" srcOrd="1" destOrd="0" presId="urn:microsoft.com/office/officeart/2005/8/layout/orgChart1"/>
    <dgm:cxn modelId="{6FB8C039-F7B2-464E-B4C1-BEA6D8EA1142}" type="presOf" srcId="{DF17311D-2612-4545-A8A2-995857ECF7C1}" destId="{98FF64AB-96B2-48CA-B69A-E7EEB5887EA0}" srcOrd="1" destOrd="0" presId="urn:microsoft.com/office/officeart/2005/8/layout/orgChart1"/>
    <dgm:cxn modelId="{593A3D61-4E43-4CB5-B8F8-17E7033DA24C}" type="presOf" srcId="{33891283-7592-4833-ADF9-C2624A3F1D06}" destId="{9B99D4A2-DD66-4E5E-8A80-B2C8783B940C}" srcOrd="0" destOrd="0" presId="urn:microsoft.com/office/officeart/2005/8/layout/orgChart1"/>
    <dgm:cxn modelId="{81D96A41-6185-4EB6-807B-557695682CB2}" type="presOf" srcId="{36D897D9-9D5A-41CB-8318-57ACB857E76F}" destId="{B1410184-B35E-41FD-A599-5CCAF653EDD0}" srcOrd="0" destOrd="0" presId="urn:microsoft.com/office/officeart/2005/8/layout/orgChart1"/>
    <dgm:cxn modelId="{93C80A66-8CE9-4936-9283-E1690CBFEB93}" type="presOf" srcId="{B26D428B-15E3-4D09-B964-A57FBBBE8E3E}" destId="{4BEE6DF4-7661-4F28-BA6B-12C71DE610D9}" srcOrd="0" destOrd="0" presId="urn:microsoft.com/office/officeart/2005/8/layout/orgChart1"/>
    <dgm:cxn modelId="{A51F6E99-9E1E-408D-BE8F-8D116159FA60}" type="presOf" srcId="{AD14A2A3-154F-4D1E-9BF6-7E77D796DA38}" destId="{3F4F851C-4D8B-40A6-A45A-C4F26C803F63}" srcOrd="0" destOrd="0" presId="urn:microsoft.com/office/officeart/2005/8/layout/orgChart1"/>
    <dgm:cxn modelId="{AE86CB9C-7B74-42D3-96D5-3E781BF109A5}" type="presOf" srcId="{DF17311D-2612-4545-A8A2-995857ECF7C1}" destId="{96F55A09-84B2-47FD-ABBA-F89F4E838092}" srcOrd="0" destOrd="0" presId="urn:microsoft.com/office/officeart/2005/8/layout/orgChart1"/>
    <dgm:cxn modelId="{B7706BA6-5566-4BAD-A945-6E1EC45CB8DA}" srcId="{DF17311D-2612-4545-A8A2-995857ECF7C1}" destId="{B26D428B-15E3-4D09-B964-A57FBBBE8E3E}" srcOrd="0" destOrd="0" parTransId="{B44569D3-EC84-4330-B753-3A0655C9D4D1}" sibTransId="{6D9C93A9-64A9-4FDA-B990-B857E6C5D229}"/>
    <dgm:cxn modelId="{46ED64B9-2183-46BC-B981-769F467A196D}" type="presOf" srcId="{A34389E0-318E-47F5-AF0F-AF8BD551F933}" destId="{CFFBC291-73B9-4D54-8CE5-B667D974D239}" srcOrd="0" destOrd="0" presId="urn:microsoft.com/office/officeart/2005/8/layout/orgChart1"/>
    <dgm:cxn modelId="{A1BE31BB-47D3-4292-A5B6-3878FD0BB190}" srcId="{DF17311D-2612-4545-A8A2-995857ECF7C1}" destId="{A3175186-4656-49F5-BFAD-4440F65CAD01}" srcOrd="2" destOrd="0" parTransId="{0C8A68DB-68E0-4467-8959-559D5D997A0E}" sibTransId="{9E989704-9052-446C-BFA3-4D113D92FB57}"/>
    <dgm:cxn modelId="{E132E1BD-C690-4E04-9447-435F5157FEF1}" type="presOf" srcId="{0C8A68DB-68E0-4467-8959-559D5D997A0E}" destId="{E43E7DA9-016D-4F41-A253-C66D2376FDCC}" srcOrd="0" destOrd="0" presId="urn:microsoft.com/office/officeart/2005/8/layout/orgChart1"/>
    <dgm:cxn modelId="{AD9FD1C0-A9F1-4DDA-8CBD-A7E87C2D2805}" type="presOf" srcId="{B44569D3-EC84-4330-B753-3A0655C9D4D1}" destId="{5B789BCC-2171-4543-8340-9EC23C6EBA2A}" srcOrd="0" destOrd="0" presId="urn:microsoft.com/office/officeart/2005/8/layout/orgChart1"/>
    <dgm:cxn modelId="{29A844C7-CB38-49CB-B7C9-8706CEBB3BEB}" type="presOf" srcId="{B26D428B-15E3-4D09-B964-A57FBBBE8E3E}" destId="{A02AA039-EB53-4F8F-9481-3A27C7090478}" srcOrd="1" destOrd="0" presId="urn:microsoft.com/office/officeart/2005/8/layout/orgChart1"/>
    <dgm:cxn modelId="{F96E74CD-8F98-44B5-9708-969A607630A7}" type="presOf" srcId="{D043A830-13CF-49EF-9863-59C3EC235054}" destId="{B4C0B0FA-1D90-4689-B2FB-053C675CDC53}" srcOrd="0" destOrd="0" presId="urn:microsoft.com/office/officeart/2005/8/layout/orgChart1"/>
    <dgm:cxn modelId="{B7550CD3-72A7-47A1-8BFC-06F480D40811}" type="presOf" srcId="{A3175186-4656-49F5-BFAD-4440F65CAD01}" destId="{D0A1EEB2-FDA3-4ED5-9972-918F7BC03B64}" srcOrd="0" destOrd="0" presId="urn:microsoft.com/office/officeart/2005/8/layout/orgChart1"/>
    <dgm:cxn modelId="{18E7C1E6-A75A-4100-941D-DFB0F145B51E}" srcId="{AD14A2A3-154F-4D1E-9BF6-7E77D796DA38}" destId="{DF17311D-2612-4545-A8A2-995857ECF7C1}" srcOrd="0" destOrd="0" parTransId="{45C96372-1973-43AA-B49E-AE43B45A9775}" sibTransId="{FA258C46-6F2C-467D-A6C6-070A3D42178C}"/>
    <dgm:cxn modelId="{35A178F9-5D5D-4202-A7ED-6ABAEF47D810}" type="presOf" srcId="{A3175186-4656-49F5-BFAD-4440F65CAD01}" destId="{F8809D35-764C-48D6-8121-89F2DD9431FF}" srcOrd="1" destOrd="0" presId="urn:microsoft.com/office/officeart/2005/8/layout/orgChart1"/>
    <dgm:cxn modelId="{100B16FC-771B-46E3-A314-45F294A80401}" srcId="{DF17311D-2612-4545-A8A2-995857ECF7C1}" destId="{D043A830-13CF-49EF-9863-59C3EC235054}" srcOrd="3" destOrd="0" parTransId="{A34389E0-318E-47F5-AF0F-AF8BD551F933}" sibTransId="{555760B3-BA78-4DA6-9D4F-7DA11D4EE490}"/>
    <dgm:cxn modelId="{BD1CBFCF-E222-4400-B75A-B251E407B412}" type="presParOf" srcId="{3F4F851C-4D8B-40A6-A45A-C4F26C803F63}" destId="{25CEFD66-EA46-44E1-94AC-4AFBAB1F84A4}" srcOrd="0" destOrd="0" presId="urn:microsoft.com/office/officeart/2005/8/layout/orgChart1"/>
    <dgm:cxn modelId="{EDFD35AD-38E4-43BB-964A-554AF7420A70}" type="presParOf" srcId="{25CEFD66-EA46-44E1-94AC-4AFBAB1F84A4}" destId="{91433839-47B9-4B32-9591-21563E1D9F93}" srcOrd="0" destOrd="0" presId="urn:microsoft.com/office/officeart/2005/8/layout/orgChart1"/>
    <dgm:cxn modelId="{C7D12E75-270F-4BF7-A57D-C203F1C795CF}" type="presParOf" srcId="{91433839-47B9-4B32-9591-21563E1D9F93}" destId="{96F55A09-84B2-47FD-ABBA-F89F4E838092}" srcOrd="0" destOrd="0" presId="urn:microsoft.com/office/officeart/2005/8/layout/orgChart1"/>
    <dgm:cxn modelId="{059739BC-E8F3-45BC-8E8C-919863762849}" type="presParOf" srcId="{91433839-47B9-4B32-9591-21563E1D9F93}" destId="{98FF64AB-96B2-48CA-B69A-E7EEB5887EA0}" srcOrd="1" destOrd="0" presId="urn:microsoft.com/office/officeart/2005/8/layout/orgChart1"/>
    <dgm:cxn modelId="{E0ED57DB-D347-413A-8AB6-8259981C86C3}" type="presParOf" srcId="{25CEFD66-EA46-44E1-94AC-4AFBAB1F84A4}" destId="{CF2A269A-7BDB-4A8F-8640-034CFC24C3C0}" srcOrd="1" destOrd="0" presId="urn:microsoft.com/office/officeart/2005/8/layout/orgChart1"/>
    <dgm:cxn modelId="{F9CC8DFC-91E5-49C9-A6CA-7D9DF459DE3E}" type="presParOf" srcId="{CF2A269A-7BDB-4A8F-8640-034CFC24C3C0}" destId="{5B789BCC-2171-4543-8340-9EC23C6EBA2A}" srcOrd="0" destOrd="0" presId="urn:microsoft.com/office/officeart/2005/8/layout/orgChart1"/>
    <dgm:cxn modelId="{56DF414B-37F8-49A5-B68C-14FFD98E2FB0}" type="presParOf" srcId="{CF2A269A-7BDB-4A8F-8640-034CFC24C3C0}" destId="{3DB49918-AB90-42A7-9818-2387B8C3AC28}" srcOrd="1" destOrd="0" presId="urn:microsoft.com/office/officeart/2005/8/layout/orgChart1"/>
    <dgm:cxn modelId="{44826600-8C01-4A8B-BBBA-3A1C8410D8B0}" type="presParOf" srcId="{3DB49918-AB90-42A7-9818-2387B8C3AC28}" destId="{2C2257DD-4573-498D-80EE-1A3E7B6ED9C1}" srcOrd="0" destOrd="0" presId="urn:microsoft.com/office/officeart/2005/8/layout/orgChart1"/>
    <dgm:cxn modelId="{DBF6C26A-DCD6-438F-8F3D-AFA0D184FD2E}" type="presParOf" srcId="{2C2257DD-4573-498D-80EE-1A3E7B6ED9C1}" destId="{4BEE6DF4-7661-4F28-BA6B-12C71DE610D9}" srcOrd="0" destOrd="0" presId="urn:microsoft.com/office/officeart/2005/8/layout/orgChart1"/>
    <dgm:cxn modelId="{06BF1BA5-51AA-4279-A958-CDC8B02E46B8}" type="presParOf" srcId="{2C2257DD-4573-498D-80EE-1A3E7B6ED9C1}" destId="{A02AA039-EB53-4F8F-9481-3A27C7090478}" srcOrd="1" destOrd="0" presId="urn:microsoft.com/office/officeart/2005/8/layout/orgChart1"/>
    <dgm:cxn modelId="{D4230E73-CF72-45C9-B58C-85425AF8A15D}" type="presParOf" srcId="{3DB49918-AB90-42A7-9818-2387B8C3AC28}" destId="{2E98E6E5-1CF3-48B6-84FB-B20AD1891FBD}" srcOrd="1" destOrd="0" presId="urn:microsoft.com/office/officeart/2005/8/layout/orgChart1"/>
    <dgm:cxn modelId="{DA89A720-1ECC-40E8-A888-E014C3B17D29}" type="presParOf" srcId="{3DB49918-AB90-42A7-9818-2387B8C3AC28}" destId="{E71C94A5-27CA-44A4-B617-6031296131B6}" srcOrd="2" destOrd="0" presId="urn:microsoft.com/office/officeart/2005/8/layout/orgChart1"/>
    <dgm:cxn modelId="{593080BB-F5BF-4A5B-B3D0-0DE8B4D5AF97}" type="presParOf" srcId="{CF2A269A-7BDB-4A8F-8640-034CFC24C3C0}" destId="{9B99D4A2-DD66-4E5E-8A80-B2C8783B940C}" srcOrd="2" destOrd="0" presId="urn:microsoft.com/office/officeart/2005/8/layout/orgChart1"/>
    <dgm:cxn modelId="{E5F92ADD-5E29-42D2-B8EF-CA199E093CAB}" type="presParOf" srcId="{CF2A269A-7BDB-4A8F-8640-034CFC24C3C0}" destId="{E32B8E1C-5AC5-496D-938B-348A645C821C}" srcOrd="3" destOrd="0" presId="urn:microsoft.com/office/officeart/2005/8/layout/orgChart1"/>
    <dgm:cxn modelId="{A24DC745-8E93-4192-8EFE-50F20C31CAFC}" type="presParOf" srcId="{E32B8E1C-5AC5-496D-938B-348A645C821C}" destId="{82CCAD4C-D377-4899-A80B-7369BA8B92FD}" srcOrd="0" destOrd="0" presId="urn:microsoft.com/office/officeart/2005/8/layout/orgChart1"/>
    <dgm:cxn modelId="{36E78811-FEE4-4959-9774-FFCC454E9303}" type="presParOf" srcId="{82CCAD4C-D377-4899-A80B-7369BA8B92FD}" destId="{B1410184-B35E-41FD-A599-5CCAF653EDD0}" srcOrd="0" destOrd="0" presId="urn:microsoft.com/office/officeart/2005/8/layout/orgChart1"/>
    <dgm:cxn modelId="{DE3E5232-2F96-408E-B197-2A3C867958B6}" type="presParOf" srcId="{82CCAD4C-D377-4899-A80B-7369BA8B92FD}" destId="{9D70115A-41F3-4A6A-B9C7-81797088FDF6}" srcOrd="1" destOrd="0" presId="urn:microsoft.com/office/officeart/2005/8/layout/orgChart1"/>
    <dgm:cxn modelId="{F4300E90-DBBA-4B31-BF36-E4D9A4F93B15}" type="presParOf" srcId="{E32B8E1C-5AC5-496D-938B-348A645C821C}" destId="{A3E3D31F-E050-4C01-B910-CD8713FF2316}" srcOrd="1" destOrd="0" presId="urn:microsoft.com/office/officeart/2005/8/layout/orgChart1"/>
    <dgm:cxn modelId="{213DF83C-8E99-407A-AD74-6B1209735DDA}" type="presParOf" srcId="{E32B8E1C-5AC5-496D-938B-348A645C821C}" destId="{8B1C5658-2B12-4648-839E-C96DBD6DFC26}" srcOrd="2" destOrd="0" presId="urn:microsoft.com/office/officeart/2005/8/layout/orgChart1"/>
    <dgm:cxn modelId="{E6260CE5-5DD1-497F-AE0E-6556C4A808CD}" type="presParOf" srcId="{CF2A269A-7BDB-4A8F-8640-034CFC24C3C0}" destId="{E43E7DA9-016D-4F41-A253-C66D2376FDCC}" srcOrd="4" destOrd="0" presId="urn:microsoft.com/office/officeart/2005/8/layout/orgChart1"/>
    <dgm:cxn modelId="{2CC16F4A-3D4C-4501-BEAD-8D0BAB658373}" type="presParOf" srcId="{CF2A269A-7BDB-4A8F-8640-034CFC24C3C0}" destId="{29B961E7-B514-434C-A6DD-1A6FDE7F5A67}" srcOrd="5" destOrd="0" presId="urn:microsoft.com/office/officeart/2005/8/layout/orgChart1"/>
    <dgm:cxn modelId="{64A20345-9CF4-49A9-991B-277DEEFAD821}" type="presParOf" srcId="{29B961E7-B514-434C-A6DD-1A6FDE7F5A67}" destId="{84395361-7672-4332-8E3B-871FCCE5018C}" srcOrd="0" destOrd="0" presId="urn:microsoft.com/office/officeart/2005/8/layout/orgChart1"/>
    <dgm:cxn modelId="{6D1D191A-DAF1-4073-923E-F4F9CD6D5C85}" type="presParOf" srcId="{84395361-7672-4332-8E3B-871FCCE5018C}" destId="{D0A1EEB2-FDA3-4ED5-9972-918F7BC03B64}" srcOrd="0" destOrd="0" presId="urn:microsoft.com/office/officeart/2005/8/layout/orgChart1"/>
    <dgm:cxn modelId="{7D1CC857-B29A-4CE7-880B-5E055A9D84CE}" type="presParOf" srcId="{84395361-7672-4332-8E3B-871FCCE5018C}" destId="{F8809D35-764C-48D6-8121-89F2DD9431FF}" srcOrd="1" destOrd="0" presId="urn:microsoft.com/office/officeart/2005/8/layout/orgChart1"/>
    <dgm:cxn modelId="{5D10B14B-A3B9-4678-822A-B4C7E79EBF0A}" type="presParOf" srcId="{29B961E7-B514-434C-A6DD-1A6FDE7F5A67}" destId="{B3B319A1-C12C-414E-BB3F-96BBD0A3F91A}" srcOrd="1" destOrd="0" presId="urn:microsoft.com/office/officeart/2005/8/layout/orgChart1"/>
    <dgm:cxn modelId="{DF2EB412-B680-4706-ACC8-C23C396BCEFE}" type="presParOf" srcId="{29B961E7-B514-434C-A6DD-1A6FDE7F5A67}" destId="{ACDD5114-BAD2-4C34-962F-FFF99B369404}" srcOrd="2" destOrd="0" presId="urn:microsoft.com/office/officeart/2005/8/layout/orgChart1"/>
    <dgm:cxn modelId="{DBDE5A6E-3041-436E-A274-D4DE89C03442}" type="presParOf" srcId="{CF2A269A-7BDB-4A8F-8640-034CFC24C3C0}" destId="{CFFBC291-73B9-4D54-8CE5-B667D974D239}" srcOrd="6" destOrd="0" presId="urn:microsoft.com/office/officeart/2005/8/layout/orgChart1"/>
    <dgm:cxn modelId="{CBE86E04-99FC-4746-9452-B8CE6D34013F}" type="presParOf" srcId="{CF2A269A-7BDB-4A8F-8640-034CFC24C3C0}" destId="{A857A4A4-F647-427F-8EA1-B7868993F39A}" srcOrd="7" destOrd="0" presId="urn:microsoft.com/office/officeart/2005/8/layout/orgChart1"/>
    <dgm:cxn modelId="{5ED2F31B-E205-4FA8-9E49-EB8DF1EA7E9C}" type="presParOf" srcId="{A857A4A4-F647-427F-8EA1-B7868993F39A}" destId="{81BB30D5-971C-467E-B96B-6B6BF1B0ABDA}" srcOrd="0" destOrd="0" presId="urn:microsoft.com/office/officeart/2005/8/layout/orgChart1"/>
    <dgm:cxn modelId="{D8FB3C59-2CC6-4258-A507-34A85E5D8C2E}" type="presParOf" srcId="{81BB30D5-971C-467E-B96B-6B6BF1B0ABDA}" destId="{B4C0B0FA-1D90-4689-B2FB-053C675CDC53}" srcOrd="0" destOrd="0" presId="urn:microsoft.com/office/officeart/2005/8/layout/orgChart1"/>
    <dgm:cxn modelId="{DEF6D468-4AA9-4454-9BE1-5F03DB94B39A}" type="presParOf" srcId="{81BB30D5-971C-467E-B96B-6B6BF1B0ABDA}" destId="{C863DBB0-FB6A-4EA2-8DED-3C99F5648443}" srcOrd="1" destOrd="0" presId="urn:microsoft.com/office/officeart/2005/8/layout/orgChart1"/>
    <dgm:cxn modelId="{A61E842A-B8AA-4BE2-AFAC-91D51770475A}" type="presParOf" srcId="{A857A4A4-F647-427F-8EA1-B7868993F39A}" destId="{857336C7-9542-42A2-A632-CEAED708AEC0}" srcOrd="1" destOrd="0" presId="urn:microsoft.com/office/officeart/2005/8/layout/orgChart1"/>
    <dgm:cxn modelId="{8E4DA2AA-8B7B-4010-B266-ED0B84890895}" type="presParOf" srcId="{A857A4A4-F647-427F-8EA1-B7868993F39A}" destId="{DBCDB742-9527-4756-91E6-95C475FAC2F9}" srcOrd="2" destOrd="0" presId="urn:microsoft.com/office/officeart/2005/8/layout/orgChart1"/>
    <dgm:cxn modelId="{15640AB7-D697-409A-860E-B8D4A6B4ED55}" type="presParOf" srcId="{25CEFD66-EA46-44E1-94AC-4AFBAB1F84A4}" destId="{7F66C7AC-BFE8-4F13-9AE7-B196DC1BC6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14A2A3-154F-4D1E-9BF6-7E77D796DA38}"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pPr rtl="1"/>
          <a:endParaRPr lang="he-IL"/>
        </a:p>
      </dgm:t>
    </dgm:pt>
    <dgm:pt modelId="{DF17311D-2612-4545-A8A2-995857ECF7C1}">
      <dgm:prSet phldrT="[טקסט]" custT="1"/>
      <dgm:spPr/>
      <dgm:t>
        <a:bodyPr/>
        <a:lstStyle/>
        <a:p>
          <a:pPr rtl="1"/>
          <a:r>
            <a:rPr lang="he-IL" sz="3600" b="1" dirty="0"/>
            <a:t> רשתות חברתיות  </a:t>
          </a:r>
        </a:p>
      </dgm:t>
    </dgm:pt>
    <dgm:pt modelId="{45C96372-1973-43AA-B49E-AE43B45A9775}" type="parTrans" cxnId="{18E7C1E6-A75A-4100-941D-DFB0F145B51E}">
      <dgm:prSet/>
      <dgm:spPr/>
      <dgm:t>
        <a:bodyPr/>
        <a:lstStyle/>
        <a:p>
          <a:pPr rtl="1"/>
          <a:endParaRPr lang="he-IL"/>
        </a:p>
      </dgm:t>
    </dgm:pt>
    <dgm:pt modelId="{FA258C46-6F2C-467D-A6C6-070A3D42178C}" type="sibTrans" cxnId="{18E7C1E6-A75A-4100-941D-DFB0F145B51E}">
      <dgm:prSet/>
      <dgm:spPr/>
      <dgm:t>
        <a:bodyPr/>
        <a:lstStyle/>
        <a:p>
          <a:pPr rtl="1"/>
          <a:endParaRPr lang="he-IL"/>
        </a:p>
      </dgm:t>
    </dgm:pt>
    <dgm:pt modelId="{36D897D9-9D5A-41CB-8318-57ACB857E76F}">
      <dgm:prSet phldrT="[טקסט]" custT="1"/>
      <dgm:spPr/>
      <dgm:t>
        <a:bodyPr/>
        <a:lstStyle/>
        <a:p>
          <a:pPr rtl="1"/>
          <a:r>
            <a:rPr lang="he-IL" sz="3600" b="1" dirty="0" err="1"/>
            <a:t>טויטר</a:t>
          </a:r>
          <a:endParaRPr lang="he-IL" sz="3600" b="1" dirty="0"/>
        </a:p>
      </dgm:t>
    </dgm:pt>
    <dgm:pt modelId="{33891283-7592-4833-ADF9-C2624A3F1D06}" type="parTrans" cxnId="{23809306-5133-406A-ABAA-6D40F22B87A9}">
      <dgm:prSet/>
      <dgm:spPr/>
      <dgm:t>
        <a:bodyPr/>
        <a:lstStyle/>
        <a:p>
          <a:pPr rtl="1"/>
          <a:endParaRPr lang="he-IL" sz="2400" b="1"/>
        </a:p>
      </dgm:t>
    </dgm:pt>
    <dgm:pt modelId="{55784993-3DD9-4022-94AA-C7D87DD0E1BD}" type="sibTrans" cxnId="{23809306-5133-406A-ABAA-6D40F22B87A9}">
      <dgm:prSet/>
      <dgm:spPr/>
      <dgm:t>
        <a:bodyPr/>
        <a:lstStyle/>
        <a:p>
          <a:pPr rtl="1"/>
          <a:endParaRPr lang="he-IL"/>
        </a:p>
      </dgm:t>
    </dgm:pt>
    <dgm:pt modelId="{A3175186-4656-49F5-BFAD-4440F65CAD01}">
      <dgm:prSet phldrT="[טקסט]" custT="1"/>
      <dgm:spPr/>
      <dgm:t>
        <a:bodyPr/>
        <a:lstStyle/>
        <a:p>
          <a:pPr rtl="1"/>
          <a:r>
            <a:rPr lang="he-IL" sz="3200" b="1" dirty="0" err="1"/>
            <a:t>אינסטגרם</a:t>
          </a:r>
          <a:endParaRPr lang="he-IL" sz="3600" b="1" dirty="0"/>
        </a:p>
      </dgm:t>
    </dgm:pt>
    <dgm:pt modelId="{0C8A68DB-68E0-4467-8959-559D5D997A0E}" type="parTrans" cxnId="{A1BE31BB-47D3-4292-A5B6-3878FD0BB190}">
      <dgm:prSet/>
      <dgm:spPr/>
      <dgm:t>
        <a:bodyPr/>
        <a:lstStyle/>
        <a:p>
          <a:pPr rtl="1"/>
          <a:endParaRPr lang="he-IL" sz="2400" b="1"/>
        </a:p>
      </dgm:t>
    </dgm:pt>
    <dgm:pt modelId="{9E989704-9052-446C-BFA3-4D113D92FB57}" type="sibTrans" cxnId="{A1BE31BB-47D3-4292-A5B6-3878FD0BB190}">
      <dgm:prSet/>
      <dgm:spPr/>
      <dgm:t>
        <a:bodyPr/>
        <a:lstStyle/>
        <a:p>
          <a:pPr rtl="1"/>
          <a:endParaRPr lang="he-IL"/>
        </a:p>
      </dgm:t>
    </dgm:pt>
    <dgm:pt modelId="{D043A830-13CF-49EF-9863-59C3EC235054}">
      <dgm:prSet phldrT="[טקסט]" custT="1"/>
      <dgm:spPr/>
      <dgm:t>
        <a:bodyPr/>
        <a:lstStyle/>
        <a:p>
          <a:pPr rtl="1"/>
          <a:r>
            <a:rPr lang="he-IL" sz="3600" b="1" dirty="0" err="1"/>
            <a:t>וואטצאפ</a:t>
          </a:r>
          <a:endParaRPr lang="he-IL" sz="3600" b="1" dirty="0"/>
        </a:p>
      </dgm:t>
    </dgm:pt>
    <dgm:pt modelId="{A34389E0-318E-47F5-AF0F-AF8BD551F933}" type="parTrans" cxnId="{100B16FC-771B-46E3-A314-45F294A80401}">
      <dgm:prSet/>
      <dgm:spPr/>
      <dgm:t>
        <a:bodyPr/>
        <a:lstStyle/>
        <a:p>
          <a:pPr rtl="1"/>
          <a:endParaRPr lang="he-IL" sz="2400" b="1"/>
        </a:p>
      </dgm:t>
    </dgm:pt>
    <dgm:pt modelId="{555760B3-BA78-4DA6-9D4F-7DA11D4EE490}" type="sibTrans" cxnId="{100B16FC-771B-46E3-A314-45F294A80401}">
      <dgm:prSet/>
      <dgm:spPr/>
      <dgm:t>
        <a:bodyPr/>
        <a:lstStyle/>
        <a:p>
          <a:pPr rtl="1"/>
          <a:endParaRPr lang="he-IL"/>
        </a:p>
      </dgm:t>
    </dgm:pt>
    <dgm:pt modelId="{B26D428B-15E3-4D09-B964-A57FBBBE8E3E}">
      <dgm:prSet custT="1"/>
      <dgm:spPr/>
      <dgm:t>
        <a:bodyPr/>
        <a:lstStyle/>
        <a:p>
          <a:pPr rtl="1"/>
          <a:r>
            <a:rPr lang="he-IL" sz="3600" b="1" dirty="0" err="1"/>
            <a:t>טלגרם</a:t>
          </a:r>
          <a:endParaRPr lang="he-IL" sz="3600" b="1" dirty="0"/>
        </a:p>
      </dgm:t>
    </dgm:pt>
    <dgm:pt modelId="{B44569D3-EC84-4330-B753-3A0655C9D4D1}" type="parTrans" cxnId="{B7706BA6-5566-4BAD-A945-6E1EC45CB8DA}">
      <dgm:prSet/>
      <dgm:spPr/>
      <dgm:t>
        <a:bodyPr/>
        <a:lstStyle/>
        <a:p>
          <a:pPr rtl="1"/>
          <a:endParaRPr lang="he-IL" sz="2400" b="1"/>
        </a:p>
      </dgm:t>
    </dgm:pt>
    <dgm:pt modelId="{6D9C93A9-64A9-4FDA-B990-B857E6C5D229}" type="sibTrans" cxnId="{B7706BA6-5566-4BAD-A945-6E1EC45CB8DA}">
      <dgm:prSet/>
      <dgm:spPr/>
      <dgm:t>
        <a:bodyPr/>
        <a:lstStyle/>
        <a:p>
          <a:pPr rtl="1"/>
          <a:endParaRPr lang="he-IL"/>
        </a:p>
      </dgm:t>
    </dgm:pt>
    <dgm:pt modelId="{3F4F851C-4D8B-40A6-A45A-C4F26C803F63}" type="pres">
      <dgm:prSet presAssocID="{AD14A2A3-154F-4D1E-9BF6-7E77D796DA38}" presName="hierChild1" presStyleCnt="0">
        <dgm:presLayoutVars>
          <dgm:orgChart val="1"/>
          <dgm:chPref val="1"/>
          <dgm:dir/>
          <dgm:animOne val="branch"/>
          <dgm:animLvl val="lvl"/>
          <dgm:resizeHandles/>
        </dgm:presLayoutVars>
      </dgm:prSet>
      <dgm:spPr/>
    </dgm:pt>
    <dgm:pt modelId="{25CEFD66-EA46-44E1-94AC-4AFBAB1F84A4}" type="pres">
      <dgm:prSet presAssocID="{DF17311D-2612-4545-A8A2-995857ECF7C1}" presName="hierRoot1" presStyleCnt="0">
        <dgm:presLayoutVars>
          <dgm:hierBranch val="init"/>
        </dgm:presLayoutVars>
      </dgm:prSet>
      <dgm:spPr/>
    </dgm:pt>
    <dgm:pt modelId="{91433839-47B9-4B32-9591-21563E1D9F93}" type="pres">
      <dgm:prSet presAssocID="{DF17311D-2612-4545-A8A2-995857ECF7C1}" presName="rootComposite1" presStyleCnt="0"/>
      <dgm:spPr/>
    </dgm:pt>
    <dgm:pt modelId="{96F55A09-84B2-47FD-ABBA-F89F4E838092}" type="pres">
      <dgm:prSet presAssocID="{DF17311D-2612-4545-A8A2-995857ECF7C1}" presName="rootText1" presStyleLbl="node0" presStyleIdx="0" presStyleCnt="1">
        <dgm:presLayoutVars>
          <dgm:chPref val="3"/>
        </dgm:presLayoutVars>
      </dgm:prSet>
      <dgm:spPr/>
    </dgm:pt>
    <dgm:pt modelId="{98FF64AB-96B2-48CA-B69A-E7EEB5887EA0}" type="pres">
      <dgm:prSet presAssocID="{DF17311D-2612-4545-A8A2-995857ECF7C1}" presName="rootConnector1" presStyleLbl="node1" presStyleIdx="0" presStyleCnt="0"/>
      <dgm:spPr/>
    </dgm:pt>
    <dgm:pt modelId="{CF2A269A-7BDB-4A8F-8640-034CFC24C3C0}" type="pres">
      <dgm:prSet presAssocID="{DF17311D-2612-4545-A8A2-995857ECF7C1}" presName="hierChild2" presStyleCnt="0"/>
      <dgm:spPr/>
    </dgm:pt>
    <dgm:pt modelId="{5B789BCC-2171-4543-8340-9EC23C6EBA2A}" type="pres">
      <dgm:prSet presAssocID="{B44569D3-EC84-4330-B753-3A0655C9D4D1}" presName="Name37" presStyleLbl="parChTrans1D2" presStyleIdx="0" presStyleCnt="4"/>
      <dgm:spPr/>
    </dgm:pt>
    <dgm:pt modelId="{3DB49918-AB90-42A7-9818-2387B8C3AC28}" type="pres">
      <dgm:prSet presAssocID="{B26D428B-15E3-4D09-B964-A57FBBBE8E3E}" presName="hierRoot2" presStyleCnt="0">
        <dgm:presLayoutVars>
          <dgm:hierBranch val="init"/>
        </dgm:presLayoutVars>
      </dgm:prSet>
      <dgm:spPr/>
    </dgm:pt>
    <dgm:pt modelId="{2C2257DD-4573-498D-80EE-1A3E7B6ED9C1}" type="pres">
      <dgm:prSet presAssocID="{B26D428B-15E3-4D09-B964-A57FBBBE8E3E}" presName="rootComposite" presStyleCnt="0"/>
      <dgm:spPr/>
    </dgm:pt>
    <dgm:pt modelId="{4BEE6DF4-7661-4F28-BA6B-12C71DE610D9}" type="pres">
      <dgm:prSet presAssocID="{B26D428B-15E3-4D09-B964-A57FBBBE8E3E}" presName="rootText" presStyleLbl="node2" presStyleIdx="0" presStyleCnt="4">
        <dgm:presLayoutVars>
          <dgm:chPref val="3"/>
        </dgm:presLayoutVars>
      </dgm:prSet>
      <dgm:spPr/>
    </dgm:pt>
    <dgm:pt modelId="{A02AA039-EB53-4F8F-9481-3A27C7090478}" type="pres">
      <dgm:prSet presAssocID="{B26D428B-15E3-4D09-B964-A57FBBBE8E3E}" presName="rootConnector" presStyleLbl="node2" presStyleIdx="0" presStyleCnt="4"/>
      <dgm:spPr/>
    </dgm:pt>
    <dgm:pt modelId="{2E98E6E5-1CF3-48B6-84FB-B20AD1891FBD}" type="pres">
      <dgm:prSet presAssocID="{B26D428B-15E3-4D09-B964-A57FBBBE8E3E}" presName="hierChild4" presStyleCnt="0"/>
      <dgm:spPr/>
    </dgm:pt>
    <dgm:pt modelId="{E71C94A5-27CA-44A4-B617-6031296131B6}" type="pres">
      <dgm:prSet presAssocID="{B26D428B-15E3-4D09-B964-A57FBBBE8E3E}" presName="hierChild5" presStyleCnt="0"/>
      <dgm:spPr/>
    </dgm:pt>
    <dgm:pt modelId="{9B99D4A2-DD66-4E5E-8A80-B2C8783B940C}" type="pres">
      <dgm:prSet presAssocID="{33891283-7592-4833-ADF9-C2624A3F1D06}" presName="Name37" presStyleLbl="parChTrans1D2" presStyleIdx="1" presStyleCnt="4"/>
      <dgm:spPr/>
    </dgm:pt>
    <dgm:pt modelId="{E32B8E1C-5AC5-496D-938B-348A645C821C}" type="pres">
      <dgm:prSet presAssocID="{36D897D9-9D5A-41CB-8318-57ACB857E76F}" presName="hierRoot2" presStyleCnt="0">
        <dgm:presLayoutVars>
          <dgm:hierBranch val="init"/>
        </dgm:presLayoutVars>
      </dgm:prSet>
      <dgm:spPr/>
    </dgm:pt>
    <dgm:pt modelId="{82CCAD4C-D377-4899-A80B-7369BA8B92FD}" type="pres">
      <dgm:prSet presAssocID="{36D897D9-9D5A-41CB-8318-57ACB857E76F}" presName="rootComposite" presStyleCnt="0"/>
      <dgm:spPr/>
    </dgm:pt>
    <dgm:pt modelId="{B1410184-B35E-41FD-A599-5CCAF653EDD0}" type="pres">
      <dgm:prSet presAssocID="{36D897D9-9D5A-41CB-8318-57ACB857E76F}" presName="rootText" presStyleLbl="node2" presStyleIdx="1" presStyleCnt="4">
        <dgm:presLayoutVars>
          <dgm:chPref val="3"/>
        </dgm:presLayoutVars>
      </dgm:prSet>
      <dgm:spPr/>
    </dgm:pt>
    <dgm:pt modelId="{9D70115A-41F3-4A6A-B9C7-81797088FDF6}" type="pres">
      <dgm:prSet presAssocID="{36D897D9-9D5A-41CB-8318-57ACB857E76F}" presName="rootConnector" presStyleLbl="node2" presStyleIdx="1" presStyleCnt="4"/>
      <dgm:spPr/>
    </dgm:pt>
    <dgm:pt modelId="{A3E3D31F-E050-4C01-B910-CD8713FF2316}" type="pres">
      <dgm:prSet presAssocID="{36D897D9-9D5A-41CB-8318-57ACB857E76F}" presName="hierChild4" presStyleCnt="0"/>
      <dgm:spPr/>
    </dgm:pt>
    <dgm:pt modelId="{8B1C5658-2B12-4648-839E-C96DBD6DFC26}" type="pres">
      <dgm:prSet presAssocID="{36D897D9-9D5A-41CB-8318-57ACB857E76F}" presName="hierChild5" presStyleCnt="0"/>
      <dgm:spPr/>
    </dgm:pt>
    <dgm:pt modelId="{E43E7DA9-016D-4F41-A253-C66D2376FDCC}" type="pres">
      <dgm:prSet presAssocID="{0C8A68DB-68E0-4467-8959-559D5D997A0E}" presName="Name37" presStyleLbl="parChTrans1D2" presStyleIdx="2" presStyleCnt="4"/>
      <dgm:spPr/>
    </dgm:pt>
    <dgm:pt modelId="{29B961E7-B514-434C-A6DD-1A6FDE7F5A67}" type="pres">
      <dgm:prSet presAssocID="{A3175186-4656-49F5-BFAD-4440F65CAD01}" presName="hierRoot2" presStyleCnt="0">
        <dgm:presLayoutVars>
          <dgm:hierBranch val="init"/>
        </dgm:presLayoutVars>
      </dgm:prSet>
      <dgm:spPr/>
    </dgm:pt>
    <dgm:pt modelId="{84395361-7672-4332-8E3B-871FCCE5018C}" type="pres">
      <dgm:prSet presAssocID="{A3175186-4656-49F5-BFAD-4440F65CAD01}" presName="rootComposite" presStyleCnt="0"/>
      <dgm:spPr/>
    </dgm:pt>
    <dgm:pt modelId="{D0A1EEB2-FDA3-4ED5-9972-918F7BC03B64}" type="pres">
      <dgm:prSet presAssocID="{A3175186-4656-49F5-BFAD-4440F65CAD01}" presName="rootText" presStyleLbl="node2" presStyleIdx="2" presStyleCnt="4">
        <dgm:presLayoutVars>
          <dgm:chPref val="3"/>
        </dgm:presLayoutVars>
      </dgm:prSet>
      <dgm:spPr/>
    </dgm:pt>
    <dgm:pt modelId="{F8809D35-764C-48D6-8121-89F2DD9431FF}" type="pres">
      <dgm:prSet presAssocID="{A3175186-4656-49F5-BFAD-4440F65CAD01}" presName="rootConnector" presStyleLbl="node2" presStyleIdx="2" presStyleCnt="4"/>
      <dgm:spPr/>
    </dgm:pt>
    <dgm:pt modelId="{B3B319A1-C12C-414E-BB3F-96BBD0A3F91A}" type="pres">
      <dgm:prSet presAssocID="{A3175186-4656-49F5-BFAD-4440F65CAD01}" presName="hierChild4" presStyleCnt="0"/>
      <dgm:spPr/>
    </dgm:pt>
    <dgm:pt modelId="{ACDD5114-BAD2-4C34-962F-FFF99B369404}" type="pres">
      <dgm:prSet presAssocID="{A3175186-4656-49F5-BFAD-4440F65CAD01}" presName="hierChild5" presStyleCnt="0"/>
      <dgm:spPr/>
    </dgm:pt>
    <dgm:pt modelId="{CFFBC291-73B9-4D54-8CE5-B667D974D239}" type="pres">
      <dgm:prSet presAssocID="{A34389E0-318E-47F5-AF0F-AF8BD551F933}" presName="Name37" presStyleLbl="parChTrans1D2" presStyleIdx="3" presStyleCnt="4"/>
      <dgm:spPr/>
    </dgm:pt>
    <dgm:pt modelId="{A857A4A4-F647-427F-8EA1-B7868993F39A}" type="pres">
      <dgm:prSet presAssocID="{D043A830-13CF-49EF-9863-59C3EC235054}" presName="hierRoot2" presStyleCnt="0">
        <dgm:presLayoutVars>
          <dgm:hierBranch val="init"/>
        </dgm:presLayoutVars>
      </dgm:prSet>
      <dgm:spPr/>
    </dgm:pt>
    <dgm:pt modelId="{81BB30D5-971C-467E-B96B-6B6BF1B0ABDA}" type="pres">
      <dgm:prSet presAssocID="{D043A830-13CF-49EF-9863-59C3EC235054}" presName="rootComposite" presStyleCnt="0"/>
      <dgm:spPr/>
    </dgm:pt>
    <dgm:pt modelId="{B4C0B0FA-1D90-4689-B2FB-053C675CDC53}" type="pres">
      <dgm:prSet presAssocID="{D043A830-13CF-49EF-9863-59C3EC235054}" presName="rootText" presStyleLbl="node2" presStyleIdx="3" presStyleCnt="4">
        <dgm:presLayoutVars>
          <dgm:chPref val="3"/>
        </dgm:presLayoutVars>
      </dgm:prSet>
      <dgm:spPr/>
    </dgm:pt>
    <dgm:pt modelId="{C863DBB0-FB6A-4EA2-8DED-3C99F5648443}" type="pres">
      <dgm:prSet presAssocID="{D043A830-13CF-49EF-9863-59C3EC235054}" presName="rootConnector" presStyleLbl="node2" presStyleIdx="3" presStyleCnt="4"/>
      <dgm:spPr/>
    </dgm:pt>
    <dgm:pt modelId="{857336C7-9542-42A2-A632-CEAED708AEC0}" type="pres">
      <dgm:prSet presAssocID="{D043A830-13CF-49EF-9863-59C3EC235054}" presName="hierChild4" presStyleCnt="0"/>
      <dgm:spPr/>
    </dgm:pt>
    <dgm:pt modelId="{DBCDB742-9527-4756-91E6-95C475FAC2F9}" type="pres">
      <dgm:prSet presAssocID="{D043A830-13CF-49EF-9863-59C3EC235054}" presName="hierChild5" presStyleCnt="0"/>
      <dgm:spPr/>
    </dgm:pt>
    <dgm:pt modelId="{7F66C7AC-BFE8-4F13-9AE7-B196DC1BC68E}" type="pres">
      <dgm:prSet presAssocID="{DF17311D-2612-4545-A8A2-995857ECF7C1}" presName="hierChild3" presStyleCnt="0"/>
      <dgm:spPr/>
    </dgm:pt>
  </dgm:ptLst>
  <dgm:cxnLst>
    <dgm:cxn modelId="{23809306-5133-406A-ABAA-6D40F22B87A9}" srcId="{DF17311D-2612-4545-A8A2-995857ECF7C1}" destId="{36D897D9-9D5A-41CB-8318-57ACB857E76F}" srcOrd="1" destOrd="0" parTransId="{33891283-7592-4833-ADF9-C2624A3F1D06}" sibTransId="{55784993-3DD9-4022-94AA-C7D87DD0E1BD}"/>
    <dgm:cxn modelId="{A9A76A19-8EB3-4174-A5C6-722EB7643DB4}" type="presOf" srcId="{36D897D9-9D5A-41CB-8318-57ACB857E76F}" destId="{9D70115A-41F3-4A6A-B9C7-81797088FDF6}" srcOrd="1" destOrd="0" presId="urn:microsoft.com/office/officeart/2005/8/layout/orgChart1"/>
    <dgm:cxn modelId="{A9E6231F-66D1-42E7-8EBE-F43A327CCE52}" type="presOf" srcId="{D043A830-13CF-49EF-9863-59C3EC235054}" destId="{C863DBB0-FB6A-4EA2-8DED-3C99F5648443}" srcOrd="1" destOrd="0" presId="urn:microsoft.com/office/officeart/2005/8/layout/orgChart1"/>
    <dgm:cxn modelId="{6FB8C039-F7B2-464E-B4C1-BEA6D8EA1142}" type="presOf" srcId="{DF17311D-2612-4545-A8A2-995857ECF7C1}" destId="{98FF64AB-96B2-48CA-B69A-E7EEB5887EA0}" srcOrd="1" destOrd="0" presId="urn:microsoft.com/office/officeart/2005/8/layout/orgChart1"/>
    <dgm:cxn modelId="{593A3D61-4E43-4CB5-B8F8-17E7033DA24C}" type="presOf" srcId="{33891283-7592-4833-ADF9-C2624A3F1D06}" destId="{9B99D4A2-DD66-4E5E-8A80-B2C8783B940C}" srcOrd="0" destOrd="0" presId="urn:microsoft.com/office/officeart/2005/8/layout/orgChart1"/>
    <dgm:cxn modelId="{81D96A41-6185-4EB6-807B-557695682CB2}" type="presOf" srcId="{36D897D9-9D5A-41CB-8318-57ACB857E76F}" destId="{B1410184-B35E-41FD-A599-5CCAF653EDD0}" srcOrd="0" destOrd="0" presId="urn:microsoft.com/office/officeart/2005/8/layout/orgChart1"/>
    <dgm:cxn modelId="{93C80A66-8CE9-4936-9283-E1690CBFEB93}" type="presOf" srcId="{B26D428B-15E3-4D09-B964-A57FBBBE8E3E}" destId="{4BEE6DF4-7661-4F28-BA6B-12C71DE610D9}" srcOrd="0" destOrd="0" presId="urn:microsoft.com/office/officeart/2005/8/layout/orgChart1"/>
    <dgm:cxn modelId="{A51F6E99-9E1E-408D-BE8F-8D116159FA60}" type="presOf" srcId="{AD14A2A3-154F-4D1E-9BF6-7E77D796DA38}" destId="{3F4F851C-4D8B-40A6-A45A-C4F26C803F63}" srcOrd="0" destOrd="0" presId="urn:microsoft.com/office/officeart/2005/8/layout/orgChart1"/>
    <dgm:cxn modelId="{AE86CB9C-7B74-42D3-96D5-3E781BF109A5}" type="presOf" srcId="{DF17311D-2612-4545-A8A2-995857ECF7C1}" destId="{96F55A09-84B2-47FD-ABBA-F89F4E838092}" srcOrd="0" destOrd="0" presId="urn:microsoft.com/office/officeart/2005/8/layout/orgChart1"/>
    <dgm:cxn modelId="{B7706BA6-5566-4BAD-A945-6E1EC45CB8DA}" srcId="{DF17311D-2612-4545-A8A2-995857ECF7C1}" destId="{B26D428B-15E3-4D09-B964-A57FBBBE8E3E}" srcOrd="0" destOrd="0" parTransId="{B44569D3-EC84-4330-B753-3A0655C9D4D1}" sibTransId="{6D9C93A9-64A9-4FDA-B990-B857E6C5D229}"/>
    <dgm:cxn modelId="{46ED64B9-2183-46BC-B981-769F467A196D}" type="presOf" srcId="{A34389E0-318E-47F5-AF0F-AF8BD551F933}" destId="{CFFBC291-73B9-4D54-8CE5-B667D974D239}" srcOrd="0" destOrd="0" presId="urn:microsoft.com/office/officeart/2005/8/layout/orgChart1"/>
    <dgm:cxn modelId="{A1BE31BB-47D3-4292-A5B6-3878FD0BB190}" srcId="{DF17311D-2612-4545-A8A2-995857ECF7C1}" destId="{A3175186-4656-49F5-BFAD-4440F65CAD01}" srcOrd="2" destOrd="0" parTransId="{0C8A68DB-68E0-4467-8959-559D5D997A0E}" sibTransId="{9E989704-9052-446C-BFA3-4D113D92FB57}"/>
    <dgm:cxn modelId="{E132E1BD-C690-4E04-9447-435F5157FEF1}" type="presOf" srcId="{0C8A68DB-68E0-4467-8959-559D5D997A0E}" destId="{E43E7DA9-016D-4F41-A253-C66D2376FDCC}" srcOrd="0" destOrd="0" presId="urn:microsoft.com/office/officeart/2005/8/layout/orgChart1"/>
    <dgm:cxn modelId="{AD9FD1C0-A9F1-4DDA-8CBD-A7E87C2D2805}" type="presOf" srcId="{B44569D3-EC84-4330-B753-3A0655C9D4D1}" destId="{5B789BCC-2171-4543-8340-9EC23C6EBA2A}" srcOrd="0" destOrd="0" presId="urn:microsoft.com/office/officeart/2005/8/layout/orgChart1"/>
    <dgm:cxn modelId="{29A844C7-CB38-49CB-B7C9-8706CEBB3BEB}" type="presOf" srcId="{B26D428B-15E3-4D09-B964-A57FBBBE8E3E}" destId="{A02AA039-EB53-4F8F-9481-3A27C7090478}" srcOrd="1" destOrd="0" presId="urn:microsoft.com/office/officeart/2005/8/layout/orgChart1"/>
    <dgm:cxn modelId="{F96E74CD-8F98-44B5-9708-969A607630A7}" type="presOf" srcId="{D043A830-13CF-49EF-9863-59C3EC235054}" destId="{B4C0B0FA-1D90-4689-B2FB-053C675CDC53}" srcOrd="0" destOrd="0" presId="urn:microsoft.com/office/officeart/2005/8/layout/orgChart1"/>
    <dgm:cxn modelId="{B7550CD3-72A7-47A1-8BFC-06F480D40811}" type="presOf" srcId="{A3175186-4656-49F5-BFAD-4440F65CAD01}" destId="{D0A1EEB2-FDA3-4ED5-9972-918F7BC03B64}" srcOrd="0" destOrd="0" presId="urn:microsoft.com/office/officeart/2005/8/layout/orgChart1"/>
    <dgm:cxn modelId="{18E7C1E6-A75A-4100-941D-DFB0F145B51E}" srcId="{AD14A2A3-154F-4D1E-9BF6-7E77D796DA38}" destId="{DF17311D-2612-4545-A8A2-995857ECF7C1}" srcOrd="0" destOrd="0" parTransId="{45C96372-1973-43AA-B49E-AE43B45A9775}" sibTransId="{FA258C46-6F2C-467D-A6C6-070A3D42178C}"/>
    <dgm:cxn modelId="{35A178F9-5D5D-4202-A7ED-6ABAEF47D810}" type="presOf" srcId="{A3175186-4656-49F5-BFAD-4440F65CAD01}" destId="{F8809D35-764C-48D6-8121-89F2DD9431FF}" srcOrd="1" destOrd="0" presId="urn:microsoft.com/office/officeart/2005/8/layout/orgChart1"/>
    <dgm:cxn modelId="{100B16FC-771B-46E3-A314-45F294A80401}" srcId="{DF17311D-2612-4545-A8A2-995857ECF7C1}" destId="{D043A830-13CF-49EF-9863-59C3EC235054}" srcOrd="3" destOrd="0" parTransId="{A34389E0-318E-47F5-AF0F-AF8BD551F933}" sibTransId="{555760B3-BA78-4DA6-9D4F-7DA11D4EE490}"/>
    <dgm:cxn modelId="{BD1CBFCF-E222-4400-B75A-B251E407B412}" type="presParOf" srcId="{3F4F851C-4D8B-40A6-A45A-C4F26C803F63}" destId="{25CEFD66-EA46-44E1-94AC-4AFBAB1F84A4}" srcOrd="0" destOrd="0" presId="urn:microsoft.com/office/officeart/2005/8/layout/orgChart1"/>
    <dgm:cxn modelId="{EDFD35AD-38E4-43BB-964A-554AF7420A70}" type="presParOf" srcId="{25CEFD66-EA46-44E1-94AC-4AFBAB1F84A4}" destId="{91433839-47B9-4B32-9591-21563E1D9F93}" srcOrd="0" destOrd="0" presId="urn:microsoft.com/office/officeart/2005/8/layout/orgChart1"/>
    <dgm:cxn modelId="{C7D12E75-270F-4BF7-A57D-C203F1C795CF}" type="presParOf" srcId="{91433839-47B9-4B32-9591-21563E1D9F93}" destId="{96F55A09-84B2-47FD-ABBA-F89F4E838092}" srcOrd="0" destOrd="0" presId="urn:microsoft.com/office/officeart/2005/8/layout/orgChart1"/>
    <dgm:cxn modelId="{059739BC-E8F3-45BC-8E8C-919863762849}" type="presParOf" srcId="{91433839-47B9-4B32-9591-21563E1D9F93}" destId="{98FF64AB-96B2-48CA-B69A-E7EEB5887EA0}" srcOrd="1" destOrd="0" presId="urn:microsoft.com/office/officeart/2005/8/layout/orgChart1"/>
    <dgm:cxn modelId="{E0ED57DB-D347-413A-8AB6-8259981C86C3}" type="presParOf" srcId="{25CEFD66-EA46-44E1-94AC-4AFBAB1F84A4}" destId="{CF2A269A-7BDB-4A8F-8640-034CFC24C3C0}" srcOrd="1" destOrd="0" presId="urn:microsoft.com/office/officeart/2005/8/layout/orgChart1"/>
    <dgm:cxn modelId="{F9CC8DFC-91E5-49C9-A6CA-7D9DF459DE3E}" type="presParOf" srcId="{CF2A269A-7BDB-4A8F-8640-034CFC24C3C0}" destId="{5B789BCC-2171-4543-8340-9EC23C6EBA2A}" srcOrd="0" destOrd="0" presId="urn:microsoft.com/office/officeart/2005/8/layout/orgChart1"/>
    <dgm:cxn modelId="{56DF414B-37F8-49A5-B68C-14FFD98E2FB0}" type="presParOf" srcId="{CF2A269A-7BDB-4A8F-8640-034CFC24C3C0}" destId="{3DB49918-AB90-42A7-9818-2387B8C3AC28}" srcOrd="1" destOrd="0" presId="urn:microsoft.com/office/officeart/2005/8/layout/orgChart1"/>
    <dgm:cxn modelId="{44826600-8C01-4A8B-BBBA-3A1C8410D8B0}" type="presParOf" srcId="{3DB49918-AB90-42A7-9818-2387B8C3AC28}" destId="{2C2257DD-4573-498D-80EE-1A3E7B6ED9C1}" srcOrd="0" destOrd="0" presId="urn:microsoft.com/office/officeart/2005/8/layout/orgChart1"/>
    <dgm:cxn modelId="{DBF6C26A-DCD6-438F-8F3D-AFA0D184FD2E}" type="presParOf" srcId="{2C2257DD-4573-498D-80EE-1A3E7B6ED9C1}" destId="{4BEE6DF4-7661-4F28-BA6B-12C71DE610D9}" srcOrd="0" destOrd="0" presId="urn:microsoft.com/office/officeart/2005/8/layout/orgChart1"/>
    <dgm:cxn modelId="{06BF1BA5-51AA-4279-A958-CDC8B02E46B8}" type="presParOf" srcId="{2C2257DD-4573-498D-80EE-1A3E7B6ED9C1}" destId="{A02AA039-EB53-4F8F-9481-3A27C7090478}" srcOrd="1" destOrd="0" presId="urn:microsoft.com/office/officeart/2005/8/layout/orgChart1"/>
    <dgm:cxn modelId="{D4230E73-CF72-45C9-B58C-85425AF8A15D}" type="presParOf" srcId="{3DB49918-AB90-42A7-9818-2387B8C3AC28}" destId="{2E98E6E5-1CF3-48B6-84FB-B20AD1891FBD}" srcOrd="1" destOrd="0" presId="urn:microsoft.com/office/officeart/2005/8/layout/orgChart1"/>
    <dgm:cxn modelId="{DA89A720-1ECC-40E8-A888-E014C3B17D29}" type="presParOf" srcId="{3DB49918-AB90-42A7-9818-2387B8C3AC28}" destId="{E71C94A5-27CA-44A4-B617-6031296131B6}" srcOrd="2" destOrd="0" presId="urn:microsoft.com/office/officeart/2005/8/layout/orgChart1"/>
    <dgm:cxn modelId="{593080BB-F5BF-4A5B-B3D0-0DE8B4D5AF97}" type="presParOf" srcId="{CF2A269A-7BDB-4A8F-8640-034CFC24C3C0}" destId="{9B99D4A2-DD66-4E5E-8A80-B2C8783B940C}" srcOrd="2" destOrd="0" presId="urn:microsoft.com/office/officeart/2005/8/layout/orgChart1"/>
    <dgm:cxn modelId="{E5F92ADD-5E29-42D2-B8EF-CA199E093CAB}" type="presParOf" srcId="{CF2A269A-7BDB-4A8F-8640-034CFC24C3C0}" destId="{E32B8E1C-5AC5-496D-938B-348A645C821C}" srcOrd="3" destOrd="0" presId="urn:microsoft.com/office/officeart/2005/8/layout/orgChart1"/>
    <dgm:cxn modelId="{A24DC745-8E93-4192-8EFE-50F20C31CAFC}" type="presParOf" srcId="{E32B8E1C-5AC5-496D-938B-348A645C821C}" destId="{82CCAD4C-D377-4899-A80B-7369BA8B92FD}" srcOrd="0" destOrd="0" presId="urn:microsoft.com/office/officeart/2005/8/layout/orgChart1"/>
    <dgm:cxn modelId="{36E78811-FEE4-4959-9774-FFCC454E9303}" type="presParOf" srcId="{82CCAD4C-D377-4899-A80B-7369BA8B92FD}" destId="{B1410184-B35E-41FD-A599-5CCAF653EDD0}" srcOrd="0" destOrd="0" presId="urn:microsoft.com/office/officeart/2005/8/layout/orgChart1"/>
    <dgm:cxn modelId="{DE3E5232-2F96-408E-B197-2A3C867958B6}" type="presParOf" srcId="{82CCAD4C-D377-4899-A80B-7369BA8B92FD}" destId="{9D70115A-41F3-4A6A-B9C7-81797088FDF6}" srcOrd="1" destOrd="0" presId="urn:microsoft.com/office/officeart/2005/8/layout/orgChart1"/>
    <dgm:cxn modelId="{F4300E90-DBBA-4B31-BF36-E4D9A4F93B15}" type="presParOf" srcId="{E32B8E1C-5AC5-496D-938B-348A645C821C}" destId="{A3E3D31F-E050-4C01-B910-CD8713FF2316}" srcOrd="1" destOrd="0" presId="urn:microsoft.com/office/officeart/2005/8/layout/orgChart1"/>
    <dgm:cxn modelId="{213DF83C-8E99-407A-AD74-6B1209735DDA}" type="presParOf" srcId="{E32B8E1C-5AC5-496D-938B-348A645C821C}" destId="{8B1C5658-2B12-4648-839E-C96DBD6DFC26}" srcOrd="2" destOrd="0" presId="urn:microsoft.com/office/officeart/2005/8/layout/orgChart1"/>
    <dgm:cxn modelId="{E6260CE5-5DD1-497F-AE0E-6556C4A808CD}" type="presParOf" srcId="{CF2A269A-7BDB-4A8F-8640-034CFC24C3C0}" destId="{E43E7DA9-016D-4F41-A253-C66D2376FDCC}" srcOrd="4" destOrd="0" presId="urn:microsoft.com/office/officeart/2005/8/layout/orgChart1"/>
    <dgm:cxn modelId="{2CC16F4A-3D4C-4501-BEAD-8D0BAB658373}" type="presParOf" srcId="{CF2A269A-7BDB-4A8F-8640-034CFC24C3C0}" destId="{29B961E7-B514-434C-A6DD-1A6FDE7F5A67}" srcOrd="5" destOrd="0" presId="urn:microsoft.com/office/officeart/2005/8/layout/orgChart1"/>
    <dgm:cxn modelId="{64A20345-9CF4-49A9-991B-277DEEFAD821}" type="presParOf" srcId="{29B961E7-B514-434C-A6DD-1A6FDE7F5A67}" destId="{84395361-7672-4332-8E3B-871FCCE5018C}" srcOrd="0" destOrd="0" presId="urn:microsoft.com/office/officeart/2005/8/layout/orgChart1"/>
    <dgm:cxn modelId="{6D1D191A-DAF1-4073-923E-F4F9CD6D5C85}" type="presParOf" srcId="{84395361-7672-4332-8E3B-871FCCE5018C}" destId="{D0A1EEB2-FDA3-4ED5-9972-918F7BC03B64}" srcOrd="0" destOrd="0" presId="urn:microsoft.com/office/officeart/2005/8/layout/orgChart1"/>
    <dgm:cxn modelId="{7D1CC857-B29A-4CE7-880B-5E055A9D84CE}" type="presParOf" srcId="{84395361-7672-4332-8E3B-871FCCE5018C}" destId="{F8809D35-764C-48D6-8121-89F2DD9431FF}" srcOrd="1" destOrd="0" presId="urn:microsoft.com/office/officeart/2005/8/layout/orgChart1"/>
    <dgm:cxn modelId="{5D10B14B-A3B9-4678-822A-B4C7E79EBF0A}" type="presParOf" srcId="{29B961E7-B514-434C-A6DD-1A6FDE7F5A67}" destId="{B3B319A1-C12C-414E-BB3F-96BBD0A3F91A}" srcOrd="1" destOrd="0" presId="urn:microsoft.com/office/officeart/2005/8/layout/orgChart1"/>
    <dgm:cxn modelId="{DF2EB412-B680-4706-ACC8-C23C396BCEFE}" type="presParOf" srcId="{29B961E7-B514-434C-A6DD-1A6FDE7F5A67}" destId="{ACDD5114-BAD2-4C34-962F-FFF99B369404}" srcOrd="2" destOrd="0" presId="urn:microsoft.com/office/officeart/2005/8/layout/orgChart1"/>
    <dgm:cxn modelId="{DBDE5A6E-3041-436E-A274-D4DE89C03442}" type="presParOf" srcId="{CF2A269A-7BDB-4A8F-8640-034CFC24C3C0}" destId="{CFFBC291-73B9-4D54-8CE5-B667D974D239}" srcOrd="6" destOrd="0" presId="urn:microsoft.com/office/officeart/2005/8/layout/orgChart1"/>
    <dgm:cxn modelId="{CBE86E04-99FC-4746-9452-B8CE6D34013F}" type="presParOf" srcId="{CF2A269A-7BDB-4A8F-8640-034CFC24C3C0}" destId="{A857A4A4-F647-427F-8EA1-B7868993F39A}" srcOrd="7" destOrd="0" presId="urn:microsoft.com/office/officeart/2005/8/layout/orgChart1"/>
    <dgm:cxn modelId="{5ED2F31B-E205-4FA8-9E49-EB8DF1EA7E9C}" type="presParOf" srcId="{A857A4A4-F647-427F-8EA1-B7868993F39A}" destId="{81BB30D5-971C-467E-B96B-6B6BF1B0ABDA}" srcOrd="0" destOrd="0" presId="urn:microsoft.com/office/officeart/2005/8/layout/orgChart1"/>
    <dgm:cxn modelId="{D8FB3C59-2CC6-4258-A507-34A85E5D8C2E}" type="presParOf" srcId="{81BB30D5-971C-467E-B96B-6B6BF1B0ABDA}" destId="{B4C0B0FA-1D90-4689-B2FB-053C675CDC53}" srcOrd="0" destOrd="0" presId="urn:microsoft.com/office/officeart/2005/8/layout/orgChart1"/>
    <dgm:cxn modelId="{DEF6D468-4AA9-4454-9BE1-5F03DB94B39A}" type="presParOf" srcId="{81BB30D5-971C-467E-B96B-6B6BF1B0ABDA}" destId="{C863DBB0-FB6A-4EA2-8DED-3C99F5648443}" srcOrd="1" destOrd="0" presId="urn:microsoft.com/office/officeart/2005/8/layout/orgChart1"/>
    <dgm:cxn modelId="{A61E842A-B8AA-4BE2-AFAC-91D51770475A}" type="presParOf" srcId="{A857A4A4-F647-427F-8EA1-B7868993F39A}" destId="{857336C7-9542-42A2-A632-CEAED708AEC0}" srcOrd="1" destOrd="0" presId="urn:microsoft.com/office/officeart/2005/8/layout/orgChart1"/>
    <dgm:cxn modelId="{8E4DA2AA-8B7B-4010-B266-ED0B84890895}" type="presParOf" srcId="{A857A4A4-F647-427F-8EA1-B7868993F39A}" destId="{DBCDB742-9527-4756-91E6-95C475FAC2F9}" srcOrd="2" destOrd="0" presId="urn:microsoft.com/office/officeart/2005/8/layout/orgChart1"/>
    <dgm:cxn modelId="{15640AB7-D697-409A-860E-B8D4A6B4ED55}" type="presParOf" srcId="{25CEFD66-EA46-44E1-94AC-4AFBAB1F84A4}" destId="{7F66C7AC-BFE8-4F13-9AE7-B196DC1BC6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770D86-2123-403B-9ECE-3249A272C20E}"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pPr rtl="1"/>
          <a:endParaRPr lang="he-IL"/>
        </a:p>
      </dgm:t>
    </dgm:pt>
    <dgm:pt modelId="{2B2352D2-2EFD-42B6-8F31-1A970296878B}">
      <dgm:prSet phldrT="[טקסט]"/>
      <dgm:spPr/>
      <dgm:t>
        <a:bodyPr/>
        <a:lstStyle/>
        <a:p>
          <a:pPr rtl="1"/>
          <a:endParaRPr lang="he-IL" dirty="0"/>
        </a:p>
      </dgm:t>
    </dgm:pt>
    <dgm:pt modelId="{7F8D841A-589F-4653-84FE-6106603C29B6}" type="parTrans" cxnId="{30194782-35D6-4C5E-8E65-E540A5E235CF}">
      <dgm:prSet/>
      <dgm:spPr/>
      <dgm:t>
        <a:bodyPr/>
        <a:lstStyle/>
        <a:p>
          <a:pPr rtl="1"/>
          <a:endParaRPr lang="he-IL"/>
        </a:p>
      </dgm:t>
    </dgm:pt>
    <dgm:pt modelId="{880F3013-21E7-4407-83BF-4B395D148755}" type="sibTrans" cxnId="{30194782-35D6-4C5E-8E65-E540A5E235CF}">
      <dgm:prSet/>
      <dgm:spPr/>
      <dgm:t>
        <a:bodyPr/>
        <a:lstStyle/>
        <a:p>
          <a:pPr rtl="1"/>
          <a:endParaRPr lang="he-IL"/>
        </a:p>
      </dgm:t>
    </dgm:pt>
    <dgm:pt modelId="{47C3813A-0406-4242-A186-2C3094E3D2F7}">
      <dgm:prSet phldrT="[טקסט]"/>
      <dgm:spPr/>
      <dgm:t>
        <a:bodyPr/>
        <a:lstStyle/>
        <a:p>
          <a:pPr rtl="1"/>
          <a:r>
            <a:rPr lang="he-IL" dirty="0"/>
            <a:t>   </a:t>
          </a:r>
        </a:p>
      </dgm:t>
    </dgm:pt>
    <dgm:pt modelId="{996B2E69-1B85-4118-9C07-84F51E20468B}" type="parTrans" cxnId="{0283B52B-20F8-4E5A-99C5-B432A22FCA48}">
      <dgm:prSet/>
      <dgm:spPr/>
      <dgm:t>
        <a:bodyPr/>
        <a:lstStyle/>
        <a:p>
          <a:pPr rtl="1"/>
          <a:endParaRPr lang="he-IL"/>
        </a:p>
      </dgm:t>
    </dgm:pt>
    <dgm:pt modelId="{9FB9D299-964D-43DA-BE0D-B90C23990756}" type="sibTrans" cxnId="{0283B52B-20F8-4E5A-99C5-B432A22FCA48}">
      <dgm:prSet/>
      <dgm:spPr/>
      <dgm:t>
        <a:bodyPr/>
        <a:lstStyle/>
        <a:p>
          <a:pPr rtl="1"/>
          <a:endParaRPr lang="he-IL"/>
        </a:p>
      </dgm:t>
    </dgm:pt>
    <dgm:pt modelId="{98178F88-C782-4D39-986A-95750FA478A4}">
      <dgm:prSet phldrT="[טקסט]"/>
      <dgm:spPr/>
      <dgm:t>
        <a:bodyPr/>
        <a:lstStyle/>
        <a:p>
          <a:pPr rtl="1"/>
          <a:endParaRPr lang="he-IL" dirty="0"/>
        </a:p>
      </dgm:t>
    </dgm:pt>
    <dgm:pt modelId="{138C18EB-7138-4B98-8A0C-7B3A601B8F83}" type="parTrans" cxnId="{96A54141-FDB9-4A7E-9076-B82D62F36713}">
      <dgm:prSet/>
      <dgm:spPr/>
      <dgm:t>
        <a:bodyPr/>
        <a:lstStyle/>
        <a:p>
          <a:pPr rtl="1"/>
          <a:endParaRPr lang="he-IL"/>
        </a:p>
      </dgm:t>
    </dgm:pt>
    <dgm:pt modelId="{8C201858-DFCE-44A1-B382-96DA20153B29}" type="sibTrans" cxnId="{96A54141-FDB9-4A7E-9076-B82D62F36713}">
      <dgm:prSet/>
      <dgm:spPr/>
      <dgm:t>
        <a:bodyPr/>
        <a:lstStyle/>
        <a:p>
          <a:pPr rtl="1"/>
          <a:endParaRPr lang="he-IL"/>
        </a:p>
      </dgm:t>
    </dgm:pt>
    <dgm:pt modelId="{800C396E-8C00-45E7-9CC8-292F62385E90}">
      <dgm:prSet phldrT="[טקסט]"/>
      <dgm:spPr/>
      <dgm:t>
        <a:bodyPr/>
        <a:lstStyle/>
        <a:p>
          <a:pPr rtl="1"/>
          <a:r>
            <a:rPr lang="he-IL" dirty="0"/>
            <a:t>   </a:t>
          </a:r>
        </a:p>
      </dgm:t>
    </dgm:pt>
    <dgm:pt modelId="{2E02B54D-2024-49A6-8573-B65FD9A09A69}" type="parTrans" cxnId="{6DDD1218-540D-4447-8057-B72CDE5CF2A9}">
      <dgm:prSet/>
      <dgm:spPr/>
      <dgm:t>
        <a:bodyPr/>
        <a:lstStyle/>
        <a:p>
          <a:pPr rtl="1"/>
          <a:endParaRPr lang="he-IL"/>
        </a:p>
      </dgm:t>
    </dgm:pt>
    <dgm:pt modelId="{75AA8C08-56B6-4F41-A241-48031246C4C5}" type="sibTrans" cxnId="{6DDD1218-540D-4447-8057-B72CDE5CF2A9}">
      <dgm:prSet/>
      <dgm:spPr/>
      <dgm:t>
        <a:bodyPr/>
        <a:lstStyle/>
        <a:p>
          <a:pPr rtl="1"/>
          <a:endParaRPr lang="he-IL"/>
        </a:p>
      </dgm:t>
    </dgm:pt>
    <dgm:pt modelId="{01FDC14E-A451-4BF8-BECB-7A722C706E18}" type="pres">
      <dgm:prSet presAssocID="{F8770D86-2123-403B-9ECE-3249A272C20E}" presName="Name0" presStyleCnt="0">
        <dgm:presLayoutVars>
          <dgm:dir val="rev"/>
          <dgm:animOne val="branch"/>
          <dgm:animLvl val="lvl"/>
        </dgm:presLayoutVars>
      </dgm:prSet>
      <dgm:spPr/>
    </dgm:pt>
    <dgm:pt modelId="{B9FD4612-2D4A-4F81-A273-E138DF372AB8}" type="pres">
      <dgm:prSet presAssocID="{2B2352D2-2EFD-42B6-8F31-1A970296878B}" presName="chaos" presStyleCnt="0"/>
      <dgm:spPr/>
    </dgm:pt>
    <dgm:pt modelId="{3B429FAE-70CD-4250-B27D-E73C0AE7D814}" type="pres">
      <dgm:prSet presAssocID="{2B2352D2-2EFD-42B6-8F31-1A970296878B}" presName="parTx1" presStyleLbl="revTx" presStyleIdx="0" presStyleCnt="3"/>
      <dgm:spPr/>
    </dgm:pt>
    <dgm:pt modelId="{CAB6F8B4-FB84-42A6-8F0A-091A14CA0BEF}" type="pres">
      <dgm:prSet presAssocID="{2B2352D2-2EFD-42B6-8F31-1A970296878B}" presName="desTx1" presStyleLbl="revTx" presStyleIdx="1" presStyleCnt="3">
        <dgm:presLayoutVars>
          <dgm:bulletEnabled val="1"/>
        </dgm:presLayoutVars>
      </dgm:prSet>
      <dgm:spPr/>
    </dgm:pt>
    <dgm:pt modelId="{EF220993-42FA-46BC-97D7-8178DBC25A35}" type="pres">
      <dgm:prSet presAssocID="{2B2352D2-2EFD-42B6-8F31-1A970296878B}" presName="c1" presStyleLbl="node1" presStyleIdx="0" presStyleCnt="19"/>
      <dgm:spPr/>
    </dgm:pt>
    <dgm:pt modelId="{2402E54A-0099-48C4-BB12-3A79B4A31852}" type="pres">
      <dgm:prSet presAssocID="{2B2352D2-2EFD-42B6-8F31-1A970296878B}" presName="c2" presStyleLbl="node1" presStyleIdx="1" presStyleCnt="19"/>
      <dgm:spPr/>
    </dgm:pt>
    <dgm:pt modelId="{697FDDA3-1817-4D2B-A0D7-53900C20338D}" type="pres">
      <dgm:prSet presAssocID="{2B2352D2-2EFD-42B6-8F31-1A970296878B}" presName="c3" presStyleLbl="node1" presStyleIdx="2" presStyleCnt="19"/>
      <dgm:spPr/>
    </dgm:pt>
    <dgm:pt modelId="{6A0ED21C-C5D8-43D6-B23C-2CB8E7C4CF6C}" type="pres">
      <dgm:prSet presAssocID="{2B2352D2-2EFD-42B6-8F31-1A970296878B}" presName="c4" presStyleLbl="node1" presStyleIdx="3" presStyleCnt="19"/>
      <dgm:spPr/>
    </dgm:pt>
    <dgm:pt modelId="{1F621265-C57A-4734-8488-D3420566B4B3}" type="pres">
      <dgm:prSet presAssocID="{2B2352D2-2EFD-42B6-8F31-1A970296878B}" presName="c5" presStyleLbl="node1" presStyleIdx="4" presStyleCnt="19"/>
      <dgm:spPr/>
    </dgm:pt>
    <dgm:pt modelId="{B567CF95-B582-458D-B03B-D4D0244DD54E}" type="pres">
      <dgm:prSet presAssocID="{2B2352D2-2EFD-42B6-8F31-1A970296878B}" presName="c6" presStyleLbl="node1" presStyleIdx="5" presStyleCnt="19"/>
      <dgm:spPr/>
    </dgm:pt>
    <dgm:pt modelId="{8C2BA1EF-CA95-46C1-A110-93BC97AFA64F}" type="pres">
      <dgm:prSet presAssocID="{2B2352D2-2EFD-42B6-8F31-1A970296878B}" presName="c7" presStyleLbl="node1" presStyleIdx="6" presStyleCnt="19"/>
      <dgm:spPr/>
    </dgm:pt>
    <dgm:pt modelId="{9807254E-26DB-4052-A18E-8D53103A9EBE}" type="pres">
      <dgm:prSet presAssocID="{2B2352D2-2EFD-42B6-8F31-1A970296878B}" presName="c8" presStyleLbl="node1" presStyleIdx="7" presStyleCnt="19"/>
      <dgm:spPr/>
    </dgm:pt>
    <dgm:pt modelId="{71F56092-CC7B-4E05-93FB-40B37C164F0C}" type="pres">
      <dgm:prSet presAssocID="{2B2352D2-2EFD-42B6-8F31-1A970296878B}" presName="c9" presStyleLbl="node1" presStyleIdx="8" presStyleCnt="19"/>
      <dgm:spPr/>
    </dgm:pt>
    <dgm:pt modelId="{335BD6D9-1766-4BEF-9D0B-30F914FBCDE7}" type="pres">
      <dgm:prSet presAssocID="{2B2352D2-2EFD-42B6-8F31-1A970296878B}" presName="c10" presStyleLbl="node1" presStyleIdx="9" presStyleCnt="19"/>
      <dgm:spPr/>
    </dgm:pt>
    <dgm:pt modelId="{DBBD5B4C-16DE-4F67-A93E-A5BABDB0F763}" type="pres">
      <dgm:prSet presAssocID="{2B2352D2-2EFD-42B6-8F31-1A970296878B}" presName="c11" presStyleLbl="node1" presStyleIdx="10" presStyleCnt="19"/>
      <dgm:spPr/>
    </dgm:pt>
    <dgm:pt modelId="{127659F9-3787-4B82-B9FE-6CD0275DD01A}" type="pres">
      <dgm:prSet presAssocID="{2B2352D2-2EFD-42B6-8F31-1A970296878B}" presName="c12" presStyleLbl="node1" presStyleIdx="11" presStyleCnt="19"/>
      <dgm:spPr/>
    </dgm:pt>
    <dgm:pt modelId="{57ECF5C1-0B18-4A62-B4B3-873CC96DC97A}" type="pres">
      <dgm:prSet presAssocID="{2B2352D2-2EFD-42B6-8F31-1A970296878B}" presName="c13" presStyleLbl="node1" presStyleIdx="12" presStyleCnt="19"/>
      <dgm:spPr/>
    </dgm:pt>
    <dgm:pt modelId="{40D48026-1C07-484C-A554-341E749627F0}" type="pres">
      <dgm:prSet presAssocID="{2B2352D2-2EFD-42B6-8F31-1A970296878B}" presName="c14" presStyleLbl="node1" presStyleIdx="13" presStyleCnt="19"/>
      <dgm:spPr/>
    </dgm:pt>
    <dgm:pt modelId="{9C9B504E-15BC-4B74-8A87-E16AC588163E}" type="pres">
      <dgm:prSet presAssocID="{2B2352D2-2EFD-42B6-8F31-1A970296878B}" presName="c15" presStyleLbl="node1" presStyleIdx="14" presStyleCnt="19"/>
      <dgm:spPr/>
    </dgm:pt>
    <dgm:pt modelId="{049CF84E-7368-4ACC-9E92-6542830ED426}" type="pres">
      <dgm:prSet presAssocID="{2B2352D2-2EFD-42B6-8F31-1A970296878B}" presName="c16" presStyleLbl="node1" presStyleIdx="15" presStyleCnt="19"/>
      <dgm:spPr/>
    </dgm:pt>
    <dgm:pt modelId="{78343694-F6F8-4222-971D-3CDC3103E366}" type="pres">
      <dgm:prSet presAssocID="{2B2352D2-2EFD-42B6-8F31-1A970296878B}" presName="c17" presStyleLbl="node1" presStyleIdx="16" presStyleCnt="19"/>
      <dgm:spPr/>
    </dgm:pt>
    <dgm:pt modelId="{BADB1DEF-3B7A-4925-870D-3031B0D7ABC6}" type="pres">
      <dgm:prSet presAssocID="{2B2352D2-2EFD-42B6-8F31-1A970296878B}" presName="c18" presStyleLbl="node1" presStyleIdx="17" presStyleCnt="19"/>
      <dgm:spPr/>
    </dgm:pt>
    <dgm:pt modelId="{E350F4B1-4A3D-45AA-8195-B68E0F99A469}" type="pres">
      <dgm:prSet presAssocID="{880F3013-21E7-4407-83BF-4B395D148755}" presName="chevronComposite1" presStyleCnt="0"/>
      <dgm:spPr/>
    </dgm:pt>
    <dgm:pt modelId="{6B013E6C-7BD6-4352-8079-8538BBBCFFBD}" type="pres">
      <dgm:prSet presAssocID="{880F3013-21E7-4407-83BF-4B395D148755}" presName="chevron1" presStyleLbl="sibTrans2D1" presStyleIdx="0" presStyleCnt="2"/>
      <dgm:spPr/>
    </dgm:pt>
    <dgm:pt modelId="{7A6CBC79-70FC-4A9E-9152-03897AB81277}" type="pres">
      <dgm:prSet presAssocID="{880F3013-21E7-4407-83BF-4B395D148755}" presName="spChevron1" presStyleCnt="0"/>
      <dgm:spPr/>
    </dgm:pt>
    <dgm:pt modelId="{CBBE4E6E-7A81-4D22-BBA7-CECBAECB8D4F}" type="pres">
      <dgm:prSet presAssocID="{880F3013-21E7-4407-83BF-4B395D148755}" presName="overlap" presStyleCnt="0"/>
      <dgm:spPr/>
    </dgm:pt>
    <dgm:pt modelId="{FD66B342-78CE-449A-BC6F-4F71A750EDE1}" type="pres">
      <dgm:prSet presAssocID="{880F3013-21E7-4407-83BF-4B395D148755}" presName="chevronComposite2" presStyleCnt="0"/>
      <dgm:spPr/>
    </dgm:pt>
    <dgm:pt modelId="{75A231FB-372E-49A7-929A-40DE83040965}" type="pres">
      <dgm:prSet presAssocID="{880F3013-21E7-4407-83BF-4B395D148755}" presName="chevron2" presStyleLbl="sibTrans2D1" presStyleIdx="1" presStyleCnt="2"/>
      <dgm:spPr/>
    </dgm:pt>
    <dgm:pt modelId="{3541D89C-DBEE-4381-9596-B9E416247609}" type="pres">
      <dgm:prSet presAssocID="{880F3013-21E7-4407-83BF-4B395D148755}" presName="spChevron2" presStyleCnt="0"/>
      <dgm:spPr/>
    </dgm:pt>
    <dgm:pt modelId="{132DDB66-A569-47E8-A12C-1AB5894344B2}" type="pres">
      <dgm:prSet presAssocID="{98178F88-C782-4D39-986A-95750FA478A4}" presName="last" presStyleCnt="0"/>
      <dgm:spPr/>
    </dgm:pt>
    <dgm:pt modelId="{7A9B9B25-2ED7-45EB-9B47-5C5D33B3C844}" type="pres">
      <dgm:prSet presAssocID="{98178F88-C782-4D39-986A-95750FA478A4}" presName="circleTx" presStyleLbl="node1" presStyleIdx="18" presStyleCnt="19"/>
      <dgm:spPr/>
    </dgm:pt>
    <dgm:pt modelId="{1226F908-B9F6-4056-9EAE-DC0326D9C95F}" type="pres">
      <dgm:prSet presAssocID="{98178F88-C782-4D39-986A-95750FA478A4}" presName="desTxN" presStyleLbl="revTx" presStyleIdx="2" presStyleCnt="3">
        <dgm:presLayoutVars>
          <dgm:bulletEnabled val="1"/>
        </dgm:presLayoutVars>
      </dgm:prSet>
      <dgm:spPr/>
    </dgm:pt>
    <dgm:pt modelId="{ED21E5EA-49CF-4F64-869E-8861434B0352}" type="pres">
      <dgm:prSet presAssocID="{98178F88-C782-4D39-986A-95750FA478A4}" presName="spN" presStyleCnt="0"/>
      <dgm:spPr/>
    </dgm:pt>
  </dgm:ptLst>
  <dgm:cxnLst>
    <dgm:cxn modelId="{6DDD1218-540D-4447-8057-B72CDE5CF2A9}" srcId="{98178F88-C782-4D39-986A-95750FA478A4}" destId="{800C396E-8C00-45E7-9CC8-292F62385E90}" srcOrd="0" destOrd="0" parTransId="{2E02B54D-2024-49A6-8573-B65FD9A09A69}" sibTransId="{75AA8C08-56B6-4F41-A241-48031246C4C5}"/>
    <dgm:cxn modelId="{0283B52B-20F8-4E5A-99C5-B432A22FCA48}" srcId="{2B2352D2-2EFD-42B6-8F31-1A970296878B}" destId="{47C3813A-0406-4242-A186-2C3094E3D2F7}" srcOrd="0" destOrd="0" parTransId="{996B2E69-1B85-4118-9C07-84F51E20468B}" sibTransId="{9FB9D299-964D-43DA-BE0D-B90C23990756}"/>
    <dgm:cxn modelId="{96A54141-FDB9-4A7E-9076-B82D62F36713}" srcId="{F8770D86-2123-403B-9ECE-3249A272C20E}" destId="{98178F88-C782-4D39-986A-95750FA478A4}" srcOrd="1" destOrd="0" parTransId="{138C18EB-7138-4B98-8A0C-7B3A601B8F83}" sibTransId="{8C201858-DFCE-44A1-B382-96DA20153B29}"/>
    <dgm:cxn modelId="{9A9E5943-DDCF-4A46-83B8-F10C24B6C6B8}" type="presOf" srcId="{F8770D86-2123-403B-9ECE-3249A272C20E}" destId="{01FDC14E-A451-4BF8-BECB-7A722C706E18}" srcOrd="0" destOrd="0" presId="urn:microsoft.com/office/officeart/2009/3/layout/RandomtoResultProcess"/>
    <dgm:cxn modelId="{74D2107A-8CA5-4ECA-BD36-C29E1ED270BD}" type="presOf" srcId="{98178F88-C782-4D39-986A-95750FA478A4}" destId="{7A9B9B25-2ED7-45EB-9B47-5C5D33B3C844}" srcOrd="0" destOrd="0" presId="urn:microsoft.com/office/officeart/2009/3/layout/RandomtoResultProcess"/>
    <dgm:cxn modelId="{30194782-35D6-4C5E-8E65-E540A5E235CF}" srcId="{F8770D86-2123-403B-9ECE-3249A272C20E}" destId="{2B2352D2-2EFD-42B6-8F31-1A970296878B}" srcOrd="0" destOrd="0" parTransId="{7F8D841A-589F-4653-84FE-6106603C29B6}" sibTransId="{880F3013-21E7-4407-83BF-4B395D148755}"/>
    <dgm:cxn modelId="{B3AAA18B-811F-4FC1-8A04-0BBE12B68A6C}" type="presOf" srcId="{800C396E-8C00-45E7-9CC8-292F62385E90}" destId="{1226F908-B9F6-4056-9EAE-DC0326D9C95F}" srcOrd="0" destOrd="0" presId="urn:microsoft.com/office/officeart/2009/3/layout/RandomtoResultProcess"/>
    <dgm:cxn modelId="{F6C5E898-9C0A-4446-85FF-45EA279AEA8D}" type="presOf" srcId="{2B2352D2-2EFD-42B6-8F31-1A970296878B}" destId="{3B429FAE-70CD-4250-B27D-E73C0AE7D814}" srcOrd="0" destOrd="0" presId="urn:microsoft.com/office/officeart/2009/3/layout/RandomtoResultProcess"/>
    <dgm:cxn modelId="{055562B2-5985-4B13-B436-B8794D17479A}" type="presOf" srcId="{47C3813A-0406-4242-A186-2C3094E3D2F7}" destId="{CAB6F8B4-FB84-42A6-8F0A-091A14CA0BEF}" srcOrd="0" destOrd="0" presId="urn:microsoft.com/office/officeart/2009/3/layout/RandomtoResultProcess"/>
    <dgm:cxn modelId="{BA51488B-6F5D-4978-A54A-BCE26685FA74}" type="presParOf" srcId="{01FDC14E-A451-4BF8-BECB-7A722C706E18}" destId="{B9FD4612-2D4A-4F81-A273-E138DF372AB8}" srcOrd="0" destOrd="0" presId="urn:microsoft.com/office/officeart/2009/3/layout/RandomtoResultProcess"/>
    <dgm:cxn modelId="{DA76C6B2-FC9D-43B8-AC00-268EDE5D0DA5}" type="presParOf" srcId="{B9FD4612-2D4A-4F81-A273-E138DF372AB8}" destId="{3B429FAE-70CD-4250-B27D-E73C0AE7D814}" srcOrd="0" destOrd="0" presId="urn:microsoft.com/office/officeart/2009/3/layout/RandomtoResultProcess"/>
    <dgm:cxn modelId="{E4C8D985-078E-4EA6-A630-B94BD5DE9C18}" type="presParOf" srcId="{B9FD4612-2D4A-4F81-A273-E138DF372AB8}" destId="{CAB6F8B4-FB84-42A6-8F0A-091A14CA0BEF}" srcOrd="1" destOrd="0" presId="urn:microsoft.com/office/officeart/2009/3/layout/RandomtoResultProcess"/>
    <dgm:cxn modelId="{DE0A55FC-CD58-4D7A-8519-9AA9308E956E}" type="presParOf" srcId="{B9FD4612-2D4A-4F81-A273-E138DF372AB8}" destId="{EF220993-42FA-46BC-97D7-8178DBC25A35}" srcOrd="2" destOrd="0" presId="urn:microsoft.com/office/officeart/2009/3/layout/RandomtoResultProcess"/>
    <dgm:cxn modelId="{6F019EB6-6EB1-4063-B07B-2275390183E1}" type="presParOf" srcId="{B9FD4612-2D4A-4F81-A273-E138DF372AB8}" destId="{2402E54A-0099-48C4-BB12-3A79B4A31852}" srcOrd="3" destOrd="0" presId="urn:microsoft.com/office/officeart/2009/3/layout/RandomtoResultProcess"/>
    <dgm:cxn modelId="{F0734CD0-70F0-4FC8-96DA-0D6E73BD7EFA}" type="presParOf" srcId="{B9FD4612-2D4A-4F81-A273-E138DF372AB8}" destId="{697FDDA3-1817-4D2B-A0D7-53900C20338D}" srcOrd="4" destOrd="0" presId="urn:microsoft.com/office/officeart/2009/3/layout/RandomtoResultProcess"/>
    <dgm:cxn modelId="{5BA1FD2B-FBA9-404C-833C-5EEFFAC73A75}" type="presParOf" srcId="{B9FD4612-2D4A-4F81-A273-E138DF372AB8}" destId="{6A0ED21C-C5D8-43D6-B23C-2CB8E7C4CF6C}" srcOrd="5" destOrd="0" presId="urn:microsoft.com/office/officeart/2009/3/layout/RandomtoResultProcess"/>
    <dgm:cxn modelId="{F652E9A9-FBA5-46F9-8D70-5DBBC943C304}" type="presParOf" srcId="{B9FD4612-2D4A-4F81-A273-E138DF372AB8}" destId="{1F621265-C57A-4734-8488-D3420566B4B3}" srcOrd="6" destOrd="0" presId="urn:microsoft.com/office/officeart/2009/3/layout/RandomtoResultProcess"/>
    <dgm:cxn modelId="{ED9ACC23-394A-4083-8619-393C5152A891}" type="presParOf" srcId="{B9FD4612-2D4A-4F81-A273-E138DF372AB8}" destId="{B567CF95-B582-458D-B03B-D4D0244DD54E}" srcOrd="7" destOrd="0" presId="urn:microsoft.com/office/officeart/2009/3/layout/RandomtoResultProcess"/>
    <dgm:cxn modelId="{854CE0CD-41F0-42D0-A9E0-3956CD3DB1A2}" type="presParOf" srcId="{B9FD4612-2D4A-4F81-A273-E138DF372AB8}" destId="{8C2BA1EF-CA95-46C1-A110-93BC97AFA64F}" srcOrd="8" destOrd="0" presId="urn:microsoft.com/office/officeart/2009/3/layout/RandomtoResultProcess"/>
    <dgm:cxn modelId="{9C72D3D5-9A36-48F5-A899-CAB606BF39D6}" type="presParOf" srcId="{B9FD4612-2D4A-4F81-A273-E138DF372AB8}" destId="{9807254E-26DB-4052-A18E-8D53103A9EBE}" srcOrd="9" destOrd="0" presId="urn:microsoft.com/office/officeart/2009/3/layout/RandomtoResultProcess"/>
    <dgm:cxn modelId="{CFEEEBB7-4F6C-4E23-B6E7-D7C858003E05}" type="presParOf" srcId="{B9FD4612-2D4A-4F81-A273-E138DF372AB8}" destId="{71F56092-CC7B-4E05-93FB-40B37C164F0C}" srcOrd="10" destOrd="0" presId="urn:microsoft.com/office/officeart/2009/3/layout/RandomtoResultProcess"/>
    <dgm:cxn modelId="{E3DD5045-D03F-4045-B768-E4B47EEDBA6C}" type="presParOf" srcId="{B9FD4612-2D4A-4F81-A273-E138DF372AB8}" destId="{335BD6D9-1766-4BEF-9D0B-30F914FBCDE7}" srcOrd="11" destOrd="0" presId="urn:microsoft.com/office/officeart/2009/3/layout/RandomtoResultProcess"/>
    <dgm:cxn modelId="{308F242B-0DFB-442C-A30D-4BE675D62DF4}" type="presParOf" srcId="{B9FD4612-2D4A-4F81-A273-E138DF372AB8}" destId="{DBBD5B4C-16DE-4F67-A93E-A5BABDB0F763}" srcOrd="12" destOrd="0" presId="urn:microsoft.com/office/officeart/2009/3/layout/RandomtoResultProcess"/>
    <dgm:cxn modelId="{DA6AD36F-E134-448F-82BA-CF8770E8DAB5}" type="presParOf" srcId="{B9FD4612-2D4A-4F81-A273-E138DF372AB8}" destId="{127659F9-3787-4B82-B9FE-6CD0275DD01A}" srcOrd="13" destOrd="0" presId="urn:microsoft.com/office/officeart/2009/3/layout/RandomtoResultProcess"/>
    <dgm:cxn modelId="{6253C135-39D0-4128-AA83-95AC463B52DA}" type="presParOf" srcId="{B9FD4612-2D4A-4F81-A273-E138DF372AB8}" destId="{57ECF5C1-0B18-4A62-B4B3-873CC96DC97A}" srcOrd="14" destOrd="0" presId="urn:microsoft.com/office/officeart/2009/3/layout/RandomtoResultProcess"/>
    <dgm:cxn modelId="{3D6504D5-E87D-4359-9092-8A8E1C620693}" type="presParOf" srcId="{B9FD4612-2D4A-4F81-A273-E138DF372AB8}" destId="{40D48026-1C07-484C-A554-341E749627F0}" srcOrd="15" destOrd="0" presId="urn:microsoft.com/office/officeart/2009/3/layout/RandomtoResultProcess"/>
    <dgm:cxn modelId="{FB28B96B-76A3-4020-B331-E6812185EB03}" type="presParOf" srcId="{B9FD4612-2D4A-4F81-A273-E138DF372AB8}" destId="{9C9B504E-15BC-4B74-8A87-E16AC588163E}" srcOrd="16" destOrd="0" presId="urn:microsoft.com/office/officeart/2009/3/layout/RandomtoResultProcess"/>
    <dgm:cxn modelId="{7186E989-B210-4EB8-937E-4F4BAE265E81}" type="presParOf" srcId="{B9FD4612-2D4A-4F81-A273-E138DF372AB8}" destId="{049CF84E-7368-4ACC-9E92-6542830ED426}" srcOrd="17" destOrd="0" presId="urn:microsoft.com/office/officeart/2009/3/layout/RandomtoResultProcess"/>
    <dgm:cxn modelId="{1FA7034E-DEF6-4E05-A9EC-77AE35061ADF}" type="presParOf" srcId="{B9FD4612-2D4A-4F81-A273-E138DF372AB8}" destId="{78343694-F6F8-4222-971D-3CDC3103E366}" srcOrd="18" destOrd="0" presId="urn:microsoft.com/office/officeart/2009/3/layout/RandomtoResultProcess"/>
    <dgm:cxn modelId="{7E93DB26-2069-405D-BC1A-69ABCA5F7B03}" type="presParOf" srcId="{B9FD4612-2D4A-4F81-A273-E138DF372AB8}" destId="{BADB1DEF-3B7A-4925-870D-3031B0D7ABC6}" srcOrd="19" destOrd="0" presId="urn:microsoft.com/office/officeart/2009/3/layout/RandomtoResultProcess"/>
    <dgm:cxn modelId="{700BFE20-1868-4F90-898A-ADC842D0DC07}" type="presParOf" srcId="{01FDC14E-A451-4BF8-BECB-7A722C706E18}" destId="{E350F4B1-4A3D-45AA-8195-B68E0F99A469}" srcOrd="1" destOrd="0" presId="urn:microsoft.com/office/officeart/2009/3/layout/RandomtoResultProcess"/>
    <dgm:cxn modelId="{9E2A3CB7-9DBD-4DEF-BC45-CB12D5712165}" type="presParOf" srcId="{E350F4B1-4A3D-45AA-8195-B68E0F99A469}" destId="{6B013E6C-7BD6-4352-8079-8538BBBCFFBD}" srcOrd="0" destOrd="0" presId="urn:microsoft.com/office/officeart/2009/3/layout/RandomtoResultProcess"/>
    <dgm:cxn modelId="{380898EB-C00E-42D7-B4B7-9E2C2C46AB80}" type="presParOf" srcId="{E350F4B1-4A3D-45AA-8195-B68E0F99A469}" destId="{7A6CBC79-70FC-4A9E-9152-03897AB81277}" srcOrd="1" destOrd="0" presId="urn:microsoft.com/office/officeart/2009/3/layout/RandomtoResultProcess"/>
    <dgm:cxn modelId="{53660398-375C-47C0-97E5-5849C696CBBF}" type="presParOf" srcId="{01FDC14E-A451-4BF8-BECB-7A722C706E18}" destId="{CBBE4E6E-7A81-4D22-BBA7-CECBAECB8D4F}" srcOrd="2" destOrd="0" presId="urn:microsoft.com/office/officeart/2009/3/layout/RandomtoResultProcess"/>
    <dgm:cxn modelId="{19ADC21F-1AF0-401D-BCE6-9B4049CE5197}" type="presParOf" srcId="{01FDC14E-A451-4BF8-BECB-7A722C706E18}" destId="{FD66B342-78CE-449A-BC6F-4F71A750EDE1}" srcOrd="3" destOrd="0" presId="urn:microsoft.com/office/officeart/2009/3/layout/RandomtoResultProcess"/>
    <dgm:cxn modelId="{546C33A7-F5E8-44EA-A3EB-12C50EEA4DA0}" type="presParOf" srcId="{FD66B342-78CE-449A-BC6F-4F71A750EDE1}" destId="{75A231FB-372E-49A7-929A-40DE83040965}" srcOrd="0" destOrd="0" presId="urn:microsoft.com/office/officeart/2009/3/layout/RandomtoResultProcess"/>
    <dgm:cxn modelId="{5EFCBE28-C9F5-407F-9129-CB26A2CB7F4D}" type="presParOf" srcId="{FD66B342-78CE-449A-BC6F-4F71A750EDE1}" destId="{3541D89C-DBEE-4381-9596-B9E416247609}" srcOrd="1" destOrd="0" presId="urn:microsoft.com/office/officeart/2009/3/layout/RandomtoResultProcess"/>
    <dgm:cxn modelId="{8B37EF40-3B10-4358-BBA7-8869D715E178}" type="presParOf" srcId="{01FDC14E-A451-4BF8-BECB-7A722C706E18}" destId="{132DDB66-A569-47E8-A12C-1AB5894344B2}" srcOrd="4" destOrd="0" presId="urn:microsoft.com/office/officeart/2009/3/layout/RandomtoResultProcess"/>
    <dgm:cxn modelId="{B3EE3909-9A23-4179-B597-EF8E22BEE609}" type="presParOf" srcId="{132DDB66-A569-47E8-A12C-1AB5894344B2}" destId="{7A9B9B25-2ED7-45EB-9B47-5C5D33B3C844}" srcOrd="0" destOrd="0" presId="urn:microsoft.com/office/officeart/2009/3/layout/RandomtoResultProcess"/>
    <dgm:cxn modelId="{2D8A441D-8360-45F9-BF12-A7470B27ACF0}" type="presParOf" srcId="{132DDB66-A569-47E8-A12C-1AB5894344B2}" destId="{1226F908-B9F6-4056-9EAE-DC0326D9C95F}" srcOrd="1" destOrd="0" presId="urn:microsoft.com/office/officeart/2009/3/layout/RandomtoResultProcess"/>
    <dgm:cxn modelId="{95BBB515-BF84-4BF3-955F-F4F1290F50EA}" type="presParOf" srcId="{132DDB66-A569-47E8-A12C-1AB5894344B2}" destId="{ED21E5EA-49CF-4F64-869E-8861434B0352}"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770D86-2123-403B-9ECE-3249A272C20E}"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pPr rtl="1"/>
          <a:endParaRPr lang="he-IL"/>
        </a:p>
      </dgm:t>
    </dgm:pt>
    <dgm:pt modelId="{2B2352D2-2EFD-42B6-8F31-1A970296878B}">
      <dgm:prSet phldrT="[טקסט]"/>
      <dgm:spPr/>
      <dgm:t>
        <a:bodyPr/>
        <a:lstStyle/>
        <a:p>
          <a:pPr rtl="1"/>
          <a:endParaRPr lang="he-IL" dirty="0"/>
        </a:p>
      </dgm:t>
    </dgm:pt>
    <dgm:pt modelId="{7F8D841A-589F-4653-84FE-6106603C29B6}" type="parTrans" cxnId="{30194782-35D6-4C5E-8E65-E540A5E235CF}">
      <dgm:prSet/>
      <dgm:spPr/>
      <dgm:t>
        <a:bodyPr/>
        <a:lstStyle/>
        <a:p>
          <a:pPr rtl="1"/>
          <a:endParaRPr lang="he-IL"/>
        </a:p>
      </dgm:t>
    </dgm:pt>
    <dgm:pt modelId="{880F3013-21E7-4407-83BF-4B395D148755}" type="sibTrans" cxnId="{30194782-35D6-4C5E-8E65-E540A5E235CF}">
      <dgm:prSet/>
      <dgm:spPr/>
      <dgm:t>
        <a:bodyPr/>
        <a:lstStyle/>
        <a:p>
          <a:pPr rtl="1"/>
          <a:endParaRPr lang="he-IL"/>
        </a:p>
      </dgm:t>
    </dgm:pt>
    <dgm:pt modelId="{47C3813A-0406-4242-A186-2C3094E3D2F7}">
      <dgm:prSet phldrT="[טקסט]"/>
      <dgm:spPr/>
      <dgm:t>
        <a:bodyPr/>
        <a:lstStyle/>
        <a:p>
          <a:pPr rtl="1"/>
          <a:r>
            <a:rPr lang="he-IL" dirty="0"/>
            <a:t>   </a:t>
          </a:r>
        </a:p>
      </dgm:t>
    </dgm:pt>
    <dgm:pt modelId="{996B2E69-1B85-4118-9C07-84F51E20468B}" type="parTrans" cxnId="{0283B52B-20F8-4E5A-99C5-B432A22FCA48}">
      <dgm:prSet/>
      <dgm:spPr/>
      <dgm:t>
        <a:bodyPr/>
        <a:lstStyle/>
        <a:p>
          <a:pPr rtl="1"/>
          <a:endParaRPr lang="he-IL"/>
        </a:p>
      </dgm:t>
    </dgm:pt>
    <dgm:pt modelId="{9FB9D299-964D-43DA-BE0D-B90C23990756}" type="sibTrans" cxnId="{0283B52B-20F8-4E5A-99C5-B432A22FCA48}">
      <dgm:prSet/>
      <dgm:spPr/>
      <dgm:t>
        <a:bodyPr/>
        <a:lstStyle/>
        <a:p>
          <a:pPr rtl="1"/>
          <a:endParaRPr lang="he-IL"/>
        </a:p>
      </dgm:t>
    </dgm:pt>
    <dgm:pt modelId="{98178F88-C782-4D39-986A-95750FA478A4}">
      <dgm:prSet phldrT="[טקסט]"/>
      <dgm:spPr/>
      <dgm:t>
        <a:bodyPr/>
        <a:lstStyle/>
        <a:p>
          <a:pPr rtl="1"/>
          <a:endParaRPr lang="he-IL" dirty="0"/>
        </a:p>
      </dgm:t>
    </dgm:pt>
    <dgm:pt modelId="{138C18EB-7138-4B98-8A0C-7B3A601B8F83}" type="parTrans" cxnId="{96A54141-FDB9-4A7E-9076-B82D62F36713}">
      <dgm:prSet/>
      <dgm:spPr/>
      <dgm:t>
        <a:bodyPr/>
        <a:lstStyle/>
        <a:p>
          <a:pPr rtl="1"/>
          <a:endParaRPr lang="he-IL"/>
        </a:p>
      </dgm:t>
    </dgm:pt>
    <dgm:pt modelId="{8C201858-DFCE-44A1-B382-96DA20153B29}" type="sibTrans" cxnId="{96A54141-FDB9-4A7E-9076-B82D62F36713}">
      <dgm:prSet/>
      <dgm:spPr/>
      <dgm:t>
        <a:bodyPr/>
        <a:lstStyle/>
        <a:p>
          <a:pPr rtl="1"/>
          <a:endParaRPr lang="he-IL"/>
        </a:p>
      </dgm:t>
    </dgm:pt>
    <dgm:pt modelId="{800C396E-8C00-45E7-9CC8-292F62385E90}">
      <dgm:prSet phldrT="[טקסט]"/>
      <dgm:spPr/>
      <dgm:t>
        <a:bodyPr/>
        <a:lstStyle/>
        <a:p>
          <a:pPr rtl="1"/>
          <a:r>
            <a:rPr lang="he-IL" dirty="0"/>
            <a:t>   </a:t>
          </a:r>
        </a:p>
      </dgm:t>
    </dgm:pt>
    <dgm:pt modelId="{2E02B54D-2024-49A6-8573-B65FD9A09A69}" type="parTrans" cxnId="{6DDD1218-540D-4447-8057-B72CDE5CF2A9}">
      <dgm:prSet/>
      <dgm:spPr/>
      <dgm:t>
        <a:bodyPr/>
        <a:lstStyle/>
        <a:p>
          <a:pPr rtl="1"/>
          <a:endParaRPr lang="he-IL"/>
        </a:p>
      </dgm:t>
    </dgm:pt>
    <dgm:pt modelId="{75AA8C08-56B6-4F41-A241-48031246C4C5}" type="sibTrans" cxnId="{6DDD1218-540D-4447-8057-B72CDE5CF2A9}">
      <dgm:prSet/>
      <dgm:spPr/>
      <dgm:t>
        <a:bodyPr/>
        <a:lstStyle/>
        <a:p>
          <a:pPr rtl="1"/>
          <a:endParaRPr lang="he-IL"/>
        </a:p>
      </dgm:t>
    </dgm:pt>
    <dgm:pt modelId="{01FDC14E-A451-4BF8-BECB-7A722C706E18}" type="pres">
      <dgm:prSet presAssocID="{F8770D86-2123-403B-9ECE-3249A272C20E}" presName="Name0" presStyleCnt="0">
        <dgm:presLayoutVars>
          <dgm:dir val="rev"/>
          <dgm:animOne val="branch"/>
          <dgm:animLvl val="lvl"/>
        </dgm:presLayoutVars>
      </dgm:prSet>
      <dgm:spPr/>
    </dgm:pt>
    <dgm:pt modelId="{B9FD4612-2D4A-4F81-A273-E138DF372AB8}" type="pres">
      <dgm:prSet presAssocID="{2B2352D2-2EFD-42B6-8F31-1A970296878B}" presName="chaos" presStyleCnt="0"/>
      <dgm:spPr/>
    </dgm:pt>
    <dgm:pt modelId="{3B429FAE-70CD-4250-B27D-E73C0AE7D814}" type="pres">
      <dgm:prSet presAssocID="{2B2352D2-2EFD-42B6-8F31-1A970296878B}" presName="parTx1" presStyleLbl="revTx" presStyleIdx="0" presStyleCnt="3"/>
      <dgm:spPr/>
    </dgm:pt>
    <dgm:pt modelId="{CAB6F8B4-FB84-42A6-8F0A-091A14CA0BEF}" type="pres">
      <dgm:prSet presAssocID="{2B2352D2-2EFD-42B6-8F31-1A970296878B}" presName="desTx1" presStyleLbl="revTx" presStyleIdx="1" presStyleCnt="3">
        <dgm:presLayoutVars>
          <dgm:bulletEnabled val="1"/>
        </dgm:presLayoutVars>
      </dgm:prSet>
      <dgm:spPr/>
    </dgm:pt>
    <dgm:pt modelId="{EF220993-42FA-46BC-97D7-8178DBC25A35}" type="pres">
      <dgm:prSet presAssocID="{2B2352D2-2EFD-42B6-8F31-1A970296878B}" presName="c1" presStyleLbl="node1" presStyleIdx="0" presStyleCnt="19"/>
      <dgm:spPr/>
    </dgm:pt>
    <dgm:pt modelId="{2402E54A-0099-48C4-BB12-3A79B4A31852}" type="pres">
      <dgm:prSet presAssocID="{2B2352D2-2EFD-42B6-8F31-1A970296878B}" presName="c2" presStyleLbl="node1" presStyleIdx="1" presStyleCnt="19"/>
      <dgm:spPr/>
    </dgm:pt>
    <dgm:pt modelId="{697FDDA3-1817-4D2B-A0D7-53900C20338D}" type="pres">
      <dgm:prSet presAssocID="{2B2352D2-2EFD-42B6-8F31-1A970296878B}" presName="c3" presStyleLbl="node1" presStyleIdx="2" presStyleCnt="19"/>
      <dgm:spPr/>
    </dgm:pt>
    <dgm:pt modelId="{6A0ED21C-C5D8-43D6-B23C-2CB8E7C4CF6C}" type="pres">
      <dgm:prSet presAssocID="{2B2352D2-2EFD-42B6-8F31-1A970296878B}" presName="c4" presStyleLbl="node1" presStyleIdx="3" presStyleCnt="19"/>
      <dgm:spPr/>
    </dgm:pt>
    <dgm:pt modelId="{1F621265-C57A-4734-8488-D3420566B4B3}" type="pres">
      <dgm:prSet presAssocID="{2B2352D2-2EFD-42B6-8F31-1A970296878B}" presName="c5" presStyleLbl="node1" presStyleIdx="4" presStyleCnt="19"/>
      <dgm:spPr/>
    </dgm:pt>
    <dgm:pt modelId="{B567CF95-B582-458D-B03B-D4D0244DD54E}" type="pres">
      <dgm:prSet presAssocID="{2B2352D2-2EFD-42B6-8F31-1A970296878B}" presName="c6" presStyleLbl="node1" presStyleIdx="5" presStyleCnt="19"/>
      <dgm:spPr/>
    </dgm:pt>
    <dgm:pt modelId="{8C2BA1EF-CA95-46C1-A110-93BC97AFA64F}" type="pres">
      <dgm:prSet presAssocID="{2B2352D2-2EFD-42B6-8F31-1A970296878B}" presName="c7" presStyleLbl="node1" presStyleIdx="6" presStyleCnt="19"/>
      <dgm:spPr/>
    </dgm:pt>
    <dgm:pt modelId="{9807254E-26DB-4052-A18E-8D53103A9EBE}" type="pres">
      <dgm:prSet presAssocID="{2B2352D2-2EFD-42B6-8F31-1A970296878B}" presName="c8" presStyleLbl="node1" presStyleIdx="7" presStyleCnt="19"/>
      <dgm:spPr/>
    </dgm:pt>
    <dgm:pt modelId="{71F56092-CC7B-4E05-93FB-40B37C164F0C}" type="pres">
      <dgm:prSet presAssocID="{2B2352D2-2EFD-42B6-8F31-1A970296878B}" presName="c9" presStyleLbl="node1" presStyleIdx="8" presStyleCnt="19"/>
      <dgm:spPr/>
    </dgm:pt>
    <dgm:pt modelId="{335BD6D9-1766-4BEF-9D0B-30F914FBCDE7}" type="pres">
      <dgm:prSet presAssocID="{2B2352D2-2EFD-42B6-8F31-1A970296878B}" presName="c10" presStyleLbl="node1" presStyleIdx="9" presStyleCnt="19"/>
      <dgm:spPr/>
    </dgm:pt>
    <dgm:pt modelId="{DBBD5B4C-16DE-4F67-A93E-A5BABDB0F763}" type="pres">
      <dgm:prSet presAssocID="{2B2352D2-2EFD-42B6-8F31-1A970296878B}" presName="c11" presStyleLbl="node1" presStyleIdx="10" presStyleCnt="19"/>
      <dgm:spPr/>
    </dgm:pt>
    <dgm:pt modelId="{127659F9-3787-4B82-B9FE-6CD0275DD01A}" type="pres">
      <dgm:prSet presAssocID="{2B2352D2-2EFD-42B6-8F31-1A970296878B}" presName="c12" presStyleLbl="node1" presStyleIdx="11" presStyleCnt="19"/>
      <dgm:spPr/>
    </dgm:pt>
    <dgm:pt modelId="{57ECF5C1-0B18-4A62-B4B3-873CC96DC97A}" type="pres">
      <dgm:prSet presAssocID="{2B2352D2-2EFD-42B6-8F31-1A970296878B}" presName="c13" presStyleLbl="node1" presStyleIdx="12" presStyleCnt="19"/>
      <dgm:spPr/>
    </dgm:pt>
    <dgm:pt modelId="{40D48026-1C07-484C-A554-341E749627F0}" type="pres">
      <dgm:prSet presAssocID="{2B2352D2-2EFD-42B6-8F31-1A970296878B}" presName="c14" presStyleLbl="node1" presStyleIdx="13" presStyleCnt="19"/>
      <dgm:spPr/>
    </dgm:pt>
    <dgm:pt modelId="{9C9B504E-15BC-4B74-8A87-E16AC588163E}" type="pres">
      <dgm:prSet presAssocID="{2B2352D2-2EFD-42B6-8F31-1A970296878B}" presName="c15" presStyleLbl="node1" presStyleIdx="14" presStyleCnt="19"/>
      <dgm:spPr/>
    </dgm:pt>
    <dgm:pt modelId="{049CF84E-7368-4ACC-9E92-6542830ED426}" type="pres">
      <dgm:prSet presAssocID="{2B2352D2-2EFD-42B6-8F31-1A970296878B}" presName="c16" presStyleLbl="node1" presStyleIdx="15" presStyleCnt="19"/>
      <dgm:spPr/>
    </dgm:pt>
    <dgm:pt modelId="{78343694-F6F8-4222-971D-3CDC3103E366}" type="pres">
      <dgm:prSet presAssocID="{2B2352D2-2EFD-42B6-8F31-1A970296878B}" presName="c17" presStyleLbl="node1" presStyleIdx="16" presStyleCnt="19"/>
      <dgm:spPr/>
    </dgm:pt>
    <dgm:pt modelId="{BADB1DEF-3B7A-4925-870D-3031B0D7ABC6}" type="pres">
      <dgm:prSet presAssocID="{2B2352D2-2EFD-42B6-8F31-1A970296878B}" presName="c18" presStyleLbl="node1" presStyleIdx="17" presStyleCnt="19"/>
      <dgm:spPr/>
    </dgm:pt>
    <dgm:pt modelId="{E350F4B1-4A3D-45AA-8195-B68E0F99A469}" type="pres">
      <dgm:prSet presAssocID="{880F3013-21E7-4407-83BF-4B395D148755}" presName="chevronComposite1" presStyleCnt="0"/>
      <dgm:spPr/>
    </dgm:pt>
    <dgm:pt modelId="{6B013E6C-7BD6-4352-8079-8538BBBCFFBD}" type="pres">
      <dgm:prSet presAssocID="{880F3013-21E7-4407-83BF-4B395D148755}" presName="chevron1" presStyleLbl="sibTrans2D1" presStyleIdx="0" presStyleCnt="2"/>
      <dgm:spPr/>
    </dgm:pt>
    <dgm:pt modelId="{7A6CBC79-70FC-4A9E-9152-03897AB81277}" type="pres">
      <dgm:prSet presAssocID="{880F3013-21E7-4407-83BF-4B395D148755}" presName="spChevron1" presStyleCnt="0"/>
      <dgm:spPr/>
    </dgm:pt>
    <dgm:pt modelId="{CBBE4E6E-7A81-4D22-BBA7-CECBAECB8D4F}" type="pres">
      <dgm:prSet presAssocID="{880F3013-21E7-4407-83BF-4B395D148755}" presName="overlap" presStyleCnt="0"/>
      <dgm:spPr/>
    </dgm:pt>
    <dgm:pt modelId="{FD66B342-78CE-449A-BC6F-4F71A750EDE1}" type="pres">
      <dgm:prSet presAssocID="{880F3013-21E7-4407-83BF-4B395D148755}" presName="chevronComposite2" presStyleCnt="0"/>
      <dgm:spPr/>
    </dgm:pt>
    <dgm:pt modelId="{75A231FB-372E-49A7-929A-40DE83040965}" type="pres">
      <dgm:prSet presAssocID="{880F3013-21E7-4407-83BF-4B395D148755}" presName="chevron2" presStyleLbl="sibTrans2D1" presStyleIdx="1" presStyleCnt="2"/>
      <dgm:spPr/>
    </dgm:pt>
    <dgm:pt modelId="{3541D89C-DBEE-4381-9596-B9E416247609}" type="pres">
      <dgm:prSet presAssocID="{880F3013-21E7-4407-83BF-4B395D148755}" presName="spChevron2" presStyleCnt="0"/>
      <dgm:spPr/>
    </dgm:pt>
    <dgm:pt modelId="{132DDB66-A569-47E8-A12C-1AB5894344B2}" type="pres">
      <dgm:prSet presAssocID="{98178F88-C782-4D39-986A-95750FA478A4}" presName="last" presStyleCnt="0"/>
      <dgm:spPr/>
    </dgm:pt>
    <dgm:pt modelId="{7A9B9B25-2ED7-45EB-9B47-5C5D33B3C844}" type="pres">
      <dgm:prSet presAssocID="{98178F88-C782-4D39-986A-95750FA478A4}" presName="circleTx" presStyleLbl="node1" presStyleIdx="18" presStyleCnt="19"/>
      <dgm:spPr/>
    </dgm:pt>
    <dgm:pt modelId="{1226F908-B9F6-4056-9EAE-DC0326D9C95F}" type="pres">
      <dgm:prSet presAssocID="{98178F88-C782-4D39-986A-95750FA478A4}" presName="desTxN" presStyleLbl="revTx" presStyleIdx="2" presStyleCnt="3">
        <dgm:presLayoutVars>
          <dgm:bulletEnabled val="1"/>
        </dgm:presLayoutVars>
      </dgm:prSet>
      <dgm:spPr/>
    </dgm:pt>
    <dgm:pt modelId="{ED21E5EA-49CF-4F64-869E-8861434B0352}" type="pres">
      <dgm:prSet presAssocID="{98178F88-C782-4D39-986A-95750FA478A4}" presName="spN" presStyleCnt="0"/>
      <dgm:spPr/>
    </dgm:pt>
  </dgm:ptLst>
  <dgm:cxnLst>
    <dgm:cxn modelId="{6DDD1218-540D-4447-8057-B72CDE5CF2A9}" srcId="{98178F88-C782-4D39-986A-95750FA478A4}" destId="{800C396E-8C00-45E7-9CC8-292F62385E90}" srcOrd="0" destOrd="0" parTransId="{2E02B54D-2024-49A6-8573-B65FD9A09A69}" sibTransId="{75AA8C08-56B6-4F41-A241-48031246C4C5}"/>
    <dgm:cxn modelId="{0283B52B-20F8-4E5A-99C5-B432A22FCA48}" srcId="{2B2352D2-2EFD-42B6-8F31-1A970296878B}" destId="{47C3813A-0406-4242-A186-2C3094E3D2F7}" srcOrd="0" destOrd="0" parTransId="{996B2E69-1B85-4118-9C07-84F51E20468B}" sibTransId="{9FB9D299-964D-43DA-BE0D-B90C23990756}"/>
    <dgm:cxn modelId="{96A54141-FDB9-4A7E-9076-B82D62F36713}" srcId="{F8770D86-2123-403B-9ECE-3249A272C20E}" destId="{98178F88-C782-4D39-986A-95750FA478A4}" srcOrd="1" destOrd="0" parTransId="{138C18EB-7138-4B98-8A0C-7B3A601B8F83}" sibTransId="{8C201858-DFCE-44A1-B382-96DA20153B29}"/>
    <dgm:cxn modelId="{9A9E5943-DDCF-4A46-83B8-F10C24B6C6B8}" type="presOf" srcId="{F8770D86-2123-403B-9ECE-3249A272C20E}" destId="{01FDC14E-A451-4BF8-BECB-7A722C706E18}" srcOrd="0" destOrd="0" presId="urn:microsoft.com/office/officeart/2009/3/layout/RandomtoResultProcess"/>
    <dgm:cxn modelId="{74D2107A-8CA5-4ECA-BD36-C29E1ED270BD}" type="presOf" srcId="{98178F88-C782-4D39-986A-95750FA478A4}" destId="{7A9B9B25-2ED7-45EB-9B47-5C5D33B3C844}" srcOrd="0" destOrd="0" presId="urn:microsoft.com/office/officeart/2009/3/layout/RandomtoResultProcess"/>
    <dgm:cxn modelId="{30194782-35D6-4C5E-8E65-E540A5E235CF}" srcId="{F8770D86-2123-403B-9ECE-3249A272C20E}" destId="{2B2352D2-2EFD-42B6-8F31-1A970296878B}" srcOrd="0" destOrd="0" parTransId="{7F8D841A-589F-4653-84FE-6106603C29B6}" sibTransId="{880F3013-21E7-4407-83BF-4B395D148755}"/>
    <dgm:cxn modelId="{B3AAA18B-811F-4FC1-8A04-0BBE12B68A6C}" type="presOf" srcId="{800C396E-8C00-45E7-9CC8-292F62385E90}" destId="{1226F908-B9F6-4056-9EAE-DC0326D9C95F}" srcOrd="0" destOrd="0" presId="urn:microsoft.com/office/officeart/2009/3/layout/RandomtoResultProcess"/>
    <dgm:cxn modelId="{F6C5E898-9C0A-4446-85FF-45EA279AEA8D}" type="presOf" srcId="{2B2352D2-2EFD-42B6-8F31-1A970296878B}" destId="{3B429FAE-70CD-4250-B27D-E73C0AE7D814}" srcOrd="0" destOrd="0" presId="urn:microsoft.com/office/officeart/2009/3/layout/RandomtoResultProcess"/>
    <dgm:cxn modelId="{055562B2-5985-4B13-B436-B8794D17479A}" type="presOf" srcId="{47C3813A-0406-4242-A186-2C3094E3D2F7}" destId="{CAB6F8B4-FB84-42A6-8F0A-091A14CA0BEF}" srcOrd="0" destOrd="0" presId="urn:microsoft.com/office/officeart/2009/3/layout/RandomtoResultProcess"/>
    <dgm:cxn modelId="{BA51488B-6F5D-4978-A54A-BCE26685FA74}" type="presParOf" srcId="{01FDC14E-A451-4BF8-BECB-7A722C706E18}" destId="{B9FD4612-2D4A-4F81-A273-E138DF372AB8}" srcOrd="0" destOrd="0" presId="urn:microsoft.com/office/officeart/2009/3/layout/RandomtoResultProcess"/>
    <dgm:cxn modelId="{DA76C6B2-FC9D-43B8-AC00-268EDE5D0DA5}" type="presParOf" srcId="{B9FD4612-2D4A-4F81-A273-E138DF372AB8}" destId="{3B429FAE-70CD-4250-B27D-E73C0AE7D814}" srcOrd="0" destOrd="0" presId="urn:microsoft.com/office/officeart/2009/3/layout/RandomtoResultProcess"/>
    <dgm:cxn modelId="{E4C8D985-078E-4EA6-A630-B94BD5DE9C18}" type="presParOf" srcId="{B9FD4612-2D4A-4F81-A273-E138DF372AB8}" destId="{CAB6F8B4-FB84-42A6-8F0A-091A14CA0BEF}" srcOrd="1" destOrd="0" presId="urn:microsoft.com/office/officeart/2009/3/layout/RandomtoResultProcess"/>
    <dgm:cxn modelId="{DE0A55FC-CD58-4D7A-8519-9AA9308E956E}" type="presParOf" srcId="{B9FD4612-2D4A-4F81-A273-E138DF372AB8}" destId="{EF220993-42FA-46BC-97D7-8178DBC25A35}" srcOrd="2" destOrd="0" presId="urn:microsoft.com/office/officeart/2009/3/layout/RandomtoResultProcess"/>
    <dgm:cxn modelId="{6F019EB6-6EB1-4063-B07B-2275390183E1}" type="presParOf" srcId="{B9FD4612-2D4A-4F81-A273-E138DF372AB8}" destId="{2402E54A-0099-48C4-BB12-3A79B4A31852}" srcOrd="3" destOrd="0" presId="urn:microsoft.com/office/officeart/2009/3/layout/RandomtoResultProcess"/>
    <dgm:cxn modelId="{F0734CD0-70F0-4FC8-96DA-0D6E73BD7EFA}" type="presParOf" srcId="{B9FD4612-2D4A-4F81-A273-E138DF372AB8}" destId="{697FDDA3-1817-4D2B-A0D7-53900C20338D}" srcOrd="4" destOrd="0" presId="urn:microsoft.com/office/officeart/2009/3/layout/RandomtoResultProcess"/>
    <dgm:cxn modelId="{5BA1FD2B-FBA9-404C-833C-5EEFFAC73A75}" type="presParOf" srcId="{B9FD4612-2D4A-4F81-A273-E138DF372AB8}" destId="{6A0ED21C-C5D8-43D6-B23C-2CB8E7C4CF6C}" srcOrd="5" destOrd="0" presId="urn:microsoft.com/office/officeart/2009/3/layout/RandomtoResultProcess"/>
    <dgm:cxn modelId="{F652E9A9-FBA5-46F9-8D70-5DBBC943C304}" type="presParOf" srcId="{B9FD4612-2D4A-4F81-A273-E138DF372AB8}" destId="{1F621265-C57A-4734-8488-D3420566B4B3}" srcOrd="6" destOrd="0" presId="urn:microsoft.com/office/officeart/2009/3/layout/RandomtoResultProcess"/>
    <dgm:cxn modelId="{ED9ACC23-394A-4083-8619-393C5152A891}" type="presParOf" srcId="{B9FD4612-2D4A-4F81-A273-E138DF372AB8}" destId="{B567CF95-B582-458D-B03B-D4D0244DD54E}" srcOrd="7" destOrd="0" presId="urn:microsoft.com/office/officeart/2009/3/layout/RandomtoResultProcess"/>
    <dgm:cxn modelId="{854CE0CD-41F0-42D0-A9E0-3956CD3DB1A2}" type="presParOf" srcId="{B9FD4612-2D4A-4F81-A273-E138DF372AB8}" destId="{8C2BA1EF-CA95-46C1-A110-93BC97AFA64F}" srcOrd="8" destOrd="0" presId="urn:microsoft.com/office/officeart/2009/3/layout/RandomtoResultProcess"/>
    <dgm:cxn modelId="{9C72D3D5-9A36-48F5-A899-CAB606BF39D6}" type="presParOf" srcId="{B9FD4612-2D4A-4F81-A273-E138DF372AB8}" destId="{9807254E-26DB-4052-A18E-8D53103A9EBE}" srcOrd="9" destOrd="0" presId="urn:microsoft.com/office/officeart/2009/3/layout/RandomtoResultProcess"/>
    <dgm:cxn modelId="{CFEEEBB7-4F6C-4E23-B6E7-D7C858003E05}" type="presParOf" srcId="{B9FD4612-2D4A-4F81-A273-E138DF372AB8}" destId="{71F56092-CC7B-4E05-93FB-40B37C164F0C}" srcOrd="10" destOrd="0" presId="urn:microsoft.com/office/officeart/2009/3/layout/RandomtoResultProcess"/>
    <dgm:cxn modelId="{E3DD5045-D03F-4045-B768-E4B47EEDBA6C}" type="presParOf" srcId="{B9FD4612-2D4A-4F81-A273-E138DF372AB8}" destId="{335BD6D9-1766-4BEF-9D0B-30F914FBCDE7}" srcOrd="11" destOrd="0" presId="urn:microsoft.com/office/officeart/2009/3/layout/RandomtoResultProcess"/>
    <dgm:cxn modelId="{308F242B-0DFB-442C-A30D-4BE675D62DF4}" type="presParOf" srcId="{B9FD4612-2D4A-4F81-A273-E138DF372AB8}" destId="{DBBD5B4C-16DE-4F67-A93E-A5BABDB0F763}" srcOrd="12" destOrd="0" presId="urn:microsoft.com/office/officeart/2009/3/layout/RandomtoResultProcess"/>
    <dgm:cxn modelId="{DA6AD36F-E134-448F-82BA-CF8770E8DAB5}" type="presParOf" srcId="{B9FD4612-2D4A-4F81-A273-E138DF372AB8}" destId="{127659F9-3787-4B82-B9FE-6CD0275DD01A}" srcOrd="13" destOrd="0" presId="urn:microsoft.com/office/officeart/2009/3/layout/RandomtoResultProcess"/>
    <dgm:cxn modelId="{6253C135-39D0-4128-AA83-95AC463B52DA}" type="presParOf" srcId="{B9FD4612-2D4A-4F81-A273-E138DF372AB8}" destId="{57ECF5C1-0B18-4A62-B4B3-873CC96DC97A}" srcOrd="14" destOrd="0" presId="urn:microsoft.com/office/officeart/2009/3/layout/RandomtoResultProcess"/>
    <dgm:cxn modelId="{3D6504D5-E87D-4359-9092-8A8E1C620693}" type="presParOf" srcId="{B9FD4612-2D4A-4F81-A273-E138DF372AB8}" destId="{40D48026-1C07-484C-A554-341E749627F0}" srcOrd="15" destOrd="0" presId="urn:microsoft.com/office/officeart/2009/3/layout/RandomtoResultProcess"/>
    <dgm:cxn modelId="{FB28B96B-76A3-4020-B331-E6812185EB03}" type="presParOf" srcId="{B9FD4612-2D4A-4F81-A273-E138DF372AB8}" destId="{9C9B504E-15BC-4B74-8A87-E16AC588163E}" srcOrd="16" destOrd="0" presId="urn:microsoft.com/office/officeart/2009/3/layout/RandomtoResultProcess"/>
    <dgm:cxn modelId="{7186E989-B210-4EB8-937E-4F4BAE265E81}" type="presParOf" srcId="{B9FD4612-2D4A-4F81-A273-E138DF372AB8}" destId="{049CF84E-7368-4ACC-9E92-6542830ED426}" srcOrd="17" destOrd="0" presId="urn:microsoft.com/office/officeart/2009/3/layout/RandomtoResultProcess"/>
    <dgm:cxn modelId="{1FA7034E-DEF6-4E05-A9EC-77AE35061ADF}" type="presParOf" srcId="{B9FD4612-2D4A-4F81-A273-E138DF372AB8}" destId="{78343694-F6F8-4222-971D-3CDC3103E366}" srcOrd="18" destOrd="0" presId="urn:microsoft.com/office/officeart/2009/3/layout/RandomtoResultProcess"/>
    <dgm:cxn modelId="{7E93DB26-2069-405D-BC1A-69ABCA5F7B03}" type="presParOf" srcId="{B9FD4612-2D4A-4F81-A273-E138DF372AB8}" destId="{BADB1DEF-3B7A-4925-870D-3031B0D7ABC6}" srcOrd="19" destOrd="0" presId="urn:microsoft.com/office/officeart/2009/3/layout/RandomtoResultProcess"/>
    <dgm:cxn modelId="{700BFE20-1868-4F90-898A-ADC842D0DC07}" type="presParOf" srcId="{01FDC14E-A451-4BF8-BECB-7A722C706E18}" destId="{E350F4B1-4A3D-45AA-8195-B68E0F99A469}" srcOrd="1" destOrd="0" presId="urn:microsoft.com/office/officeart/2009/3/layout/RandomtoResultProcess"/>
    <dgm:cxn modelId="{9E2A3CB7-9DBD-4DEF-BC45-CB12D5712165}" type="presParOf" srcId="{E350F4B1-4A3D-45AA-8195-B68E0F99A469}" destId="{6B013E6C-7BD6-4352-8079-8538BBBCFFBD}" srcOrd="0" destOrd="0" presId="urn:microsoft.com/office/officeart/2009/3/layout/RandomtoResultProcess"/>
    <dgm:cxn modelId="{380898EB-C00E-42D7-B4B7-9E2C2C46AB80}" type="presParOf" srcId="{E350F4B1-4A3D-45AA-8195-B68E0F99A469}" destId="{7A6CBC79-70FC-4A9E-9152-03897AB81277}" srcOrd="1" destOrd="0" presId="urn:microsoft.com/office/officeart/2009/3/layout/RandomtoResultProcess"/>
    <dgm:cxn modelId="{53660398-375C-47C0-97E5-5849C696CBBF}" type="presParOf" srcId="{01FDC14E-A451-4BF8-BECB-7A722C706E18}" destId="{CBBE4E6E-7A81-4D22-BBA7-CECBAECB8D4F}" srcOrd="2" destOrd="0" presId="urn:microsoft.com/office/officeart/2009/3/layout/RandomtoResultProcess"/>
    <dgm:cxn modelId="{19ADC21F-1AF0-401D-BCE6-9B4049CE5197}" type="presParOf" srcId="{01FDC14E-A451-4BF8-BECB-7A722C706E18}" destId="{FD66B342-78CE-449A-BC6F-4F71A750EDE1}" srcOrd="3" destOrd="0" presId="urn:microsoft.com/office/officeart/2009/3/layout/RandomtoResultProcess"/>
    <dgm:cxn modelId="{546C33A7-F5E8-44EA-A3EB-12C50EEA4DA0}" type="presParOf" srcId="{FD66B342-78CE-449A-BC6F-4F71A750EDE1}" destId="{75A231FB-372E-49A7-929A-40DE83040965}" srcOrd="0" destOrd="0" presId="urn:microsoft.com/office/officeart/2009/3/layout/RandomtoResultProcess"/>
    <dgm:cxn modelId="{5EFCBE28-C9F5-407F-9129-CB26A2CB7F4D}" type="presParOf" srcId="{FD66B342-78CE-449A-BC6F-4F71A750EDE1}" destId="{3541D89C-DBEE-4381-9596-B9E416247609}" srcOrd="1" destOrd="0" presId="urn:microsoft.com/office/officeart/2009/3/layout/RandomtoResultProcess"/>
    <dgm:cxn modelId="{8B37EF40-3B10-4358-BBA7-8869D715E178}" type="presParOf" srcId="{01FDC14E-A451-4BF8-BECB-7A722C706E18}" destId="{132DDB66-A569-47E8-A12C-1AB5894344B2}" srcOrd="4" destOrd="0" presId="urn:microsoft.com/office/officeart/2009/3/layout/RandomtoResultProcess"/>
    <dgm:cxn modelId="{B3EE3909-9A23-4179-B597-EF8E22BEE609}" type="presParOf" srcId="{132DDB66-A569-47E8-A12C-1AB5894344B2}" destId="{7A9B9B25-2ED7-45EB-9B47-5C5D33B3C844}" srcOrd="0" destOrd="0" presId="urn:microsoft.com/office/officeart/2009/3/layout/RandomtoResultProcess"/>
    <dgm:cxn modelId="{2D8A441D-8360-45F9-BF12-A7470B27ACF0}" type="presParOf" srcId="{132DDB66-A569-47E8-A12C-1AB5894344B2}" destId="{1226F908-B9F6-4056-9EAE-DC0326D9C95F}" srcOrd="1" destOrd="0" presId="urn:microsoft.com/office/officeart/2009/3/layout/RandomtoResultProcess"/>
    <dgm:cxn modelId="{95BBB515-BF84-4BF3-955F-F4F1290F50EA}" type="presParOf" srcId="{132DDB66-A569-47E8-A12C-1AB5894344B2}" destId="{ED21E5EA-49CF-4F64-869E-8861434B0352}"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D19C97-0805-496D-91B4-95FD7B536B0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pPr rtl="1"/>
          <a:endParaRPr lang="he-IL"/>
        </a:p>
      </dgm:t>
    </dgm:pt>
    <dgm:pt modelId="{943788AA-B0B4-4A57-830D-0BC2E652C8AE}">
      <dgm:prSet phldrT="[טקסט]"/>
      <dgm:spPr/>
      <dgm:t>
        <a:bodyPr/>
        <a:lstStyle/>
        <a:p>
          <a:pPr rtl="1"/>
          <a:r>
            <a:rPr lang="he-IL" dirty="0"/>
            <a:t> </a:t>
          </a:r>
        </a:p>
      </dgm:t>
    </dgm:pt>
    <dgm:pt modelId="{4C227F7B-9A6A-45DF-ABC9-2D30CD873B16}" type="parTrans" cxnId="{73CF1E0C-CFE6-4A96-8517-3FA85A34FFB0}">
      <dgm:prSet/>
      <dgm:spPr/>
      <dgm:t>
        <a:bodyPr/>
        <a:lstStyle/>
        <a:p>
          <a:pPr rtl="1"/>
          <a:endParaRPr lang="he-IL"/>
        </a:p>
      </dgm:t>
    </dgm:pt>
    <dgm:pt modelId="{3C597C30-914E-49C3-AAF6-B0ECECE8FDB9}" type="sibTrans" cxnId="{73CF1E0C-CFE6-4A96-8517-3FA85A34FFB0}">
      <dgm:prSet/>
      <dgm:spPr/>
      <dgm:t>
        <a:bodyPr/>
        <a:lstStyle/>
        <a:p>
          <a:pPr rtl="1"/>
          <a:endParaRPr lang="he-IL"/>
        </a:p>
      </dgm:t>
    </dgm:pt>
    <dgm:pt modelId="{A35F8A06-7EF2-4F24-916B-BCACB4799AB5}">
      <dgm:prSet phldrT="[טקסט]"/>
      <dgm:spPr/>
      <dgm:t>
        <a:bodyPr/>
        <a:lstStyle/>
        <a:p>
          <a:pPr rtl="1"/>
          <a:r>
            <a:rPr lang="he-IL" dirty="0"/>
            <a:t> </a:t>
          </a:r>
        </a:p>
      </dgm:t>
    </dgm:pt>
    <dgm:pt modelId="{6456D616-DCCF-41DE-A72E-A64AC6F9EBD2}" type="parTrans" cxnId="{A1CFF014-9402-4512-BBC6-F91BB4BB0050}">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CFE9C3F7-5668-4127-856F-E02116C3EE51}" type="sibTrans" cxnId="{A1CFF014-9402-4512-BBC6-F91BB4BB0050}">
      <dgm:prSet/>
      <dgm:spPr/>
      <dgm:t>
        <a:bodyPr/>
        <a:lstStyle/>
        <a:p>
          <a:pPr rtl="1"/>
          <a:endParaRPr lang="he-IL"/>
        </a:p>
      </dgm:t>
    </dgm:pt>
    <dgm:pt modelId="{D3E31E6B-4DAF-4C35-BAA7-BB3E8640FD6B}">
      <dgm:prSet phldrT="[טקסט]"/>
      <dgm:spPr/>
      <dgm:t>
        <a:bodyPr/>
        <a:lstStyle/>
        <a:p>
          <a:pPr algn="ctr" rtl="1"/>
          <a:r>
            <a:rPr lang="he-IL" dirty="0"/>
            <a:t> </a:t>
          </a:r>
        </a:p>
      </dgm:t>
    </dgm:pt>
    <dgm:pt modelId="{DAA77369-3C00-4CDE-A601-4F36C5D224B3}" type="parTrans" cxnId="{B025A06B-292A-4243-8397-B414191C5BCC}">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C82FD280-651F-48C4-8D8E-5ACBC0478C63}" type="sibTrans" cxnId="{B025A06B-292A-4243-8397-B414191C5BCC}">
      <dgm:prSet/>
      <dgm:spPr/>
      <dgm:t>
        <a:bodyPr/>
        <a:lstStyle/>
        <a:p>
          <a:pPr rtl="1"/>
          <a:endParaRPr lang="he-IL"/>
        </a:p>
      </dgm:t>
    </dgm:pt>
    <dgm:pt modelId="{28DDFF3F-BA35-4149-A382-0BB3859E164B}">
      <dgm:prSet phldrT="[טקסט]"/>
      <dgm:spPr/>
      <dgm:t>
        <a:bodyPr/>
        <a:lstStyle/>
        <a:p>
          <a:pPr rtl="1"/>
          <a:r>
            <a:rPr lang="he-IL" dirty="0"/>
            <a:t> </a:t>
          </a:r>
        </a:p>
      </dgm:t>
    </dgm:pt>
    <dgm:pt modelId="{9368EA56-6DD7-49DD-B09C-6062E436E49F}" type="parTrans" cxnId="{6DB0E1B0-5B84-4913-9313-DF26B9D82859}">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0FE50C25-B7B6-41EB-B2F7-0F600B41DB1F}" type="sibTrans" cxnId="{6DB0E1B0-5B84-4913-9313-DF26B9D82859}">
      <dgm:prSet/>
      <dgm:spPr/>
      <dgm:t>
        <a:bodyPr/>
        <a:lstStyle/>
        <a:p>
          <a:pPr rtl="1"/>
          <a:endParaRPr lang="he-IL"/>
        </a:p>
      </dgm:t>
    </dgm:pt>
    <dgm:pt modelId="{A5745F58-D5E5-4B68-B87A-F3063EA6910A}">
      <dgm:prSet/>
      <dgm:spPr/>
      <dgm:t>
        <a:bodyPr/>
        <a:lstStyle/>
        <a:p>
          <a:pPr rtl="1"/>
          <a:endParaRPr lang="he-IL"/>
        </a:p>
      </dgm:t>
    </dgm:pt>
    <dgm:pt modelId="{F6589357-74E4-4946-B4E2-2D8AC6BCB035}" type="parTrans" cxnId="{F484510D-B968-40E4-88F7-84F370456F02}">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E26E494B-C54D-413D-A458-956A3F2D0CFB}" type="sibTrans" cxnId="{F484510D-B968-40E4-88F7-84F370456F02}">
      <dgm:prSet/>
      <dgm:spPr/>
      <dgm:t>
        <a:bodyPr/>
        <a:lstStyle/>
        <a:p>
          <a:pPr rtl="1"/>
          <a:endParaRPr lang="he-IL"/>
        </a:p>
      </dgm:t>
    </dgm:pt>
    <dgm:pt modelId="{A202937E-C00A-4E98-8191-0131AB29FD0A}" type="pres">
      <dgm:prSet presAssocID="{16D19C97-0805-496D-91B4-95FD7B536B09}" presName="hierChild1" presStyleCnt="0">
        <dgm:presLayoutVars>
          <dgm:orgChart val="1"/>
          <dgm:chPref val="1"/>
          <dgm:dir/>
          <dgm:animOne val="branch"/>
          <dgm:animLvl val="lvl"/>
          <dgm:resizeHandles/>
        </dgm:presLayoutVars>
      </dgm:prSet>
      <dgm:spPr/>
    </dgm:pt>
    <dgm:pt modelId="{6E529667-B5A8-4D45-B43A-525A61A66E1B}" type="pres">
      <dgm:prSet presAssocID="{943788AA-B0B4-4A57-830D-0BC2E652C8AE}" presName="hierRoot1" presStyleCnt="0">
        <dgm:presLayoutVars>
          <dgm:hierBranch val="init"/>
        </dgm:presLayoutVars>
      </dgm:prSet>
      <dgm:spPr/>
    </dgm:pt>
    <dgm:pt modelId="{BC518C5F-38F9-4F80-81CE-49FE0A23A296}" type="pres">
      <dgm:prSet presAssocID="{943788AA-B0B4-4A57-830D-0BC2E652C8AE}" presName="rootComposite1" presStyleCnt="0"/>
      <dgm:spPr/>
    </dgm:pt>
    <dgm:pt modelId="{E380B89E-E230-4DED-B53F-B70BBD191B50}" type="pres">
      <dgm:prSet presAssocID="{943788AA-B0B4-4A57-830D-0BC2E652C8AE}" presName="rootText1" presStyleLbl="node0" presStyleIdx="0" presStyleCnt="1" custScaleY="144738" custLinFactNeighborX="0" custLinFactNeighborY="-83508">
        <dgm:presLayoutVars>
          <dgm:chPref val="3"/>
        </dgm:presLayoutVars>
      </dgm:prSet>
      <dgm:spPr/>
    </dgm:pt>
    <dgm:pt modelId="{72CE1F12-5120-4C7A-97C1-2C12EB6BF252}" type="pres">
      <dgm:prSet presAssocID="{943788AA-B0B4-4A57-830D-0BC2E652C8AE}" presName="rootConnector1" presStyleLbl="node1" presStyleIdx="0" presStyleCnt="0"/>
      <dgm:spPr/>
    </dgm:pt>
    <dgm:pt modelId="{D9E298DB-F302-43DF-B100-BFA104BEA3D8}" type="pres">
      <dgm:prSet presAssocID="{943788AA-B0B4-4A57-830D-0BC2E652C8AE}" presName="hierChild2" presStyleCnt="0"/>
      <dgm:spPr/>
    </dgm:pt>
    <dgm:pt modelId="{8EB18CDC-8CDD-4F57-A96B-4ADC2E8DC500}" type="pres">
      <dgm:prSet presAssocID="{F6589357-74E4-4946-B4E2-2D8AC6BCB035}" presName="Name37" presStyleLbl="parChTrans1D2" presStyleIdx="0" presStyleCnt="4"/>
      <dgm:spPr/>
    </dgm:pt>
    <dgm:pt modelId="{230A85DD-77B8-424A-B6A0-04912830B862}" type="pres">
      <dgm:prSet presAssocID="{A5745F58-D5E5-4B68-B87A-F3063EA6910A}" presName="hierRoot2" presStyleCnt="0">
        <dgm:presLayoutVars>
          <dgm:hierBranch val="init"/>
        </dgm:presLayoutVars>
      </dgm:prSet>
      <dgm:spPr/>
    </dgm:pt>
    <dgm:pt modelId="{7A7D0C6F-9E4C-464C-856D-BC5EEA716447}" type="pres">
      <dgm:prSet presAssocID="{A5745F58-D5E5-4B68-B87A-F3063EA6910A}" presName="rootComposite" presStyleCnt="0"/>
      <dgm:spPr/>
    </dgm:pt>
    <dgm:pt modelId="{DD5D1B2A-102D-40C4-BAF4-90467E8381D4}" type="pres">
      <dgm:prSet presAssocID="{A5745F58-D5E5-4B68-B87A-F3063EA6910A}" presName="rootText" presStyleLbl="node2" presStyleIdx="0" presStyleCnt="4" custScaleY="158541">
        <dgm:presLayoutVars>
          <dgm:chPref val="3"/>
        </dgm:presLayoutVars>
      </dgm:prSet>
      <dgm:spPr/>
    </dgm:pt>
    <dgm:pt modelId="{18C0C899-393B-4CEF-8FD0-EB1F5C5647B4}" type="pres">
      <dgm:prSet presAssocID="{A5745F58-D5E5-4B68-B87A-F3063EA6910A}" presName="rootConnector" presStyleLbl="node2" presStyleIdx="0" presStyleCnt="4"/>
      <dgm:spPr/>
    </dgm:pt>
    <dgm:pt modelId="{B5B54788-F8D8-42E0-A530-ED2B7C9BBCCB}" type="pres">
      <dgm:prSet presAssocID="{A5745F58-D5E5-4B68-B87A-F3063EA6910A}" presName="hierChild4" presStyleCnt="0"/>
      <dgm:spPr/>
    </dgm:pt>
    <dgm:pt modelId="{694A41D4-A334-4552-9556-B67220CBB593}" type="pres">
      <dgm:prSet presAssocID="{A5745F58-D5E5-4B68-B87A-F3063EA6910A}" presName="hierChild5" presStyleCnt="0"/>
      <dgm:spPr/>
    </dgm:pt>
    <dgm:pt modelId="{83B80436-98D6-46C2-9CCE-BB055C15F750}" type="pres">
      <dgm:prSet presAssocID="{6456D616-DCCF-41DE-A72E-A64AC6F9EBD2}" presName="Name37" presStyleLbl="parChTrans1D2" presStyleIdx="1" presStyleCnt="4"/>
      <dgm:spPr/>
    </dgm:pt>
    <dgm:pt modelId="{119E71D8-6F2D-4B5B-9AFE-18E7C41CF991}" type="pres">
      <dgm:prSet presAssocID="{A35F8A06-7EF2-4F24-916B-BCACB4799AB5}" presName="hierRoot2" presStyleCnt="0">
        <dgm:presLayoutVars>
          <dgm:hierBranch val="init"/>
        </dgm:presLayoutVars>
      </dgm:prSet>
      <dgm:spPr/>
    </dgm:pt>
    <dgm:pt modelId="{C0269566-752E-4A7A-9263-7007917B7566}" type="pres">
      <dgm:prSet presAssocID="{A35F8A06-7EF2-4F24-916B-BCACB4799AB5}" presName="rootComposite" presStyleCnt="0"/>
      <dgm:spPr/>
    </dgm:pt>
    <dgm:pt modelId="{9D80AD32-3F2C-41F1-8CCB-8C93120C2044}" type="pres">
      <dgm:prSet presAssocID="{A35F8A06-7EF2-4F24-916B-BCACB4799AB5}" presName="rootText" presStyleLbl="node2" presStyleIdx="1" presStyleCnt="4" custScaleY="160146">
        <dgm:presLayoutVars>
          <dgm:chPref val="3"/>
        </dgm:presLayoutVars>
      </dgm:prSet>
      <dgm:spPr/>
    </dgm:pt>
    <dgm:pt modelId="{A9A1902D-AA42-42B8-A989-89A083EA2CB1}" type="pres">
      <dgm:prSet presAssocID="{A35F8A06-7EF2-4F24-916B-BCACB4799AB5}" presName="rootConnector" presStyleLbl="node2" presStyleIdx="1" presStyleCnt="4"/>
      <dgm:spPr/>
    </dgm:pt>
    <dgm:pt modelId="{F5541060-BF5D-45A7-80C4-445867950D64}" type="pres">
      <dgm:prSet presAssocID="{A35F8A06-7EF2-4F24-916B-BCACB4799AB5}" presName="hierChild4" presStyleCnt="0"/>
      <dgm:spPr/>
    </dgm:pt>
    <dgm:pt modelId="{EFADB5BA-10BF-4846-8DF1-60DDF901FA44}" type="pres">
      <dgm:prSet presAssocID="{A35F8A06-7EF2-4F24-916B-BCACB4799AB5}" presName="hierChild5" presStyleCnt="0"/>
      <dgm:spPr/>
    </dgm:pt>
    <dgm:pt modelId="{5FC855A5-6547-4684-8CD1-FF169831B78C}" type="pres">
      <dgm:prSet presAssocID="{DAA77369-3C00-4CDE-A601-4F36C5D224B3}" presName="Name37" presStyleLbl="parChTrans1D2" presStyleIdx="2" presStyleCnt="4"/>
      <dgm:spPr/>
    </dgm:pt>
    <dgm:pt modelId="{17444EEC-E763-4A1F-9A24-2913D3B5D996}" type="pres">
      <dgm:prSet presAssocID="{D3E31E6B-4DAF-4C35-BAA7-BB3E8640FD6B}" presName="hierRoot2" presStyleCnt="0">
        <dgm:presLayoutVars>
          <dgm:hierBranch val="init"/>
        </dgm:presLayoutVars>
      </dgm:prSet>
      <dgm:spPr/>
    </dgm:pt>
    <dgm:pt modelId="{C62D2C24-33CC-4965-8462-6782267FE22E}" type="pres">
      <dgm:prSet presAssocID="{D3E31E6B-4DAF-4C35-BAA7-BB3E8640FD6B}" presName="rootComposite" presStyleCnt="0"/>
      <dgm:spPr/>
    </dgm:pt>
    <dgm:pt modelId="{24B4C492-DBD5-4ECF-835A-0817D5D3F482}" type="pres">
      <dgm:prSet presAssocID="{D3E31E6B-4DAF-4C35-BAA7-BB3E8640FD6B}" presName="rootText" presStyleLbl="node2" presStyleIdx="2" presStyleCnt="4" custScaleY="158754">
        <dgm:presLayoutVars>
          <dgm:chPref val="3"/>
        </dgm:presLayoutVars>
      </dgm:prSet>
      <dgm:spPr/>
    </dgm:pt>
    <dgm:pt modelId="{D65BFBF5-CC52-4472-A411-8B587B9F2922}" type="pres">
      <dgm:prSet presAssocID="{D3E31E6B-4DAF-4C35-BAA7-BB3E8640FD6B}" presName="rootConnector" presStyleLbl="node2" presStyleIdx="2" presStyleCnt="4"/>
      <dgm:spPr/>
    </dgm:pt>
    <dgm:pt modelId="{940EFFBD-DB90-4E53-89D6-6CD74A3F06DE}" type="pres">
      <dgm:prSet presAssocID="{D3E31E6B-4DAF-4C35-BAA7-BB3E8640FD6B}" presName="hierChild4" presStyleCnt="0"/>
      <dgm:spPr/>
    </dgm:pt>
    <dgm:pt modelId="{6AFB19CA-E0CD-4E07-BE3B-2C1307446A8A}" type="pres">
      <dgm:prSet presAssocID="{D3E31E6B-4DAF-4C35-BAA7-BB3E8640FD6B}" presName="hierChild5" presStyleCnt="0"/>
      <dgm:spPr/>
    </dgm:pt>
    <dgm:pt modelId="{4E868953-CEAA-4E7A-B3EE-D8D18C072C34}" type="pres">
      <dgm:prSet presAssocID="{9368EA56-6DD7-49DD-B09C-6062E436E49F}" presName="Name37" presStyleLbl="parChTrans1D2" presStyleIdx="3" presStyleCnt="4"/>
      <dgm:spPr/>
    </dgm:pt>
    <dgm:pt modelId="{9B2327F5-A797-4A64-B6E8-226423AF0769}" type="pres">
      <dgm:prSet presAssocID="{28DDFF3F-BA35-4149-A382-0BB3859E164B}" presName="hierRoot2" presStyleCnt="0">
        <dgm:presLayoutVars>
          <dgm:hierBranch val="init"/>
        </dgm:presLayoutVars>
      </dgm:prSet>
      <dgm:spPr/>
    </dgm:pt>
    <dgm:pt modelId="{36B3CF54-ABA0-4A87-8C73-6395FDEF6E98}" type="pres">
      <dgm:prSet presAssocID="{28DDFF3F-BA35-4149-A382-0BB3859E164B}" presName="rootComposite" presStyleCnt="0"/>
      <dgm:spPr/>
    </dgm:pt>
    <dgm:pt modelId="{50F305D1-8D19-4ED4-B32A-F6CB18428B8D}" type="pres">
      <dgm:prSet presAssocID="{28DDFF3F-BA35-4149-A382-0BB3859E164B}" presName="rootText" presStyleLbl="node2" presStyleIdx="3" presStyleCnt="4" custScaleY="155758">
        <dgm:presLayoutVars>
          <dgm:chPref val="3"/>
        </dgm:presLayoutVars>
      </dgm:prSet>
      <dgm:spPr/>
    </dgm:pt>
    <dgm:pt modelId="{6813EA61-887E-4A25-AED4-86362551E0B8}" type="pres">
      <dgm:prSet presAssocID="{28DDFF3F-BA35-4149-A382-0BB3859E164B}" presName="rootConnector" presStyleLbl="node2" presStyleIdx="3" presStyleCnt="4"/>
      <dgm:spPr/>
    </dgm:pt>
    <dgm:pt modelId="{FB98161E-757B-4C9E-87A3-BF074AEEF37C}" type="pres">
      <dgm:prSet presAssocID="{28DDFF3F-BA35-4149-A382-0BB3859E164B}" presName="hierChild4" presStyleCnt="0"/>
      <dgm:spPr/>
    </dgm:pt>
    <dgm:pt modelId="{B29671F2-4EE6-4D87-B652-D0A3F86AD683}" type="pres">
      <dgm:prSet presAssocID="{28DDFF3F-BA35-4149-A382-0BB3859E164B}" presName="hierChild5" presStyleCnt="0"/>
      <dgm:spPr/>
    </dgm:pt>
    <dgm:pt modelId="{3AE761CB-31FA-4D87-8C9D-E1C654201052}" type="pres">
      <dgm:prSet presAssocID="{943788AA-B0B4-4A57-830D-0BC2E652C8AE}" presName="hierChild3" presStyleCnt="0"/>
      <dgm:spPr/>
    </dgm:pt>
  </dgm:ptLst>
  <dgm:cxnLst>
    <dgm:cxn modelId="{D3B4F408-9B5B-492E-A19B-AEF16EE7D9F8}" type="presOf" srcId="{D3E31E6B-4DAF-4C35-BAA7-BB3E8640FD6B}" destId="{D65BFBF5-CC52-4472-A411-8B587B9F2922}" srcOrd="1" destOrd="0" presId="urn:microsoft.com/office/officeart/2005/8/layout/orgChart1"/>
    <dgm:cxn modelId="{73CF1E0C-CFE6-4A96-8517-3FA85A34FFB0}" srcId="{16D19C97-0805-496D-91B4-95FD7B536B09}" destId="{943788AA-B0B4-4A57-830D-0BC2E652C8AE}" srcOrd="0" destOrd="0" parTransId="{4C227F7B-9A6A-45DF-ABC9-2D30CD873B16}" sibTransId="{3C597C30-914E-49C3-AAF6-B0ECECE8FDB9}"/>
    <dgm:cxn modelId="{F484510D-B968-40E4-88F7-84F370456F02}" srcId="{943788AA-B0B4-4A57-830D-0BC2E652C8AE}" destId="{A5745F58-D5E5-4B68-B87A-F3063EA6910A}" srcOrd="0" destOrd="0" parTransId="{F6589357-74E4-4946-B4E2-2D8AC6BCB035}" sibTransId="{E26E494B-C54D-413D-A458-956A3F2D0CFB}"/>
    <dgm:cxn modelId="{69D1FB0F-5819-4498-933A-14527DAAF55D}" type="presOf" srcId="{F6589357-74E4-4946-B4E2-2D8AC6BCB035}" destId="{8EB18CDC-8CDD-4F57-A96B-4ADC2E8DC500}" srcOrd="0" destOrd="0" presId="urn:microsoft.com/office/officeart/2005/8/layout/orgChart1"/>
    <dgm:cxn modelId="{A1CFF014-9402-4512-BBC6-F91BB4BB0050}" srcId="{943788AA-B0B4-4A57-830D-0BC2E652C8AE}" destId="{A35F8A06-7EF2-4F24-916B-BCACB4799AB5}" srcOrd="1" destOrd="0" parTransId="{6456D616-DCCF-41DE-A72E-A64AC6F9EBD2}" sibTransId="{CFE9C3F7-5668-4127-856F-E02116C3EE51}"/>
    <dgm:cxn modelId="{04B3C916-1B1E-4679-987F-B959D1CA9374}" type="presOf" srcId="{D3E31E6B-4DAF-4C35-BAA7-BB3E8640FD6B}" destId="{24B4C492-DBD5-4ECF-835A-0817D5D3F482}" srcOrd="0" destOrd="0" presId="urn:microsoft.com/office/officeart/2005/8/layout/orgChart1"/>
    <dgm:cxn modelId="{85C9B730-313B-4645-AF74-AA41BD2FC33E}" type="presOf" srcId="{9368EA56-6DD7-49DD-B09C-6062E436E49F}" destId="{4E868953-CEAA-4E7A-B3EE-D8D18C072C34}" srcOrd="0" destOrd="0" presId="urn:microsoft.com/office/officeart/2005/8/layout/orgChart1"/>
    <dgm:cxn modelId="{7642A55E-EAB9-4994-8261-00C3A948A977}" type="presOf" srcId="{6456D616-DCCF-41DE-A72E-A64AC6F9EBD2}" destId="{83B80436-98D6-46C2-9CCE-BB055C15F750}" srcOrd="0" destOrd="0" presId="urn:microsoft.com/office/officeart/2005/8/layout/orgChart1"/>
    <dgm:cxn modelId="{1296AA41-6F61-49CA-ABDF-2544648B35C9}" type="presOf" srcId="{A35F8A06-7EF2-4F24-916B-BCACB4799AB5}" destId="{9D80AD32-3F2C-41F1-8CCB-8C93120C2044}" srcOrd="0" destOrd="0" presId="urn:microsoft.com/office/officeart/2005/8/layout/orgChart1"/>
    <dgm:cxn modelId="{AD90D961-7DA3-494A-B022-45BAB8A16E3D}" type="presOf" srcId="{943788AA-B0B4-4A57-830D-0BC2E652C8AE}" destId="{72CE1F12-5120-4C7A-97C1-2C12EB6BF252}" srcOrd="1" destOrd="0" presId="urn:microsoft.com/office/officeart/2005/8/layout/orgChart1"/>
    <dgm:cxn modelId="{B025A06B-292A-4243-8397-B414191C5BCC}" srcId="{943788AA-B0B4-4A57-830D-0BC2E652C8AE}" destId="{D3E31E6B-4DAF-4C35-BAA7-BB3E8640FD6B}" srcOrd="2" destOrd="0" parTransId="{DAA77369-3C00-4CDE-A601-4F36C5D224B3}" sibTransId="{C82FD280-651F-48C4-8D8E-5ACBC0478C63}"/>
    <dgm:cxn modelId="{FE572273-E734-4BF2-B0C6-66956AB6F74F}" type="presOf" srcId="{A5745F58-D5E5-4B68-B87A-F3063EA6910A}" destId="{DD5D1B2A-102D-40C4-BAF4-90467E8381D4}" srcOrd="0" destOrd="0" presId="urn:microsoft.com/office/officeart/2005/8/layout/orgChart1"/>
    <dgm:cxn modelId="{DF99707B-4CCE-4161-8AD7-F72F759D8BB4}" type="presOf" srcId="{28DDFF3F-BA35-4149-A382-0BB3859E164B}" destId="{6813EA61-887E-4A25-AED4-86362551E0B8}" srcOrd="1" destOrd="0" presId="urn:microsoft.com/office/officeart/2005/8/layout/orgChart1"/>
    <dgm:cxn modelId="{A392B882-585A-41AC-BE4E-B7F22F0A181A}" type="presOf" srcId="{28DDFF3F-BA35-4149-A382-0BB3859E164B}" destId="{50F305D1-8D19-4ED4-B32A-F6CB18428B8D}" srcOrd="0" destOrd="0" presId="urn:microsoft.com/office/officeart/2005/8/layout/orgChart1"/>
    <dgm:cxn modelId="{1AF8B38B-947F-4A35-8718-495E2A3AD113}" type="presOf" srcId="{A5745F58-D5E5-4B68-B87A-F3063EA6910A}" destId="{18C0C899-393B-4CEF-8FD0-EB1F5C5647B4}" srcOrd="1" destOrd="0" presId="urn:microsoft.com/office/officeart/2005/8/layout/orgChart1"/>
    <dgm:cxn modelId="{C734B38F-F0B9-4647-85A9-1A16CE2DCC97}" type="presOf" srcId="{A35F8A06-7EF2-4F24-916B-BCACB4799AB5}" destId="{A9A1902D-AA42-42B8-A989-89A083EA2CB1}" srcOrd="1" destOrd="0" presId="urn:microsoft.com/office/officeart/2005/8/layout/orgChart1"/>
    <dgm:cxn modelId="{6DB0E1B0-5B84-4913-9313-DF26B9D82859}" srcId="{943788AA-B0B4-4A57-830D-0BC2E652C8AE}" destId="{28DDFF3F-BA35-4149-A382-0BB3859E164B}" srcOrd="3" destOrd="0" parTransId="{9368EA56-6DD7-49DD-B09C-6062E436E49F}" sibTransId="{0FE50C25-B7B6-41EB-B2F7-0F600B41DB1F}"/>
    <dgm:cxn modelId="{F956BEB6-D208-460B-AE0E-FBF62CF96CEC}" type="presOf" srcId="{DAA77369-3C00-4CDE-A601-4F36C5D224B3}" destId="{5FC855A5-6547-4684-8CD1-FF169831B78C}" srcOrd="0" destOrd="0" presId="urn:microsoft.com/office/officeart/2005/8/layout/orgChart1"/>
    <dgm:cxn modelId="{9D42EFF3-4CB5-4C07-ADCE-BA7524B1A917}" type="presOf" srcId="{16D19C97-0805-496D-91B4-95FD7B536B09}" destId="{A202937E-C00A-4E98-8191-0131AB29FD0A}" srcOrd="0" destOrd="0" presId="urn:microsoft.com/office/officeart/2005/8/layout/orgChart1"/>
    <dgm:cxn modelId="{A7F12BF7-8CCA-432B-8B8C-43D9D78E3C1C}" type="presOf" srcId="{943788AA-B0B4-4A57-830D-0BC2E652C8AE}" destId="{E380B89E-E230-4DED-B53F-B70BBD191B50}" srcOrd="0" destOrd="0" presId="urn:microsoft.com/office/officeart/2005/8/layout/orgChart1"/>
    <dgm:cxn modelId="{228DACC1-8C75-4C81-8E01-228F2D7CFC36}" type="presParOf" srcId="{A202937E-C00A-4E98-8191-0131AB29FD0A}" destId="{6E529667-B5A8-4D45-B43A-525A61A66E1B}" srcOrd="0" destOrd="0" presId="urn:microsoft.com/office/officeart/2005/8/layout/orgChart1"/>
    <dgm:cxn modelId="{B1801043-FB73-459E-A045-4F3A1020D166}" type="presParOf" srcId="{6E529667-B5A8-4D45-B43A-525A61A66E1B}" destId="{BC518C5F-38F9-4F80-81CE-49FE0A23A296}" srcOrd="0" destOrd="0" presId="urn:microsoft.com/office/officeart/2005/8/layout/orgChart1"/>
    <dgm:cxn modelId="{03808B3A-8A4C-427D-9473-5D82EF92DA27}" type="presParOf" srcId="{BC518C5F-38F9-4F80-81CE-49FE0A23A296}" destId="{E380B89E-E230-4DED-B53F-B70BBD191B50}" srcOrd="0" destOrd="0" presId="urn:microsoft.com/office/officeart/2005/8/layout/orgChart1"/>
    <dgm:cxn modelId="{245789D8-1F37-4CC2-A925-6E554663CDFD}" type="presParOf" srcId="{BC518C5F-38F9-4F80-81CE-49FE0A23A296}" destId="{72CE1F12-5120-4C7A-97C1-2C12EB6BF252}" srcOrd="1" destOrd="0" presId="urn:microsoft.com/office/officeart/2005/8/layout/orgChart1"/>
    <dgm:cxn modelId="{A05AB0AA-9166-46C6-8C83-CF1F59591879}" type="presParOf" srcId="{6E529667-B5A8-4D45-B43A-525A61A66E1B}" destId="{D9E298DB-F302-43DF-B100-BFA104BEA3D8}" srcOrd="1" destOrd="0" presId="urn:microsoft.com/office/officeart/2005/8/layout/orgChart1"/>
    <dgm:cxn modelId="{55FE67C4-ACF1-47E6-9345-9191ECE5E9CD}" type="presParOf" srcId="{D9E298DB-F302-43DF-B100-BFA104BEA3D8}" destId="{8EB18CDC-8CDD-4F57-A96B-4ADC2E8DC500}" srcOrd="0" destOrd="0" presId="urn:microsoft.com/office/officeart/2005/8/layout/orgChart1"/>
    <dgm:cxn modelId="{83564087-9C2D-4E7F-9253-014D4A0BBBA4}" type="presParOf" srcId="{D9E298DB-F302-43DF-B100-BFA104BEA3D8}" destId="{230A85DD-77B8-424A-B6A0-04912830B862}" srcOrd="1" destOrd="0" presId="urn:microsoft.com/office/officeart/2005/8/layout/orgChart1"/>
    <dgm:cxn modelId="{C0B8BF9D-A1CD-44BB-97A9-4C16DC323D3E}" type="presParOf" srcId="{230A85DD-77B8-424A-B6A0-04912830B862}" destId="{7A7D0C6F-9E4C-464C-856D-BC5EEA716447}" srcOrd="0" destOrd="0" presId="urn:microsoft.com/office/officeart/2005/8/layout/orgChart1"/>
    <dgm:cxn modelId="{AC93A58B-BEEA-47ED-B395-631F3DDF8880}" type="presParOf" srcId="{7A7D0C6F-9E4C-464C-856D-BC5EEA716447}" destId="{DD5D1B2A-102D-40C4-BAF4-90467E8381D4}" srcOrd="0" destOrd="0" presId="urn:microsoft.com/office/officeart/2005/8/layout/orgChart1"/>
    <dgm:cxn modelId="{9FBF6B52-DBBF-4D2D-9B7D-F2F1E68946FB}" type="presParOf" srcId="{7A7D0C6F-9E4C-464C-856D-BC5EEA716447}" destId="{18C0C899-393B-4CEF-8FD0-EB1F5C5647B4}" srcOrd="1" destOrd="0" presId="urn:microsoft.com/office/officeart/2005/8/layout/orgChart1"/>
    <dgm:cxn modelId="{33C9F9F8-9E7E-49AB-B09D-5CC7FC17E828}" type="presParOf" srcId="{230A85DD-77B8-424A-B6A0-04912830B862}" destId="{B5B54788-F8D8-42E0-A530-ED2B7C9BBCCB}" srcOrd="1" destOrd="0" presId="urn:microsoft.com/office/officeart/2005/8/layout/orgChart1"/>
    <dgm:cxn modelId="{19ACDD9F-B379-4F2F-9D8A-9625FD15D384}" type="presParOf" srcId="{230A85DD-77B8-424A-B6A0-04912830B862}" destId="{694A41D4-A334-4552-9556-B67220CBB593}" srcOrd="2" destOrd="0" presId="urn:microsoft.com/office/officeart/2005/8/layout/orgChart1"/>
    <dgm:cxn modelId="{6DEE6279-AA3E-4F32-8823-EAED89E97A59}" type="presParOf" srcId="{D9E298DB-F302-43DF-B100-BFA104BEA3D8}" destId="{83B80436-98D6-46C2-9CCE-BB055C15F750}" srcOrd="2" destOrd="0" presId="urn:microsoft.com/office/officeart/2005/8/layout/orgChart1"/>
    <dgm:cxn modelId="{93127ABC-8FDB-4324-9478-A4850B35C779}" type="presParOf" srcId="{D9E298DB-F302-43DF-B100-BFA104BEA3D8}" destId="{119E71D8-6F2D-4B5B-9AFE-18E7C41CF991}" srcOrd="3" destOrd="0" presId="urn:microsoft.com/office/officeart/2005/8/layout/orgChart1"/>
    <dgm:cxn modelId="{A78B4BC9-4A6D-46B4-AA6F-689D4384953B}" type="presParOf" srcId="{119E71D8-6F2D-4B5B-9AFE-18E7C41CF991}" destId="{C0269566-752E-4A7A-9263-7007917B7566}" srcOrd="0" destOrd="0" presId="urn:microsoft.com/office/officeart/2005/8/layout/orgChart1"/>
    <dgm:cxn modelId="{2988FF30-FDAF-4BB5-AE92-8EC251926DEE}" type="presParOf" srcId="{C0269566-752E-4A7A-9263-7007917B7566}" destId="{9D80AD32-3F2C-41F1-8CCB-8C93120C2044}" srcOrd="0" destOrd="0" presId="urn:microsoft.com/office/officeart/2005/8/layout/orgChart1"/>
    <dgm:cxn modelId="{144C487E-6A7D-487B-9D88-C52941346DA2}" type="presParOf" srcId="{C0269566-752E-4A7A-9263-7007917B7566}" destId="{A9A1902D-AA42-42B8-A989-89A083EA2CB1}" srcOrd="1" destOrd="0" presId="urn:microsoft.com/office/officeart/2005/8/layout/orgChart1"/>
    <dgm:cxn modelId="{04C152F8-A2E9-4D29-957B-D15898629501}" type="presParOf" srcId="{119E71D8-6F2D-4B5B-9AFE-18E7C41CF991}" destId="{F5541060-BF5D-45A7-80C4-445867950D64}" srcOrd="1" destOrd="0" presId="urn:microsoft.com/office/officeart/2005/8/layout/orgChart1"/>
    <dgm:cxn modelId="{C9438920-91D3-4081-A03D-785DC9D9E475}" type="presParOf" srcId="{119E71D8-6F2D-4B5B-9AFE-18E7C41CF991}" destId="{EFADB5BA-10BF-4846-8DF1-60DDF901FA44}" srcOrd="2" destOrd="0" presId="urn:microsoft.com/office/officeart/2005/8/layout/orgChart1"/>
    <dgm:cxn modelId="{A783F56D-432A-4C54-BCB5-E8BB3A0943D0}" type="presParOf" srcId="{D9E298DB-F302-43DF-B100-BFA104BEA3D8}" destId="{5FC855A5-6547-4684-8CD1-FF169831B78C}" srcOrd="4" destOrd="0" presId="urn:microsoft.com/office/officeart/2005/8/layout/orgChart1"/>
    <dgm:cxn modelId="{6A8CA6DF-40C7-432F-AB26-1E450FEABF01}" type="presParOf" srcId="{D9E298DB-F302-43DF-B100-BFA104BEA3D8}" destId="{17444EEC-E763-4A1F-9A24-2913D3B5D996}" srcOrd="5" destOrd="0" presId="urn:microsoft.com/office/officeart/2005/8/layout/orgChart1"/>
    <dgm:cxn modelId="{FAF26DB5-9599-44D6-B3B9-A108D6FC1F07}" type="presParOf" srcId="{17444EEC-E763-4A1F-9A24-2913D3B5D996}" destId="{C62D2C24-33CC-4965-8462-6782267FE22E}" srcOrd="0" destOrd="0" presId="urn:microsoft.com/office/officeart/2005/8/layout/orgChart1"/>
    <dgm:cxn modelId="{9B0EB01F-7A50-4EB7-A5DC-0731035F9148}" type="presParOf" srcId="{C62D2C24-33CC-4965-8462-6782267FE22E}" destId="{24B4C492-DBD5-4ECF-835A-0817D5D3F482}" srcOrd="0" destOrd="0" presId="urn:microsoft.com/office/officeart/2005/8/layout/orgChart1"/>
    <dgm:cxn modelId="{46B00CDA-CEED-4AC4-A844-ED0874029AA7}" type="presParOf" srcId="{C62D2C24-33CC-4965-8462-6782267FE22E}" destId="{D65BFBF5-CC52-4472-A411-8B587B9F2922}" srcOrd="1" destOrd="0" presId="urn:microsoft.com/office/officeart/2005/8/layout/orgChart1"/>
    <dgm:cxn modelId="{E874AEA2-61FB-4F1D-A586-76F94B1B480C}" type="presParOf" srcId="{17444EEC-E763-4A1F-9A24-2913D3B5D996}" destId="{940EFFBD-DB90-4E53-89D6-6CD74A3F06DE}" srcOrd="1" destOrd="0" presId="urn:microsoft.com/office/officeart/2005/8/layout/orgChart1"/>
    <dgm:cxn modelId="{A21BD242-5A62-4415-8D4A-DB3A9CA48209}" type="presParOf" srcId="{17444EEC-E763-4A1F-9A24-2913D3B5D996}" destId="{6AFB19CA-E0CD-4E07-BE3B-2C1307446A8A}" srcOrd="2" destOrd="0" presId="urn:microsoft.com/office/officeart/2005/8/layout/orgChart1"/>
    <dgm:cxn modelId="{02B5014E-AE7B-403C-BD39-F69D0D3B84EE}" type="presParOf" srcId="{D9E298DB-F302-43DF-B100-BFA104BEA3D8}" destId="{4E868953-CEAA-4E7A-B3EE-D8D18C072C34}" srcOrd="6" destOrd="0" presId="urn:microsoft.com/office/officeart/2005/8/layout/orgChart1"/>
    <dgm:cxn modelId="{3EC31C05-B0B2-4F50-A89A-2C2B31398FD9}" type="presParOf" srcId="{D9E298DB-F302-43DF-B100-BFA104BEA3D8}" destId="{9B2327F5-A797-4A64-B6E8-226423AF0769}" srcOrd="7" destOrd="0" presId="urn:microsoft.com/office/officeart/2005/8/layout/orgChart1"/>
    <dgm:cxn modelId="{57759A5C-27E9-48A8-9DE3-DAB0300C2526}" type="presParOf" srcId="{9B2327F5-A797-4A64-B6E8-226423AF0769}" destId="{36B3CF54-ABA0-4A87-8C73-6395FDEF6E98}" srcOrd="0" destOrd="0" presId="urn:microsoft.com/office/officeart/2005/8/layout/orgChart1"/>
    <dgm:cxn modelId="{37731CE9-38F5-4D4A-9F45-D1BDA04A466F}" type="presParOf" srcId="{36B3CF54-ABA0-4A87-8C73-6395FDEF6E98}" destId="{50F305D1-8D19-4ED4-B32A-F6CB18428B8D}" srcOrd="0" destOrd="0" presId="urn:microsoft.com/office/officeart/2005/8/layout/orgChart1"/>
    <dgm:cxn modelId="{AB2DB40A-C550-483B-BB90-AA5544D706E4}" type="presParOf" srcId="{36B3CF54-ABA0-4A87-8C73-6395FDEF6E98}" destId="{6813EA61-887E-4A25-AED4-86362551E0B8}" srcOrd="1" destOrd="0" presId="urn:microsoft.com/office/officeart/2005/8/layout/orgChart1"/>
    <dgm:cxn modelId="{E196F188-E8A6-4D9A-82E1-ACD79D29FA53}" type="presParOf" srcId="{9B2327F5-A797-4A64-B6E8-226423AF0769}" destId="{FB98161E-757B-4C9E-87A3-BF074AEEF37C}" srcOrd="1" destOrd="0" presId="urn:microsoft.com/office/officeart/2005/8/layout/orgChart1"/>
    <dgm:cxn modelId="{D26DF179-2C98-4751-8B4C-7B0BD4C17646}" type="presParOf" srcId="{9B2327F5-A797-4A64-B6E8-226423AF0769}" destId="{B29671F2-4EE6-4D87-B652-D0A3F86AD683}" srcOrd="2" destOrd="0" presId="urn:microsoft.com/office/officeart/2005/8/layout/orgChart1"/>
    <dgm:cxn modelId="{3B99EAC7-1CED-4AAC-BF14-2588117FDD3A}" type="presParOf" srcId="{6E529667-B5A8-4D45-B43A-525A61A66E1B}" destId="{3AE761CB-31FA-4D87-8C9D-E1C65420105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D19C97-0805-496D-91B4-95FD7B536B0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pPr rtl="1"/>
          <a:endParaRPr lang="he-IL"/>
        </a:p>
      </dgm:t>
    </dgm:pt>
    <dgm:pt modelId="{943788AA-B0B4-4A57-830D-0BC2E652C8AE}">
      <dgm:prSet phldrT="[טקסט]"/>
      <dgm:spPr/>
      <dgm:t>
        <a:bodyPr/>
        <a:lstStyle/>
        <a:p>
          <a:pPr rtl="1"/>
          <a:r>
            <a:rPr lang="he-IL" dirty="0"/>
            <a:t> </a:t>
          </a:r>
        </a:p>
      </dgm:t>
    </dgm:pt>
    <dgm:pt modelId="{4C227F7B-9A6A-45DF-ABC9-2D30CD873B16}" type="parTrans" cxnId="{73CF1E0C-CFE6-4A96-8517-3FA85A34FFB0}">
      <dgm:prSet/>
      <dgm:spPr/>
      <dgm:t>
        <a:bodyPr/>
        <a:lstStyle/>
        <a:p>
          <a:pPr rtl="1"/>
          <a:endParaRPr lang="he-IL"/>
        </a:p>
      </dgm:t>
    </dgm:pt>
    <dgm:pt modelId="{3C597C30-914E-49C3-AAF6-B0ECECE8FDB9}" type="sibTrans" cxnId="{73CF1E0C-CFE6-4A96-8517-3FA85A34FFB0}">
      <dgm:prSet/>
      <dgm:spPr/>
      <dgm:t>
        <a:bodyPr/>
        <a:lstStyle/>
        <a:p>
          <a:pPr rtl="1"/>
          <a:endParaRPr lang="he-IL"/>
        </a:p>
      </dgm:t>
    </dgm:pt>
    <dgm:pt modelId="{A35F8A06-7EF2-4F24-916B-BCACB4799AB5}">
      <dgm:prSet phldrT="[טקסט]"/>
      <dgm:spPr/>
      <dgm:t>
        <a:bodyPr/>
        <a:lstStyle/>
        <a:p>
          <a:pPr rtl="1"/>
          <a:r>
            <a:rPr lang="he-IL" dirty="0"/>
            <a:t> </a:t>
          </a:r>
        </a:p>
      </dgm:t>
    </dgm:pt>
    <dgm:pt modelId="{6456D616-DCCF-41DE-A72E-A64AC6F9EBD2}" type="parTrans" cxnId="{A1CFF014-9402-4512-BBC6-F91BB4BB0050}">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CFE9C3F7-5668-4127-856F-E02116C3EE51}" type="sibTrans" cxnId="{A1CFF014-9402-4512-BBC6-F91BB4BB0050}">
      <dgm:prSet/>
      <dgm:spPr/>
      <dgm:t>
        <a:bodyPr/>
        <a:lstStyle/>
        <a:p>
          <a:pPr rtl="1"/>
          <a:endParaRPr lang="he-IL"/>
        </a:p>
      </dgm:t>
    </dgm:pt>
    <dgm:pt modelId="{D3E31E6B-4DAF-4C35-BAA7-BB3E8640FD6B}">
      <dgm:prSet phldrT="[טקסט]"/>
      <dgm:spPr/>
      <dgm:t>
        <a:bodyPr/>
        <a:lstStyle/>
        <a:p>
          <a:pPr algn="ctr" rtl="1"/>
          <a:r>
            <a:rPr lang="he-IL" dirty="0"/>
            <a:t> </a:t>
          </a:r>
        </a:p>
      </dgm:t>
    </dgm:pt>
    <dgm:pt modelId="{DAA77369-3C00-4CDE-A601-4F36C5D224B3}" type="parTrans" cxnId="{B025A06B-292A-4243-8397-B414191C5BCC}">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C82FD280-651F-48C4-8D8E-5ACBC0478C63}" type="sibTrans" cxnId="{B025A06B-292A-4243-8397-B414191C5BCC}">
      <dgm:prSet/>
      <dgm:spPr/>
      <dgm:t>
        <a:bodyPr/>
        <a:lstStyle/>
        <a:p>
          <a:pPr rtl="1"/>
          <a:endParaRPr lang="he-IL"/>
        </a:p>
      </dgm:t>
    </dgm:pt>
    <dgm:pt modelId="{28DDFF3F-BA35-4149-A382-0BB3859E164B}">
      <dgm:prSet phldrT="[טקסט]"/>
      <dgm:spPr/>
      <dgm:t>
        <a:bodyPr/>
        <a:lstStyle/>
        <a:p>
          <a:pPr rtl="1"/>
          <a:r>
            <a:rPr lang="he-IL" dirty="0"/>
            <a:t> </a:t>
          </a:r>
        </a:p>
      </dgm:t>
    </dgm:pt>
    <dgm:pt modelId="{9368EA56-6DD7-49DD-B09C-6062E436E49F}" type="parTrans" cxnId="{6DB0E1B0-5B84-4913-9313-DF26B9D82859}">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0FE50C25-B7B6-41EB-B2F7-0F600B41DB1F}" type="sibTrans" cxnId="{6DB0E1B0-5B84-4913-9313-DF26B9D82859}">
      <dgm:prSet/>
      <dgm:spPr/>
      <dgm:t>
        <a:bodyPr/>
        <a:lstStyle/>
        <a:p>
          <a:pPr rtl="1"/>
          <a:endParaRPr lang="he-IL"/>
        </a:p>
      </dgm:t>
    </dgm:pt>
    <dgm:pt modelId="{A5745F58-D5E5-4B68-B87A-F3063EA6910A}">
      <dgm:prSet/>
      <dgm:spPr/>
      <dgm:t>
        <a:bodyPr/>
        <a:lstStyle/>
        <a:p>
          <a:pPr rtl="1"/>
          <a:endParaRPr lang="he-IL"/>
        </a:p>
      </dgm:t>
    </dgm:pt>
    <dgm:pt modelId="{F6589357-74E4-4946-B4E2-2D8AC6BCB035}" type="parTrans" cxnId="{F484510D-B968-40E4-88F7-84F370456F02}">
      <dgm:prSet>
        <dgm:style>
          <a:lnRef idx="1">
            <a:schemeClr val="accent5"/>
          </a:lnRef>
          <a:fillRef idx="0">
            <a:schemeClr val="accent5"/>
          </a:fillRef>
          <a:effectRef idx="0">
            <a:schemeClr val="accent5"/>
          </a:effectRef>
          <a:fontRef idx="minor">
            <a:schemeClr val="tx1"/>
          </a:fontRef>
        </dgm:style>
      </dgm:prSet>
      <dgm:spPr>
        <a:ln w="76200"/>
      </dgm:spPr>
      <dgm:t>
        <a:bodyPr/>
        <a:lstStyle/>
        <a:p>
          <a:pPr rtl="1"/>
          <a:endParaRPr lang="he-IL"/>
        </a:p>
      </dgm:t>
    </dgm:pt>
    <dgm:pt modelId="{E26E494B-C54D-413D-A458-956A3F2D0CFB}" type="sibTrans" cxnId="{F484510D-B968-40E4-88F7-84F370456F02}">
      <dgm:prSet/>
      <dgm:spPr/>
      <dgm:t>
        <a:bodyPr/>
        <a:lstStyle/>
        <a:p>
          <a:pPr rtl="1"/>
          <a:endParaRPr lang="he-IL"/>
        </a:p>
      </dgm:t>
    </dgm:pt>
    <dgm:pt modelId="{A202937E-C00A-4E98-8191-0131AB29FD0A}" type="pres">
      <dgm:prSet presAssocID="{16D19C97-0805-496D-91B4-95FD7B536B09}" presName="hierChild1" presStyleCnt="0">
        <dgm:presLayoutVars>
          <dgm:orgChart val="1"/>
          <dgm:chPref val="1"/>
          <dgm:dir/>
          <dgm:animOne val="branch"/>
          <dgm:animLvl val="lvl"/>
          <dgm:resizeHandles/>
        </dgm:presLayoutVars>
      </dgm:prSet>
      <dgm:spPr/>
    </dgm:pt>
    <dgm:pt modelId="{6E529667-B5A8-4D45-B43A-525A61A66E1B}" type="pres">
      <dgm:prSet presAssocID="{943788AA-B0B4-4A57-830D-0BC2E652C8AE}" presName="hierRoot1" presStyleCnt="0">
        <dgm:presLayoutVars>
          <dgm:hierBranch val="init"/>
        </dgm:presLayoutVars>
      </dgm:prSet>
      <dgm:spPr/>
    </dgm:pt>
    <dgm:pt modelId="{BC518C5F-38F9-4F80-81CE-49FE0A23A296}" type="pres">
      <dgm:prSet presAssocID="{943788AA-B0B4-4A57-830D-0BC2E652C8AE}" presName="rootComposite1" presStyleCnt="0"/>
      <dgm:spPr/>
    </dgm:pt>
    <dgm:pt modelId="{E380B89E-E230-4DED-B53F-B70BBD191B50}" type="pres">
      <dgm:prSet presAssocID="{943788AA-B0B4-4A57-830D-0BC2E652C8AE}" presName="rootText1" presStyleLbl="node0" presStyleIdx="0" presStyleCnt="1" custScaleY="144738" custLinFactNeighborX="0" custLinFactNeighborY="-83508">
        <dgm:presLayoutVars>
          <dgm:chPref val="3"/>
        </dgm:presLayoutVars>
      </dgm:prSet>
      <dgm:spPr/>
    </dgm:pt>
    <dgm:pt modelId="{72CE1F12-5120-4C7A-97C1-2C12EB6BF252}" type="pres">
      <dgm:prSet presAssocID="{943788AA-B0B4-4A57-830D-0BC2E652C8AE}" presName="rootConnector1" presStyleLbl="node1" presStyleIdx="0" presStyleCnt="0"/>
      <dgm:spPr/>
    </dgm:pt>
    <dgm:pt modelId="{D9E298DB-F302-43DF-B100-BFA104BEA3D8}" type="pres">
      <dgm:prSet presAssocID="{943788AA-B0B4-4A57-830D-0BC2E652C8AE}" presName="hierChild2" presStyleCnt="0"/>
      <dgm:spPr/>
    </dgm:pt>
    <dgm:pt modelId="{8EB18CDC-8CDD-4F57-A96B-4ADC2E8DC500}" type="pres">
      <dgm:prSet presAssocID="{F6589357-74E4-4946-B4E2-2D8AC6BCB035}" presName="Name37" presStyleLbl="parChTrans1D2" presStyleIdx="0" presStyleCnt="4"/>
      <dgm:spPr/>
    </dgm:pt>
    <dgm:pt modelId="{230A85DD-77B8-424A-B6A0-04912830B862}" type="pres">
      <dgm:prSet presAssocID="{A5745F58-D5E5-4B68-B87A-F3063EA6910A}" presName="hierRoot2" presStyleCnt="0">
        <dgm:presLayoutVars>
          <dgm:hierBranch val="init"/>
        </dgm:presLayoutVars>
      </dgm:prSet>
      <dgm:spPr/>
    </dgm:pt>
    <dgm:pt modelId="{7A7D0C6F-9E4C-464C-856D-BC5EEA716447}" type="pres">
      <dgm:prSet presAssocID="{A5745F58-D5E5-4B68-B87A-F3063EA6910A}" presName="rootComposite" presStyleCnt="0"/>
      <dgm:spPr/>
    </dgm:pt>
    <dgm:pt modelId="{DD5D1B2A-102D-40C4-BAF4-90467E8381D4}" type="pres">
      <dgm:prSet presAssocID="{A5745F58-D5E5-4B68-B87A-F3063EA6910A}" presName="rootText" presStyleLbl="node2" presStyleIdx="0" presStyleCnt="4" custScaleY="158541">
        <dgm:presLayoutVars>
          <dgm:chPref val="3"/>
        </dgm:presLayoutVars>
      </dgm:prSet>
      <dgm:spPr/>
    </dgm:pt>
    <dgm:pt modelId="{18C0C899-393B-4CEF-8FD0-EB1F5C5647B4}" type="pres">
      <dgm:prSet presAssocID="{A5745F58-D5E5-4B68-B87A-F3063EA6910A}" presName="rootConnector" presStyleLbl="node2" presStyleIdx="0" presStyleCnt="4"/>
      <dgm:spPr/>
    </dgm:pt>
    <dgm:pt modelId="{B5B54788-F8D8-42E0-A530-ED2B7C9BBCCB}" type="pres">
      <dgm:prSet presAssocID="{A5745F58-D5E5-4B68-B87A-F3063EA6910A}" presName="hierChild4" presStyleCnt="0"/>
      <dgm:spPr/>
    </dgm:pt>
    <dgm:pt modelId="{694A41D4-A334-4552-9556-B67220CBB593}" type="pres">
      <dgm:prSet presAssocID="{A5745F58-D5E5-4B68-B87A-F3063EA6910A}" presName="hierChild5" presStyleCnt="0"/>
      <dgm:spPr/>
    </dgm:pt>
    <dgm:pt modelId="{83B80436-98D6-46C2-9CCE-BB055C15F750}" type="pres">
      <dgm:prSet presAssocID="{6456D616-DCCF-41DE-A72E-A64AC6F9EBD2}" presName="Name37" presStyleLbl="parChTrans1D2" presStyleIdx="1" presStyleCnt="4"/>
      <dgm:spPr/>
    </dgm:pt>
    <dgm:pt modelId="{119E71D8-6F2D-4B5B-9AFE-18E7C41CF991}" type="pres">
      <dgm:prSet presAssocID="{A35F8A06-7EF2-4F24-916B-BCACB4799AB5}" presName="hierRoot2" presStyleCnt="0">
        <dgm:presLayoutVars>
          <dgm:hierBranch val="init"/>
        </dgm:presLayoutVars>
      </dgm:prSet>
      <dgm:spPr/>
    </dgm:pt>
    <dgm:pt modelId="{C0269566-752E-4A7A-9263-7007917B7566}" type="pres">
      <dgm:prSet presAssocID="{A35F8A06-7EF2-4F24-916B-BCACB4799AB5}" presName="rootComposite" presStyleCnt="0"/>
      <dgm:spPr/>
    </dgm:pt>
    <dgm:pt modelId="{9D80AD32-3F2C-41F1-8CCB-8C93120C2044}" type="pres">
      <dgm:prSet presAssocID="{A35F8A06-7EF2-4F24-916B-BCACB4799AB5}" presName="rootText" presStyleLbl="node2" presStyleIdx="1" presStyleCnt="4" custScaleY="160146">
        <dgm:presLayoutVars>
          <dgm:chPref val="3"/>
        </dgm:presLayoutVars>
      </dgm:prSet>
      <dgm:spPr/>
    </dgm:pt>
    <dgm:pt modelId="{A9A1902D-AA42-42B8-A989-89A083EA2CB1}" type="pres">
      <dgm:prSet presAssocID="{A35F8A06-7EF2-4F24-916B-BCACB4799AB5}" presName="rootConnector" presStyleLbl="node2" presStyleIdx="1" presStyleCnt="4"/>
      <dgm:spPr/>
    </dgm:pt>
    <dgm:pt modelId="{F5541060-BF5D-45A7-80C4-445867950D64}" type="pres">
      <dgm:prSet presAssocID="{A35F8A06-7EF2-4F24-916B-BCACB4799AB5}" presName="hierChild4" presStyleCnt="0"/>
      <dgm:spPr/>
    </dgm:pt>
    <dgm:pt modelId="{EFADB5BA-10BF-4846-8DF1-60DDF901FA44}" type="pres">
      <dgm:prSet presAssocID="{A35F8A06-7EF2-4F24-916B-BCACB4799AB5}" presName="hierChild5" presStyleCnt="0"/>
      <dgm:spPr/>
    </dgm:pt>
    <dgm:pt modelId="{5FC855A5-6547-4684-8CD1-FF169831B78C}" type="pres">
      <dgm:prSet presAssocID="{DAA77369-3C00-4CDE-A601-4F36C5D224B3}" presName="Name37" presStyleLbl="parChTrans1D2" presStyleIdx="2" presStyleCnt="4"/>
      <dgm:spPr/>
    </dgm:pt>
    <dgm:pt modelId="{17444EEC-E763-4A1F-9A24-2913D3B5D996}" type="pres">
      <dgm:prSet presAssocID="{D3E31E6B-4DAF-4C35-BAA7-BB3E8640FD6B}" presName="hierRoot2" presStyleCnt="0">
        <dgm:presLayoutVars>
          <dgm:hierBranch val="init"/>
        </dgm:presLayoutVars>
      </dgm:prSet>
      <dgm:spPr/>
    </dgm:pt>
    <dgm:pt modelId="{C62D2C24-33CC-4965-8462-6782267FE22E}" type="pres">
      <dgm:prSet presAssocID="{D3E31E6B-4DAF-4C35-BAA7-BB3E8640FD6B}" presName="rootComposite" presStyleCnt="0"/>
      <dgm:spPr/>
    </dgm:pt>
    <dgm:pt modelId="{24B4C492-DBD5-4ECF-835A-0817D5D3F482}" type="pres">
      <dgm:prSet presAssocID="{D3E31E6B-4DAF-4C35-BAA7-BB3E8640FD6B}" presName="rootText" presStyleLbl="node2" presStyleIdx="2" presStyleCnt="4" custScaleY="158754">
        <dgm:presLayoutVars>
          <dgm:chPref val="3"/>
        </dgm:presLayoutVars>
      </dgm:prSet>
      <dgm:spPr/>
    </dgm:pt>
    <dgm:pt modelId="{D65BFBF5-CC52-4472-A411-8B587B9F2922}" type="pres">
      <dgm:prSet presAssocID="{D3E31E6B-4DAF-4C35-BAA7-BB3E8640FD6B}" presName="rootConnector" presStyleLbl="node2" presStyleIdx="2" presStyleCnt="4"/>
      <dgm:spPr/>
    </dgm:pt>
    <dgm:pt modelId="{940EFFBD-DB90-4E53-89D6-6CD74A3F06DE}" type="pres">
      <dgm:prSet presAssocID="{D3E31E6B-4DAF-4C35-BAA7-BB3E8640FD6B}" presName="hierChild4" presStyleCnt="0"/>
      <dgm:spPr/>
    </dgm:pt>
    <dgm:pt modelId="{6AFB19CA-E0CD-4E07-BE3B-2C1307446A8A}" type="pres">
      <dgm:prSet presAssocID="{D3E31E6B-4DAF-4C35-BAA7-BB3E8640FD6B}" presName="hierChild5" presStyleCnt="0"/>
      <dgm:spPr/>
    </dgm:pt>
    <dgm:pt modelId="{4E868953-CEAA-4E7A-B3EE-D8D18C072C34}" type="pres">
      <dgm:prSet presAssocID="{9368EA56-6DD7-49DD-B09C-6062E436E49F}" presName="Name37" presStyleLbl="parChTrans1D2" presStyleIdx="3" presStyleCnt="4"/>
      <dgm:spPr/>
    </dgm:pt>
    <dgm:pt modelId="{9B2327F5-A797-4A64-B6E8-226423AF0769}" type="pres">
      <dgm:prSet presAssocID="{28DDFF3F-BA35-4149-A382-0BB3859E164B}" presName="hierRoot2" presStyleCnt="0">
        <dgm:presLayoutVars>
          <dgm:hierBranch val="init"/>
        </dgm:presLayoutVars>
      </dgm:prSet>
      <dgm:spPr/>
    </dgm:pt>
    <dgm:pt modelId="{36B3CF54-ABA0-4A87-8C73-6395FDEF6E98}" type="pres">
      <dgm:prSet presAssocID="{28DDFF3F-BA35-4149-A382-0BB3859E164B}" presName="rootComposite" presStyleCnt="0"/>
      <dgm:spPr/>
    </dgm:pt>
    <dgm:pt modelId="{50F305D1-8D19-4ED4-B32A-F6CB18428B8D}" type="pres">
      <dgm:prSet presAssocID="{28DDFF3F-BA35-4149-A382-0BB3859E164B}" presName="rootText" presStyleLbl="node2" presStyleIdx="3" presStyleCnt="4" custScaleY="155758">
        <dgm:presLayoutVars>
          <dgm:chPref val="3"/>
        </dgm:presLayoutVars>
      </dgm:prSet>
      <dgm:spPr/>
    </dgm:pt>
    <dgm:pt modelId="{6813EA61-887E-4A25-AED4-86362551E0B8}" type="pres">
      <dgm:prSet presAssocID="{28DDFF3F-BA35-4149-A382-0BB3859E164B}" presName="rootConnector" presStyleLbl="node2" presStyleIdx="3" presStyleCnt="4"/>
      <dgm:spPr/>
    </dgm:pt>
    <dgm:pt modelId="{FB98161E-757B-4C9E-87A3-BF074AEEF37C}" type="pres">
      <dgm:prSet presAssocID="{28DDFF3F-BA35-4149-A382-0BB3859E164B}" presName="hierChild4" presStyleCnt="0"/>
      <dgm:spPr/>
    </dgm:pt>
    <dgm:pt modelId="{B29671F2-4EE6-4D87-B652-D0A3F86AD683}" type="pres">
      <dgm:prSet presAssocID="{28DDFF3F-BA35-4149-A382-0BB3859E164B}" presName="hierChild5" presStyleCnt="0"/>
      <dgm:spPr/>
    </dgm:pt>
    <dgm:pt modelId="{3AE761CB-31FA-4D87-8C9D-E1C654201052}" type="pres">
      <dgm:prSet presAssocID="{943788AA-B0B4-4A57-830D-0BC2E652C8AE}" presName="hierChild3" presStyleCnt="0"/>
      <dgm:spPr/>
    </dgm:pt>
  </dgm:ptLst>
  <dgm:cxnLst>
    <dgm:cxn modelId="{D3B4F408-9B5B-492E-A19B-AEF16EE7D9F8}" type="presOf" srcId="{D3E31E6B-4DAF-4C35-BAA7-BB3E8640FD6B}" destId="{D65BFBF5-CC52-4472-A411-8B587B9F2922}" srcOrd="1" destOrd="0" presId="urn:microsoft.com/office/officeart/2005/8/layout/orgChart1"/>
    <dgm:cxn modelId="{73CF1E0C-CFE6-4A96-8517-3FA85A34FFB0}" srcId="{16D19C97-0805-496D-91B4-95FD7B536B09}" destId="{943788AA-B0B4-4A57-830D-0BC2E652C8AE}" srcOrd="0" destOrd="0" parTransId="{4C227F7B-9A6A-45DF-ABC9-2D30CD873B16}" sibTransId="{3C597C30-914E-49C3-AAF6-B0ECECE8FDB9}"/>
    <dgm:cxn modelId="{F484510D-B968-40E4-88F7-84F370456F02}" srcId="{943788AA-B0B4-4A57-830D-0BC2E652C8AE}" destId="{A5745F58-D5E5-4B68-B87A-F3063EA6910A}" srcOrd="0" destOrd="0" parTransId="{F6589357-74E4-4946-B4E2-2D8AC6BCB035}" sibTransId="{E26E494B-C54D-413D-A458-956A3F2D0CFB}"/>
    <dgm:cxn modelId="{69D1FB0F-5819-4498-933A-14527DAAF55D}" type="presOf" srcId="{F6589357-74E4-4946-B4E2-2D8AC6BCB035}" destId="{8EB18CDC-8CDD-4F57-A96B-4ADC2E8DC500}" srcOrd="0" destOrd="0" presId="urn:microsoft.com/office/officeart/2005/8/layout/orgChart1"/>
    <dgm:cxn modelId="{A1CFF014-9402-4512-BBC6-F91BB4BB0050}" srcId="{943788AA-B0B4-4A57-830D-0BC2E652C8AE}" destId="{A35F8A06-7EF2-4F24-916B-BCACB4799AB5}" srcOrd="1" destOrd="0" parTransId="{6456D616-DCCF-41DE-A72E-A64AC6F9EBD2}" sibTransId="{CFE9C3F7-5668-4127-856F-E02116C3EE51}"/>
    <dgm:cxn modelId="{04B3C916-1B1E-4679-987F-B959D1CA9374}" type="presOf" srcId="{D3E31E6B-4DAF-4C35-BAA7-BB3E8640FD6B}" destId="{24B4C492-DBD5-4ECF-835A-0817D5D3F482}" srcOrd="0" destOrd="0" presId="urn:microsoft.com/office/officeart/2005/8/layout/orgChart1"/>
    <dgm:cxn modelId="{85C9B730-313B-4645-AF74-AA41BD2FC33E}" type="presOf" srcId="{9368EA56-6DD7-49DD-B09C-6062E436E49F}" destId="{4E868953-CEAA-4E7A-B3EE-D8D18C072C34}" srcOrd="0" destOrd="0" presId="urn:microsoft.com/office/officeart/2005/8/layout/orgChart1"/>
    <dgm:cxn modelId="{7642A55E-EAB9-4994-8261-00C3A948A977}" type="presOf" srcId="{6456D616-DCCF-41DE-A72E-A64AC6F9EBD2}" destId="{83B80436-98D6-46C2-9CCE-BB055C15F750}" srcOrd="0" destOrd="0" presId="urn:microsoft.com/office/officeart/2005/8/layout/orgChart1"/>
    <dgm:cxn modelId="{1296AA41-6F61-49CA-ABDF-2544648B35C9}" type="presOf" srcId="{A35F8A06-7EF2-4F24-916B-BCACB4799AB5}" destId="{9D80AD32-3F2C-41F1-8CCB-8C93120C2044}" srcOrd="0" destOrd="0" presId="urn:microsoft.com/office/officeart/2005/8/layout/orgChart1"/>
    <dgm:cxn modelId="{AD90D961-7DA3-494A-B022-45BAB8A16E3D}" type="presOf" srcId="{943788AA-B0B4-4A57-830D-0BC2E652C8AE}" destId="{72CE1F12-5120-4C7A-97C1-2C12EB6BF252}" srcOrd="1" destOrd="0" presId="urn:microsoft.com/office/officeart/2005/8/layout/orgChart1"/>
    <dgm:cxn modelId="{B025A06B-292A-4243-8397-B414191C5BCC}" srcId="{943788AA-B0B4-4A57-830D-0BC2E652C8AE}" destId="{D3E31E6B-4DAF-4C35-BAA7-BB3E8640FD6B}" srcOrd="2" destOrd="0" parTransId="{DAA77369-3C00-4CDE-A601-4F36C5D224B3}" sibTransId="{C82FD280-651F-48C4-8D8E-5ACBC0478C63}"/>
    <dgm:cxn modelId="{FE572273-E734-4BF2-B0C6-66956AB6F74F}" type="presOf" srcId="{A5745F58-D5E5-4B68-B87A-F3063EA6910A}" destId="{DD5D1B2A-102D-40C4-BAF4-90467E8381D4}" srcOrd="0" destOrd="0" presId="urn:microsoft.com/office/officeart/2005/8/layout/orgChart1"/>
    <dgm:cxn modelId="{DF99707B-4CCE-4161-8AD7-F72F759D8BB4}" type="presOf" srcId="{28DDFF3F-BA35-4149-A382-0BB3859E164B}" destId="{6813EA61-887E-4A25-AED4-86362551E0B8}" srcOrd="1" destOrd="0" presId="urn:microsoft.com/office/officeart/2005/8/layout/orgChart1"/>
    <dgm:cxn modelId="{A392B882-585A-41AC-BE4E-B7F22F0A181A}" type="presOf" srcId="{28DDFF3F-BA35-4149-A382-0BB3859E164B}" destId="{50F305D1-8D19-4ED4-B32A-F6CB18428B8D}" srcOrd="0" destOrd="0" presId="urn:microsoft.com/office/officeart/2005/8/layout/orgChart1"/>
    <dgm:cxn modelId="{1AF8B38B-947F-4A35-8718-495E2A3AD113}" type="presOf" srcId="{A5745F58-D5E5-4B68-B87A-F3063EA6910A}" destId="{18C0C899-393B-4CEF-8FD0-EB1F5C5647B4}" srcOrd="1" destOrd="0" presId="urn:microsoft.com/office/officeart/2005/8/layout/orgChart1"/>
    <dgm:cxn modelId="{C734B38F-F0B9-4647-85A9-1A16CE2DCC97}" type="presOf" srcId="{A35F8A06-7EF2-4F24-916B-BCACB4799AB5}" destId="{A9A1902D-AA42-42B8-A989-89A083EA2CB1}" srcOrd="1" destOrd="0" presId="urn:microsoft.com/office/officeart/2005/8/layout/orgChart1"/>
    <dgm:cxn modelId="{6DB0E1B0-5B84-4913-9313-DF26B9D82859}" srcId="{943788AA-B0B4-4A57-830D-0BC2E652C8AE}" destId="{28DDFF3F-BA35-4149-A382-0BB3859E164B}" srcOrd="3" destOrd="0" parTransId="{9368EA56-6DD7-49DD-B09C-6062E436E49F}" sibTransId="{0FE50C25-B7B6-41EB-B2F7-0F600B41DB1F}"/>
    <dgm:cxn modelId="{F956BEB6-D208-460B-AE0E-FBF62CF96CEC}" type="presOf" srcId="{DAA77369-3C00-4CDE-A601-4F36C5D224B3}" destId="{5FC855A5-6547-4684-8CD1-FF169831B78C}" srcOrd="0" destOrd="0" presId="urn:microsoft.com/office/officeart/2005/8/layout/orgChart1"/>
    <dgm:cxn modelId="{9D42EFF3-4CB5-4C07-ADCE-BA7524B1A917}" type="presOf" srcId="{16D19C97-0805-496D-91B4-95FD7B536B09}" destId="{A202937E-C00A-4E98-8191-0131AB29FD0A}" srcOrd="0" destOrd="0" presId="urn:microsoft.com/office/officeart/2005/8/layout/orgChart1"/>
    <dgm:cxn modelId="{A7F12BF7-8CCA-432B-8B8C-43D9D78E3C1C}" type="presOf" srcId="{943788AA-B0B4-4A57-830D-0BC2E652C8AE}" destId="{E380B89E-E230-4DED-B53F-B70BBD191B50}" srcOrd="0" destOrd="0" presId="urn:microsoft.com/office/officeart/2005/8/layout/orgChart1"/>
    <dgm:cxn modelId="{228DACC1-8C75-4C81-8E01-228F2D7CFC36}" type="presParOf" srcId="{A202937E-C00A-4E98-8191-0131AB29FD0A}" destId="{6E529667-B5A8-4D45-B43A-525A61A66E1B}" srcOrd="0" destOrd="0" presId="urn:microsoft.com/office/officeart/2005/8/layout/orgChart1"/>
    <dgm:cxn modelId="{B1801043-FB73-459E-A045-4F3A1020D166}" type="presParOf" srcId="{6E529667-B5A8-4D45-B43A-525A61A66E1B}" destId="{BC518C5F-38F9-4F80-81CE-49FE0A23A296}" srcOrd="0" destOrd="0" presId="urn:microsoft.com/office/officeart/2005/8/layout/orgChart1"/>
    <dgm:cxn modelId="{03808B3A-8A4C-427D-9473-5D82EF92DA27}" type="presParOf" srcId="{BC518C5F-38F9-4F80-81CE-49FE0A23A296}" destId="{E380B89E-E230-4DED-B53F-B70BBD191B50}" srcOrd="0" destOrd="0" presId="urn:microsoft.com/office/officeart/2005/8/layout/orgChart1"/>
    <dgm:cxn modelId="{245789D8-1F37-4CC2-A925-6E554663CDFD}" type="presParOf" srcId="{BC518C5F-38F9-4F80-81CE-49FE0A23A296}" destId="{72CE1F12-5120-4C7A-97C1-2C12EB6BF252}" srcOrd="1" destOrd="0" presId="urn:microsoft.com/office/officeart/2005/8/layout/orgChart1"/>
    <dgm:cxn modelId="{A05AB0AA-9166-46C6-8C83-CF1F59591879}" type="presParOf" srcId="{6E529667-B5A8-4D45-B43A-525A61A66E1B}" destId="{D9E298DB-F302-43DF-B100-BFA104BEA3D8}" srcOrd="1" destOrd="0" presId="urn:microsoft.com/office/officeart/2005/8/layout/orgChart1"/>
    <dgm:cxn modelId="{55FE67C4-ACF1-47E6-9345-9191ECE5E9CD}" type="presParOf" srcId="{D9E298DB-F302-43DF-B100-BFA104BEA3D8}" destId="{8EB18CDC-8CDD-4F57-A96B-4ADC2E8DC500}" srcOrd="0" destOrd="0" presId="urn:microsoft.com/office/officeart/2005/8/layout/orgChart1"/>
    <dgm:cxn modelId="{83564087-9C2D-4E7F-9253-014D4A0BBBA4}" type="presParOf" srcId="{D9E298DB-F302-43DF-B100-BFA104BEA3D8}" destId="{230A85DD-77B8-424A-B6A0-04912830B862}" srcOrd="1" destOrd="0" presId="urn:microsoft.com/office/officeart/2005/8/layout/orgChart1"/>
    <dgm:cxn modelId="{C0B8BF9D-A1CD-44BB-97A9-4C16DC323D3E}" type="presParOf" srcId="{230A85DD-77B8-424A-B6A0-04912830B862}" destId="{7A7D0C6F-9E4C-464C-856D-BC5EEA716447}" srcOrd="0" destOrd="0" presId="urn:microsoft.com/office/officeart/2005/8/layout/orgChart1"/>
    <dgm:cxn modelId="{AC93A58B-BEEA-47ED-B395-631F3DDF8880}" type="presParOf" srcId="{7A7D0C6F-9E4C-464C-856D-BC5EEA716447}" destId="{DD5D1B2A-102D-40C4-BAF4-90467E8381D4}" srcOrd="0" destOrd="0" presId="urn:microsoft.com/office/officeart/2005/8/layout/orgChart1"/>
    <dgm:cxn modelId="{9FBF6B52-DBBF-4D2D-9B7D-F2F1E68946FB}" type="presParOf" srcId="{7A7D0C6F-9E4C-464C-856D-BC5EEA716447}" destId="{18C0C899-393B-4CEF-8FD0-EB1F5C5647B4}" srcOrd="1" destOrd="0" presId="urn:microsoft.com/office/officeart/2005/8/layout/orgChart1"/>
    <dgm:cxn modelId="{33C9F9F8-9E7E-49AB-B09D-5CC7FC17E828}" type="presParOf" srcId="{230A85DD-77B8-424A-B6A0-04912830B862}" destId="{B5B54788-F8D8-42E0-A530-ED2B7C9BBCCB}" srcOrd="1" destOrd="0" presId="urn:microsoft.com/office/officeart/2005/8/layout/orgChart1"/>
    <dgm:cxn modelId="{19ACDD9F-B379-4F2F-9D8A-9625FD15D384}" type="presParOf" srcId="{230A85DD-77B8-424A-B6A0-04912830B862}" destId="{694A41D4-A334-4552-9556-B67220CBB593}" srcOrd="2" destOrd="0" presId="urn:microsoft.com/office/officeart/2005/8/layout/orgChart1"/>
    <dgm:cxn modelId="{6DEE6279-AA3E-4F32-8823-EAED89E97A59}" type="presParOf" srcId="{D9E298DB-F302-43DF-B100-BFA104BEA3D8}" destId="{83B80436-98D6-46C2-9CCE-BB055C15F750}" srcOrd="2" destOrd="0" presId="urn:microsoft.com/office/officeart/2005/8/layout/orgChart1"/>
    <dgm:cxn modelId="{93127ABC-8FDB-4324-9478-A4850B35C779}" type="presParOf" srcId="{D9E298DB-F302-43DF-B100-BFA104BEA3D8}" destId="{119E71D8-6F2D-4B5B-9AFE-18E7C41CF991}" srcOrd="3" destOrd="0" presId="urn:microsoft.com/office/officeart/2005/8/layout/orgChart1"/>
    <dgm:cxn modelId="{A78B4BC9-4A6D-46B4-AA6F-689D4384953B}" type="presParOf" srcId="{119E71D8-6F2D-4B5B-9AFE-18E7C41CF991}" destId="{C0269566-752E-4A7A-9263-7007917B7566}" srcOrd="0" destOrd="0" presId="urn:microsoft.com/office/officeart/2005/8/layout/orgChart1"/>
    <dgm:cxn modelId="{2988FF30-FDAF-4BB5-AE92-8EC251926DEE}" type="presParOf" srcId="{C0269566-752E-4A7A-9263-7007917B7566}" destId="{9D80AD32-3F2C-41F1-8CCB-8C93120C2044}" srcOrd="0" destOrd="0" presId="urn:microsoft.com/office/officeart/2005/8/layout/orgChart1"/>
    <dgm:cxn modelId="{144C487E-6A7D-487B-9D88-C52941346DA2}" type="presParOf" srcId="{C0269566-752E-4A7A-9263-7007917B7566}" destId="{A9A1902D-AA42-42B8-A989-89A083EA2CB1}" srcOrd="1" destOrd="0" presId="urn:microsoft.com/office/officeart/2005/8/layout/orgChart1"/>
    <dgm:cxn modelId="{04C152F8-A2E9-4D29-957B-D15898629501}" type="presParOf" srcId="{119E71D8-6F2D-4B5B-9AFE-18E7C41CF991}" destId="{F5541060-BF5D-45A7-80C4-445867950D64}" srcOrd="1" destOrd="0" presId="urn:microsoft.com/office/officeart/2005/8/layout/orgChart1"/>
    <dgm:cxn modelId="{C9438920-91D3-4081-A03D-785DC9D9E475}" type="presParOf" srcId="{119E71D8-6F2D-4B5B-9AFE-18E7C41CF991}" destId="{EFADB5BA-10BF-4846-8DF1-60DDF901FA44}" srcOrd="2" destOrd="0" presId="urn:microsoft.com/office/officeart/2005/8/layout/orgChart1"/>
    <dgm:cxn modelId="{A783F56D-432A-4C54-BCB5-E8BB3A0943D0}" type="presParOf" srcId="{D9E298DB-F302-43DF-B100-BFA104BEA3D8}" destId="{5FC855A5-6547-4684-8CD1-FF169831B78C}" srcOrd="4" destOrd="0" presId="urn:microsoft.com/office/officeart/2005/8/layout/orgChart1"/>
    <dgm:cxn modelId="{6A8CA6DF-40C7-432F-AB26-1E450FEABF01}" type="presParOf" srcId="{D9E298DB-F302-43DF-B100-BFA104BEA3D8}" destId="{17444EEC-E763-4A1F-9A24-2913D3B5D996}" srcOrd="5" destOrd="0" presId="urn:microsoft.com/office/officeart/2005/8/layout/orgChart1"/>
    <dgm:cxn modelId="{FAF26DB5-9599-44D6-B3B9-A108D6FC1F07}" type="presParOf" srcId="{17444EEC-E763-4A1F-9A24-2913D3B5D996}" destId="{C62D2C24-33CC-4965-8462-6782267FE22E}" srcOrd="0" destOrd="0" presId="urn:microsoft.com/office/officeart/2005/8/layout/orgChart1"/>
    <dgm:cxn modelId="{9B0EB01F-7A50-4EB7-A5DC-0731035F9148}" type="presParOf" srcId="{C62D2C24-33CC-4965-8462-6782267FE22E}" destId="{24B4C492-DBD5-4ECF-835A-0817D5D3F482}" srcOrd="0" destOrd="0" presId="urn:microsoft.com/office/officeart/2005/8/layout/orgChart1"/>
    <dgm:cxn modelId="{46B00CDA-CEED-4AC4-A844-ED0874029AA7}" type="presParOf" srcId="{C62D2C24-33CC-4965-8462-6782267FE22E}" destId="{D65BFBF5-CC52-4472-A411-8B587B9F2922}" srcOrd="1" destOrd="0" presId="urn:microsoft.com/office/officeart/2005/8/layout/orgChart1"/>
    <dgm:cxn modelId="{E874AEA2-61FB-4F1D-A586-76F94B1B480C}" type="presParOf" srcId="{17444EEC-E763-4A1F-9A24-2913D3B5D996}" destId="{940EFFBD-DB90-4E53-89D6-6CD74A3F06DE}" srcOrd="1" destOrd="0" presId="urn:microsoft.com/office/officeart/2005/8/layout/orgChart1"/>
    <dgm:cxn modelId="{A21BD242-5A62-4415-8D4A-DB3A9CA48209}" type="presParOf" srcId="{17444EEC-E763-4A1F-9A24-2913D3B5D996}" destId="{6AFB19CA-E0CD-4E07-BE3B-2C1307446A8A}" srcOrd="2" destOrd="0" presId="urn:microsoft.com/office/officeart/2005/8/layout/orgChart1"/>
    <dgm:cxn modelId="{02B5014E-AE7B-403C-BD39-F69D0D3B84EE}" type="presParOf" srcId="{D9E298DB-F302-43DF-B100-BFA104BEA3D8}" destId="{4E868953-CEAA-4E7A-B3EE-D8D18C072C34}" srcOrd="6" destOrd="0" presId="urn:microsoft.com/office/officeart/2005/8/layout/orgChart1"/>
    <dgm:cxn modelId="{3EC31C05-B0B2-4F50-A89A-2C2B31398FD9}" type="presParOf" srcId="{D9E298DB-F302-43DF-B100-BFA104BEA3D8}" destId="{9B2327F5-A797-4A64-B6E8-226423AF0769}" srcOrd="7" destOrd="0" presId="urn:microsoft.com/office/officeart/2005/8/layout/orgChart1"/>
    <dgm:cxn modelId="{57759A5C-27E9-48A8-9DE3-DAB0300C2526}" type="presParOf" srcId="{9B2327F5-A797-4A64-B6E8-226423AF0769}" destId="{36B3CF54-ABA0-4A87-8C73-6395FDEF6E98}" srcOrd="0" destOrd="0" presId="urn:microsoft.com/office/officeart/2005/8/layout/orgChart1"/>
    <dgm:cxn modelId="{37731CE9-38F5-4D4A-9F45-D1BDA04A466F}" type="presParOf" srcId="{36B3CF54-ABA0-4A87-8C73-6395FDEF6E98}" destId="{50F305D1-8D19-4ED4-B32A-F6CB18428B8D}" srcOrd="0" destOrd="0" presId="urn:microsoft.com/office/officeart/2005/8/layout/orgChart1"/>
    <dgm:cxn modelId="{AB2DB40A-C550-483B-BB90-AA5544D706E4}" type="presParOf" srcId="{36B3CF54-ABA0-4A87-8C73-6395FDEF6E98}" destId="{6813EA61-887E-4A25-AED4-86362551E0B8}" srcOrd="1" destOrd="0" presId="urn:microsoft.com/office/officeart/2005/8/layout/orgChart1"/>
    <dgm:cxn modelId="{E196F188-E8A6-4D9A-82E1-ACD79D29FA53}" type="presParOf" srcId="{9B2327F5-A797-4A64-B6E8-226423AF0769}" destId="{FB98161E-757B-4C9E-87A3-BF074AEEF37C}" srcOrd="1" destOrd="0" presId="urn:microsoft.com/office/officeart/2005/8/layout/orgChart1"/>
    <dgm:cxn modelId="{D26DF179-2C98-4751-8B4C-7B0BD4C17646}" type="presParOf" srcId="{9B2327F5-A797-4A64-B6E8-226423AF0769}" destId="{B29671F2-4EE6-4D87-B652-D0A3F86AD683}" srcOrd="2" destOrd="0" presId="urn:microsoft.com/office/officeart/2005/8/layout/orgChart1"/>
    <dgm:cxn modelId="{3B99EAC7-1CED-4AAC-BF14-2588117FDD3A}" type="presParOf" srcId="{6E529667-B5A8-4D45-B43A-525A61A66E1B}" destId="{3AE761CB-31FA-4D87-8C9D-E1C65420105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08E3C-A403-475D-81DC-ED6DABFBFFB3}">
      <dsp:nvSpPr>
        <dsp:cNvPr id="0" name=""/>
        <dsp:cNvSpPr/>
      </dsp:nvSpPr>
      <dsp:spPr>
        <a:xfrm>
          <a:off x="0" y="8181"/>
          <a:ext cx="4933950" cy="1196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e-IL" sz="3100" b="1" kern="1200" dirty="0"/>
            <a:t>ההגדרה שלכם מחולקת להכללה ופירוט.</a:t>
          </a:r>
          <a:endParaRPr lang="en-US" sz="3100" kern="1200" dirty="0"/>
        </a:p>
      </dsp:txBody>
      <dsp:txXfrm>
        <a:off x="58428" y="66609"/>
        <a:ext cx="4817094" cy="1080053"/>
      </dsp:txXfrm>
    </dsp:sp>
    <dsp:sp modelId="{376AB5DB-E666-41A5-AEB8-987635601D98}">
      <dsp:nvSpPr>
        <dsp:cNvPr id="0" name=""/>
        <dsp:cNvSpPr/>
      </dsp:nvSpPr>
      <dsp:spPr>
        <a:xfrm>
          <a:off x="0" y="1294370"/>
          <a:ext cx="4933950" cy="1196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e-IL" sz="3100" b="1" kern="1200" dirty="0"/>
            <a:t>מה ההכללה?</a:t>
          </a:r>
          <a:endParaRPr lang="en-US" sz="3100" kern="1200" dirty="0"/>
        </a:p>
      </dsp:txBody>
      <dsp:txXfrm>
        <a:off x="58428" y="1352798"/>
        <a:ext cx="4817094" cy="1080053"/>
      </dsp:txXfrm>
    </dsp:sp>
    <dsp:sp modelId="{A05CBA23-8AD9-4739-A9D8-CFD8DD7A6BB9}">
      <dsp:nvSpPr>
        <dsp:cNvPr id="0" name=""/>
        <dsp:cNvSpPr/>
      </dsp:nvSpPr>
      <dsp:spPr>
        <a:xfrm>
          <a:off x="0" y="2580561"/>
          <a:ext cx="4933950" cy="1196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e-IL" sz="3100" b="1" kern="1200" dirty="0"/>
            <a:t>מה הפירוט?</a:t>
          </a:r>
          <a:endParaRPr lang="en-US" sz="3100" kern="1200" dirty="0"/>
        </a:p>
      </dsp:txBody>
      <dsp:txXfrm>
        <a:off x="58428" y="2638989"/>
        <a:ext cx="4817094" cy="10800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586E-F2FD-4501-A59D-2A6C5A3CED47}">
      <dsp:nvSpPr>
        <dsp:cNvPr id="0" name=""/>
        <dsp:cNvSpPr/>
      </dsp:nvSpPr>
      <dsp:spPr>
        <a:xfrm>
          <a:off x="1775040" y="809624"/>
          <a:ext cx="1950720" cy="1083733"/>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1">
            <a:lnSpc>
              <a:spcPct val="90000"/>
            </a:lnSpc>
            <a:spcBef>
              <a:spcPct val="0"/>
            </a:spcBef>
            <a:spcAft>
              <a:spcPct val="35000"/>
            </a:spcAft>
            <a:buNone/>
          </a:pPr>
          <a:r>
            <a:rPr lang="he-IL" sz="4900" kern="1200" dirty="0"/>
            <a:t> </a:t>
          </a:r>
        </a:p>
      </dsp:txBody>
      <dsp:txXfrm>
        <a:off x="1806781" y="841365"/>
        <a:ext cx="1887238" cy="1020251"/>
      </dsp:txXfrm>
    </dsp:sp>
    <dsp:sp modelId="{277217D9-4FCA-41BE-A4F0-D9BACD983276}">
      <dsp:nvSpPr>
        <dsp:cNvPr id="0" name=""/>
        <dsp:cNvSpPr/>
      </dsp:nvSpPr>
      <dsp:spPr>
        <a:xfrm>
          <a:off x="4497493" y="0"/>
          <a:ext cx="1950720" cy="1083733"/>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1">
            <a:lnSpc>
              <a:spcPct val="90000"/>
            </a:lnSpc>
            <a:spcBef>
              <a:spcPct val="0"/>
            </a:spcBef>
            <a:spcAft>
              <a:spcPct val="35000"/>
            </a:spcAft>
            <a:buNone/>
          </a:pPr>
          <a:r>
            <a:rPr lang="he-IL" sz="4900" kern="1200" dirty="0"/>
            <a:t> </a:t>
          </a:r>
        </a:p>
      </dsp:txBody>
      <dsp:txXfrm>
        <a:off x="4529234" y="31741"/>
        <a:ext cx="1887238" cy="1020251"/>
      </dsp:txXfrm>
    </dsp:sp>
    <dsp:sp modelId="{4FF159E7-D460-4BDA-99D4-D02B153CBBCE}">
      <dsp:nvSpPr>
        <dsp:cNvPr id="0" name=""/>
        <dsp:cNvSpPr/>
      </dsp:nvSpPr>
      <dsp:spPr>
        <a:xfrm>
          <a:off x="3657599" y="4605866"/>
          <a:ext cx="812800" cy="812800"/>
        </a:xfrm>
        <a:prstGeom prst="triangle">
          <a:avLst/>
        </a:prstGeom>
        <a:solidFill>
          <a:srgbClr val="458BD6"/>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9A4B60-BFD6-4B1F-8775-527C8B6F8C40}">
      <dsp:nvSpPr>
        <dsp:cNvPr id="0" name=""/>
        <dsp:cNvSpPr/>
      </dsp:nvSpPr>
      <dsp:spPr>
        <a:xfrm rot="240000">
          <a:off x="1624855" y="4257573"/>
          <a:ext cx="4878289" cy="341123"/>
        </a:xfrm>
        <a:prstGeom prst="rect">
          <a:avLst/>
        </a:prstGeom>
        <a:solidFill>
          <a:schemeClr val="accent5">
            <a:lumMod val="75000"/>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4022894-D6A0-4656-9537-BF383E33E4AA}">
      <dsp:nvSpPr>
        <dsp:cNvPr id="0" name=""/>
        <dsp:cNvSpPr/>
      </dsp:nvSpPr>
      <dsp:spPr>
        <a:xfrm rot="240000">
          <a:off x="4553844" y="3404681"/>
          <a:ext cx="1946391" cy="906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598111" y="3448948"/>
        <a:ext cx="1857857" cy="818285"/>
      </dsp:txXfrm>
    </dsp:sp>
    <dsp:sp modelId="{DE152B11-1B99-4BDA-A1F7-CD216B8847C7}">
      <dsp:nvSpPr>
        <dsp:cNvPr id="0" name=""/>
        <dsp:cNvSpPr/>
      </dsp:nvSpPr>
      <dsp:spPr>
        <a:xfrm rot="240000">
          <a:off x="4624286" y="2429321"/>
          <a:ext cx="1946391" cy="90681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668553" y="2473588"/>
        <a:ext cx="1857857" cy="818285"/>
      </dsp:txXfrm>
    </dsp:sp>
    <dsp:sp modelId="{33326BC5-19B5-436F-821A-20746393D8CE}">
      <dsp:nvSpPr>
        <dsp:cNvPr id="0" name=""/>
        <dsp:cNvSpPr/>
      </dsp:nvSpPr>
      <dsp:spPr>
        <a:xfrm rot="240000">
          <a:off x="4694729" y="1475635"/>
          <a:ext cx="1946391" cy="90681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738996" y="1519902"/>
        <a:ext cx="1857857" cy="818285"/>
      </dsp:txXfrm>
    </dsp:sp>
    <dsp:sp modelId="{EF3EC159-94EA-4A61-B8B0-0C0F26F9AFA6}">
      <dsp:nvSpPr>
        <dsp:cNvPr id="0" name=""/>
        <dsp:cNvSpPr/>
      </dsp:nvSpPr>
      <dsp:spPr>
        <a:xfrm rot="240000">
          <a:off x="1763230" y="3209609"/>
          <a:ext cx="1946391" cy="906819"/>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1807497" y="3253876"/>
        <a:ext cx="1857857" cy="818285"/>
      </dsp:txXfrm>
    </dsp:sp>
    <dsp:sp modelId="{B2B87CF7-1F9D-49F3-A1F2-9A60F36FFC1B}">
      <dsp:nvSpPr>
        <dsp:cNvPr id="0" name=""/>
        <dsp:cNvSpPr/>
      </dsp:nvSpPr>
      <dsp:spPr>
        <a:xfrm rot="240000">
          <a:off x="1833673" y="2234249"/>
          <a:ext cx="1946391" cy="90681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1877940" y="2278516"/>
        <a:ext cx="1857857" cy="8182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586E-F2FD-4501-A59D-2A6C5A3CED47}">
      <dsp:nvSpPr>
        <dsp:cNvPr id="0" name=""/>
        <dsp:cNvSpPr/>
      </dsp:nvSpPr>
      <dsp:spPr>
        <a:xfrm>
          <a:off x="1775040" y="809624"/>
          <a:ext cx="1950720" cy="1083733"/>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1">
            <a:lnSpc>
              <a:spcPct val="90000"/>
            </a:lnSpc>
            <a:spcBef>
              <a:spcPct val="0"/>
            </a:spcBef>
            <a:spcAft>
              <a:spcPct val="35000"/>
            </a:spcAft>
            <a:buNone/>
          </a:pPr>
          <a:r>
            <a:rPr lang="he-IL" sz="4900" kern="1200" dirty="0"/>
            <a:t> </a:t>
          </a:r>
        </a:p>
      </dsp:txBody>
      <dsp:txXfrm>
        <a:off x="1806781" y="841365"/>
        <a:ext cx="1887238" cy="1020251"/>
      </dsp:txXfrm>
    </dsp:sp>
    <dsp:sp modelId="{277217D9-4FCA-41BE-A4F0-D9BACD983276}">
      <dsp:nvSpPr>
        <dsp:cNvPr id="0" name=""/>
        <dsp:cNvSpPr/>
      </dsp:nvSpPr>
      <dsp:spPr>
        <a:xfrm>
          <a:off x="4497493" y="0"/>
          <a:ext cx="1950720" cy="1083733"/>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1">
            <a:lnSpc>
              <a:spcPct val="90000"/>
            </a:lnSpc>
            <a:spcBef>
              <a:spcPct val="0"/>
            </a:spcBef>
            <a:spcAft>
              <a:spcPct val="35000"/>
            </a:spcAft>
            <a:buNone/>
          </a:pPr>
          <a:r>
            <a:rPr lang="he-IL" sz="4900" kern="1200" dirty="0"/>
            <a:t> </a:t>
          </a:r>
        </a:p>
      </dsp:txBody>
      <dsp:txXfrm>
        <a:off x="4529234" y="31741"/>
        <a:ext cx="1887238" cy="1020251"/>
      </dsp:txXfrm>
    </dsp:sp>
    <dsp:sp modelId="{4FF159E7-D460-4BDA-99D4-D02B153CBBCE}">
      <dsp:nvSpPr>
        <dsp:cNvPr id="0" name=""/>
        <dsp:cNvSpPr/>
      </dsp:nvSpPr>
      <dsp:spPr>
        <a:xfrm>
          <a:off x="3657599" y="4605866"/>
          <a:ext cx="812800" cy="812800"/>
        </a:xfrm>
        <a:prstGeom prst="triangle">
          <a:avLst/>
        </a:prstGeom>
        <a:solidFill>
          <a:srgbClr val="458BD6"/>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9A4B60-BFD6-4B1F-8775-527C8B6F8C40}">
      <dsp:nvSpPr>
        <dsp:cNvPr id="0" name=""/>
        <dsp:cNvSpPr/>
      </dsp:nvSpPr>
      <dsp:spPr>
        <a:xfrm rot="240000">
          <a:off x="1624855" y="4257573"/>
          <a:ext cx="4878289" cy="341123"/>
        </a:xfrm>
        <a:prstGeom prst="rect">
          <a:avLst/>
        </a:prstGeom>
        <a:solidFill>
          <a:schemeClr val="accent5">
            <a:lumMod val="75000"/>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4022894-D6A0-4656-9537-BF383E33E4AA}">
      <dsp:nvSpPr>
        <dsp:cNvPr id="0" name=""/>
        <dsp:cNvSpPr/>
      </dsp:nvSpPr>
      <dsp:spPr>
        <a:xfrm rot="240000">
          <a:off x="4553844" y="3404681"/>
          <a:ext cx="1946391" cy="906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598111" y="3448948"/>
        <a:ext cx="1857857" cy="818285"/>
      </dsp:txXfrm>
    </dsp:sp>
    <dsp:sp modelId="{DE152B11-1B99-4BDA-A1F7-CD216B8847C7}">
      <dsp:nvSpPr>
        <dsp:cNvPr id="0" name=""/>
        <dsp:cNvSpPr/>
      </dsp:nvSpPr>
      <dsp:spPr>
        <a:xfrm rot="240000">
          <a:off x="4624286" y="2429321"/>
          <a:ext cx="1946391" cy="90681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668553" y="2473588"/>
        <a:ext cx="1857857" cy="818285"/>
      </dsp:txXfrm>
    </dsp:sp>
    <dsp:sp modelId="{33326BC5-19B5-436F-821A-20746393D8CE}">
      <dsp:nvSpPr>
        <dsp:cNvPr id="0" name=""/>
        <dsp:cNvSpPr/>
      </dsp:nvSpPr>
      <dsp:spPr>
        <a:xfrm rot="240000">
          <a:off x="4694729" y="1475635"/>
          <a:ext cx="1946391" cy="90681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4738996" y="1519902"/>
        <a:ext cx="1857857" cy="818285"/>
      </dsp:txXfrm>
    </dsp:sp>
    <dsp:sp modelId="{EF3EC159-94EA-4A61-B8B0-0C0F26F9AFA6}">
      <dsp:nvSpPr>
        <dsp:cNvPr id="0" name=""/>
        <dsp:cNvSpPr/>
      </dsp:nvSpPr>
      <dsp:spPr>
        <a:xfrm rot="240000">
          <a:off x="1763230" y="3209609"/>
          <a:ext cx="1946391" cy="906819"/>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1807497" y="3253876"/>
        <a:ext cx="1857857" cy="818285"/>
      </dsp:txXfrm>
    </dsp:sp>
    <dsp:sp modelId="{B2B87CF7-1F9D-49F3-A1F2-9A60F36FFC1B}">
      <dsp:nvSpPr>
        <dsp:cNvPr id="0" name=""/>
        <dsp:cNvSpPr/>
      </dsp:nvSpPr>
      <dsp:spPr>
        <a:xfrm rot="240000">
          <a:off x="1833673" y="2234249"/>
          <a:ext cx="1946391" cy="90681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kern="1200" dirty="0"/>
            <a:t> </a:t>
          </a:r>
        </a:p>
      </dsp:txBody>
      <dsp:txXfrm>
        <a:off x="1877940" y="2278516"/>
        <a:ext cx="1857857" cy="8182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E6CFF-21B4-44F1-90E0-8F5829479612}">
      <dsp:nvSpPr>
        <dsp:cNvPr id="0" name=""/>
        <dsp:cNvSpPr/>
      </dsp:nvSpPr>
      <dsp:spPr>
        <a:xfrm>
          <a:off x="5399881" y="636710"/>
          <a:ext cx="2095500" cy="1831730"/>
        </a:xfrm>
        <a:prstGeom prst="leftArrow">
          <a:avLst>
            <a:gd name="adj1" fmla="val 70000"/>
            <a:gd name="adj2" fmla="val 50000"/>
          </a:avLst>
        </a:prstGeom>
        <a:solidFill>
          <a:schemeClr val="accent2">
            <a:tint val="40000"/>
            <a:alpha val="90000"/>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949950" y="911470"/>
        <a:ext cx="1021556" cy="1282211"/>
      </dsp:txXfrm>
    </dsp:sp>
    <dsp:sp modelId="{E0710FF6-0C29-4793-9590-142651D53786}">
      <dsp:nvSpPr>
        <dsp:cNvPr id="0" name=""/>
        <dsp:cNvSpPr/>
      </dsp:nvSpPr>
      <dsp:spPr>
        <a:xfrm>
          <a:off x="7076281" y="1028700"/>
          <a:ext cx="1047750" cy="104775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7229720" y="1182139"/>
        <a:ext cx="740872" cy="740872"/>
      </dsp:txXfrm>
    </dsp:sp>
    <dsp:sp modelId="{C623E46D-749A-44E8-A913-FC85F15FA253}">
      <dsp:nvSpPr>
        <dsp:cNvPr id="0" name=""/>
        <dsp:cNvSpPr/>
      </dsp:nvSpPr>
      <dsp:spPr>
        <a:xfrm>
          <a:off x="2640023" y="636710"/>
          <a:ext cx="2095500" cy="1831730"/>
        </a:xfrm>
        <a:prstGeom prst="leftArrow">
          <a:avLst>
            <a:gd name="adj1" fmla="val 70000"/>
            <a:gd name="adj2" fmla="val 50000"/>
          </a:avLst>
        </a:prstGeom>
        <a:solidFill>
          <a:schemeClr val="accent3">
            <a:tint val="40000"/>
            <a:alpha val="90000"/>
            <a:hueOff val="0"/>
            <a:satOff val="0"/>
            <a:lumOff val="0"/>
            <a:alphaOff val="0"/>
          </a:schemeClr>
        </a:solidFill>
        <a:ln w="381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3190092" y="911470"/>
        <a:ext cx="1021556" cy="1282211"/>
      </dsp:txXfrm>
    </dsp:sp>
    <dsp:sp modelId="{95C8F7D5-062D-4293-B1A0-2F1440962373}">
      <dsp:nvSpPr>
        <dsp:cNvPr id="0" name=""/>
        <dsp:cNvSpPr/>
      </dsp:nvSpPr>
      <dsp:spPr>
        <a:xfrm>
          <a:off x="4325937" y="1028700"/>
          <a:ext cx="1047750" cy="104775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4479376" y="1182139"/>
        <a:ext cx="740872" cy="740872"/>
      </dsp:txXfrm>
    </dsp:sp>
    <dsp:sp modelId="{9687B536-4B3B-419D-9F13-7CB35F5F75C5}">
      <dsp:nvSpPr>
        <dsp:cNvPr id="0" name=""/>
        <dsp:cNvSpPr/>
      </dsp:nvSpPr>
      <dsp:spPr>
        <a:xfrm>
          <a:off x="3968" y="636710"/>
          <a:ext cx="2095500" cy="1831730"/>
        </a:xfrm>
        <a:prstGeom prst="leftArrow">
          <a:avLst>
            <a:gd name="adj1" fmla="val 70000"/>
            <a:gd name="adj2" fmla="val 50000"/>
          </a:avLst>
        </a:prstGeom>
        <a:solidFill>
          <a:schemeClr val="accent4">
            <a:tint val="40000"/>
            <a:alpha val="90000"/>
            <a:hueOff val="0"/>
            <a:satOff val="0"/>
            <a:lumOff val="0"/>
            <a:alphaOff val="0"/>
          </a:schemeClr>
        </a:solidFill>
        <a:ln w="38100" cap="flat" cmpd="sng" algn="ctr">
          <a:solidFill>
            <a:schemeClr val="accent4">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54037" y="911470"/>
        <a:ext cx="1021556" cy="1282211"/>
      </dsp:txXfrm>
    </dsp:sp>
    <dsp:sp modelId="{7FB3292E-BFF3-4D31-A8B6-741640AF782C}">
      <dsp:nvSpPr>
        <dsp:cNvPr id="0" name=""/>
        <dsp:cNvSpPr/>
      </dsp:nvSpPr>
      <dsp:spPr>
        <a:xfrm>
          <a:off x="1575593" y="1028700"/>
          <a:ext cx="1047750" cy="104775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1729032" y="1182139"/>
        <a:ext cx="740872" cy="7408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E6CFF-21B4-44F1-90E0-8F5829479612}">
      <dsp:nvSpPr>
        <dsp:cNvPr id="0" name=""/>
        <dsp:cNvSpPr/>
      </dsp:nvSpPr>
      <dsp:spPr>
        <a:xfrm>
          <a:off x="5399881" y="636710"/>
          <a:ext cx="2095500" cy="1831730"/>
        </a:xfrm>
        <a:prstGeom prst="leftArrow">
          <a:avLst>
            <a:gd name="adj1" fmla="val 70000"/>
            <a:gd name="adj2" fmla="val 50000"/>
          </a:avLst>
        </a:prstGeom>
        <a:solidFill>
          <a:schemeClr val="accent2">
            <a:tint val="40000"/>
            <a:alpha val="90000"/>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949950" y="911470"/>
        <a:ext cx="1021556" cy="1282211"/>
      </dsp:txXfrm>
    </dsp:sp>
    <dsp:sp modelId="{E0710FF6-0C29-4793-9590-142651D53786}">
      <dsp:nvSpPr>
        <dsp:cNvPr id="0" name=""/>
        <dsp:cNvSpPr/>
      </dsp:nvSpPr>
      <dsp:spPr>
        <a:xfrm>
          <a:off x="7076281" y="1028700"/>
          <a:ext cx="1047750" cy="104775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7229720" y="1182139"/>
        <a:ext cx="740872" cy="740872"/>
      </dsp:txXfrm>
    </dsp:sp>
    <dsp:sp modelId="{C623E46D-749A-44E8-A913-FC85F15FA253}">
      <dsp:nvSpPr>
        <dsp:cNvPr id="0" name=""/>
        <dsp:cNvSpPr/>
      </dsp:nvSpPr>
      <dsp:spPr>
        <a:xfrm>
          <a:off x="2640023" y="636710"/>
          <a:ext cx="2095500" cy="1831730"/>
        </a:xfrm>
        <a:prstGeom prst="leftArrow">
          <a:avLst>
            <a:gd name="adj1" fmla="val 70000"/>
            <a:gd name="adj2" fmla="val 50000"/>
          </a:avLst>
        </a:prstGeom>
        <a:solidFill>
          <a:schemeClr val="accent3">
            <a:tint val="40000"/>
            <a:alpha val="90000"/>
            <a:hueOff val="0"/>
            <a:satOff val="0"/>
            <a:lumOff val="0"/>
            <a:alphaOff val="0"/>
          </a:schemeClr>
        </a:solidFill>
        <a:ln w="381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3190092" y="911470"/>
        <a:ext cx="1021556" cy="1282211"/>
      </dsp:txXfrm>
    </dsp:sp>
    <dsp:sp modelId="{95C8F7D5-062D-4293-B1A0-2F1440962373}">
      <dsp:nvSpPr>
        <dsp:cNvPr id="0" name=""/>
        <dsp:cNvSpPr/>
      </dsp:nvSpPr>
      <dsp:spPr>
        <a:xfrm>
          <a:off x="4325937" y="1028700"/>
          <a:ext cx="1047750" cy="104775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4479376" y="1182139"/>
        <a:ext cx="740872" cy="740872"/>
      </dsp:txXfrm>
    </dsp:sp>
    <dsp:sp modelId="{9687B536-4B3B-419D-9F13-7CB35F5F75C5}">
      <dsp:nvSpPr>
        <dsp:cNvPr id="0" name=""/>
        <dsp:cNvSpPr/>
      </dsp:nvSpPr>
      <dsp:spPr>
        <a:xfrm>
          <a:off x="3968" y="636710"/>
          <a:ext cx="2095500" cy="1831730"/>
        </a:xfrm>
        <a:prstGeom prst="leftArrow">
          <a:avLst>
            <a:gd name="adj1" fmla="val 70000"/>
            <a:gd name="adj2" fmla="val 50000"/>
          </a:avLst>
        </a:prstGeom>
        <a:solidFill>
          <a:schemeClr val="accent4">
            <a:tint val="40000"/>
            <a:alpha val="90000"/>
            <a:hueOff val="0"/>
            <a:satOff val="0"/>
            <a:lumOff val="0"/>
            <a:alphaOff val="0"/>
          </a:schemeClr>
        </a:solidFill>
        <a:ln w="38100" cap="flat" cmpd="sng" algn="ctr">
          <a:solidFill>
            <a:schemeClr val="accent4">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54037" y="911470"/>
        <a:ext cx="1021556" cy="1282211"/>
      </dsp:txXfrm>
    </dsp:sp>
    <dsp:sp modelId="{7FB3292E-BFF3-4D31-A8B6-741640AF782C}">
      <dsp:nvSpPr>
        <dsp:cNvPr id="0" name=""/>
        <dsp:cNvSpPr/>
      </dsp:nvSpPr>
      <dsp:spPr>
        <a:xfrm>
          <a:off x="1575593" y="1028700"/>
          <a:ext cx="1047750" cy="104775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he-IL" sz="5100" kern="1200" dirty="0"/>
            <a:t>  </a:t>
          </a:r>
        </a:p>
      </dsp:txBody>
      <dsp:txXfrm>
        <a:off x="1729032" y="1182139"/>
        <a:ext cx="740872" cy="740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C291-73B9-4D54-8CE5-B667D974D239}">
      <dsp:nvSpPr>
        <dsp:cNvPr id="0" name=""/>
        <dsp:cNvSpPr/>
      </dsp:nvSpPr>
      <dsp:spPr>
        <a:xfrm>
          <a:off x="4064000" y="1984321"/>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3E7DA9-016D-4F41-A253-C66D2376FDCC}">
      <dsp:nvSpPr>
        <dsp:cNvPr id="0" name=""/>
        <dsp:cNvSpPr/>
      </dsp:nvSpPr>
      <dsp:spPr>
        <a:xfrm>
          <a:off x="4064000" y="1984321"/>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9D4A2-DD66-4E5E-8A80-B2C8783B940C}">
      <dsp:nvSpPr>
        <dsp:cNvPr id="0" name=""/>
        <dsp:cNvSpPr/>
      </dsp:nvSpPr>
      <dsp:spPr>
        <a:xfrm>
          <a:off x="3003016" y="1984321"/>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89BCC-2171-4543-8340-9EC23C6EBA2A}">
      <dsp:nvSpPr>
        <dsp:cNvPr id="0" name=""/>
        <dsp:cNvSpPr/>
      </dsp:nvSpPr>
      <dsp:spPr>
        <a:xfrm>
          <a:off x="881050" y="1984321"/>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F55A09-84B2-47FD-ABBA-F89F4E838092}">
      <dsp:nvSpPr>
        <dsp:cNvPr id="0" name=""/>
        <dsp:cNvSpPr/>
      </dsp:nvSpPr>
      <dsp:spPr>
        <a:xfrm>
          <a:off x="3187154" y="1107476"/>
          <a:ext cx="1753691" cy="8768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  </a:t>
          </a:r>
        </a:p>
      </dsp:txBody>
      <dsp:txXfrm>
        <a:off x="3187154" y="1107476"/>
        <a:ext cx="1753691" cy="876845"/>
      </dsp:txXfrm>
    </dsp:sp>
    <dsp:sp modelId="{4BEE6DF4-7661-4F28-BA6B-12C71DE610D9}">
      <dsp:nvSpPr>
        <dsp:cNvPr id="0" name=""/>
        <dsp:cNvSpPr/>
      </dsp:nvSpPr>
      <dsp:spPr>
        <a:xfrm>
          <a:off x="4204" y="2352597"/>
          <a:ext cx="1753691" cy="8768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שר הביטחון</a:t>
          </a:r>
        </a:p>
      </dsp:txBody>
      <dsp:txXfrm>
        <a:off x="4204" y="2352597"/>
        <a:ext cx="1753691" cy="876845"/>
      </dsp:txXfrm>
    </dsp:sp>
    <dsp:sp modelId="{B1410184-B35E-41FD-A599-5CCAF653EDD0}">
      <dsp:nvSpPr>
        <dsp:cNvPr id="0" name=""/>
        <dsp:cNvSpPr/>
      </dsp:nvSpPr>
      <dsp:spPr>
        <a:xfrm>
          <a:off x="2126170" y="2352597"/>
          <a:ext cx="1753691" cy="8768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החינוך</a:t>
          </a:r>
        </a:p>
      </dsp:txBody>
      <dsp:txXfrm>
        <a:off x="2126170" y="2352597"/>
        <a:ext cx="1753691" cy="876845"/>
      </dsp:txXfrm>
    </dsp:sp>
    <dsp:sp modelId="{D0A1EEB2-FDA3-4ED5-9972-918F7BC03B64}">
      <dsp:nvSpPr>
        <dsp:cNvPr id="0" name=""/>
        <dsp:cNvSpPr/>
      </dsp:nvSpPr>
      <dsp:spPr>
        <a:xfrm>
          <a:off x="4248137" y="2352597"/>
          <a:ext cx="1753691" cy="8768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האוצר</a:t>
          </a:r>
        </a:p>
      </dsp:txBody>
      <dsp:txXfrm>
        <a:off x="4248137" y="2352597"/>
        <a:ext cx="1753691" cy="876845"/>
      </dsp:txXfrm>
    </dsp:sp>
    <dsp:sp modelId="{B4C0B0FA-1D90-4689-B2FB-053C675CDC53}">
      <dsp:nvSpPr>
        <dsp:cNvPr id="0" name=""/>
        <dsp:cNvSpPr/>
      </dsp:nvSpPr>
      <dsp:spPr>
        <a:xfrm>
          <a:off x="6370104" y="2352597"/>
          <a:ext cx="1753691" cy="8768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a:t>
          </a:r>
          <a:r>
            <a:rPr lang="he-IL" sz="3200" b="1" kern="1200" dirty="0"/>
            <a:t>התחבורה</a:t>
          </a:r>
          <a:endParaRPr lang="he-IL" sz="3600" b="1" kern="1200" dirty="0"/>
        </a:p>
      </dsp:txBody>
      <dsp:txXfrm>
        <a:off x="6370104" y="2352597"/>
        <a:ext cx="1753691" cy="876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C291-73B9-4D54-8CE5-B667D974D239}">
      <dsp:nvSpPr>
        <dsp:cNvPr id="0" name=""/>
        <dsp:cNvSpPr/>
      </dsp:nvSpPr>
      <dsp:spPr>
        <a:xfrm>
          <a:off x="4064000" y="1984321"/>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3E7DA9-016D-4F41-A253-C66D2376FDCC}">
      <dsp:nvSpPr>
        <dsp:cNvPr id="0" name=""/>
        <dsp:cNvSpPr/>
      </dsp:nvSpPr>
      <dsp:spPr>
        <a:xfrm>
          <a:off x="4064000" y="1984321"/>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9D4A2-DD66-4E5E-8A80-B2C8783B940C}">
      <dsp:nvSpPr>
        <dsp:cNvPr id="0" name=""/>
        <dsp:cNvSpPr/>
      </dsp:nvSpPr>
      <dsp:spPr>
        <a:xfrm>
          <a:off x="3003016" y="1984321"/>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89BCC-2171-4543-8340-9EC23C6EBA2A}">
      <dsp:nvSpPr>
        <dsp:cNvPr id="0" name=""/>
        <dsp:cNvSpPr/>
      </dsp:nvSpPr>
      <dsp:spPr>
        <a:xfrm>
          <a:off x="881050" y="1984321"/>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F55A09-84B2-47FD-ABBA-F89F4E838092}">
      <dsp:nvSpPr>
        <dsp:cNvPr id="0" name=""/>
        <dsp:cNvSpPr/>
      </dsp:nvSpPr>
      <dsp:spPr>
        <a:xfrm>
          <a:off x="3187154" y="1107476"/>
          <a:ext cx="1753691" cy="8768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שרים בממשלה  </a:t>
          </a:r>
        </a:p>
      </dsp:txBody>
      <dsp:txXfrm>
        <a:off x="3187154" y="1107476"/>
        <a:ext cx="1753691" cy="876845"/>
      </dsp:txXfrm>
    </dsp:sp>
    <dsp:sp modelId="{4BEE6DF4-7661-4F28-BA6B-12C71DE610D9}">
      <dsp:nvSpPr>
        <dsp:cNvPr id="0" name=""/>
        <dsp:cNvSpPr/>
      </dsp:nvSpPr>
      <dsp:spPr>
        <a:xfrm>
          <a:off x="4204" y="2352597"/>
          <a:ext cx="1753691" cy="8768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שר הביטחון</a:t>
          </a:r>
        </a:p>
      </dsp:txBody>
      <dsp:txXfrm>
        <a:off x="4204" y="2352597"/>
        <a:ext cx="1753691" cy="876845"/>
      </dsp:txXfrm>
    </dsp:sp>
    <dsp:sp modelId="{B1410184-B35E-41FD-A599-5CCAF653EDD0}">
      <dsp:nvSpPr>
        <dsp:cNvPr id="0" name=""/>
        <dsp:cNvSpPr/>
      </dsp:nvSpPr>
      <dsp:spPr>
        <a:xfrm>
          <a:off x="2126170" y="2352597"/>
          <a:ext cx="1753691" cy="8768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החינוך</a:t>
          </a:r>
        </a:p>
      </dsp:txBody>
      <dsp:txXfrm>
        <a:off x="2126170" y="2352597"/>
        <a:ext cx="1753691" cy="876845"/>
      </dsp:txXfrm>
    </dsp:sp>
    <dsp:sp modelId="{D0A1EEB2-FDA3-4ED5-9972-918F7BC03B64}">
      <dsp:nvSpPr>
        <dsp:cNvPr id="0" name=""/>
        <dsp:cNvSpPr/>
      </dsp:nvSpPr>
      <dsp:spPr>
        <a:xfrm>
          <a:off x="4248137" y="2352597"/>
          <a:ext cx="1753691" cy="8768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האוצר</a:t>
          </a:r>
        </a:p>
      </dsp:txBody>
      <dsp:txXfrm>
        <a:off x="4248137" y="2352597"/>
        <a:ext cx="1753691" cy="876845"/>
      </dsp:txXfrm>
    </dsp:sp>
    <dsp:sp modelId="{B4C0B0FA-1D90-4689-B2FB-053C675CDC53}">
      <dsp:nvSpPr>
        <dsp:cNvPr id="0" name=""/>
        <dsp:cNvSpPr/>
      </dsp:nvSpPr>
      <dsp:spPr>
        <a:xfrm>
          <a:off x="6370104" y="2352597"/>
          <a:ext cx="1753691" cy="8768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שר </a:t>
          </a:r>
          <a:r>
            <a:rPr lang="he-IL" sz="3200" b="1" kern="1200" dirty="0"/>
            <a:t>התחבורה</a:t>
          </a:r>
          <a:endParaRPr lang="he-IL" sz="3600" b="1" kern="1200" dirty="0"/>
        </a:p>
      </dsp:txBody>
      <dsp:txXfrm>
        <a:off x="6370104" y="2352597"/>
        <a:ext cx="1753691" cy="876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C291-73B9-4D54-8CE5-B667D974D239}">
      <dsp:nvSpPr>
        <dsp:cNvPr id="0" name=""/>
        <dsp:cNvSpPr/>
      </dsp:nvSpPr>
      <dsp:spPr>
        <a:xfrm>
          <a:off x="4064000" y="1984321"/>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3E7DA9-016D-4F41-A253-C66D2376FDCC}">
      <dsp:nvSpPr>
        <dsp:cNvPr id="0" name=""/>
        <dsp:cNvSpPr/>
      </dsp:nvSpPr>
      <dsp:spPr>
        <a:xfrm>
          <a:off x="4064000" y="1984321"/>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9D4A2-DD66-4E5E-8A80-B2C8783B940C}">
      <dsp:nvSpPr>
        <dsp:cNvPr id="0" name=""/>
        <dsp:cNvSpPr/>
      </dsp:nvSpPr>
      <dsp:spPr>
        <a:xfrm>
          <a:off x="3003016" y="1984321"/>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89BCC-2171-4543-8340-9EC23C6EBA2A}">
      <dsp:nvSpPr>
        <dsp:cNvPr id="0" name=""/>
        <dsp:cNvSpPr/>
      </dsp:nvSpPr>
      <dsp:spPr>
        <a:xfrm>
          <a:off x="881050" y="1984321"/>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F55A09-84B2-47FD-ABBA-F89F4E838092}">
      <dsp:nvSpPr>
        <dsp:cNvPr id="0" name=""/>
        <dsp:cNvSpPr/>
      </dsp:nvSpPr>
      <dsp:spPr>
        <a:xfrm>
          <a:off x="3187154" y="1107476"/>
          <a:ext cx="1753691" cy="876845"/>
        </a:xfrm>
        <a:prstGeom prst="rect">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רשתות חברתיות  </a:t>
          </a:r>
        </a:p>
      </dsp:txBody>
      <dsp:txXfrm>
        <a:off x="3187154" y="1107476"/>
        <a:ext cx="1753691" cy="876845"/>
      </dsp:txXfrm>
    </dsp:sp>
    <dsp:sp modelId="{4BEE6DF4-7661-4F28-BA6B-12C71DE610D9}">
      <dsp:nvSpPr>
        <dsp:cNvPr id="0" name=""/>
        <dsp:cNvSpPr/>
      </dsp:nvSpPr>
      <dsp:spPr>
        <a:xfrm>
          <a:off x="4204" y="2352597"/>
          <a:ext cx="1753691" cy="876845"/>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a:t>
          </a:r>
        </a:p>
      </dsp:txBody>
      <dsp:txXfrm>
        <a:off x="4204" y="2352597"/>
        <a:ext cx="1753691" cy="876845"/>
      </dsp:txXfrm>
    </dsp:sp>
    <dsp:sp modelId="{B1410184-B35E-41FD-A599-5CCAF653EDD0}">
      <dsp:nvSpPr>
        <dsp:cNvPr id="0" name=""/>
        <dsp:cNvSpPr/>
      </dsp:nvSpPr>
      <dsp:spPr>
        <a:xfrm>
          <a:off x="2126170" y="2352597"/>
          <a:ext cx="1753691" cy="876845"/>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a:t>
          </a:r>
        </a:p>
      </dsp:txBody>
      <dsp:txXfrm>
        <a:off x="2126170" y="2352597"/>
        <a:ext cx="1753691" cy="876845"/>
      </dsp:txXfrm>
    </dsp:sp>
    <dsp:sp modelId="{D0A1EEB2-FDA3-4ED5-9972-918F7BC03B64}">
      <dsp:nvSpPr>
        <dsp:cNvPr id="0" name=""/>
        <dsp:cNvSpPr/>
      </dsp:nvSpPr>
      <dsp:spPr>
        <a:xfrm>
          <a:off x="4248137" y="2352597"/>
          <a:ext cx="1753691" cy="876845"/>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a:t>
          </a:r>
        </a:p>
      </dsp:txBody>
      <dsp:txXfrm>
        <a:off x="4248137" y="2352597"/>
        <a:ext cx="1753691" cy="876845"/>
      </dsp:txXfrm>
    </dsp:sp>
    <dsp:sp modelId="{B4C0B0FA-1D90-4689-B2FB-053C675CDC53}">
      <dsp:nvSpPr>
        <dsp:cNvPr id="0" name=""/>
        <dsp:cNvSpPr/>
      </dsp:nvSpPr>
      <dsp:spPr>
        <a:xfrm>
          <a:off x="6370104" y="2352597"/>
          <a:ext cx="1753691" cy="876845"/>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a:t>
          </a:r>
        </a:p>
      </dsp:txBody>
      <dsp:txXfrm>
        <a:off x="6370104" y="2352597"/>
        <a:ext cx="1753691" cy="8768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C291-73B9-4D54-8CE5-B667D974D239}">
      <dsp:nvSpPr>
        <dsp:cNvPr id="0" name=""/>
        <dsp:cNvSpPr/>
      </dsp:nvSpPr>
      <dsp:spPr>
        <a:xfrm>
          <a:off x="4064000" y="1984321"/>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3E7DA9-016D-4F41-A253-C66D2376FDCC}">
      <dsp:nvSpPr>
        <dsp:cNvPr id="0" name=""/>
        <dsp:cNvSpPr/>
      </dsp:nvSpPr>
      <dsp:spPr>
        <a:xfrm>
          <a:off x="4064000" y="1984321"/>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9D4A2-DD66-4E5E-8A80-B2C8783B940C}">
      <dsp:nvSpPr>
        <dsp:cNvPr id="0" name=""/>
        <dsp:cNvSpPr/>
      </dsp:nvSpPr>
      <dsp:spPr>
        <a:xfrm>
          <a:off x="3003016" y="1984321"/>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89BCC-2171-4543-8340-9EC23C6EBA2A}">
      <dsp:nvSpPr>
        <dsp:cNvPr id="0" name=""/>
        <dsp:cNvSpPr/>
      </dsp:nvSpPr>
      <dsp:spPr>
        <a:xfrm>
          <a:off x="881050" y="1984321"/>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F55A09-84B2-47FD-ABBA-F89F4E838092}">
      <dsp:nvSpPr>
        <dsp:cNvPr id="0" name=""/>
        <dsp:cNvSpPr/>
      </dsp:nvSpPr>
      <dsp:spPr>
        <a:xfrm>
          <a:off x="3187154" y="1107476"/>
          <a:ext cx="1753691" cy="876845"/>
        </a:xfrm>
        <a:prstGeom prst="rect">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a:t> רשתות חברתיות  </a:t>
          </a:r>
        </a:p>
      </dsp:txBody>
      <dsp:txXfrm>
        <a:off x="3187154" y="1107476"/>
        <a:ext cx="1753691" cy="876845"/>
      </dsp:txXfrm>
    </dsp:sp>
    <dsp:sp modelId="{4BEE6DF4-7661-4F28-BA6B-12C71DE610D9}">
      <dsp:nvSpPr>
        <dsp:cNvPr id="0" name=""/>
        <dsp:cNvSpPr/>
      </dsp:nvSpPr>
      <dsp:spPr>
        <a:xfrm>
          <a:off x="4204" y="2352597"/>
          <a:ext cx="1753691" cy="876845"/>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err="1"/>
            <a:t>טלגרם</a:t>
          </a:r>
          <a:endParaRPr lang="he-IL" sz="3600" b="1" kern="1200" dirty="0"/>
        </a:p>
      </dsp:txBody>
      <dsp:txXfrm>
        <a:off x="4204" y="2352597"/>
        <a:ext cx="1753691" cy="876845"/>
      </dsp:txXfrm>
    </dsp:sp>
    <dsp:sp modelId="{B1410184-B35E-41FD-A599-5CCAF653EDD0}">
      <dsp:nvSpPr>
        <dsp:cNvPr id="0" name=""/>
        <dsp:cNvSpPr/>
      </dsp:nvSpPr>
      <dsp:spPr>
        <a:xfrm>
          <a:off x="2126170" y="2352597"/>
          <a:ext cx="1753691" cy="876845"/>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err="1"/>
            <a:t>טויטר</a:t>
          </a:r>
          <a:endParaRPr lang="he-IL" sz="3600" b="1" kern="1200" dirty="0"/>
        </a:p>
      </dsp:txBody>
      <dsp:txXfrm>
        <a:off x="2126170" y="2352597"/>
        <a:ext cx="1753691" cy="876845"/>
      </dsp:txXfrm>
    </dsp:sp>
    <dsp:sp modelId="{D0A1EEB2-FDA3-4ED5-9972-918F7BC03B64}">
      <dsp:nvSpPr>
        <dsp:cNvPr id="0" name=""/>
        <dsp:cNvSpPr/>
      </dsp:nvSpPr>
      <dsp:spPr>
        <a:xfrm>
          <a:off x="4248137" y="2352597"/>
          <a:ext cx="1753691" cy="876845"/>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he-IL" sz="3200" b="1" kern="1200" dirty="0" err="1"/>
            <a:t>אינסטגרם</a:t>
          </a:r>
          <a:endParaRPr lang="he-IL" sz="3600" b="1" kern="1200" dirty="0"/>
        </a:p>
      </dsp:txBody>
      <dsp:txXfrm>
        <a:off x="4248137" y="2352597"/>
        <a:ext cx="1753691" cy="876845"/>
      </dsp:txXfrm>
    </dsp:sp>
    <dsp:sp modelId="{B4C0B0FA-1D90-4689-B2FB-053C675CDC53}">
      <dsp:nvSpPr>
        <dsp:cNvPr id="0" name=""/>
        <dsp:cNvSpPr/>
      </dsp:nvSpPr>
      <dsp:spPr>
        <a:xfrm>
          <a:off x="6370104" y="2352597"/>
          <a:ext cx="1753691" cy="876845"/>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b="1" kern="1200" dirty="0" err="1"/>
            <a:t>וואטצאפ</a:t>
          </a:r>
          <a:endParaRPr lang="he-IL" sz="3600" b="1" kern="1200" dirty="0"/>
        </a:p>
      </dsp:txBody>
      <dsp:txXfrm>
        <a:off x="6370104" y="2352597"/>
        <a:ext cx="1753691" cy="8768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29FAE-70CD-4250-B27D-E73C0AE7D814}">
      <dsp:nvSpPr>
        <dsp:cNvPr id="0" name=""/>
        <dsp:cNvSpPr/>
      </dsp:nvSpPr>
      <dsp:spPr>
        <a:xfrm>
          <a:off x="5006041" y="975273"/>
          <a:ext cx="2736736" cy="90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2533650" rtl="1">
            <a:lnSpc>
              <a:spcPct val="90000"/>
            </a:lnSpc>
            <a:spcBef>
              <a:spcPct val="0"/>
            </a:spcBef>
            <a:spcAft>
              <a:spcPct val="35000"/>
            </a:spcAft>
            <a:buNone/>
          </a:pPr>
          <a:endParaRPr lang="he-IL" sz="5700" kern="1200" dirty="0"/>
        </a:p>
      </dsp:txBody>
      <dsp:txXfrm>
        <a:off x="5006041" y="975273"/>
        <a:ext cx="2736736" cy="901879"/>
      </dsp:txXfrm>
    </dsp:sp>
    <dsp:sp modelId="{CAB6F8B4-FB84-42A6-8F0A-091A14CA0BEF}">
      <dsp:nvSpPr>
        <dsp:cNvPr id="0" name=""/>
        <dsp:cNvSpPr/>
      </dsp:nvSpPr>
      <dsp:spPr>
        <a:xfrm>
          <a:off x="5006041" y="2877026"/>
          <a:ext cx="2736736" cy="168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006041" y="2877026"/>
        <a:ext cx="2736736" cy="1689681"/>
      </dsp:txXfrm>
    </dsp:sp>
    <dsp:sp modelId="{EF220993-42FA-46BC-97D7-8178DBC25A35}">
      <dsp:nvSpPr>
        <dsp:cNvPr id="0" name=""/>
        <dsp:cNvSpPr/>
      </dsp:nvSpPr>
      <dsp:spPr>
        <a:xfrm>
          <a:off x="5002932" y="700977"/>
          <a:ext cx="217694" cy="21769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2E54A-0099-48C4-BB12-3A79B4A31852}">
      <dsp:nvSpPr>
        <dsp:cNvPr id="0" name=""/>
        <dsp:cNvSpPr/>
      </dsp:nvSpPr>
      <dsp:spPr>
        <a:xfrm>
          <a:off x="5155318" y="396204"/>
          <a:ext cx="217694" cy="217694"/>
        </a:xfrm>
        <a:prstGeom prst="ellipse">
          <a:avLst/>
        </a:prstGeom>
        <a:solidFill>
          <a:schemeClr val="accent4">
            <a:hueOff val="177031"/>
            <a:satOff val="571"/>
            <a:lumOff val="6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FDDA3-1817-4D2B-A0D7-53900C20338D}">
      <dsp:nvSpPr>
        <dsp:cNvPr id="0" name=""/>
        <dsp:cNvSpPr/>
      </dsp:nvSpPr>
      <dsp:spPr>
        <a:xfrm>
          <a:off x="5521046" y="457159"/>
          <a:ext cx="342092" cy="342092"/>
        </a:xfrm>
        <a:prstGeom prst="ellipse">
          <a:avLst/>
        </a:prstGeom>
        <a:solidFill>
          <a:schemeClr val="accent4">
            <a:hueOff val="354063"/>
            <a:satOff val="1141"/>
            <a:lumOff val="1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ED21C-C5D8-43D6-B23C-2CB8E7C4CF6C}">
      <dsp:nvSpPr>
        <dsp:cNvPr id="0" name=""/>
        <dsp:cNvSpPr/>
      </dsp:nvSpPr>
      <dsp:spPr>
        <a:xfrm>
          <a:off x="5825819" y="121909"/>
          <a:ext cx="217694" cy="217694"/>
        </a:xfrm>
        <a:prstGeom prst="ellipse">
          <a:avLst/>
        </a:prstGeom>
        <a:solidFill>
          <a:schemeClr val="accent4">
            <a:hueOff val="531094"/>
            <a:satOff val="1712"/>
            <a:lumOff val="18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21265-C57A-4734-8488-D3420566B4B3}">
      <dsp:nvSpPr>
        <dsp:cNvPr id="0" name=""/>
        <dsp:cNvSpPr/>
      </dsp:nvSpPr>
      <dsp:spPr>
        <a:xfrm>
          <a:off x="6222023" y="0"/>
          <a:ext cx="217694" cy="217694"/>
        </a:xfrm>
        <a:prstGeom prst="ellipse">
          <a:avLst/>
        </a:prstGeom>
        <a:solidFill>
          <a:schemeClr val="accent4">
            <a:hueOff val="708125"/>
            <a:satOff val="2283"/>
            <a:lumOff val="2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7CF95-B582-458D-B03B-D4D0244DD54E}">
      <dsp:nvSpPr>
        <dsp:cNvPr id="0" name=""/>
        <dsp:cNvSpPr/>
      </dsp:nvSpPr>
      <dsp:spPr>
        <a:xfrm>
          <a:off x="6709660" y="213341"/>
          <a:ext cx="217694" cy="217694"/>
        </a:xfrm>
        <a:prstGeom prst="ellipse">
          <a:avLst/>
        </a:prstGeom>
        <a:solidFill>
          <a:schemeClr val="accent4">
            <a:hueOff val="885157"/>
            <a:satOff val="2854"/>
            <a:lumOff val="3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BA1EF-CA95-46C1-A110-93BC97AFA64F}">
      <dsp:nvSpPr>
        <dsp:cNvPr id="0" name=""/>
        <dsp:cNvSpPr/>
      </dsp:nvSpPr>
      <dsp:spPr>
        <a:xfrm>
          <a:off x="7014433" y="365727"/>
          <a:ext cx="342092" cy="342092"/>
        </a:xfrm>
        <a:prstGeom prst="ellipse">
          <a:avLst/>
        </a:prstGeom>
        <a:solidFill>
          <a:schemeClr val="accent4">
            <a:hueOff val="1062188"/>
            <a:satOff val="3424"/>
            <a:lumOff val="3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7254E-26DB-4052-A18E-8D53103A9EBE}">
      <dsp:nvSpPr>
        <dsp:cNvPr id="0" name=""/>
        <dsp:cNvSpPr/>
      </dsp:nvSpPr>
      <dsp:spPr>
        <a:xfrm>
          <a:off x="7441115" y="700977"/>
          <a:ext cx="217694" cy="217694"/>
        </a:xfrm>
        <a:prstGeom prst="ellipse">
          <a:avLst/>
        </a:prstGeom>
        <a:solidFill>
          <a:schemeClr val="accent4">
            <a:hueOff val="1239219"/>
            <a:satOff val="3995"/>
            <a:lumOff val="44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56092-CC7B-4E05-93FB-40B37C164F0C}">
      <dsp:nvSpPr>
        <dsp:cNvPr id="0" name=""/>
        <dsp:cNvSpPr/>
      </dsp:nvSpPr>
      <dsp:spPr>
        <a:xfrm>
          <a:off x="7623979" y="1036228"/>
          <a:ext cx="217694" cy="217694"/>
        </a:xfrm>
        <a:prstGeom prst="ellipse">
          <a:avLst/>
        </a:prstGeom>
        <a:solidFill>
          <a:schemeClr val="accent4">
            <a:hueOff val="1416250"/>
            <a:satOff val="4566"/>
            <a:lumOff val="5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BD6D9-1766-4BEF-9D0B-30F914FBCDE7}">
      <dsp:nvSpPr>
        <dsp:cNvPr id="0" name=""/>
        <dsp:cNvSpPr/>
      </dsp:nvSpPr>
      <dsp:spPr>
        <a:xfrm>
          <a:off x="6039160" y="396204"/>
          <a:ext cx="559787" cy="559787"/>
        </a:xfrm>
        <a:prstGeom prst="ellipse">
          <a:avLst/>
        </a:prstGeom>
        <a:solidFill>
          <a:schemeClr val="accent4">
            <a:hueOff val="1593282"/>
            <a:satOff val="5136"/>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D5B4C-16DE-4F67-A93E-A5BABDB0F763}">
      <dsp:nvSpPr>
        <dsp:cNvPr id="0" name=""/>
        <dsp:cNvSpPr/>
      </dsp:nvSpPr>
      <dsp:spPr>
        <a:xfrm>
          <a:off x="4850545" y="1554342"/>
          <a:ext cx="217694" cy="217694"/>
        </a:xfrm>
        <a:prstGeom prst="ellipse">
          <a:avLst/>
        </a:prstGeom>
        <a:solidFill>
          <a:schemeClr val="accent4">
            <a:hueOff val="1770313"/>
            <a:satOff val="5707"/>
            <a:lumOff val="6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659F9-3787-4B82-B9FE-6CD0275DD01A}">
      <dsp:nvSpPr>
        <dsp:cNvPr id="0" name=""/>
        <dsp:cNvSpPr/>
      </dsp:nvSpPr>
      <dsp:spPr>
        <a:xfrm>
          <a:off x="5033409" y="1828637"/>
          <a:ext cx="342092" cy="342092"/>
        </a:xfrm>
        <a:prstGeom prst="ellipse">
          <a:avLst/>
        </a:prstGeom>
        <a:solidFill>
          <a:schemeClr val="accent4">
            <a:hueOff val="1947344"/>
            <a:satOff val="6278"/>
            <a:lumOff val="69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CF5C1-0B18-4A62-B4B3-873CC96DC97A}">
      <dsp:nvSpPr>
        <dsp:cNvPr id="0" name=""/>
        <dsp:cNvSpPr/>
      </dsp:nvSpPr>
      <dsp:spPr>
        <a:xfrm>
          <a:off x="5490568" y="2072456"/>
          <a:ext cx="497588" cy="497588"/>
        </a:xfrm>
        <a:prstGeom prst="ellipse">
          <a:avLst/>
        </a:prstGeom>
        <a:solidFill>
          <a:schemeClr val="accent4">
            <a:hueOff val="2124376"/>
            <a:satOff val="6849"/>
            <a:lumOff val="75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48026-1C07-484C-A554-341E749627F0}">
      <dsp:nvSpPr>
        <dsp:cNvPr id="0" name=""/>
        <dsp:cNvSpPr/>
      </dsp:nvSpPr>
      <dsp:spPr>
        <a:xfrm>
          <a:off x="6130592" y="2468660"/>
          <a:ext cx="217694" cy="217694"/>
        </a:xfrm>
        <a:prstGeom prst="ellipse">
          <a:avLst/>
        </a:prstGeom>
        <a:solidFill>
          <a:schemeClr val="accent4">
            <a:hueOff val="2301407"/>
            <a:satOff val="7419"/>
            <a:lumOff val="82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B504E-15BC-4B74-8A87-E16AC588163E}">
      <dsp:nvSpPr>
        <dsp:cNvPr id="0" name=""/>
        <dsp:cNvSpPr/>
      </dsp:nvSpPr>
      <dsp:spPr>
        <a:xfrm>
          <a:off x="6252501" y="2072456"/>
          <a:ext cx="342092" cy="342092"/>
        </a:xfrm>
        <a:prstGeom prst="ellipse">
          <a:avLst/>
        </a:prstGeom>
        <a:solidFill>
          <a:schemeClr val="accent4">
            <a:hueOff val="2478438"/>
            <a:satOff val="7990"/>
            <a:lumOff val="88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CF84E-7368-4ACC-9E92-6542830ED426}">
      <dsp:nvSpPr>
        <dsp:cNvPr id="0" name=""/>
        <dsp:cNvSpPr/>
      </dsp:nvSpPr>
      <dsp:spPr>
        <a:xfrm>
          <a:off x="6557274" y="2499138"/>
          <a:ext cx="217694" cy="217694"/>
        </a:xfrm>
        <a:prstGeom prst="ellipse">
          <a:avLst/>
        </a:prstGeom>
        <a:solidFill>
          <a:schemeClr val="accent4">
            <a:hueOff val="2655469"/>
            <a:satOff val="8561"/>
            <a:lumOff val="94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43694-F6F8-4222-971D-3CDC3103E366}">
      <dsp:nvSpPr>
        <dsp:cNvPr id="0" name=""/>
        <dsp:cNvSpPr/>
      </dsp:nvSpPr>
      <dsp:spPr>
        <a:xfrm>
          <a:off x="6831569" y="2011501"/>
          <a:ext cx="497588" cy="497588"/>
        </a:xfrm>
        <a:prstGeom prst="ellipse">
          <a:avLst/>
        </a:prstGeom>
        <a:solidFill>
          <a:schemeClr val="accent4">
            <a:hueOff val="2832501"/>
            <a:satOff val="9132"/>
            <a:lumOff val="10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B1DEF-3B7A-4925-870D-3031B0D7ABC6}">
      <dsp:nvSpPr>
        <dsp:cNvPr id="0" name=""/>
        <dsp:cNvSpPr/>
      </dsp:nvSpPr>
      <dsp:spPr>
        <a:xfrm>
          <a:off x="7502070" y="1889592"/>
          <a:ext cx="342092" cy="342092"/>
        </a:xfrm>
        <a:prstGeom prst="ellipse">
          <a:avLst/>
        </a:prstGeom>
        <a:solidFill>
          <a:schemeClr val="accent4">
            <a:hueOff val="3009532"/>
            <a:satOff val="9702"/>
            <a:lumOff val="107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13E6C-7BD6-4352-8079-8538BBBCFFBD}">
      <dsp:nvSpPr>
        <dsp:cNvPr id="0" name=""/>
        <dsp:cNvSpPr/>
      </dsp:nvSpPr>
      <dsp:spPr>
        <a:xfrm rot="10800000">
          <a:off x="3845869" y="456652"/>
          <a:ext cx="1004675" cy="1918035"/>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A231FB-372E-49A7-929A-40DE83040965}">
      <dsp:nvSpPr>
        <dsp:cNvPr id="0" name=""/>
        <dsp:cNvSpPr/>
      </dsp:nvSpPr>
      <dsp:spPr>
        <a:xfrm rot="10800000">
          <a:off x="3023862" y="456652"/>
          <a:ext cx="1004675" cy="1918035"/>
        </a:xfrm>
        <a:prstGeom prst="chevron">
          <a:avLst>
            <a:gd name="adj" fmla="val 62310"/>
          </a:avLst>
        </a:prstGeom>
        <a:solidFill>
          <a:schemeClr val="accent4">
            <a:hueOff val="3186563"/>
            <a:satOff val="10273"/>
            <a:lumOff val="113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9B9B25-2ED7-45EB-9B47-5C5D33B3C844}">
      <dsp:nvSpPr>
        <dsp:cNvPr id="0" name=""/>
        <dsp:cNvSpPr/>
      </dsp:nvSpPr>
      <dsp:spPr>
        <a:xfrm>
          <a:off x="489339" y="320582"/>
          <a:ext cx="2329021" cy="2329021"/>
        </a:xfrm>
        <a:prstGeom prst="ellipse">
          <a:avLst/>
        </a:prstGeom>
        <a:solidFill>
          <a:schemeClr val="accent4">
            <a:hueOff val="3186563"/>
            <a:satOff val="10273"/>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rtl="1">
            <a:lnSpc>
              <a:spcPct val="90000"/>
            </a:lnSpc>
            <a:spcBef>
              <a:spcPct val="0"/>
            </a:spcBef>
            <a:spcAft>
              <a:spcPct val="35000"/>
            </a:spcAft>
            <a:buNone/>
          </a:pPr>
          <a:endParaRPr lang="he-IL" sz="6500" kern="1200" dirty="0"/>
        </a:p>
      </dsp:txBody>
      <dsp:txXfrm>
        <a:off x="830416" y="661659"/>
        <a:ext cx="1646867" cy="1646867"/>
      </dsp:txXfrm>
    </dsp:sp>
    <dsp:sp modelId="{1226F908-B9F6-4056-9EAE-DC0326D9C95F}">
      <dsp:nvSpPr>
        <dsp:cNvPr id="0" name=""/>
        <dsp:cNvSpPr/>
      </dsp:nvSpPr>
      <dsp:spPr>
        <a:xfrm>
          <a:off x="283837" y="2877026"/>
          <a:ext cx="2740024" cy="168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283837" y="2877026"/>
        <a:ext cx="2740024" cy="16896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29FAE-70CD-4250-B27D-E73C0AE7D814}">
      <dsp:nvSpPr>
        <dsp:cNvPr id="0" name=""/>
        <dsp:cNvSpPr/>
      </dsp:nvSpPr>
      <dsp:spPr>
        <a:xfrm>
          <a:off x="5006041" y="975273"/>
          <a:ext cx="2736736" cy="90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2533650" rtl="1">
            <a:lnSpc>
              <a:spcPct val="90000"/>
            </a:lnSpc>
            <a:spcBef>
              <a:spcPct val="0"/>
            </a:spcBef>
            <a:spcAft>
              <a:spcPct val="35000"/>
            </a:spcAft>
            <a:buNone/>
          </a:pPr>
          <a:endParaRPr lang="he-IL" sz="5700" kern="1200" dirty="0"/>
        </a:p>
      </dsp:txBody>
      <dsp:txXfrm>
        <a:off x="5006041" y="975273"/>
        <a:ext cx="2736736" cy="901879"/>
      </dsp:txXfrm>
    </dsp:sp>
    <dsp:sp modelId="{CAB6F8B4-FB84-42A6-8F0A-091A14CA0BEF}">
      <dsp:nvSpPr>
        <dsp:cNvPr id="0" name=""/>
        <dsp:cNvSpPr/>
      </dsp:nvSpPr>
      <dsp:spPr>
        <a:xfrm>
          <a:off x="5006041" y="2877026"/>
          <a:ext cx="2736736" cy="168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5006041" y="2877026"/>
        <a:ext cx="2736736" cy="1689681"/>
      </dsp:txXfrm>
    </dsp:sp>
    <dsp:sp modelId="{EF220993-42FA-46BC-97D7-8178DBC25A35}">
      <dsp:nvSpPr>
        <dsp:cNvPr id="0" name=""/>
        <dsp:cNvSpPr/>
      </dsp:nvSpPr>
      <dsp:spPr>
        <a:xfrm>
          <a:off x="5002932" y="700977"/>
          <a:ext cx="217694" cy="21769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2E54A-0099-48C4-BB12-3A79B4A31852}">
      <dsp:nvSpPr>
        <dsp:cNvPr id="0" name=""/>
        <dsp:cNvSpPr/>
      </dsp:nvSpPr>
      <dsp:spPr>
        <a:xfrm>
          <a:off x="5155318" y="396204"/>
          <a:ext cx="217694" cy="217694"/>
        </a:xfrm>
        <a:prstGeom prst="ellipse">
          <a:avLst/>
        </a:prstGeom>
        <a:solidFill>
          <a:schemeClr val="accent4">
            <a:hueOff val="177031"/>
            <a:satOff val="571"/>
            <a:lumOff val="6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FDDA3-1817-4D2B-A0D7-53900C20338D}">
      <dsp:nvSpPr>
        <dsp:cNvPr id="0" name=""/>
        <dsp:cNvSpPr/>
      </dsp:nvSpPr>
      <dsp:spPr>
        <a:xfrm>
          <a:off x="5521046" y="457159"/>
          <a:ext cx="342092" cy="342092"/>
        </a:xfrm>
        <a:prstGeom prst="ellipse">
          <a:avLst/>
        </a:prstGeom>
        <a:solidFill>
          <a:schemeClr val="accent4">
            <a:hueOff val="354063"/>
            <a:satOff val="1141"/>
            <a:lumOff val="1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ED21C-C5D8-43D6-B23C-2CB8E7C4CF6C}">
      <dsp:nvSpPr>
        <dsp:cNvPr id="0" name=""/>
        <dsp:cNvSpPr/>
      </dsp:nvSpPr>
      <dsp:spPr>
        <a:xfrm>
          <a:off x="5825819" y="121909"/>
          <a:ext cx="217694" cy="217694"/>
        </a:xfrm>
        <a:prstGeom prst="ellipse">
          <a:avLst/>
        </a:prstGeom>
        <a:solidFill>
          <a:schemeClr val="accent4">
            <a:hueOff val="531094"/>
            <a:satOff val="1712"/>
            <a:lumOff val="18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21265-C57A-4734-8488-D3420566B4B3}">
      <dsp:nvSpPr>
        <dsp:cNvPr id="0" name=""/>
        <dsp:cNvSpPr/>
      </dsp:nvSpPr>
      <dsp:spPr>
        <a:xfrm>
          <a:off x="6222023" y="0"/>
          <a:ext cx="217694" cy="217694"/>
        </a:xfrm>
        <a:prstGeom prst="ellipse">
          <a:avLst/>
        </a:prstGeom>
        <a:solidFill>
          <a:schemeClr val="accent4">
            <a:hueOff val="708125"/>
            <a:satOff val="2283"/>
            <a:lumOff val="2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7CF95-B582-458D-B03B-D4D0244DD54E}">
      <dsp:nvSpPr>
        <dsp:cNvPr id="0" name=""/>
        <dsp:cNvSpPr/>
      </dsp:nvSpPr>
      <dsp:spPr>
        <a:xfrm>
          <a:off x="6709660" y="213341"/>
          <a:ext cx="217694" cy="217694"/>
        </a:xfrm>
        <a:prstGeom prst="ellipse">
          <a:avLst/>
        </a:prstGeom>
        <a:solidFill>
          <a:schemeClr val="accent4">
            <a:hueOff val="885157"/>
            <a:satOff val="2854"/>
            <a:lumOff val="3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BA1EF-CA95-46C1-A110-93BC97AFA64F}">
      <dsp:nvSpPr>
        <dsp:cNvPr id="0" name=""/>
        <dsp:cNvSpPr/>
      </dsp:nvSpPr>
      <dsp:spPr>
        <a:xfrm>
          <a:off x="7014433" y="365727"/>
          <a:ext cx="342092" cy="342092"/>
        </a:xfrm>
        <a:prstGeom prst="ellipse">
          <a:avLst/>
        </a:prstGeom>
        <a:solidFill>
          <a:schemeClr val="accent4">
            <a:hueOff val="1062188"/>
            <a:satOff val="3424"/>
            <a:lumOff val="3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7254E-26DB-4052-A18E-8D53103A9EBE}">
      <dsp:nvSpPr>
        <dsp:cNvPr id="0" name=""/>
        <dsp:cNvSpPr/>
      </dsp:nvSpPr>
      <dsp:spPr>
        <a:xfrm>
          <a:off x="7441115" y="700977"/>
          <a:ext cx="217694" cy="217694"/>
        </a:xfrm>
        <a:prstGeom prst="ellipse">
          <a:avLst/>
        </a:prstGeom>
        <a:solidFill>
          <a:schemeClr val="accent4">
            <a:hueOff val="1239219"/>
            <a:satOff val="3995"/>
            <a:lumOff val="44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56092-CC7B-4E05-93FB-40B37C164F0C}">
      <dsp:nvSpPr>
        <dsp:cNvPr id="0" name=""/>
        <dsp:cNvSpPr/>
      </dsp:nvSpPr>
      <dsp:spPr>
        <a:xfrm>
          <a:off x="7623979" y="1036228"/>
          <a:ext cx="217694" cy="217694"/>
        </a:xfrm>
        <a:prstGeom prst="ellipse">
          <a:avLst/>
        </a:prstGeom>
        <a:solidFill>
          <a:schemeClr val="accent4">
            <a:hueOff val="1416250"/>
            <a:satOff val="4566"/>
            <a:lumOff val="5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BD6D9-1766-4BEF-9D0B-30F914FBCDE7}">
      <dsp:nvSpPr>
        <dsp:cNvPr id="0" name=""/>
        <dsp:cNvSpPr/>
      </dsp:nvSpPr>
      <dsp:spPr>
        <a:xfrm>
          <a:off x="6039160" y="396204"/>
          <a:ext cx="559787" cy="559787"/>
        </a:xfrm>
        <a:prstGeom prst="ellipse">
          <a:avLst/>
        </a:prstGeom>
        <a:solidFill>
          <a:schemeClr val="accent4">
            <a:hueOff val="1593282"/>
            <a:satOff val="5136"/>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D5B4C-16DE-4F67-A93E-A5BABDB0F763}">
      <dsp:nvSpPr>
        <dsp:cNvPr id="0" name=""/>
        <dsp:cNvSpPr/>
      </dsp:nvSpPr>
      <dsp:spPr>
        <a:xfrm>
          <a:off x="4850545" y="1554342"/>
          <a:ext cx="217694" cy="217694"/>
        </a:xfrm>
        <a:prstGeom prst="ellipse">
          <a:avLst/>
        </a:prstGeom>
        <a:solidFill>
          <a:schemeClr val="accent4">
            <a:hueOff val="1770313"/>
            <a:satOff val="5707"/>
            <a:lumOff val="6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659F9-3787-4B82-B9FE-6CD0275DD01A}">
      <dsp:nvSpPr>
        <dsp:cNvPr id="0" name=""/>
        <dsp:cNvSpPr/>
      </dsp:nvSpPr>
      <dsp:spPr>
        <a:xfrm>
          <a:off x="5033409" y="1828637"/>
          <a:ext cx="342092" cy="342092"/>
        </a:xfrm>
        <a:prstGeom prst="ellipse">
          <a:avLst/>
        </a:prstGeom>
        <a:solidFill>
          <a:schemeClr val="accent4">
            <a:hueOff val="1947344"/>
            <a:satOff val="6278"/>
            <a:lumOff val="69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CF5C1-0B18-4A62-B4B3-873CC96DC97A}">
      <dsp:nvSpPr>
        <dsp:cNvPr id="0" name=""/>
        <dsp:cNvSpPr/>
      </dsp:nvSpPr>
      <dsp:spPr>
        <a:xfrm>
          <a:off x="5490568" y="2072456"/>
          <a:ext cx="497588" cy="497588"/>
        </a:xfrm>
        <a:prstGeom prst="ellipse">
          <a:avLst/>
        </a:prstGeom>
        <a:solidFill>
          <a:schemeClr val="accent4">
            <a:hueOff val="2124376"/>
            <a:satOff val="6849"/>
            <a:lumOff val="75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48026-1C07-484C-A554-341E749627F0}">
      <dsp:nvSpPr>
        <dsp:cNvPr id="0" name=""/>
        <dsp:cNvSpPr/>
      </dsp:nvSpPr>
      <dsp:spPr>
        <a:xfrm>
          <a:off x="6130592" y="2468660"/>
          <a:ext cx="217694" cy="217694"/>
        </a:xfrm>
        <a:prstGeom prst="ellipse">
          <a:avLst/>
        </a:prstGeom>
        <a:solidFill>
          <a:schemeClr val="accent4">
            <a:hueOff val="2301407"/>
            <a:satOff val="7419"/>
            <a:lumOff val="82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B504E-15BC-4B74-8A87-E16AC588163E}">
      <dsp:nvSpPr>
        <dsp:cNvPr id="0" name=""/>
        <dsp:cNvSpPr/>
      </dsp:nvSpPr>
      <dsp:spPr>
        <a:xfrm>
          <a:off x="6252501" y="2072456"/>
          <a:ext cx="342092" cy="342092"/>
        </a:xfrm>
        <a:prstGeom prst="ellipse">
          <a:avLst/>
        </a:prstGeom>
        <a:solidFill>
          <a:schemeClr val="accent4">
            <a:hueOff val="2478438"/>
            <a:satOff val="7990"/>
            <a:lumOff val="88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CF84E-7368-4ACC-9E92-6542830ED426}">
      <dsp:nvSpPr>
        <dsp:cNvPr id="0" name=""/>
        <dsp:cNvSpPr/>
      </dsp:nvSpPr>
      <dsp:spPr>
        <a:xfrm>
          <a:off x="6557274" y="2499138"/>
          <a:ext cx="217694" cy="217694"/>
        </a:xfrm>
        <a:prstGeom prst="ellipse">
          <a:avLst/>
        </a:prstGeom>
        <a:solidFill>
          <a:schemeClr val="accent4">
            <a:hueOff val="2655469"/>
            <a:satOff val="8561"/>
            <a:lumOff val="94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43694-F6F8-4222-971D-3CDC3103E366}">
      <dsp:nvSpPr>
        <dsp:cNvPr id="0" name=""/>
        <dsp:cNvSpPr/>
      </dsp:nvSpPr>
      <dsp:spPr>
        <a:xfrm>
          <a:off x="6831569" y="2011501"/>
          <a:ext cx="497588" cy="497588"/>
        </a:xfrm>
        <a:prstGeom prst="ellipse">
          <a:avLst/>
        </a:prstGeom>
        <a:solidFill>
          <a:schemeClr val="accent4">
            <a:hueOff val="2832501"/>
            <a:satOff val="9132"/>
            <a:lumOff val="10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B1DEF-3B7A-4925-870D-3031B0D7ABC6}">
      <dsp:nvSpPr>
        <dsp:cNvPr id="0" name=""/>
        <dsp:cNvSpPr/>
      </dsp:nvSpPr>
      <dsp:spPr>
        <a:xfrm>
          <a:off x="7502070" y="1889592"/>
          <a:ext cx="342092" cy="342092"/>
        </a:xfrm>
        <a:prstGeom prst="ellipse">
          <a:avLst/>
        </a:prstGeom>
        <a:solidFill>
          <a:schemeClr val="accent4">
            <a:hueOff val="3009532"/>
            <a:satOff val="9702"/>
            <a:lumOff val="107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13E6C-7BD6-4352-8079-8538BBBCFFBD}">
      <dsp:nvSpPr>
        <dsp:cNvPr id="0" name=""/>
        <dsp:cNvSpPr/>
      </dsp:nvSpPr>
      <dsp:spPr>
        <a:xfrm rot="10800000">
          <a:off x="3845869" y="456652"/>
          <a:ext cx="1004675" cy="1918035"/>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A231FB-372E-49A7-929A-40DE83040965}">
      <dsp:nvSpPr>
        <dsp:cNvPr id="0" name=""/>
        <dsp:cNvSpPr/>
      </dsp:nvSpPr>
      <dsp:spPr>
        <a:xfrm rot="10800000">
          <a:off x="3023862" y="456652"/>
          <a:ext cx="1004675" cy="1918035"/>
        </a:xfrm>
        <a:prstGeom prst="chevron">
          <a:avLst>
            <a:gd name="adj" fmla="val 62310"/>
          </a:avLst>
        </a:prstGeom>
        <a:solidFill>
          <a:schemeClr val="accent4">
            <a:hueOff val="3186563"/>
            <a:satOff val="10273"/>
            <a:lumOff val="113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9B9B25-2ED7-45EB-9B47-5C5D33B3C844}">
      <dsp:nvSpPr>
        <dsp:cNvPr id="0" name=""/>
        <dsp:cNvSpPr/>
      </dsp:nvSpPr>
      <dsp:spPr>
        <a:xfrm>
          <a:off x="489339" y="320582"/>
          <a:ext cx="2329021" cy="2329021"/>
        </a:xfrm>
        <a:prstGeom prst="ellipse">
          <a:avLst/>
        </a:prstGeom>
        <a:solidFill>
          <a:schemeClr val="accent4">
            <a:hueOff val="3186563"/>
            <a:satOff val="10273"/>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rtl="1">
            <a:lnSpc>
              <a:spcPct val="90000"/>
            </a:lnSpc>
            <a:spcBef>
              <a:spcPct val="0"/>
            </a:spcBef>
            <a:spcAft>
              <a:spcPct val="35000"/>
            </a:spcAft>
            <a:buNone/>
          </a:pPr>
          <a:endParaRPr lang="he-IL" sz="6500" kern="1200" dirty="0"/>
        </a:p>
      </dsp:txBody>
      <dsp:txXfrm>
        <a:off x="830416" y="661659"/>
        <a:ext cx="1646867" cy="1646867"/>
      </dsp:txXfrm>
    </dsp:sp>
    <dsp:sp modelId="{1226F908-B9F6-4056-9EAE-DC0326D9C95F}">
      <dsp:nvSpPr>
        <dsp:cNvPr id="0" name=""/>
        <dsp:cNvSpPr/>
      </dsp:nvSpPr>
      <dsp:spPr>
        <a:xfrm>
          <a:off x="283837" y="2877026"/>
          <a:ext cx="2740024" cy="168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he-IL" sz="6500" kern="1200" dirty="0"/>
            <a:t>   </a:t>
          </a:r>
        </a:p>
      </dsp:txBody>
      <dsp:txXfrm>
        <a:off x="283837" y="2877026"/>
        <a:ext cx="2740024" cy="16896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8953-CEAA-4E7A-B3EE-D8D18C072C34}">
      <dsp:nvSpPr>
        <dsp:cNvPr id="0" name=""/>
        <dsp:cNvSpPr/>
      </dsp:nvSpPr>
      <dsp:spPr>
        <a:xfrm>
          <a:off x="2946399" y="920118"/>
          <a:ext cx="2307638" cy="776248"/>
        </a:xfrm>
        <a:custGeom>
          <a:avLst/>
          <a:gdLst/>
          <a:ahLst/>
          <a:cxnLst/>
          <a:rect l="0" t="0" r="0" b="0"/>
          <a:pathLst>
            <a:path>
              <a:moveTo>
                <a:pt x="0" y="0"/>
              </a:moveTo>
              <a:lnTo>
                <a:pt x="0" y="642748"/>
              </a:lnTo>
              <a:lnTo>
                <a:pt x="2307638" y="642748"/>
              </a:lnTo>
              <a:lnTo>
                <a:pt x="2307638"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5FC855A5-6547-4684-8CD1-FF169831B78C}">
      <dsp:nvSpPr>
        <dsp:cNvPr id="0" name=""/>
        <dsp:cNvSpPr/>
      </dsp:nvSpPr>
      <dsp:spPr>
        <a:xfrm>
          <a:off x="2946399" y="920118"/>
          <a:ext cx="769212" cy="776248"/>
        </a:xfrm>
        <a:custGeom>
          <a:avLst/>
          <a:gdLst/>
          <a:ahLst/>
          <a:cxnLst/>
          <a:rect l="0" t="0" r="0" b="0"/>
          <a:pathLst>
            <a:path>
              <a:moveTo>
                <a:pt x="0" y="0"/>
              </a:moveTo>
              <a:lnTo>
                <a:pt x="0" y="642748"/>
              </a:lnTo>
              <a:lnTo>
                <a:pt x="769212" y="642748"/>
              </a:lnTo>
              <a:lnTo>
                <a:pt x="769212"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3B80436-98D6-46C2-9CCE-BB055C15F750}">
      <dsp:nvSpPr>
        <dsp:cNvPr id="0" name=""/>
        <dsp:cNvSpPr/>
      </dsp:nvSpPr>
      <dsp:spPr>
        <a:xfrm>
          <a:off x="2177186" y="920118"/>
          <a:ext cx="769212" cy="776248"/>
        </a:xfrm>
        <a:custGeom>
          <a:avLst/>
          <a:gdLst/>
          <a:ahLst/>
          <a:cxnLst/>
          <a:rect l="0" t="0" r="0" b="0"/>
          <a:pathLst>
            <a:path>
              <a:moveTo>
                <a:pt x="769212" y="0"/>
              </a:moveTo>
              <a:lnTo>
                <a:pt x="769212" y="642748"/>
              </a:lnTo>
              <a:lnTo>
                <a:pt x="0" y="642748"/>
              </a:lnTo>
              <a:lnTo>
                <a:pt x="0"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EB18CDC-8CDD-4F57-A96B-4ADC2E8DC500}">
      <dsp:nvSpPr>
        <dsp:cNvPr id="0" name=""/>
        <dsp:cNvSpPr/>
      </dsp:nvSpPr>
      <dsp:spPr>
        <a:xfrm>
          <a:off x="638761" y="920118"/>
          <a:ext cx="2307638" cy="776248"/>
        </a:xfrm>
        <a:custGeom>
          <a:avLst/>
          <a:gdLst/>
          <a:ahLst/>
          <a:cxnLst/>
          <a:rect l="0" t="0" r="0" b="0"/>
          <a:pathLst>
            <a:path>
              <a:moveTo>
                <a:pt x="2307638" y="0"/>
              </a:moveTo>
              <a:lnTo>
                <a:pt x="2307638" y="642748"/>
              </a:lnTo>
              <a:lnTo>
                <a:pt x="0" y="642748"/>
              </a:lnTo>
              <a:lnTo>
                <a:pt x="0"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E380B89E-E230-4DED-B53F-B70BBD191B50}">
      <dsp:nvSpPr>
        <dsp:cNvPr id="0" name=""/>
        <dsp:cNvSpPr/>
      </dsp:nvSpPr>
      <dsp:spPr>
        <a:xfrm>
          <a:off x="2310686" y="0"/>
          <a:ext cx="1271426" cy="9201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2310686" y="0"/>
        <a:ext cx="1271426" cy="920118"/>
      </dsp:txXfrm>
    </dsp:sp>
    <dsp:sp modelId="{DD5D1B2A-102D-40C4-BAF4-90467E8381D4}">
      <dsp:nvSpPr>
        <dsp:cNvPr id="0" name=""/>
        <dsp:cNvSpPr/>
      </dsp:nvSpPr>
      <dsp:spPr>
        <a:xfrm>
          <a:off x="3048" y="1696366"/>
          <a:ext cx="1271426" cy="10078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endParaRPr lang="he-IL" sz="6300" kern="1200"/>
        </a:p>
      </dsp:txBody>
      <dsp:txXfrm>
        <a:off x="3048" y="1696366"/>
        <a:ext cx="1271426" cy="1007865"/>
      </dsp:txXfrm>
    </dsp:sp>
    <dsp:sp modelId="{9D80AD32-3F2C-41F1-8CCB-8C93120C2044}">
      <dsp:nvSpPr>
        <dsp:cNvPr id="0" name=""/>
        <dsp:cNvSpPr/>
      </dsp:nvSpPr>
      <dsp:spPr>
        <a:xfrm>
          <a:off x="1541473" y="1696366"/>
          <a:ext cx="1271426" cy="10180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1541473" y="1696366"/>
        <a:ext cx="1271426" cy="1018068"/>
      </dsp:txXfrm>
    </dsp:sp>
    <dsp:sp modelId="{24B4C492-DBD5-4ECF-835A-0817D5D3F482}">
      <dsp:nvSpPr>
        <dsp:cNvPr id="0" name=""/>
        <dsp:cNvSpPr/>
      </dsp:nvSpPr>
      <dsp:spPr>
        <a:xfrm>
          <a:off x="3079899" y="1696366"/>
          <a:ext cx="1271426" cy="10092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3079899" y="1696366"/>
        <a:ext cx="1271426" cy="1009219"/>
      </dsp:txXfrm>
    </dsp:sp>
    <dsp:sp modelId="{50F305D1-8D19-4ED4-B32A-F6CB18428B8D}">
      <dsp:nvSpPr>
        <dsp:cNvPr id="0" name=""/>
        <dsp:cNvSpPr/>
      </dsp:nvSpPr>
      <dsp:spPr>
        <a:xfrm>
          <a:off x="4618324" y="1696366"/>
          <a:ext cx="1271426" cy="9901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4618324" y="1696366"/>
        <a:ext cx="1271426" cy="9901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8953-CEAA-4E7A-B3EE-D8D18C072C34}">
      <dsp:nvSpPr>
        <dsp:cNvPr id="0" name=""/>
        <dsp:cNvSpPr/>
      </dsp:nvSpPr>
      <dsp:spPr>
        <a:xfrm>
          <a:off x="2946399" y="920118"/>
          <a:ext cx="2307638" cy="776248"/>
        </a:xfrm>
        <a:custGeom>
          <a:avLst/>
          <a:gdLst/>
          <a:ahLst/>
          <a:cxnLst/>
          <a:rect l="0" t="0" r="0" b="0"/>
          <a:pathLst>
            <a:path>
              <a:moveTo>
                <a:pt x="0" y="0"/>
              </a:moveTo>
              <a:lnTo>
                <a:pt x="0" y="642748"/>
              </a:lnTo>
              <a:lnTo>
                <a:pt x="2307638" y="642748"/>
              </a:lnTo>
              <a:lnTo>
                <a:pt x="2307638"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5FC855A5-6547-4684-8CD1-FF169831B78C}">
      <dsp:nvSpPr>
        <dsp:cNvPr id="0" name=""/>
        <dsp:cNvSpPr/>
      </dsp:nvSpPr>
      <dsp:spPr>
        <a:xfrm>
          <a:off x="2946399" y="920118"/>
          <a:ext cx="769212" cy="776248"/>
        </a:xfrm>
        <a:custGeom>
          <a:avLst/>
          <a:gdLst/>
          <a:ahLst/>
          <a:cxnLst/>
          <a:rect l="0" t="0" r="0" b="0"/>
          <a:pathLst>
            <a:path>
              <a:moveTo>
                <a:pt x="0" y="0"/>
              </a:moveTo>
              <a:lnTo>
                <a:pt x="0" y="642748"/>
              </a:lnTo>
              <a:lnTo>
                <a:pt x="769212" y="642748"/>
              </a:lnTo>
              <a:lnTo>
                <a:pt x="769212"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3B80436-98D6-46C2-9CCE-BB055C15F750}">
      <dsp:nvSpPr>
        <dsp:cNvPr id="0" name=""/>
        <dsp:cNvSpPr/>
      </dsp:nvSpPr>
      <dsp:spPr>
        <a:xfrm>
          <a:off x="2177186" y="920118"/>
          <a:ext cx="769212" cy="776248"/>
        </a:xfrm>
        <a:custGeom>
          <a:avLst/>
          <a:gdLst/>
          <a:ahLst/>
          <a:cxnLst/>
          <a:rect l="0" t="0" r="0" b="0"/>
          <a:pathLst>
            <a:path>
              <a:moveTo>
                <a:pt x="769212" y="0"/>
              </a:moveTo>
              <a:lnTo>
                <a:pt x="769212" y="642748"/>
              </a:lnTo>
              <a:lnTo>
                <a:pt x="0" y="642748"/>
              </a:lnTo>
              <a:lnTo>
                <a:pt x="0"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EB18CDC-8CDD-4F57-A96B-4ADC2E8DC500}">
      <dsp:nvSpPr>
        <dsp:cNvPr id="0" name=""/>
        <dsp:cNvSpPr/>
      </dsp:nvSpPr>
      <dsp:spPr>
        <a:xfrm>
          <a:off x="638761" y="920118"/>
          <a:ext cx="2307638" cy="776248"/>
        </a:xfrm>
        <a:custGeom>
          <a:avLst/>
          <a:gdLst/>
          <a:ahLst/>
          <a:cxnLst/>
          <a:rect l="0" t="0" r="0" b="0"/>
          <a:pathLst>
            <a:path>
              <a:moveTo>
                <a:pt x="2307638" y="0"/>
              </a:moveTo>
              <a:lnTo>
                <a:pt x="2307638" y="642748"/>
              </a:lnTo>
              <a:lnTo>
                <a:pt x="0" y="642748"/>
              </a:lnTo>
              <a:lnTo>
                <a:pt x="0" y="776248"/>
              </a:lnTo>
            </a:path>
          </a:pathLst>
        </a:custGeom>
        <a:noFill/>
        <a:ln w="7620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E380B89E-E230-4DED-B53F-B70BBD191B50}">
      <dsp:nvSpPr>
        <dsp:cNvPr id="0" name=""/>
        <dsp:cNvSpPr/>
      </dsp:nvSpPr>
      <dsp:spPr>
        <a:xfrm>
          <a:off x="2310686" y="0"/>
          <a:ext cx="1271426" cy="9201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2310686" y="0"/>
        <a:ext cx="1271426" cy="920118"/>
      </dsp:txXfrm>
    </dsp:sp>
    <dsp:sp modelId="{DD5D1B2A-102D-40C4-BAF4-90467E8381D4}">
      <dsp:nvSpPr>
        <dsp:cNvPr id="0" name=""/>
        <dsp:cNvSpPr/>
      </dsp:nvSpPr>
      <dsp:spPr>
        <a:xfrm>
          <a:off x="3048" y="1696366"/>
          <a:ext cx="1271426" cy="10078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endParaRPr lang="he-IL" sz="6300" kern="1200"/>
        </a:p>
      </dsp:txBody>
      <dsp:txXfrm>
        <a:off x="3048" y="1696366"/>
        <a:ext cx="1271426" cy="1007865"/>
      </dsp:txXfrm>
    </dsp:sp>
    <dsp:sp modelId="{9D80AD32-3F2C-41F1-8CCB-8C93120C2044}">
      <dsp:nvSpPr>
        <dsp:cNvPr id="0" name=""/>
        <dsp:cNvSpPr/>
      </dsp:nvSpPr>
      <dsp:spPr>
        <a:xfrm>
          <a:off x="1541473" y="1696366"/>
          <a:ext cx="1271426" cy="10180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1541473" y="1696366"/>
        <a:ext cx="1271426" cy="1018068"/>
      </dsp:txXfrm>
    </dsp:sp>
    <dsp:sp modelId="{24B4C492-DBD5-4ECF-835A-0817D5D3F482}">
      <dsp:nvSpPr>
        <dsp:cNvPr id="0" name=""/>
        <dsp:cNvSpPr/>
      </dsp:nvSpPr>
      <dsp:spPr>
        <a:xfrm>
          <a:off x="3079899" y="1696366"/>
          <a:ext cx="1271426" cy="10092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3079899" y="1696366"/>
        <a:ext cx="1271426" cy="1009219"/>
      </dsp:txXfrm>
    </dsp:sp>
    <dsp:sp modelId="{50F305D1-8D19-4ED4-B32A-F6CB18428B8D}">
      <dsp:nvSpPr>
        <dsp:cNvPr id="0" name=""/>
        <dsp:cNvSpPr/>
      </dsp:nvSpPr>
      <dsp:spPr>
        <a:xfrm>
          <a:off x="4618324" y="1696366"/>
          <a:ext cx="1271426" cy="9901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rtl="1">
            <a:lnSpc>
              <a:spcPct val="90000"/>
            </a:lnSpc>
            <a:spcBef>
              <a:spcPct val="0"/>
            </a:spcBef>
            <a:spcAft>
              <a:spcPct val="35000"/>
            </a:spcAft>
            <a:buNone/>
          </a:pPr>
          <a:r>
            <a:rPr lang="he-IL" sz="6300" kern="1200" dirty="0"/>
            <a:t> </a:t>
          </a:r>
        </a:p>
      </dsp:txBody>
      <dsp:txXfrm>
        <a:off x="4618324" y="1696366"/>
        <a:ext cx="1271426" cy="9901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33586-E719-44B9-8584-6985025BBD40}"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7FB4A-61B7-4C9F-98C5-4E27B7052B9D}" type="slidenum">
              <a:rPr lang="en-US" smtClean="0"/>
              <a:t>‹#›</a:t>
            </a:fld>
            <a:endParaRPr lang="en-US"/>
          </a:p>
        </p:txBody>
      </p:sp>
    </p:spTree>
    <p:extLst>
      <p:ext uri="{BB962C8B-B14F-4D97-AF65-F5344CB8AC3E}">
        <p14:creationId xmlns:p14="http://schemas.microsoft.com/office/powerpoint/2010/main" val="263007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D4580BA-A141-45EB-BB5F-4124A9D058B6}"/>
              </a:ext>
            </a:extLst>
          </p:cNvPr>
          <p:cNvSpPr>
            <a:spLocks noGrp="1"/>
          </p:cNvSpPr>
          <p:nvPr>
            <p:ph type="pic" idx="14" hasCustomPrompt="1"/>
          </p:nvPr>
        </p:nvSpPr>
        <p:spPr>
          <a:xfrm>
            <a:off x="719392" y="520329"/>
            <a:ext cx="4860000" cy="3853011"/>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6888E08B-FE50-4AA0-BF7F-50D3BE4DE326}"/>
              </a:ext>
            </a:extLst>
          </p:cNvPr>
          <p:cNvSpPr>
            <a:spLocks noGrp="1"/>
          </p:cNvSpPr>
          <p:nvPr>
            <p:ph type="pic" idx="15" hasCustomPrompt="1"/>
          </p:nvPr>
        </p:nvSpPr>
        <p:spPr>
          <a:xfrm>
            <a:off x="5712608" y="520329"/>
            <a:ext cx="5760000" cy="221947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8725DE1D-A9D6-4B81-A609-286A0D627A43}"/>
              </a:ext>
            </a:extLst>
          </p:cNvPr>
          <p:cNvSpPr>
            <a:spLocks noGrp="1"/>
          </p:cNvSpPr>
          <p:nvPr>
            <p:ph type="pic" idx="16" hasCustomPrompt="1"/>
          </p:nvPr>
        </p:nvSpPr>
        <p:spPr>
          <a:xfrm>
            <a:off x="5712171" y="2861171"/>
            <a:ext cx="1824000" cy="1512168"/>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070B75CF-6CA1-458E-A3D7-E864812E75DB}"/>
              </a:ext>
            </a:extLst>
          </p:cNvPr>
          <p:cNvSpPr>
            <a:spLocks noGrp="1"/>
          </p:cNvSpPr>
          <p:nvPr>
            <p:ph type="pic" idx="17" hasCustomPrompt="1"/>
          </p:nvPr>
        </p:nvSpPr>
        <p:spPr>
          <a:xfrm>
            <a:off x="7680390" y="2861171"/>
            <a:ext cx="1824000" cy="1512168"/>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C8A18C9B-0950-40B6-837A-7B8359FFF418}"/>
              </a:ext>
            </a:extLst>
          </p:cNvPr>
          <p:cNvSpPr>
            <a:spLocks noGrp="1"/>
          </p:cNvSpPr>
          <p:nvPr>
            <p:ph type="pic" idx="18" hasCustomPrompt="1"/>
          </p:nvPr>
        </p:nvSpPr>
        <p:spPr>
          <a:xfrm>
            <a:off x="9648608" y="2861171"/>
            <a:ext cx="1824000" cy="1512168"/>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5" name="Freeform: Shape 64">
            <a:extLst>
              <a:ext uri="{FF2B5EF4-FFF2-40B4-BE49-F238E27FC236}">
                <a16:creationId xmlns:a16="http://schemas.microsoft.com/office/drawing/2014/main" id="{3DC1CAFE-BC8E-4BCF-AAF9-0947FA17B883}"/>
              </a:ext>
            </a:extLst>
          </p:cNvPr>
          <p:cNvSpPr/>
          <p:nvPr userDrawn="1"/>
        </p:nvSpPr>
        <p:spPr>
          <a:xfrm rot="20799503" flipH="1">
            <a:off x="-203356" y="3783282"/>
            <a:ext cx="5633323" cy="3775630"/>
          </a:xfrm>
          <a:custGeom>
            <a:avLst/>
            <a:gdLst>
              <a:gd name="connsiteX0" fmla="*/ 77992 w 5633323"/>
              <a:gd name="connsiteY0" fmla="*/ 3755198 h 3775630"/>
              <a:gd name="connsiteX1" fmla="*/ 65605 w 5633323"/>
              <a:gd name="connsiteY1" fmla="*/ 3760072 h 3775630"/>
              <a:gd name="connsiteX2" fmla="*/ 86573 w 5633323"/>
              <a:gd name="connsiteY2" fmla="*/ 3755099 h 3775630"/>
              <a:gd name="connsiteX3" fmla="*/ 20607 w 5633323"/>
              <a:gd name="connsiteY3" fmla="*/ 3757118 h 3775630"/>
              <a:gd name="connsiteX4" fmla="*/ 3087 w 5633323"/>
              <a:gd name="connsiteY4" fmla="*/ 3766370 h 3775630"/>
              <a:gd name="connsiteX5" fmla="*/ 0 w 5633323"/>
              <a:gd name="connsiteY5" fmla="*/ 3775630 h 3775630"/>
              <a:gd name="connsiteX6" fmla="*/ 45727 w 5633323"/>
              <a:gd name="connsiteY6" fmla="*/ 3764786 h 3775630"/>
              <a:gd name="connsiteX7" fmla="*/ 39309 w 5633323"/>
              <a:gd name="connsiteY7" fmla="*/ 3762040 h 3775630"/>
              <a:gd name="connsiteX8" fmla="*/ 20607 w 5633323"/>
              <a:gd name="connsiteY8" fmla="*/ 3757118 h 3775630"/>
              <a:gd name="connsiteX9" fmla="*/ 631462 w 5633323"/>
              <a:gd name="connsiteY9" fmla="*/ 3403362 h 3775630"/>
              <a:gd name="connsiteX10" fmla="*/ 638549 w 5633323"/>
              <a:gd name="connsiteY10" fmla="*/ 3404543 h 3775630"/>
              <a:gd name="connsiteX11" fmla="*/ 640518 w 5633323"/>
              <a:gd name="connsiteY11" fmla="*/ 3406118 h 3775630"/>
              <a:gd name="connsiteX12" fmla="*/ 648786 w 5633323"/>
              <a:gd name="connsiteY12" fmla="*/ 3431709 h 3775630"/>
              <a:gd name="connsiteX13" fmla="*/ 645242 w 5633323"/>
              <a:gd name="connsiteY13" fmla="*/ 3428166 h 3775630"/>
              <a:gd name="connsiteX14" fmla="*/ 643667 w 5633323"/>
              <a:gd name="connsiteY14" fmla="*/ 3427772 h 3775630"/>
              <a:gd name="connsiteX15" fmla="*/ 631462 w 5633323"/>
              <a:gd name="connsiteY15" fmla="*/ 3403362 h 3775630"/>
              <a:gd name="connsiteX16" fmla="*/ 599177 w 5633323"/>
              <a:gd name="connsiteY16" fmla="*/ 3399424 h 3775630"/>
              <a:gd name="connsiteX17" fmla="*/ 620044 w 5633323"/>
              <a:gd name="connsiteY17" fmla="*/ 3402574 h 3775630"/>
              <a:gd name="connsiteX18" fmla="*/ 612170 w 5633323"/>
              <a:gd name="connsiteY18" fmla="*/ 3415961 h 3775630"/>
              <a:gd name="connsiteX19" fmla="*/ 602720 w 5633323"/>
              <a:gd name="connsiteY19" fmla="*/ 3423441 h 3775630"/>
              <a:gd name="connsiteX20" fmla="*/ 594452 w 5633323"/>
              <a:gd name="connsiteY20" fmla="*/ 3426197 h 3775630"/>
              <a:gd name="connsiteX21" fmla="*/ 591696 w 5633323"/>
              <a:gd name="connsiteY21" fmla="*/ 3417535 h 3775630"/>
              <a:gd name="connsiteX22" fmla="*/ 599177 w 5633323"/>
              <a:gd name="connsiteY22" fmla="*/ 3399424 h 3775630"/>
              <a:gd name="connsiteX23" fmla="*/ 2014990 w 5633323"/>
              <a:gd name="connsiteY23" fmla="*/ 2629311 h 3775630"/>
              <a:gd name="connsiteX24" fmla="*/ 2012233 w 5633323"/>
              <a:gd name="connsiteY24" fmla="*/ 2630885 h 3775630"/>
              <a:gd name="connsiteX25" fmla="*/ 2004753 w 5633323"/>
              <a:gd name="connsiteY25" fmla="*/ 2637185 h 3775630"/>
              <a:gd name="connsiteX26" fmla="*/ 2005541 w 5633323"/>
              <a:gd name="connsiteY26" fmla="*/ 2634035 h 3775630"/>
              <a:gd name="connsiteX27" fmla="*/ 2014990 w 5633323"/>
              <a:gd name="connsiteY27" fmla="*/ 2629311 h 3775630"/>
              <a:gd name="connsiteX28" fmla="*/ 4969452 w 5633323"/>
              <a:gd name="connsiteY28" fmla="*/ 62658 h 3775630"/>
              <a:gd name="connsiteX29" fmla="*/ 4970634 w 5633323"/>
              <a:gd name="connsiteY29" fmla="*/ 63839 h 3775630"/>
              <a:gd name="connsiteX30" fmla="*/ 4969452 w 5633323"/>
              <a:gd name="connsiteY30" fmla="*/ 64233 h 3775630"/>
              <a:gd name="connsiteX31" fmla="*/ 4969452 w 5633323"/>
              <a:gd name="connsiteY31" fmla="*/ 62658 h 3775630"/>
              <a:gd name="connsiteX32" fmla="*/ 4912757 w 5633323"/>
              <a:gd name="connsiteY32" fmla="*/ 29586 h 3775630"/>
              <a:gd name="connsiteX33" fmla="*/ 4871810 w 5633323"/>
              <a:gd name="connsiteY33" fmla="*/ 47303 h 3775630"/>
              <a:gd name="connsiteX34" fmla="*/ 4840706 w 5633323"/>
              <a:gd name="connsiteY34" fmla="*/ 60689 h 3775630"/>
              <a:gd name="connsiteX35" fmla="*/ 4860786 w 5633323"/>
              <a:gd name="connsiteY35" fmla="*/ 56752 h 3775630"/>
              <a:gd name="connsiteX36" fmla="*/ 4842675 w 5633323"/>
              <a:gd name="connsiteY36" fmla="*/ 65021 h 3775630"/>
              <a:gd name="connsiteX37" fmla="*/ 4831651 w 5633323"/>
              <a:gd name="connsiteY37" fmla="*/ 72108 h 3775630"/>
              <a:gd name="connsiteX38" fmla="*/ 4835194 w 5633323"/>
              <a:gd name="connsiteY38" fmla="*/ 74863 h 3775630"/>
              <a:gd name="connsiteX39" fmla="*/ 4830863 w 5633323"/>
              <a:gd name="connsiteY39" fmla="*/ 74076 h 3775630"/>
              <a:gd name="connsiteX40" fmla="*/ 4814328 w 5633323"/>
              <a:gd name="connsiteY40" fmla="*/ 81163 h 3775630"/>
              <a:gd name="connsiteX41" fmla="*/ 4775743 w 5633323"/>
              <a:gd name="connsiteY41" fmla="*/ 96518 h 3775630"/>
              <a:gd name="connsiteX42" fmla="*/ 4775743 w 5633323"/>
              <a:gd name="connsiteY42" fmla="*/ 96124 h 3775630"/>
              <a:gd name="connsiteX43" fmla="*/ 4823776 w 5633323"/>
              <a:gd name="connsiteY43" fmla="*/ 65808 h 3775630"/>
              <a:gd name="connsiteX44" fmla="*/ 4791885 w 5633323"/>
              <a:gd name="connsiteY44" fmla="*/ 74470 h 3775630"/>
              <a:gd name="connsiteX45" fmla="*/ 4772199 w 5633323"/>
              <a:gd name="connsiteY45" fmla="*/ 87462 h 3775630"/>
              <a:gd name="connsiteX46" fmla="*/ 4773774 w 5633323"/>
              <a:gd name="connsiteY46" fmla="*/ 78013 h 3775630"/>
              <a:gd name="connsiteX47" fmla="*/ 4732040 w 5633323"/>
              <a:gd name="connsiteY47" fmla="*/ 105180 h 3775630"/>
              <a:gd name="connsiteX48" fmla="*/ 4720622 w 5633323"/>
              <a:gd name="connsiteY48" fmla="*/ 112267 h 3775630"/>
              <a:gd name="connsiteX49" fmla="*/ 4682432 w 5633323"/>
              <a:gd name="connsiteY49" fmla="*/ 142977 h 3775630"/>
              <a:gd name="connsiteX50" fmla="*/ 4688731 w 5633323"/>
              <a:gd name="connsiteY50" fmla="*/ 132346 h 3775630"/>
              <a:gd name="connsiteX51" fmla="*/ 4686369 w 5633323"/>
              <a:gd name="connsiteY51" fmla="*/ 129984 h 3775630"/>
              <a:gd name="connsiteX52" fmla="*/ 4616681 w 5633323"/>
              <a:gd name="connsiteY52" fmla="*/ 194160 h 3775630"/>
              <a:gd name="connsiteX53" fmla="*/ 4589120 w 5633323"/>
              <a:gd name="connsiteY53" fmla="*/ 235107 h 3775630"/>
              <a:gd name="connsiteX54" fmla="*/ 4555260 w 5633323"/>
              <a:gd name="connsiteY54" fmla="*/ 240225 h 3775630"/>
              <a:gd name="connsiteX55" fmla="*/ 4545418 w 5633323"/>
              <a:gd name="connsiteY55" fmla="*/ 241800 h 3775630"/>
              <a:gd name="connsiteX56" fmla="*/ 4541874 w 5633323"/>
              <a:gd name="connsiteY56" fmla="*/ 263455 h 3775630"/>
              <a:gd name="connsiteX57" fmla="*/ 4515495 w 5633323"/>
              <a:gd name="connsiteY57" fmla="*/ 275660 h 3775630"/>
              <a:gd name="connsiteX58" fmla="*/ 4520614 w 5633323"/>
              <a:gd name="connsiteY58" fmla="*/ 286291 h 3775630"/>
              <a:gd name="connsiteX59" fmla="*/ 4510771 w 5633323"/>
              <a:gd name="connsiteY59" fmla="*/ 294165 h 3775630"/>
              <a:gd name="connsiteX60" fmla="*/ 4518250 w 5633323"/>
              <a:gd name="connsiteY60" fmla="*/ 309520 h 3775630"/>
              <a:gd name="connsiteX61" fmla="*/ 4492659 w 5633323"/>
              <a:gd name="connsiteY61" fmla="*/ 332355 h 3775630"/>
              <a:gd name="connsiteX62" fmla="*/ 4487147 w 5633323"/>
              <a:gd name="connsiteY62" fmla="*/ 337474 h 3775630"/>
              <a:gd name="connsiteX63" fmla="*/ 4484391 w 5633323"/>
              <a:gd name="connsiteY63" fmla="*/ 343773 h 3775630"/>
              <a:gd name="connsiteX64" fmla="*/ 4463918 w 5633323"/>
              <a:gd name="connsiteY64" fmla="*/ 347711 h 3775630"/>
              <a:gd name="connsiteX65" fmla="*/ 4483603 w 5633323"/>
              <a:gd name="connsiteY65" fmla="*/ 348892 h 3775630"/>
              <a:gd name="connsiteX66" fmla="*/ 4489116 w 5633323"/>
              <a:gd name="connsiteY66" fmla="*/ 350466 h 3775630"/>
              <a:gd name="connsiteX67" fmla="*/ 4485966 w 5633323"/>
              <a:gd name="connsiteY67" fmla="*/ 355191 h 3775630"/>
              <a:gd name="connsiteX68" fmla="*/ 4475729 w 5633323"/>
              <a:gd name="connsiteY68" fmla="*/ 357553 h 3775630"/>
              <a:gd name="connsiteX69" fmla="*/ 4439901 w 5633323"/>
              <a:gd name="connsiteY69" fmla="*/ 364640 h 3775630"/>
              <a:gd name="connsiteX70" fmla="*/ 4438326 w 5633323"/>
              <a:gd name="connsiteY70" fmla="*/ 366215 h 3775630"/>
              <a:gd name="connsiteX71" fmla="*/ 4424940 w 5633323"/>
              <a:gd name="connsiteY71" fmla="*/ 373696 h 3775630"/>
              <a:gd name="connsiteX72" fmla="*/ 4431633 w 5633323"/>
              <a:gd name="connsiteY72" fmla="*/ 385114 h 3775630"/>
              <a:gd name="connsiteX73" fmla="*/ 4419428 w 5633323"/>
              <a:gd name="connsiteY73" fmla="*/ 379208 h 3775630"/>
              <a:gd name="connsiteX74" fmla="*/ 4414309 w 5633323"/>
              <a:gd name="connsiteY74" fmla="*/ 372121 h 3775630"/>
              <a:gd name="connsiteX75" fmla="*/ 4435176 w 5633323"/>
              <a:gd name="connsiteY75" fmla="*/ 362672 h 3775630"/>
              <a:gd name="connsiteX76" fmla="*/ 4426121 w 5633323"/>
              <a:gd name="connsiteY76" fmla="*/ 338655 h 3775630"/>
              <a:gd name="connsiteX77" fmla="*/ 4404861 w 5633323"/>
              <a:gd name="connsiteY77" fmla="*/ 367790 h 3775630"/>
              <a:gd name="connsiteX78" fmla="*/ 4398561 w 5633323"/>
              <a:gd name="connsiteY78" fmla="*/ 373696 h 3775630"/>
              <a:gd name="connsiteX79" fmla="*/ 4383993 w 5633323"/>
              <a:gd name="connsiteY79" fmla="*/ 390232 h 3775630"/>
              <a:gd name="connsiteX80" fmla="*/ 4390687 w 5633323"/>
              <a:gd name="connsiteY80" fmla="*/ 396925 h 3775630"/>
              <a:gd name="connsiteX81" fmla="*/ 4343833 w 5633323"/>
              <a:gd name="connsiteY81" fmla="*/ 410706 h 3775630"/>
              <a:gd name="connsiteX82" fmla="*/ 4320604 w 5633323"/>
              <a:gd name="connsiteY82" fmla="*/ 413462 h 3775630"/>
              <a:gd name="connsiteX83" fmla="*/ 4314698 w 5633323"/>
              <a:gd name="connsiteY83" fmla="*/ 429210 h 3775630"/>
              <a:gd name="connsiteX84" fmla="*/ 4290289 w 5633323"/>
              <a:gd name="connsiteY84" fmla="*/ 450865 h 3775630"/>
              <a:gd name="connsiteX85" fmla="*/ 4279657 w 5633323"/>
              <a:gd name="connsiteY85" fmla="*/ 460708 h 3775630"/>
              <a:gd name="connsiteX86" fmla="*/ 4255641 w 5633323"/>
              <a:gd name="connsiteY86" fmla="*/ 473306 h 3775630"/>
              <a:gd name="connsiteX87" fmla="*/ 4249735 w 5633323"/>
              <a:gd name="connsiteY87" fmla="*/ 474095 h 3775630"/>
              <a:gd name="connsiteX88" fmla="*/ 4234773 w 5633323"/>
              <a:gd name="connsiteY88" fmla="*/ 475275 h 3775630"/>
              <a:gd name="connsiteX89" fmla="*/ 4238317 w 5633323"/>
              <a:gd name="connsiteY89" fmla="*/ 487481 h 3775630"/>
              <a:gd name="connsiteX90" fmla="*/ 4237923 w 5633323"/>
              <a:gd name="connsiteY90" fmla="*/ 494961 h 3775630"/>
              <a:gd name="connsiteX91" fmla="*/ 4220600 w 5633323"/>
              <a:gd name="connsiteY91" fmla="*/ 508348 h 3775630"/>
              <a:gd name="connsiteX92" fmla="*/ 4226899 w 5633323"/>
              <a:gd name="connsiteY92" fmla="*/ 474488 h 3775630"/>
              <a:gd name="connsiteX93" fmla="*/ 4218631 w 5633323"/>
              <a:gd name="connsiteY93" fmla="*/ 495749 h 3775630"/>
              <a:gd name="connsiteX94" fmla="*/ 4213907 w 5633323"/>
              <a:gd name="connsiteY94" fmla="*/ 510710 h 3775630"/>
              <a:gd name="connsiteX95" fmla="*/ 4202489 w 5633323"/>
              <a:gd name="connsiteY95" fmla="*/ 517797 h 3775630"/>
              <a:gd name="connsiteX96" fmla="*/ 4177684 w 5633323"/>
              <a:gd name="connsiteY96" fmla="*/ 544570 h 3775630"/>
              <a:gd name="connsiteX97" fmla="*/ 4178865 w 5633323"/>
              <a:gd name="connsiteY97" fmla="*/ 554413 h 3775630"/>
              <a:gd name="connsiteX98" fmla="*/ 4182802 w 5633323"/>
              <a:gd name="connsiteY98" fmla="*/ 563075 h 3775630"/>
              <a:gd name="connsiteX99" fmla="*/ 4171385 w 5633323"/>
              <a:gd name="connsiteY99" fmla="*/ 563075 h 3775630"/>
              <a:gd name="connsiteX100" fmla="*/ 4162330 w 5633323"/>
              <a:gd name="connsiteY100" fmla="*/ 557169 h 3775630"/>
              <a:gd name="connsiteX101" fmla="*/ 4155243 w 5633323"/>
              <a:gd name="connsiteY101" fmla="*/ 552838 h 3775630"/>
              <a:gd name="connsiteX102" fmla="*/ 4163510 w 5633323"/>
              <a:gd name="connsiteY102" fmla="*/ 551263 h 3775630"/>
              <a:gd name="connsiteX103" fmla="*/ 4171385 w 5633323"/>
              <a:gd name="connsiteY103" fmla="*/ 548114 h 3775630"/>
              <a:gd name="connsiteX104" fmla="*/ 4164298 w 5633323"/>
              <a:gd name="connsiteY104" fmla="*/ 542208 h 3775630"/>
              <a:gd name="connsiteX105" fmla="*/ 4143825 w 5633323"/>
              <a:gd name="connsiteY105" fmla="*/ 549295 h 3775630"/>
              <a:gd name="connsiteX106" fmla="*/ 4133195 w 5633323"/>
              <a:gd name="connsiteY106" fmla="*/ 550082 h 3775630"/>
              <a:gd name="connsiteX107" fmla="*/ 4115083 w 5633323"/>
              <a:gd name="connsiteY107" fmla="*/ 557169 h 3775630"/>
              <a:gd name="connsiteX108" fmla="*/ 4100514 w 5633323"/>
              <a:gd name="connsiteY108" fmla="*/ 556775 h 3775630"/>
              <a:gd name="connsiteX109" fmla="*/ 4083979 w 5633323"/>
              <a:gd name="connsiteY109" fmla="*/ 573706 h 3775630"/>
              <a:gd name="connsiteX110" fmla="*/ 4077679 w 5633323"/>
              <a:gd name="connsiteY110" fmla="*/ 573312 h 3775630"/>
              <a:gd name="connsiteX111" fmla="*/ 4068230 w 5633323"/>
              <a:gd name="connsiteY111" fmla="*/ 576068 h 3775630"/>
              <a:gd name="connsiteX112" fmla="*/ 4065868 w 5633323"/>
              <a:gd name="connsiteY112" fmla="*/ 582367 h 3775630"/>
              <a:gd name="connsiteX113" fmla="*/ 4052087 w 5633323"/>
              <a:gd name="connsiteY113" fmla="*/ 578824 h 3775630"/>
              <a:gd name="connsiteX114" fmla="*/ 4043819 w 5633323"/>
              <a:gd name="connsiteY114" fmla="*/ 586304 h 3775630"/>
              <a:gd name="connsiteX115" fmla="*/ 4011928 w 5633323"/>
              <a:gd name="connsiteY115" fmla="*/ 601659 h 3775630"/>
              <a:gd name="connsiteX116" fmla="*/ 4009565 w 5633323"/>
              <a:gd name="connsiteY116" fmla="*/ 602053 h 3775630"/>
              <a:gd name="connsiteX117" fmla="*/ 3985943 w 5633323"/>
              <a:gd name="connsiteY117" fmla="*/ 589060 h 3775630"/>
              <a:gd name="connsiteX118" fmla="*/ 3973343 w 5633323"/>
              <a:gd name="connsiteY118" fmla="*/ 601265 h 3775630"/>
              <a:gd name="connsiteX119" fmla="*/ 3958382 w 5633323"/>
              <a:gd name="connsiteY119" fmla="*/ 595360 h 3775630"/>
              <a:gd name="connsiteX120" fmla="*/ 3951689 w 5633323"/>
              <a:gd name="connsiteY120" fmla="*/ 606384 h 3775630"/>
              <a:gd name="connsiteX121" fmla="*/ 3939878 w 5633323"/>
              <a:gd name="connsiteY121" fmla="*/ 628039 h 3775630"/>
              <a:gd name="connsiteX122" fmla="*/ 3928066 w 5633323"/>
              <a:gd name="connsiteY122" fmla="*/ 630007 h 3775630"/>
              <a:gd name="connsiteX123" fmla="*/ 3896569 w 5633323"/>
              <a:gd name="connsiteY123" fmla="*/ 651268 h 3775630"/>
              <a:gd name="connsiteX124" fmla="*/ 3861134 w 5633323"/>
              <a:gd name="connsiteY124" fmla="*/ 672135 h 3775630"/>
              <a:gd name="connsiteX125" fmla="*/ 3898930 w 5633323"/>
              <a:gd name="connsiteY125" fmla="*/ 653237 h 3775630"/>
              <a:gd name="connsiteX126" fmla="*/ 3954839 w 5633323"/>
              <a:gd name="connsiteY126" fmla="*/ 637094 h 3775630"/>
              <a:gd name="connsiteX127" fmla="*/ 3961926 w 5633323"/>
              <a:gd name="connsiteY127" fmla="*/ 638275 h 3775630"/>
              <a:gd name="connsiteX128" fmla="*/ 3957595 w 5633323"/>
              <a:gd name="connsiteY128" fmla="*/ 642606 h 3775630"/>
              <a:gd name="connsiteX129" fmla="*/ 3894993 w 5633323"/>
              <a:gd name="connsiteY129" fmla="*/ 682765 h 3775630"/>
              <a:gd name="connsiteX130" fmla="*/ 3860347 w 5633323"/>
              <a:gd name="connsiteY130" fmla="*/ 704026 h 3775630"/>
              <a:gd name="connsiteX131" fmla="*/ 3839873 w 5633323"/>
              <a:gd name="connsiteY131" fmla="*/ 710326 h 3775630"/>
              <a:gd name="connsiteX132" fmla="*/ 3824518 w 5633323"/>
              <a:gd name="connsiteY132" fmla="*/ 718594 h 3775630"/>
              <a:gd name="connsiteX133" fmla="*/ 3817038 w 5633323"/>
              <a:gd name="connsiteY133" fmla="*/ 715444 h 3775630"/>
              <a:gd name="connsiteX134" fmla="*/ 3811919 w 5633323"/>
              <a:gd name="connsiteY134" fmla="*/ 709539 h 3775630"/>
              <a:gd name="connsiteX135" fmla="*/ 3812313 w 5633323"/>
              <a:gd name="connsiteY135" fmla="*/ 722925 h 3775630"/>
              <a:gd name="connsiteX136" fmla="*/ 3803651 w 5633323"/>
              <a:gd name="connsiteY136" fmla="*/ 734343 h 3775630"/>
              <a:gd name="connsiteX137" fmla="*/ 3786721 w 5633323"/>
              <a:gd name="connsiteY137" fmla="*/ 752453 h 3775630"/>
              <a:gd name="connsiteX138" fmla="*/ 3763097 w 5633323"/>
              <a:gd name="connsiteY138" fmla="*/ 777258 h 3775630"/>
              <a:gd name="connsiteX139" fmla="*/ 3749712 w 5633323"/>
              <a:gd name="connsiteY139" fmla="*/ 798913 h 3775630"/>
              <a:gd name="connsiteX140" fmla="*/ 3724907 w 5633323"/>
              <a:gd name="connsiteY140" fmla="*/ 822536 h 3775630"/>
              <a:gd name="connsiteX141" fmla="*/ 3711915 w 5633323"/>
              <a:gd name="connsiteY141" fmla="*/ 817417 h 3775630"/>
              <a:gd name="connsiteX142" fmla="*/ 3702465 w 5633323"/>
              <a:gd name="connsiteY142" fmla="*/ 833166 h 3775630"/>
              <a:gd name="connsiteX143" fmla="*/ 3697347 w 5633323"/>
              <a:gd name="connsiteY143" fmla="*/ 841828 h 3775630"/>
              <a:gd name="connsiteX144" fmla="*/ 3691048 w 5633323"/>
              <a:gd name="connsiteY144" fmla="*/ 844584 h 3775630"/>
              <a:gd name="connsiteX145" fmla="*/ 3686323 w 5633323"/>
              <a:gd name="connsiteY145" fmla="*/ 846159 h 3775630"/>
              <a:gd name="connsiteX146" fmla="*/ 3675298 w 5633323"/>
              <a:gd name="connsiteY146" fmla="*/ 850096 h 3775630"/>
              <a:gd name="connsiteX147" fmla="*/ 3669786 w 5633323"/>
              <a:gd name="connsiteY147" fmla="*/ 850884 h 3775630"/>
              <a:gd name="connsiteX148" fmla="*/ 3662700 w 5633323"/>
              <a:gd name="connsiteY148" fmla="*/ 850096 h 3775630"/>
              <a:gd name="connsiteX149" fmla="*/ 3662699 w 5633323"/>
              <a:gd name="connsiteY149" fmla="*/ 854427 h 3775630"/>
              <a:gd name="connsiteX150" fmla="*/ 3658369 w 5633323"/>
              <a:gd name="connsiteY150" fmla="*/ 899311 h 3775630"/>
              <a:gd name="connsiteX151" fmla="*/ 3639470 w 5633323"/>
              <a:gd name="connsiteY151" fmla="*/ 878050 h 3775630"/>
              <a:gd name="connsiteX152" fmla="*/ 3623722 w 5633323"/>
              <a:gd name="connsiteY152" fmla="*/ 890255 h 3775630"/>
              <a:gd name="connsiteX153" fmla="*/ 3645376 w 5633323"/>
              <a:gd name="connsiteY153" fmla="*/ 891830 h 3775630"/>
              <a:gd name="connsiteX154" fmla="*/ 3620572 w 5633323"/>
              <a:gd name="connsiteY154" fmla="*/ 894192 h 3775630"/>
              <a:gd name="connsiteX155" fmla="*/ 3613878 w 5633323"/>
              <a:gd name="connsiteY155" fmla="*/ 901673 h 3775630"/>
              <a:gd name="connsiteX156" fmla="*/ 3607185 w 5633323"/>
              <a:gd name="connsiteY156" fmla="*/ 908367 h 3775630"/>
              <a:gd name="connsiteX157" fmla="*/ 3603248 w 5633323"/>
              <a:gd name="connsiteY157" fmla="*/ 911516 h 3775630"/>
              <a:gd name="connsiteX158" fmla="*/ 3581987 w 5633323"/>
              <a:gd name="connsiteY158" fmla="*/ 917422 h 3775630"/>
              <a:gd name="connsiteX159" fmla="*/ 3577657 w 5633323"/>
              <a:gd name="connsiteY159" fmla="*/ 912697 h 3775630"/>
              <a:gd name="connsiteX160" fmla="*/ 3594587 w 5633323"/>
              <a:gd name="connsiteY160" fmla="*/ 903248 h 3775630"/>
              <a:gd name="connsiteX161" fmla="*/ 3585531 w 5633323"/>
              <a:gd name="connsiteY161" fmla="*/ 897342 h 3775630"/>
              <a:gd name="connsiteX162" fmla="*/ 3593405 w 5633323"/>
              <a:gd name="connsiteY162" fmla="*/ 889468 h 3775630"/>
              <a:gd name="connsiteX163" fmla="*/ 3609154 w 5633323"/>
              <a:gd name="connsiteY163" fmla="*/ 882774 h 3775630"/>
              <a:gd name="connsiteX164" fmla="*/ 3586318 w 5633323"/>
              <a:gd name="connsiteY164" fmla="*/ 874900 h 3775630"/>
              <a:gd name="connsiteX165" fmla="*/ 3561120 w 5633323"/>
              <a:gd name="connsiteY165" fmla="*/ 874506 h 3775630"/>
              <a:gd name="connsiteX166" fmla="*/ 3557577 w 5633323"/>
              <a:gd name="connsiteY166" fmla="*/ 875294 h 3775630"/>
              <a:gd name="connsiteX167" fmla="*/ 3533560 w 5633323"/>
              <a:gd name="connsiteY167" fmla="*/ 893405 h 3775630"/>
              <a:gd name="connsiteX168" fmla="*/ 3522930 w 5633323"/>
              <a:gd name="connsiteY168" fmla="*/ 894980 h 3775630"/>
              <a:gd name="connsiteX169" fmla="*/ 3505212 w 5633323"/>
              <a:gd name="connsiteY169" fmla="*/ 902460 h 3775630"/>
              <a:gd name="connsiteX170" fmla="*/ 3488676 w 5633323"/>
              <a:gd name="connsiteY170" fmla="*/ 907579 h 3775630"/>
              <a:gd name="connsiteX171" fmla="*/ 3486313 w 5633323"/>
              <a:gd name="connsiteY171" fmla="*/ 915059 h 3775630"/>
              <a:gd name="connsiteX172" fmla="*/ 3494187 w 5633323"/>
              <a:gd name="connsiteY172" fmla="*/ 923328 h 3775630"/>
              <a:gd name="connsiteX173" fmla="*/ 3474896 w 5633323"/>
              <a:gd name="connsiteY173" fmla="*/ 922540 h 3775630"/>
              <a:gd name="connsiteX174" fmla="*/ 3449304 w 5633323"/>
              <a:gd name="connsiteY174" fmla="*/ 922540 h 3775630"/>
              <a:gd name="connsiteX175" fmla="*/ 3424893 w 5633323"/>
              <a:gd name="connsiteY175" fmla="*/ 921359 h 3775630"/>
              <a:gd name="connsiteX176" fmla="*/ 3415838 w 5633323"/>
              <a:gd name="connsiteY176" fmla="*/ 922146 h 3775630"/>
              <a:gd name="connsiteX177" fmla="*/ 3410720 w 5633323"/>
              <a:gd name="connsiteY177" fmla="*/ 944588 h 3775630"/>
              <a:gd name="connsiteX178" fmla="*/ 3404420 w 5633323"/>
              <a:gd name="connsiteY178" fmla="*/ 945376 h 3775630"/>
              <a:gd name="connsiteX179" fmla="*/ 3384341 w 5633323"/>
              <a:gd name="connsiteY179" fmla="*/ 959550 h 3775630"/>
              <a:gd name="connsiteX180" fmla="*/ 3383159 w 5633323"/>
              <a:gd name="connsiteY180" fmla="*/ 972542 h 3775630"/>
              <a:gd name="connsiteX181" fmla="*/ 3373709 w 5633323"/>
              <a:gd name="connsiteY181" fmla="*/ 976480 h 3775630"/>
              <a:gd name="connsiteX182" fmla="*/ 3381190 w 5633323"/>
              <a:gd name="connsiteY182" fmla="*/ 980810 h 3775630"/>
              <a:gd name="connsiteX183" fmla="*/ 3380010 w 5633323"/>
              <a:gd name="connsiteY183" fmla="*/ 981598 h 3775630"/>
              <a:gd name="connsiteX184" fmla="*/ 3380010 w 5633323"/>
              <a:gd name="connsiteY184" fmla="*/ 982779 h 3775630"/>
              <a:gd name="connsiteX185" fmla="*/ 3390247 w 5633323"/>
              <a:gd name="connsiteY185" fmla="*/ 986322 h 3775630"/>
              <a:gd name="connsiteX186" fmla="*/ 3408357 w 5633323"/>
              <a:gd name="connsiteY186" fmla="*/ 989079 h 3775630"/>
              <a:gd name="connsiteX187" fmla="*/ 3393002 w 5633323"/>
              <a:gd name="connsiteY187" fmla="*/ 991835 h 3775630"/>
              <a:gd name="connsiteX188" fmla="*/ 3385128 w 5633323"/>
              <a:gd name="connsiteY188" fmla="*/ 995378 h 3775630"/>
              <a:gd name="connsiteX189" fmla="*/ 3372529 w 5633323"/>
              <a:gd name="connsiteY189" fmla="*/ 1006796 h 3775630"/>
              <a:gd name="connsiteX190" fmla="*/ 3365442 w 5633323"/>
              <a:gd name="connsiteY190" fmla="*/ 1024514 h 3775630"/>
              <a:gd name="connsiteX191" fmla="*/ 3364630 w 5633323"/>
              <a:gd name="connsiteY191" fmla="*/ 1025811 h 3775630"/>
              <a:gd name="connsiteX192" fmla="*/ 3365443 w 5633323"/>
              <a:gd name="connsiteY192" fmla="*/ 1025693 h 3775630"/>
              <a:gd name="connsiteX193" fmla="*/ 3363475 w 5633323"/>
              <a:gd name="connsiteY193" fmla="*/ 1028844 h 3775630"/>
              <a:gd name="connsiteX194" fmla="*/ 3363345 w 5633323"/>
              <a:gd name="connsiteY194" fmla="*/ 1028881 h 3775630"/>
              <a:gd name="connsiteX195" fmla="*/ 3362687 w 5633323"/>
              <a:gd name="connsiteY195" fmla="*/ 1035144 h 3775630"/>
              <a:gd name="connsiteX196" fmla="*/ 3350874 w 5633323"/>
              <a:gd name="connsiteY196" fmla="*/ 1046168 h 3775630"/>
              <a:gd name="connsiteX197" fmla="*/ 3333550 w 5633323"/>
              <a:gd name="connsiteY197" fmla="*/ 1044199 h 3775630"/>
              <a:gd name="connsiteX198" fmla="*/ 3328826 w 5633323"/>
              <a:gd name="connsiteY198" fmla="*/ 1067428 h 3775630"/>
              <a:gd name="connsiteX199" fmla="*/ 3300084 w 5633323"/>
              <a:gd name="connsiteY199" fmla="*/ 1080815 h 3775630"/>
              <a:gd name="connsiteX200" fmla="*/ 3308353 w 5633323"/>
              <a:gd name="connsiteY200" fmla="*/ 1090264 h 3775630"/>
              <a:gd name="connsiteX201" fmla="*/ 3299691 w 5633323"/>
              <a:gd name="connsiteY201" fmla="*/ 1095777 h 3775630"/>
              <a:gd name="connsiteX202" fmla="*/ 3298116 w 5633323"/>
              <a:gd name="connsiteY202" fmla="*/ 1106407 h 3775630"/>
              <a:gd name="connsiteX203" fmla="*/ 3293392 w 5633323"/>
              <a:gd name="connsiteY203" fmla="*/ 1126093 h 3775630"/>
              <a:gd name="connsiteX204" fmla="*/ 3278824 w 5633323"/>
              <a:gd name="connsiteY204" fmla="*/ 1144597 h 3775630"/>
              <a:gd name="connsiteX205" fmla="*/ 3275675 w 5633323"/>
              <a:gd name="connsiteY205" fmla="*/ 1147747 h 3775630"/>
              <a:gd name="connsiteX206" fmla="*/ 3264257 w 5633323"/>
              <a:gd name="connsiteY206" fmla="*/ 1148928 h 3775630"/>
              <a:gd name="connsiteX207" fmla="*/ 3261107 w 5633323"/>
              <a:gd name="connsiteY207" fmla="*/ 1157984 h 3775630"/>
              <a:gd name="connsiteX208" fmla="*/ 3242208 w 5633323"/>
              <a:gd name="connsiteY208" fmla="*/ 1158771 h 3775630"/>
              <a:gd name="connsiteX209" fmla="*/ 3234334 w 5633323"/>
              <a:gd name="connsiteY209" fmla="*/ 1173339 h 3775630"/>
              <a:gd name="connsiteX210" fmla="*/ 3235515 w 5633323"/>
              <a:gd name="connsiteY210" fmla="*/ 1179245 h 3775630"/>
              <a:gd name="connsiteX211" fmla="*/ 3228034 w 5633323"/>
              <a:gd name="connsiteY211" fmla="*/ 1180032 h 3775630"/>
              <a:gd name="connsiteX212" fmla="*/ 3202049 w 5633323"/>
              <a:gd name="connsiteY212" fmla="*/ 1177276 h 3775630"/>
              <a:gd name="connsiteX213" fmla="*/ 3167009 w 5633323"/>
              <a:gd name="connsiteY213" fmla="*/ 1177670 h 3775630"/>
              <a:gd name="connsiteX214" fmla="*/ 3165828 w 5633323"/>
              <a:gd name="connsiteY214" fmla="*/ 1178063 h 3775630"/>
              <a:gd name="connsiteX215" fmla="*/ 3163071 w 5633323"/>
              <a:gd name="connsiteY215" fmla="*/ 1177670 h 3775630"/>
              <a:gd name="connsiteX216" fmla="*/ 3163071 w 5633323"/>
              <a:gd name="connsiteY216" fmla="*/ 1174914 h 3775630"/>
              <a:gd name="connsiteX217" fmla="*/ 3175277 w 5633323"/>
              <a:gd name="connsiteY217" fmla="*/ 1165464 h 3775630"/>
              <a:gd name="connsiteX218" fmla="*/ 3150866 w 5633323"/>
              <a:gd name="connsiteY218" fmla="*/ 1154440 h 3775630"/>
              <a:gd name="connsiteX219" fmla="*/ 3134330 w 5633323"/>
              <a:gd name="connsiteY219" fmla="*/ 1177276 h 3775630"/>
              <a:gd name="connsiteX220" fmla="*/ 3119762 w 5633323"/>
              <a:gd name="connsiteY220" fmla="*/ 1194993 h 3775630"/>
              <a:gd name="connsiteX221" fmla="*/ 3134724 w 5633323"/>
              <a:gd name="connsiteY221" fmla="*/ 1187906 h 3775630"/>
              <a:gd name="connsiteX222" fmla="*/ 3154804 w 5633323"/>
              <a:gd name="connsiteY222" fmla="*/ 1182788 h 3775630"/>
              <a:gd name="connsiteX223" fmla="*/ 3152441 w 5633323"/>
              <a:gd name="connsiteY223" fmla="*/ 1195387 h 3775630"/>
              <a:gd name="connsiteX224" fmla="*/ 3127634 w 5633323"/>
              <a:gd name="connsiteY224" fmla="*/ 1220586 h 3775630"/>
              <a:gd name="connsiteX225" fmla="*/ 3116217 w 5633323"/>
              <a:gd name="connsiteY225" fmla="*/ 1225704 h 3775630"/>
              <a:gd name="connsiteX226" fmla="*/ 3097715 w 5633323"/>
              <a:gd name="connsiteY226" fmla="*/ 1232790 h 3775630"/>
              <a:gd name="connsiteX227" fmla="*/ 3067003 w 5633323"/>
              <a:gd name="connsiteY227" fmla="*/ 1250508 h 3775630"/>
              <a:gd name="connsiteX228" fmla="*/ 3062674 w 5633323"/>
              <a:gd name="connsiteY228" fmla="*/ 1248539 h 3775630"/>
              <a:gd name="connsiteX229" fmla="*/ 3057948 w 5633323"/>
              <a:gd name="connsiteY229" fmla="*/ 1246965 h 3775630"/>
              <a:gd name="connsiteX230" fmla="*/ 3048106 w 5633323"/>
              <a:gd name="connsiteY230" fmla="*/ 1243027 h 3775630"/>
              <a:gd name="connsiteX231" fmla="*/ 3043775 w 5633323"/>
              <a:gd name="connsiteY231" fmla="*/ 1240271 h 3775630"/>
              <a:gd name="connsiteX232" fmla="*/ 3024483 w 5633323"/>
              <a:gd name="connsiteY232" fmla="*/ 1246176 h 3775630"/>
              <a:gd name="connsiteX233" fmla="*/ 3021334 w 5633323"/>
              <a:gd name="connsiteY233" fmla="*/ 1244602 h 3775630"/>
              <a:gd name="connsiteX234" fmla="*/ 3020153 w 5633323"/>
              <a:gd name="connsiteY234" fmla="*/ 1217435 h 3775630"/>
              <a:gd name="connsiteX235" fmla="*/ 3044563 w 5633323"/>
              <a:gd name="connsiteY235" fmla="*/ 1203655 h 3775630"/>
              <a:gd name="connsiteX236" fmla="*/ 3017002 w 5633323"/>
              <a:gd name="connsiteY236" fmla="*/ 1215073 h 3775630"/>
              <a:gd name="connsiteX237" fmla="*/ 3012277 w 5633323"/>
              <a:gd name="connsiteY237" fmla="*/ 1210348 h 3775630"/>
              <a:gd name="connsiteX238" fmla="*/ 3016610 w 5633323"/>
              <a:gd name="connsiteY238" fmla="*/ 1200899 h 3775630"/>
              <a:gd name="connsiteX239" fmla="*/ 3059523 w 5633323"/>
              <a:gd name="connsiteY239" fmla="*/ 1175307 h 3775630"/>
              <a:gd name="connsiteX240" fmla="*/ 3064642 w 5633323"/>
              <a:gd name="connsiteY240" fmla="*/ 1173339 h 3775630"/>
              <a:gd name="connsiteX241" fmla="*/ 3073697 w 5633323"/>
              <a:gd name="connsiteY241" fmla="*/ 1172158 h 3775630"/>
              <a:gd name="connsiteX242" fmla="*/ 3115432 w 5633323"/>
              <a:gd name="connsiteY242" fmla="*/ 1148534 h 3775630"/>
              <a:gd name="connsiteX243" fmla="*/ 3162284 w 5633323"/>
              <a:gd name="connsiteY243" fmla="*/ 1132786 h 3775630"/>
              <a:gd name="connsiteX244" fmla="*/ 3167401 w 5633323"/>
              <a:gd name="connsiteY244" fmla="*/ 1129243 h 3775630"/>
              <a:gd name="connsiteX245" fmla="*/ 3170945 w 5633323"/>
              <a:gd name="connsiteY245" fmla="*/ 1122943 h 3775630"/>
              <a:gd name="connsiteX246" fmla="*/ 3189056 w 5633323"/>
              <a:gd name="connsiteY246" fmla="*/ 1118218 h 3775630"/>
              <a:gd name="connsiteX247" fmla="*/ 3194962 w 5633323"/>
              <a:gd name="connsiteY247" fmla="*/ 1105226 h 3775630"/>
              <a:gd name="connsiteX248" fmla="*/ 3185119 w 5633323"/>
              <a:gd name="connsiteY248" fmla="*/ 1104438 h 3775630"/>
              <a:gd name="connsiteX249" fmla="*/ 3170551 w 5633323"/>
              <a:gd name="connsiteY249" fmla="*/ 1105619 h 3775630"/>
              <a:gd name="connsiteX250" fmla="*/ 3156379 w 5633323"/>
              <a:gd name="connsiteY250" fmla="*/ 1112706 h 3775630"/>
              <a:gd name="connsiteX251" fmla="*/ 3141024 w 5633323"/>
              <a:gd name="connsiteY251" fmla="*/ 1112706 h 3775630"/>
              <a:gd name="connsiteX252" fmla="*/ 3122912 w 5633323"/>
              <a:gd name="connsiteY252" fmla="*/ 1128849 h 3775630"/>
              <a:gd name="connsiteX253" fmla="*/ 3105194 w 5633323"/>
              <a:gd name="connsiteY253" fmla="*/ 1139086 h 3775630"/>
              <a:gd name="connsiteX254" fmla="*/ 3096533 w 5633323"/>
              <a:gd name="connsiteY254" fmla="*/ 1127667 h 3775630"/>
              <a:gd name="connsiteX255" fmla="*/ 3070941 w 5633323"/>
              <a:gd name="connsiteY255" fmla="*/ 1146172 h 3775630"/>
              <a:gd name="connsiteX256" fmla="*/ 3056766 w 5633323"/>
              <a:gd name="connsiteY256" fmla="*/ 1149716 h 3775630"/>
              <a:gd name="connsiteX257" fmla="*/ 3041807 w 5633323"/>
              <a:gd name="connsiteY257" fmla="*/ 1157983 h 3775630"/>
              <a:gd name="connsiteX258" fmla="*/ 3026058 w 5633323"/>
              <a:gd name="connsiteY258" fmla="*/ 1144204 h 3775630"/>
              <a:gd name="connsiteX259" fmla="*/ 3014247 w 5633323"/>
              <a:gd name="connsiteY259" fmla="*/ 1157590 h 3775630"/>
              <a:gd name="connsiteX260" fmla="*/ 3000073 w 5633323"/>
              <a:gd name="connsiteY260" fmla="*/ 1151684 h 3775630"/>
              <a:gd name="connsiteX261" fmla="*/ 2992591 w 5633323"/>
              <a:gd name="connsiteY261" fmla="*/ 1162708 h 3775630"/>
              <a:gd name="connsiteX262" fmla="*/ 2980780 w 5633323"/>
              <a:gd name="connsiteY262" fmla="*/ 1184363 h 3775630"/>
              <a:gd name="connsiteX263" fmla="*/ 2968969 w 5633323"/>
              <a:gd name="connsiteY263" fmla="*/ 1185544 h 3775630"/>
              <a:gd name="connsiteX264" fmla="*/ 2946527 w 5633323"/>
              <a:gd name="connsiteY264" fmla="*/ 1202080 h 3775630"/>
              <a:gd name="connsiteX265" fmla="*/ 2863845 w 5633323"/>
              <a:gd name="connsiteY265" fmla="*/ 1246571 h 3775630"/>
              <a:gd name="connsiteX266" fmla="*/ 2854395 w 5633323"/>
              <a:gd name="connsiteY266" fmla="*/ 1252476 h 3775630"/>
              <a:gd name="connsiteX267" fmla="*/ 2864633 w 5633323"/>
              <a:gd name="connsiteY267" fmla="*/ 1248145 h 3775630"/>
              <a:gd name="connsiteX268" fmla="*/ 2948889 w 5633323"/>
              <a:gd name="connsiteY268" fmla="*/ 1204049 h 3775630"/>
              <a:gd name="connsiteX269" fmla="*/ 2997711 w 5633323"/>
              <a:gd name="connsiteY269" fmla="*/ 1192631 h 3775630"/>
              <a:gd name="connsiteX270" fmla="*/ 3003223 w 5633323"/>
              <a:gd name="connsiteY270" fmla="*/ 1193812 h 3775630"/>
              <a:gd name="connsiteX271" fmla="*/ 3001648 w 5633323"/>
              <a:gd name="connsiteY271" fmla="*/ 1198143 h 3775630"/>
              <a:gd name="connsiteX272" fmla="*/ 2986687 w 5633323"/>
              <a:gd name="connsiteY272" fmla="*/ 1208379 h 3775630"/>
              <a:gd name="connsiteX273" fmla="*/ 2922510 w 5633323"/>
              <a:gd name="connsiteY273" fmla="*/ 1247752 h 3775630"/>
              <a:gd name="connsiteX274" fmla="*/ 2890618 w 5633323"/>
              <a:gd name="connsiteY274" fmla="*/ 1262713 h 3775630"/>
              <a:gd name="connsiteX275" fmla="*/ 2880775 w 5633323"/>
              <a:gd name="connsiteY275" fmla="*/ 1266256 h 3775630"/>
              <a:gd name="connsiteX276" fmla="*/ 2852428 w 5633323"/>
              <a:gd name="connsiteY276" fmla="*/ 1265075 h 3775630"/>
              <a:gd name="connsiteX277" fmla="*/ 2841403 w 5633323"/>
              <a:gd name="connsiteY277" fmla="*/ 1301691 h 3775630"/>
              <a:gd name="connsiteX278" fmla="*/ 2836679 w 5633323"/>
              <a:gd name="connsiteY278" fmla="*/ 1304841 h 3775630"/>
              <a:gd name="connsiteX279" fmla="*/ 2799669 w 5633323"/>
              <a:gd name="connsiteY279" fmla="*/ 1344213 h 3775630"/>
              <a:gd name="connsiteX280" fmla="*/ 2794551 w 5633323"/>
              <a:gd name="connsiteY280" fmla="*/ 1350118 h 3775630"/>
              <a:gd name="connsiteX281" fmla="*/ 2773289 w 5633323"/>
              <a:gd name="connsiteY281" fmla="*/ 1368624 h 3775630"/>
              <a:gd name="connsiteX282" fmla="*/ 2759510 w 5633323"/>
              <a:gd name="connsiteY282" fmla="*/ 1370985 h 3775630"/>
              <a:gd name="connsiteX283" fmla="*/ 2752030 w 5633323"/>
              <a:gd name="connsiteY283" fmla="*/ 1375711 h 3775630"/>
              <a:gd name="connsiteX284" fmla="*/ 2741792 w 5633323"/>
              <a:gd name="connsiteY284" fmla="*/ 1356811 h 3775630"/>
              <a:gd name="connsiteX285" fmla="*/ 2743368 w 5633323"/>
              <a:gd name="connsiteY285" fmla="*/ 1389884 h 3775630"/>
              <a:gd name="connsiteX286" fmla="*/ 2741005 w 5633323"/>
              <a:gd name="connsiteY286" fmla="*/ 1393034 h 3775630"/>
              <a:gd name="connsiteX287" fmla="*/ 2729587 w 5633323"/>
              <a:gd name="connsiteY287" fmla="*/ 1403271 h 3775630"/>
              <a:gd name="connsiteX288" fmla="*/ 2719351 w 5633323"/>
              <a:gd name="connsiteY288" fmla="*/ 1391852 h 3775630"/>
              <a:gd name="connsiteX289" fmla="*/ 2729587 w 5633323"/>
              <a:gd name="connsiteY289" fmla="*/ 1341457 h 3775630"/>
              <a:gd name="connsiteX290" fmla="*/ 2739824 w 5633323"/>
              <a:gd name="connsiteY290" fmla="*/ 1336339 h 3775630"/>
              <a:gd name="connsiteX291" fmla="*/ 2742581 w 5633323"/>
              <a:gd name="connsiteY291" fmla="*/ 1328070 h 3775630"/>
              <a:gd name="connsiteX292" fmla="*/ 2735493 w 5633323"/>
              <a:gd name="connsiteY292" fmla="*/ 1330433 h 3775630"/>
              <a:gd name="connsiteX293" fmla="*/ 2729588 w 5633323"/>
              <a:gd name="connsiteY293" fmla="*/ 1329645 h 3775630"/>
              <a:gd name="connsiteX294" fmla="*/ 2721320 w 5633323"/>
              <a:gd name="connsiteY294" fmla="*/ 1329645 h 3775630"/>
              <a:gd name="connsiteX295" fmla="*/ 2718563 w 5633323"/>
              <a:gd name="connsiteY295" fmla="*/ 1324527 h 3775630"/>
              <a:gd name="connsiteX296" fmla="*/ 2711476 w 5633323"/>
              <a:gd name="connsiteY296" fmla="*/ 1301297 h 3775630"/>
              <a:gd name="connsiteX297" fmla="*/ 2699271 w 5633323"/>
              <a:gd name="connsiteY297" fmla="*/ 1252870 h 3775630"/>
              <a:gd name="connsiteX298" fmla="*/ 2692184 w 5633323"/>
              <a:gd name="connsiteY298" fmla="*/ 1244602 h 3775630"/>
              <a:gd name="connsiteX299" fmla="*/ 2687853 w 5633323"/>
              <a:gd name="connsiteY299" fmla="*/ 1252870 h 3775630"/>
              <a:gd name="connsiteX300" fmla="*/ 2698483 w 5633323"/>
              <a:gd name="connsiteY300" fmla="*/ 1319015 h 3775630"/>
              <a:gd name="connsiteX301" fmla="*/ 2703602 w 5633323"/>
              <a:gd name="connsiteY301" fmla="*/ 1359568 h 3775630"/>
              <a:gd name="connsiteX302" fmla="*/ 2707933 w 5633323"/>
              <a:gd name="connsiteY302" fmla="*/ 1427681 h 3775630"/>
              <a:gd name="connsiteX303" fmla="*/ 2703602 w 5633323"/>
              <a:gd name="connsiteY303" fmla="*/ 1453667 h 3775630"/>
              <a:gd name="connsiteX304" fmla="*/ 2687459 w 5633323"/>
              <a:gd name="connsiteY304" fmla="*/ 1487920 h 3775630"/>
              <a:gd name="connsiteX305" fmla="*/ 2687066 w 5633323"/>
              <a:gd name="connsiteY305" fmla="*/ 1489495 h 3775630"/>
              <a:gd name="connsiteX306" fmla="*/ 2683916 w 5633323"/>
              <a:gd name="connsiteY306" fmla="*/ 1493038 h 3775630"/>
              <a:gd name="connsiteX307" fmla="*/ 2675254 w 5633323"/>
              <a:gd name="connsiteY307" fmla="*/ 1495007 h 3775630"/>
              <a:gd name="connsiteX308" fmla="*/ 2674467 w 5633323"/>
              <a:gd name="connsiteY308" fmla="*/ 1484376 h 3775630"/>
              <a:gd name="connsiteX309" fmla="*/ 2682735 w 5633323"/>
              <a:gd name="connsiteY309" fmla="*/ 1464691 h 3775630"/>
              <a:gd name="connsiteX310" fmla="*/ 2693759 w 5633323"/>
              <a:gd name="connsiteY310" fmla="*/ 1448942 h 3775630"/>
              <a:gd name="connsiteX311" fmla="*/ 2692185 w 5633323"/>
              <a:gd name="connsiteY311" fmla="*/ 1447761 h 3775630"/>
              <a:gd name="connsiteX312" fmla="*/ 2677222 w 5633323"/>
              <a:gd name="connsiteY312" fmla="*/ 1461147 h 3775630"/>
              <a:gd name="connsiteX313" fmla="*/ 2671317 w 5633323"/>
              <a:gd name="connsiteY313" fmla="*/ 1469415 h 3775630"/>
              <a:gd name="connsiteX314" fmla="*/ 2666199 w 5633323"/>
              <a:gd name="connsiteY314" fmla="*/ 1458391 h 3775630"/>
              <a:gd name="connsiteX315" fmla="*/ 2658719 w 5633323"/>
              <a:gd name="connsiteY315" fmla="*/ 1465084 h 3775630"/>
              <a:gd name="connsiteX316" fmla="*/ 2653206 w 5633323"/>
              <a:gd name="connsiteY316" fmla="*/ 1459178 h 3775630"/>
              <a:gd name="connsiteX317" fmla="*/ 2646513 w 5633323"/>
              <a:gd name="connsiteY317" fmla="*/ 1470203 h 3775630"/>
              <a:gd name="connsiteX318" fmla="*/ 2647301 w 5633323"/>
              <a:gd name="connsiteY318" fmla="*/ 1487920 h 3775630"/>
              <a:gd name="connsiteX319" fmla="*/ 2650057 w 5633323"/>
              <a:gd name="connsiteY319" fmla="*/ 1500912 h 3775630"/>
              <a:gd name="connsiteX320" fmla="*/ 2655962 w 5633323"/>
              <a:gd name="connsiteY320" fmla="*/ 1504850 h 3775630"/>
              <a:gd name="connsiteX321" fmla="*/ 2666593 w 5633323"/>
              <a:gd name="connsiteY321" fmla="*/ 1493432 h 3775630"/>
              <a:gd name="connsiteX322" fmla="*/ 2670136 w 5633323"/>
              <a:gd name="connsiteY322" fmla="*/ 1507212 h 3775630"/>
              <a:gd name="connsiteX323" fmla="*/ 2663837 w 5633323"/>
              <a:gd name="connsiteY323" fmla="*/ 1510755 h 3775630"/>
              <a:gd name="connsiteX324" fmla="*/ 2670136 w 5633323"/>
              <a:gd name="connsiteY324" fmla="*/ 1508787 h 3775630"/>
              <a:gd name="connsiteX325" fmla="*/ 2659900 w 5633323"/>
              <a:gd name="connsiteY325" fmla="*/ 1524142 h 3775630"/>
              <a:gd name="connsiteX326" fmla="*/ 2672892 w 5633323"/>
              <a:gd name="connsiteY326" fmla="*/ 1528473 h 3775630"/>
              <a:gd name="connsiteX327" fmla="*/ 2665806 w 5633323"/>
              <a:gd name="connsiteY327" fmla="*/ 1543040 h 3775630"/>
              <a:gd name="connsiteX328" fmla="*/ 2672498 w 5633323"/>
              <a:gd name="connsiteY328" fmla="*/ 1558790 h 3775630"/>
              <a:gd name="connsiteX329" fmla="*/ 2708327 w 5633323"/>
              <a:gd name="connsiteY329" fmla="*/ 1607217 h 3775630"/>
              <a:gd name="connsiteX330" fmla="*/ 2855184 w 5633323"/>
              <a:gd name="connsiteY330" fmla="*/ 1811557 h 3775630"/>
              <a:gd name="connsiteX331" fmla="*/ 3083541 w 5633323"/>
              <a:gd name="connsiteY331" fmla="*/ 2130470 h 3775630"/>
              <a:gd name="connsiteX332" fmla="*/ 3057949 w 5633323"/>
              <a:gd name="connsiteY332" fmla="*/ 2146218 h 3775630"/>
              <a:gd name="connsiteX333" fmla="*/ 3035506 w 5633323"/>
              <a:gd name="connsiteY333" fmla="*/ 2162361 h 3775630"/>
              <a:gd name="connsiteX334" fmla="*/ 3028026 w 5633323"/>
              <a:gd name="connsiteY334" fmla="*/ 2165510 h 3775630"/>
              <a:gd name="connsiteX335" fmla="*/ 3026845 w 5633323"/>
              <a:gd name="connsiteY335" fmla="*/ 2158029 h 3775630"/>
              <a:gd name="connsiteX336" fmla="*/ 3032751 w 5633323"/>
              <a:gd name="connsiteY336" fmla="*/ 2152518 h 3775630"/>
              <a:gd name="connsiteX337" fmla="*/ 3019759 w 5633323"/>
              <a:gd name="connsiteY337" fmla="*/ 2152911 h 3775630"/>
              <a:gd name="connsiteX338" fmla="*/ 2994166 w 5633323"/>
              <a:gd name="connsiteY338" fmla="*/ 2161573 h 3775630"/>
              <a:gd name="connsiteX339" fmla="*/ 2988655 w 5633323"/>
              <a:gd name="connsiteY339" fmla="*/ 2174959 h 3775630"/>
              <a:gd name="connsiteX340" fmla="*/ 2957944 w 5633323"/>
              <a:gd name="connsiteY340" fmla="*/ 2182440 h 3775630"/>
              <a:gd name="connsiteX341" fmla="*/ 2910699 w 5633323"/>
              <a:gd name="connsiteY341" fmla="*/ 2195039 h 3775630"/>
              <a:gd name="connsiteX342" fmla="*/ 2902036 w 5633323"/>
              <a:gd name="connsiteY342" fmla="*/ 2208031 h 3775630"/>
              <a:gd name="connsiteX343" fmla="*/ 2909518 w 5633323"/>
              <a:gd name="connsiteY343" fmla="*/ 2216694 h 3775630"/>
              <a:gd name="connsiteX344" fmla="*/ 2891800 w 5633323"/>
              <a:gd name="connsiteY344" fmla="*/ 2216694 h 3775630"/>
              <a:gd name="connsiteX345" fmla="*/ 2844160 w 5633323"/>
              <a:gd name="connsiteY345" fmla="*/ 2221811 h 3775630"/>
              <a:gd name="connsiteX346" fmla="*/ 2818568 w 5633323"/>
              <a:gd name="connsiteY346" fmla="*/ 2222993 h 3775630"/>
              <a:gd name="connsiteX347" fmla="*/ 2795733 w 5633323"/>
              <a:gd name="connsiteY347" fmla="*/ 2226142 h 3775630"/>
              <a:gd name="connsiteX348" fmla="*/ 2795734 w 5633323"/>
              <a:gd name="connsiteY348" fmla="*/ 2246616 h 3775630"/>
              <a:gd name="connsiteX349" fmla="*/ 2765024 w 5633323"/>
              <a:gd name="connsiteY349" fmla="*/ 2268270 h 3775630"/>
              <a:gd name="connsiteX350" fmla="*/ 2759118 w 5633323"/>
              <a:gd name="connsiteY350" fmla="*/ 2271814 h 3775630"/>
              <a:gd name="connsiteX351" fmla="*/ 2741401 w 5633323"/>
              <a:gd name="connsiteY351" fmla="*/ 2308430 h 3775630"/>
              <a:gd name="connsiteX352" fmla="*/ 2707541 w 5633323"/>
              <a:gd name="connsiteY352" fmla="*/ 2321423 h 3775630"/>
              <a:gd name="connsiteX353" fmla="*/ 2713053 w 5633323"/>
              <a:gd name="connsiteY353" fmla="*/ 2332053 h 3775630"/>
              <a:gd name="connsiteX354" fmla="*/ 2690611 w 5633323"/>
              <a:gd name="connsiteY354" fmla="*/ 2339533 h 3775630"/>
              <a:gd name="connsiteX355" fmla="*/ 2712659 w 5633323"/>
              <a:gd name="connsiteY355" fmla="*/ 2357645 h 3775630"/>
              <a:gd name="connsiteX356" fmla="*/ 2683918 w 5633323"/>
              <a:gd name="connsiteY356" fmla="*/ 2363944 h 3775630"/>
              <a:gd name="connsiteX357" fmla="*/ 2700061 w 5633323"/>
              <a:gd name="connsiteY357" fmla="*/ 2365125 h 3775630"/>
              <a:gd name="connsiteX358" fmla="*/ 2681161 w 5633323"/>
              <a:gd name="connsiteY358" fmla="*/ 2368669 h 3775630"/>
              <a:gd name="connsiteX359" fmla="*/ 2649664 w 5633323"/>
              <a:gd name="connsiteY359" fmla="*/ 2378512 h 3775630"/>
              <a:gd name="connsiteX360" fmla="*/ 2632341 w 5633323"/>
              <a:gd name="connsiteY360" fmla="*/ 2397804 h 3775630"/>
              <a:gd name="connsiteX361" fmla="*/ 2621710 w 5633323"/>
              <a:gd name="connsiteY361" fmla="*/ 2413552 h 3775630"/>
              <a:gd name="connsiteX362" fmla="*/ 2617773 w 5633323"/>
              <a:gd name="connsiteY362" fmla="*/ 2415915 h 3775630"/>
              <a:gd name="connsiteX363" fmla="*/ 2588637 w 5633323"/>
              <a:gd name="connsiteY363" fmla="*/ 2423395 h 3775630"/>
              <a:gd name="connsiteX364" fmla="*/ 2568165 w 5633323"/>
              <a:gd name="connsiteY364" fmla="*/ 2428907 h 3775630"/>
              <a:gd name="connsiteX365" fmla="*/ 2567771 w 5633323"/>
              <a:gd name="connsiteY365" fmla="*/ 2435207 h 3775630"/>
              <a:gd name="connsiteX366" fmla="*/ 2598481 w 5633323"/>
              <a:gd name="connsiteY366" fmla="*/ 2432451 h 3775630"/>
              <a:gd name="connsiteX367" fmla="*/ 2581945 w 5633323"/>
              <a:gd name="connsiteY367" fmla="*/ 2445050 h 3775630"/>
              <a:gd name="connsiteX368" fmla="*/ 2512257 w 5633323"/>
              <a:gd name="connsiteY368" fmla="*/ 2460405 h 3775630"/>
              <a:gd name="connsiteX369" fmla="*/ 2501233 w 5633323"/>
              <a:gd name="connsiteY369" fmla="*/ 2471035 h 3775630"/>
              <a:gd name="connsiteX370" fmla="*/ 2509500 w 5633323"/>
              <a:gd name="connsiteY370" fmla="*/ 2473791 h 3775630"/>
              <a:gd name="connsiteX371" fmla="*/ 2518162 w 5633323"/>
              <a:gd name="connsiteY371" fmla="*/ 2480878 h 3775630"/>
              <a:gd name="connsiteX372" fmla="*/ 2507139 w 5633323"/>
              <a:gd name="connsiteY372" fmla="*/ 2484028 h 3775630"/>
              <a:gd name="connsiteX373" fmla="*/ 2459498 w 5633323"/>
              <a:gd name="connsiteY373" fmla="*/ 2486391 h 3775630"/>
              <a:gd name="connsiteX374" fmla="*/ 2485877 w 5633323"/>
              <a:gd name="connsiteY374" fmla="*/ 2474185 h 3775630"/>
              <a:gd name="connsiteX375" fmla="*/ 2494145 w 5633323"/>
              <a:gd name="connsiteY375" fmla="*/ 2456468 h 3775630"/>
              <a:gd name="connsiteX376" fmla="*/ 2469341 w 5633323"/>
              <a:gd name="connsiteY376" fmla="*/ 2457256 h 3775630"/>
              <a:gd name="connsiteX377" fmla="*/ 2470522 w 5633323"/>
              <a:gd name="connsiteY377" fmla="*/ 2454893 h 3775630"/>
              <a:gd name="connsiteX378" fmla="*/ 2460286 w 5633323"/>
              <a:gd name="connsiteY378" fmla="*/ 2449774 h 3775630"/>
              <a:gd name="connsiteX379" fmla="*/ 2424063 w 5633323"/>
              <a:gd name="connsiteY379" fmla="*/ 2447413 h 3775630"/>
              <a:gd name="connsiteX380" fmla="*/ 2376030 w 5633323"/>
              <a:gd name="connsiteY380" fmla="*/ 2473398 h 3775630"/>
              <a:gd name="connsiteX381" fmla="*/ 2356738 w 5633323"/>
              <a:gd name="connsiteY381" fmla="*/ 2466311 h 3775630"/>
              <a:gd name="connsiteX382" fmla="*/ 2311853 w 5633323"/>
              <a:gd name="connsiteY382" fmla="*/ 2482848 h 3775630"/>
              <a:gd name="connsiteX383" fmla="*/ 2341382 w 5633323"/>
              <a:gd name="connsiteY383" fmla="*/ 2476548 h 3775630"/>
              <a:gd name="connsiteX384" fmla="*/ 2315397 w 5633323"/>
              <a:gd name="connsiteY384" fmla="*/ 2486785 h 3775630"/>
              <a:gd name="connsiteX385" fmla="*/ 2300042 w 5633323"/>
              <a:gd name="connsiteY385" fmla="*/ 2495052 h 3775630"/>
              <a:gd name="connsiteX386" fmla="*/ 2305160 w 5633323"/>
              <a:gd name="connsiteY386" fmla="*/ 2497415 h 3775630"/>
              <a:gd name="connsiteX387" fmla="*/ 2298861 w 5633323"/>
              <a:gd name="connsiteY387" fmla="*/ 2497415 h 3775630"/>
              <a:gd name="connsiteX388" fmla="*/ 2287837 w 5633323"/>
              <a:gd name="connsiteY388" fmla="*/ 2498989 h 3775630"/>
              <a:gd name="connsiteX389" fmla="*/ 2293349 w 5633323"/>
              <a:gd name="connsiteY389" fmla="*/ 2491115 h 3775630"/>
              <a:gd name="connsiteX390" fmla="*/ 2292955 w 5633323"/>
              <a:gd name="connsiteY390" fmla="*/ 2484422 h 3775630"/>
              <a:gd name="connsiteX391" fmla="*/ 2281143 w 5633323"/>
              <a:gd name="connsiteY391" fmla="*/ 2489147 h 3775630"/>
              <a:gd name="connsiteX392" fmla="*/ 2270907 w 5633323"/>
              <a:gd name="connsiteY392" fmla="*/ 2508439 h 3775630"/>
              <a:gd name="connsiteX393" fmla="*/ 2273269 w 5633323"/>
              <a:gd name="connsiteY393" fmla="*/ 2508045 h 3775630"/>
              <a:gd name="connsiteX394" fmla="*/ 2257664 w 5633323"/>
              <a:gd name="connsiteY394" fmla="*/ 2515921 h 3775630"/>
              <a:gd name="connsiteX395" fmla="*/ 2248072 w 5633323"/>
              <a:gd name="connsiteY395" fmla="*/ 2522614 h 3775630"/>
              <a:gd name="connsiteX396" fmla="*/ 2249298 w 5633323"/>
              <a:gd name="connsiteY396" fmla="*/ 2519345 h 3775630"/>
              <a:gd name="connsiteX397" fmla="*/ 2228779 w 5633323"/>
              <a:gd name="connsiteY397" fmla="*/ 2524581 h 3775630"/>
              <a:gd name="connsiteX398" fmla="*/ 2240197 w 5633323"/>
              <a:gd name="connsiteY398" fmla="*/ 2508833 h 3775630"/>
              <a:gd name="connsiteX399" fmla="*/ 2240984 w 5633323"/>
              <a:gd name="connsiteY399" fmla="*/ 2508045 h 3775630"/>
              <a:gd name="connsiteX400" fmla="*/ 2238228 w 5633323"/>
              <a:gd name="connsiteY400" fmla="*/ 2506864 h 3775630"/>
              <a:gd name="connsiteX401" fmla="*/ 2253190 w 5633323"/>
              <a:gd name="connsiteY401" fmla="*/ 2484422 h 3775630"/>
              <a:gd name="connsiteX402" fmla="*/ 2246103 w 5633323"/>
              <a:gd name="connsiteY402" fmla="*/ 2484028 h 3775630"/>
              <a:gd name="connsiteX403" fmla="*/ 2244921 w 5633323"/>
              <a:gd name="connsiteY403" fmla="*/ 2483241 h 3775630"/>
              <a:gd name="connsiteX404" fmla="*/ 2245315 w 5633323"/>
              <a:gd name="connsiteY404" fmla="*/ 2482059 h 3775630"/>
              <a:gd name="connsiteX405" fmla="*/ 2246497 w 5633323"/>
              <a:gd name="connsiteY405" fmla="*/ 2480091 h 3775630"/>
              <a:gd name="connsiteX406" fmla="*/ 2240590 w 5633323"/>
              <a:gd name="connsiteY406" fmla="*/ 2481272 h 3775630"/>
              <a:gd name="connsiteX407" fmla="*/ 2215786 w 5633323"/>
              <a:gd name="connsiteY407" fmla="*/ 2522219 h 3775630"/>
              <a:gd name="connsiteX408" fmla="*/ 2209880 w 5633323"/>
              <a:gd name="connsiteY408" fmla="*/ 2524187 h 3775630"/>
              <a:gd name="connsiteX409" fmla="*/ 2209487 w 5633323"/>
              <a:gd name="connsiteY409" fmla="*/ 2524581 h 3775630"/>
              <a:gd name="connsiteX410" fmla="*/ 2209487 w 5633323"/>
              <a:gd name="connsiteY410" fmla="*/ 2531274 h 3775630"/>
              <a:gd name="connsiteX411" fmla="*/ 2195706 w 5633323"/>
              <a:gd name="connsiteY411" fmla="*/ 2539542 h 3775630"/>
              <a:gd name="connsiteX412" fmla="*/ 2196100 w 5633323"/>
              <a:gd name="connsiteY412" fmla="*/ 2539148 h 3775630"/>
              <a:gd name="connsiteX413" fmla="*/ 2196494 w 5633323"/>
              <a:gd name="connsiteY413" fmla="*/ 2535605 h 3775630"/>
              <a:gd name="connsiteX414" fmla="*/ 2157122 w 5633323"/>
              <a:gd name="connsiteY414" fmla="*/ 2544661 h 3775630"/>
              <a:gd name="connsiteX415" fmla="*/ 2155941 w 5633323"/>
              <a:gd name="connsiteY415" fmla="*/ 2540724 h 3775630"/>
              <a:gd name="connsiteX416" fmla="*/ 2139405 w 5633323"/>
              <a:gd name="connsiteY416" fmla="*/ 2548992 h 3775630"/>
              <a:gd name="connsiteX417" fmla="*/ 2085465 w 5633323"/>
              <a:gd name="connsiteY417" fmla="*/ 2583639 h 3775630"/>
              <a:gd name="connsiteX418" fmla="*/ 2082709 w 5633323"/>
              <a:gd name="connsiteY418" fmla="*/ 2584033 h 3775630"/>
              <a:gd name="connsiteX419" fmla="*/ 2044912 w 5633323"/>
              <a:gd name="connsiteY419" fmla="*/ 2611593 h 3775630"/>
              <a:gd name="connsiteX420" fmla="*/ 2039794 w 5633323"/>
              <a:gd name="connsiteY420" fmla="*/ 2605687 h 3775630"/>
              <a:gd name="connsiteX421" fmla="*/ 2022470 w 5633323"/>
              <a:gd name="connsiteY421" fmla="*/ 2597419 h 3775630"/>
              <a:gd name="connsiteX422" fmla="*/ 2030345 w 5633323"/>
              <a:gd name="connsiteY422" fmla="*/ 2596632 h 3775630"/>
              <a:gd name="connsiteX423" fmla="*/ 2011446 w 5633323"/>
              <a:gd name="connsiteY423" fmla="*/ 2586396 h 3775630"/>
              <a:gd name="connsiteX424" fmla="*/ 2012233 w 5633323"/>
              <a:gd name="connsiteY424" fmla="*/ 2601357 h 3775630"/>
              <a:gd name="connsiteX425" fmla="*/ 1984279 w 5633323"/>
              <a:gd name="connsiteY425" fmla="*/ 2591513 h 3775630"/>
              <a:gd name="connsiteX426" fmla="*/ 1980736 w 5633323"/>
              <a:gd name="connsiteY426" fmla="*/ 2606475 h 3775630"/>
              <a:gd name="connsiteX427" fmla="*/ 1998848 w 5633323"/>
              <a:gd name="connsiteY427" fmla="*/ 2614349 h 3775630"/>
              <a:gd name="connsiteX428" fmla="*/ 1941364 w 5633323"/>
              <a:gd name="connsiteY428" fmla="*/ 2618680 h 3775630"/>
              <a:gd name="connsiteX429" fmla="*/ 1981130 w 5633323"/>
              <a:gd name="connsiteY429" fmla="*/ 2623011 h 3775630"/>
              <a:gd name="connsiteX430" fmla="*/ 1956326 w 5633323"/>
              <a:gd name="connsiteY430" fmla="*/ 2650572 h 3775630"/>
              <a:gd name="connsiteX431" fmla="*/ 1947270 w 5633323"/>
              <a:gd name="connsiteY431" fmla="*/ 2673013 h 3775630"/>
              <a:gd name="connsiteX432" fmla="*/ 1948451 w 5633323"/>
              <a:gd name="connsiteY432" fmla="*/ 2681281 h 3775630"/>
              <a:gd name="connsiteX433" fmla="*/ 1951601 w 5633323"/>
              <a:gd name="connsiteY433" fmla="*/ 2686793 h 3775630"/>
              <a:gd name="connsiteX434" fmla="*/ 1904354 w 5633323"/>
              <a:gd name="connsiteY434" fmla="*/ 2693881 h 3775630"/>
              <a:gd name="connsiteX435" fmla="*/ 1889787 w 5633323"/>
              <a:gd name="connsiteY435" fmla="*/ 2696242 h 3775630"/>
              <a:gd name="connsiteX436" fmla="*/ 1885850 w 5633323"/>
              <a:gd name="connsiteY436" fmla="*/ 2718291 h 3775630"/>
              <a:gd name="connsiteX437" fmla="*/ 1848053 w 5633323"/>
              <a:gd name="connsiteY437" fmla="*/ 2733646 h 3775630"/>
              <a:gd name="connsiteX438" fmla="*/ 1856321 w 5633323"/>
              <a:gd name="connsiteY438" fmla="*/ 2743883 h 3775630"/>
              <a:gd name="connsiteX439" fmla="*/ 1842541 w 5633323"/>
              <a:gd name="connsiteY439" fmla="*/ 2752544 h 3775630"/>
              <a:gd name="connsiteX440" fmla="*/ 1854746 w 5633323"/>
              <a:gd name="connsiteY440" fmla="*/ 2767112 h 3775630"/>
              <a:gd name="connsiteX441" fmla="*/ 1844116 w 5633323"/>
              <a:gd name="connsiteY441" fmla="*/ 2777742 h 3775630"/>
              <a:gd name="connsiteX442" fmla="*/ 1836635 w 5633323"/>
              <a:gd name="connsiteY442" fmla="*/ 2781286 h 3775630"/>
              <a:gd name="connsiteX443" fmla="*/ 1827580 w 5633323"/>
              <a:gd name="connsiteY443" fmla="*/ 2787192 h 3775630"/>
              <a:gd name="connsiteX444" fmla="*/ 1818524 w 5633323"/>
              <a:gd name="connsiteY444" fmla="*/ 2792311 h 3775630"/>
              <a:gd name="connsiteX445" fmla="*/ 1810650 w 5633323"/>
              <a:gd name="connsiteY445" fmla="*/ 2798216 h 3775630"/>
              <a:gd name="connsiteX446" fmla="*/ 1807106 w 5633323"/>
              <a:gd name="connsiteY446" fmla="*/ 2804909 h 3775630"/>
              <a:gd name="connsiteX447" fmla="*/ 1777184 w 5633323"/>
              <a:gd name="connsiteY447" fmla="*/ 2811209 h 3775630"/>
              <a:gd name="connsiteX448" fmla="*/ 1805925 w 5633323"/>
              <a:gd name="connsiteY448" fmla="*/ 2810421 h 3775630"/>
              <a:gd name="connsiteX449" fmla="*/ 1814587 w 5633323"/>
              <a:gd name="connsiteY449" fmla="*/ 2811209 h 3775630"/>
              <a:gd name="connsiteX450" fmla="*/ 1810256 w 5633323"/>
              <a:gd name="connsiteY450" fmla="*/ 2816327 h 3775630"/>
              <a:gd name="connsiteX451" fmla="*/ 1795295 w 5633323"/>
              <a:gd name="connsiteY451" fmla="*/ 2819870 h 3775630"/>
              <a:gd name="connsiteX452" fmla="*/ 1742930 w 5633323"/>
              <a:gd name="connsiteY452" fmla="*/ 2830894 h 3775630"/>
              <a:gd name="connsiteX453" fmla="*/ 1740961 w 5633323"/>
              <a:gd name="connsiteY453" fmla="*/ 2832469 h 3775630"/>
              <a:gd name="connsiteX454" fmla="*/ 1722063 w 5633323"/>
              <a:gd name="connsiteY454" fmla="*/ 2841131 h 3775630"/>
              <a:gd name="connsiteX455" fmla="*/ 1733087 w 5633323"/>
              <a:gd name="connsiteY455" fmla="*/ 2851762 h 3775630"/>
              <a:gd name="connsiteX456" fmla="*/ 1714582 w 5633323"/>
              <a:gd name="connsiteY456" fmla="*/ 2847431 h 3775630"/>
              <a:gd name="connsiteX457" fmla="*/ 1706314 w 5633323"/>
              <a:gd name="connsiteY457" fmla="*/ 2840738 h 3775630"/>
              <a:gd name="connsiteX458" fmla="*/ 1736237 w 5633323"/>
              <a:gd name="connsiteY458" fmla="*/ 2829320 h 3775630"/>
              <a:gd name="connsiteX459" fmla="*/ 1721275 w 5633323"/>
              <a:gd name="connsiteY459" fmla="*/ 2806090 h 3775630"/>
              <a:gd name="connsiteX460" fmla="*/ 1692140 w 5633323"/>
              <a:gd name="connsiteY460" fmla="*/ 2837588 h 3775630"/>
              <a:gd name="connsiteX461" fmla="*/ 1683478 w 5633323"/>
              <a:gd name="connsiteY461" fmla="*/ 2844281 h 3775630"/>
              <a:gd name="connsiteX462" fmla="*/ 1663399 w 5633323"/>
              <a:gd name="connsiteY462" fmla="*/ 2862392 h 3775630"/>
              <a:gd name="connsiteX463" fmla="*/ 1673636 w 5633323"/>
              <a:gd name="connsiteY463" fmla="*/ 2868691 h 3775630"/>
              <a:gd name="connsiteX464" fmla="*/ 1605916 w 5633323"/>
              <a:gd name="connsiteY464" fmla="*/ 2887590 h 3775630"/>
              <a:gd name="connsiteX465" fmla="*/ 1571662 w 5633323"/>
              <a:gd name="connsiteY465" fmla="*/ 2892708 h 3775630"/>
              <a:gd name="connsiteX466" fmla="*/ 1564182 w 5633323"/>
              <a:gd name="connsiteY466" fmla="*/ 2909245 h 3775630"/>
              <a:gd name="connsiteX467" fmla="*/ 1529928 w 5633323"/>
              <a:gd name="connsiteY467" fmla="*/ 2933261 h 3775630"/>
              <a:gd name="connsiteX468" fmla="*/ 1514967 w 5633323"/>
              <a:gd name="connsiteY468" fmla="*/ 2944285 h 3775630"/>
              <a:gd name="connsiteX469" fmla="*/ 1480320 w 5633323"/>
              <a:gd name="connsiteY469" fmla="*/ 2959247 h 3775630"/>
              <a:gd name="connsiteX470" fmla="*/ 1471264 w 5633323"/>
              <a:gd name="connsiteY470" fmla="*/ 2960428 h 3775630"/>
              <a:gd name="connsiteX471" fmla="*/ 1449216 w 5633323"/>
              <a:gd name="connsiteY471" fmla="*/ 2963184 h 3775630"/>
              <a:gd name="connsiteX472" fmla="*/ 1455122 w 5633323"/>
              <a:gd name="connsiteY472" fmla="*/ 2974995 h 3775630"/>
              <a:gd name="connsiteX473" fmla="*/ 1455122 w 5633323"/>
              <a:gd name="connsiteY473" fmla="*/ 2982476 h 3775630"/>
              <a:gd name="connsiteX474" fmla="*/ 1430711 w 5633323"/>
              <a:gd name="connsiteY474" fmla="*/ 2997832 h 3775630"/>
              <a:gd name="connsiteX475" fmla="*/ 1437798 w 5633323"/>
              <a:gd name="connsiteY475" fmla="*/ 2963578 h 3775630"/>
              <a:gd name="connsiteX476" fmla="*/ 1427168 w 5633323"/>
              <a:gd name="connsiteY476" fmla="*/ 2985625 h 3775630"/>
              <a:gd name="connsiteX477" fmla="*/ 1421262 w 5633323"/>
              <a:gd name="connsiteY477" fmla="*/ 3000981 h 3775630"/>
              <a:gd name="connsiteX478" fmla="*/ 1404726 w 5633323"/>
              <a:gd name="connsiteY478" fmla="*/ 3009249 h 3775630"/>
              <a:gd name="connsiteX479" fmla="*/ 1370079 w 5633323"/>
              <a:gd name="connsiteY479" fmla="*/ 3038384 h 3775630"/>
              <a:gd name="connsiteX480" fmla="*/ 1372440 w 5633323"/>
              <a:gd name="connsiteY480" fmla="*/ 3048227 h 3775630"/>
              <a:gd name="connsiteX481" fmla="*/ 1378740 w 5633323"/>
              <a:gd name="connsiteY481" fmla="*/ 3056495 h 3775630"/>
              <a:gd name="connsiteX482" fmla="*/ 1361810 w 5633323"/>
              <a:gd name="connsiteY482" fmla="*/ 3057676 h 3775630"/>
              <a:gd name="connsiteX483" fmla="*/ 1348030 w 5633323"/>
              <a:gd name="connsiteY483" fmla="*/ 3052558 h 3775630"/>
              <a:gd name="connsiteX484" fmla="*/ 1337006 w 5633323"/>
              <a:gd name="connsiteY484" fmla="*/ 3049015 h 3775630"/>
              <a:gd name="connsiteX485" fmla="*/ 1348818 w 5633323"/>
              <a:gd name="connsiteY485" fmla="*/ 3046652 h 3775630"/>
              <a:gd name="connsiteX486" fmla="*/ 1360235 w 5633323"/>
              <a:gd name="connsiteY486" fmla="*/ 3042715 h 3775630"/>
              <a:gd name="connsiteX487" fmla="*/ 1349605 w 5633323"/>
              <a:gd name="connsiteY487" fmla="*/ 3037597 h 3775630"/>
              <a:gd name="connsiteX488" fmla="*/ 1320076 w 5633323"/>
              <a:gd name="connsiteY488" fmla="*/ 3046653 h 3775630"/>
              <a:gd name="connsiteX489" fmla="*/ 1304328 w 5633323"/>
              <a:gd name="connsiteY489" fmla="*/ 3048621 h 3775630"/>
              <a:gd name="connsiteX490" fmla="*/ 1278342 w 5633323"/>
              <a:gd name="connsiteY490" fmla="*/ 3057676 h 3775630"/>
              <a:gd name="connsiteX491" fmla="*/ 1257081 w 5633323"/>
              <a:gd name="connsiteY491" fmla="*/ 3058858 h 3775630"/>
              <a:gd name="connsiteX492" fmla="*/ 1256294 w 5633323"/>
              <a:gd name="connsiteY492" fmla="*/ 3059645 h 3775630"/>
              <a:gd name="connsiteX493" fmla="*/ 1253144 w 5633323"/>
              <a:gd name="connsiteY493" fmla="*/ 3059645 h 3775630"/>
              <a:gd name="connsiteX494" fmla="*/ 1246057 w 5633323"/>
              <a:gd name="connsiteY494" fmla="*/ 3069095 h 3775630"/>
              <a:gd name="connsiteX495" fmla="*/ 1240939 w 5633323"/>
              <a:gd name="connsiteY495" fmla="*/ 3072638 h 3775630"/>
              <a:gd name="connsiteX496" fmla="*/ 1230702 w 5633323"/>
              <a:gd name="connsiteY496" fmla="*/ 3064369 h 3775630"/>
              <a:gd name="connsiteX497" fmla="*/ 1229127 w 5633323"/>
              <a:gd name="connsiteY497" fmla="*/ 3063188 h 3775630"/>
              <a:gd name="connsiteX498" fmla="*/ 1227552 w 5633323"/>
              <a:gd name="connsiteY498" fmla="*/ 3075000 h 3775630"/>
              <a:gd name="connsiteX499" fmla="*/ 1225977 w 5633323"/>
              <a:gd name="connsiteY499" fmla="*/ 3077363 h 3775630"/>
              <a:gd name="connsiteX500" fmla="*/ 1225584 w 5633323"/>
              <a:gd name="connsiteY500" fmla="*/ 3077363 h 3775630"/>
              <a:gd name="connsiteX501" fmla="*/ 1211803 w 5633323"/>
              <a:gd name="connsiteY501" fmla="*/ 3081300 h 3775630"/>
              <a:gd name="connsiteX502" fmla="*/ 1209047 w 5633323"/>
              <a:gd name="connsiteY502" fmla="*/ 3087993 h 3775630"/>
              <a:gd name="connsiteX503" fmla="*/ 1194480 w 5633323"/>
              <a:gd name="connsiteY503" fmla="*/ 3081300 h 3775630"/>
              <a:gd name="connsiteX504" fmla="*/ 1192117 w 5633323"/>
              <a:gd name="connsiteY504" fmla="*/ 3050195 h 3775630"/>
              <a:gd name="connsiteX505" fmla="*/ 1186605 w 5633323"/>
              <a:gd name="connsiteY505" fmla="*/ 3076575 h 3775630"/>
              <a:gd name="connsiteX506" fmla="*/ 1187393 w 5633323"/>
              <a:gd name="connsiteY506" fmla="*/ 3087993 h 3775630"/>
              <a:gd name="connsiteX507" fmla="*/ 1177156 w 5633323"/>
              <a:gd name="connsiteY507" fmla="*/ 3094686 h 3775630"/>
              <a:gd name="connsiteX508" fmla="*/ 1131485 w 5633323"/>
              <a:gd name="connsiteY508" fmla="*/ 3113584 h 3775630"/>
              <a:gd name="connsiteX509" fmla="*/ 1127941 w 5633323"/>
              <a:gd name="connsiteY509" fmla="*/ 3114372 h 3775630"/>
              <a:gd name="connsiteX510" fmla="*/ 1092506 w 5633323"/>
              <a:gd name="connsiteY510" fmla="*/ 3103741 h 3775630"/>
              <a:gd name="connsiteX511" fmla="*/ 1075184 w 5633323"/>
              <a:gd name="connsiteY511" fmla="*/ 3117522 h 3775630"/>
              <a:gd name="connsiteX512" fmla="*/ 1052741 w 5633323"/>
              <a:gd name="connsiteY512" fmla="*/ 3113191 h 3775630"/>
              <a:gd name="connsiteX513" fmla="*/ 1043292 w 5633323"/>
              <a:gd name="connsiteY513" fmla="*/ 3125002 h 3775630"/>
              <a:gd name="connsiteX514" fmla="*/ 1027937 w 5633323"/>
              <a:gd name="connsiteY514" fmla="*/ 3147838 h 3775630"/>
              <a:gd name="connsiteX515" fmla="*/ 1010613 w 5633323"/>
              <a:gd name="connsiteY515" fmla="*/ 3150988 h 3775630"/>
              <a:gd name="connsiteX516" fmla="*/ 966123 w 5633323"/>
              <a:gd name="connsiteY516" fmla="*/ 3175398 h 3775630"/>
              <a:gd name="connsiteX517" fmla="*/ 970060 w 5633323"/>
              <a:gd name="connsiteY517" fmla="*/ 3177367 h 3775630"/>
              <a:gd name="connsiteX518" fmla="*/ 1051166 w 5633323"/>
              <a:gd name="connsiteY518" fmla="*/ 3155319 h 3775630"/>
              <a:gd name="connsiteX519" fmla="*/ 1061797 w 5633323"/>
              <a:gd name="connsiteY519" fmla="*/ 3155713 h 3775630"/>
              <a:gd name="connsiteX520" fmla="*/ 1055891 w 5633323"/>
              <a:gd name="connsiteY520" fmla="*/ 3160437 h 3775630"/>
              <a:gd name="connsiteX521" fmla="*/ 966517 w 5633323"/>
              <a:gd name="connsiteY521" fmla="*/ 3207290 h 3775630"/>
              <a:gd name="connsiteX522" fmla="*/ 916908 w 5633323"/>
              <a:gd name="connsiteY522" fmla="*/ 3232094 h 3775630"/>
              <a:gd name="connsiteX523" fmla="*/ 887379 w 5633323"/>
              <a:gd name="connsiteY523" fmla="*/ 3240362 h 3775630"/>
              <a:gd name="connsiteX524" fmla="*/ 865725 w 5633323"/>
              <a:gd name="connsiteY524" fmla="*/ 3250599 h 3775630"/>
              <a:gd name="connsiteX525" fmla="*/ 854701 w 5633323"/>
              <a:gd name="connsiteY525" fmla="*/ 3248236 h 3775630"/>
              <a:gd name="connsiteX526" fmla="*/ 846432 w 5633323"/>
              <a:gd name="connsiteY526" fmla="*/ 3242724 h 3775630"/>
              <a:gd name="connsiteX527" fmla="*/ 848007 w 5633323"/>
              <a:gd name="connsiteY527" fmla="*/ 3255717 h 3775630"/>
              <a:gd name="connsiteX528" fmla="*/ 836196 w 5633323"/>
              <a:gd name="connsiteY528" fmla="*/ 3267922 h 3775630"/>
              <a:gd name="connsiteX529" fmla="*/ 812179 w 5633323"/>
              <a:gd name="connsiteY529" fmla="*/ 3287608 h 3775630"/>
              <a:gd name="connsiteX530" fmla="*/ 779106 w 5633323"/>
              <a:gd name="connsiteY530" fmla="*/ 3314775 h 3775630"/>
              <a:gd name="connsiteX531" fmla="*/ 761389 w 5633323"/>
              <a:gd name="connsiteY531" fmla="*/ 3337611 h 3775630"/>
              <a:gd name="connsiteX532" fmla="*/ 726742 w 5633323"/>
              <a:gd name="connsiteY532" fmla="*/ 3363990 h 3775630"/>
              <a:gd name="connsiteX533" fmla="*/ 707449 w 5633323"/>
              <a:gd name="connsiteY533" fmla="*/ 3360446 h 3775630"/>
              <a:gd name="connsiteX534" fmla="*/ 694851 w 5633323"/>
              <a:gd name="connsiteY534" fmla="*/ 3376982 h 3775630"/>
              <a:gd name="connsiteX535" fmla="*/ 687764 w 5633323"/>
              <a:gd name="connsiteY535" fmla="*/ 3386432 h 3775630"/>
              <a:gd name="connsiteX536" fmla="*/ 678315 w 5633323"/>
              <a:gd name="connsiteY536" fmla="*/ 3389975 h 3775630"/>
              <a:gd name="connsiteX537" fmla="*/ 671621 w 5633323"/>
              <a:gd name="connsiteY537" fmla="*/ 3391944 h 3775630"/>
              <a:gd name="connsiteX538" fmla="*/ 660597 w 5633323"/>
              <a:gd name="connsiteY538" fmla="*/ 3390369 h 3775630"/>
              <a:gd name="connsiteX539" fmla="*/ 681858 w 5633323"/>
              <a:gd name="connsiteY539" fmla="*/ 3373046 h 3775630"/>
              <a:gd name="connsiteX540" fmla="*/ 690520 w 5633323"/>
              <a:gd name="connsiteY540" fmla="*/ 3360840 h 3775630"/>
              <a:gd name="connsiteX541" fmla="*/ 681070 w 5633323"/>
              <a:gd name="connsiteY541" fmla="*/ 3346666 h 3775630"/>
              <a:gd name="connsiteX542" fmla="*/ 668078 w 5633323"/>
              <a:gd name="connsiteY542" fmla="*/ 3356903 h 3775630"/>
              <a:gd name="connsiteX543" fmla="*/ 658629 w 5633323"/>
              <a:gd name="connsiteY543" fmla="*/ 3341941 h 3775630"/>
              <a:gd name="connsiteX544" fmla="*/ 658235 w 5633323"/>
              <a:gd name="connsiteY544" fmla="*/ 3341154 h 3775630"/>
              <a:gd name="connsiteX545" fmla="*/ 675164 w 5633323"/>
              <a:gd name="connsiteY545" fmla="*/ 3344697 h 3775630"/>
              <a:gd name="connsiteX546" fmla="*/ 692489 w 5633323"/>
              <a:gd name="connsiteY546" fmla="*/ 3323043 h 3775630"/>
              <a:gd name="connsiteX547" fmla="*/ 687764 w 5633323"/>
              <a:gd name="connsiteY547" fmla="*/ 3317924 h 3775630"/>
              <a:gd name="connsiteX548" fmla="*/ 677133 w 5633323"/>
              <a:gd name="connsiteY548" fmla="*/ 3318318 h 3775630"/>
              <a:gd name="connsiteX549" fmla="*/ 691307 w 5633323"/>
              <a:gd name="connsiteY549" fmla="*/ 3298239 h 3775630"/>
              <a:gd name="connsiteX550" fmla="*/ 692094 w 5633323"/>
              <a:gd name="connsiteY550" fmla="*/ 3297451 h 3775630"/>
              <a:gd name="connsiteX551" fmla="*/ 689339 w 5633323"/>
              <a:gd name="connsiteY551" fmla="*/ 3296270 h 3775630"/>
              <a:gd name="connsiteX552" fmla="*/ 704300 w 5633323"/>
              <a:gd name="connsiteY552" fmla="*/ 3273828 h 3775630"/>
              <a:gd name="connsiteX553" fmla="*/ 697213 w 5633323"/>
              <a:gd name="connsiteY553" fmla="*/ 3273435 h 3775630"/>
              <a:gd name="connsiteX554" fmla="*/ 696031 w 5633323"/>
              <a:gd name="connsiteY554" fmla="*/ 3272647 h 3775630"/>
              <a:gd name="connsiteX555" fmla="*/ 696426 w 5633323"/>
              <a:gd name="connsiteY555" fmla="*/ 3271466 h 3775630"/>
              <a:gd name="connsiteX556" fmla="*/ 697607 w 5633323"/>
              <a:gd name="connsiteY556" fmla="*/ 3269498 h 3775630"/>
              <a:gd name="connsiteX557" fmla="*/ 691701 w 5633323"/>
              <a:gd name="connsiteY557" fmla="*/ 3270678 h 3775630"/>
              <a:gd name="connsiteX558" fmla="*/ 666896 w 5633323"/>
              <a:gd name="connsiteY558" fmla="*/ 3311625 h 3775630"/>
              <a:gd name="connsiteX559" fmla="*/ 660990 w 5633323"/>
              <a:gd name="connsiteY559" fmla="*/ 3313594 h 3775630"/>
              <a:gd name="connsiteX560" fmla="*/ 658235 w 5633323"/>
              <a:gd name="connsiteY560" fmla="*/ 3326980 h 3775630"/>
              <a:gd name="connsiteX561" fmla="*/ 657054 w 5633323"/>
              <a:gd name="connsiteY561" fmla="*/ 3340367 h 3775630"/>
              <a:gd name="connsiteX562" fmla="*/ 656660 w 5633323"/>
              <a:gd name="connsiteY562" fmla="*/ 3340366 h 3775630"/>
              <a:gd name="connsiteX563" fmla="*/ 656660 w 5633323"/>
              <a:gd name="connsiteY563" fmla="*/ 3340761 h 3775630"/>
              <a:gd name="connsiteX564" fmla="*/ 650361 w 5633323"/>
              <a:gd name="connsiteY564" fmla="*/ 3350603 h 3775630"/>
              <a:gd name="connsiteX565" fmla="*/ 647211 w 5633323"/>
              <a:gd name="connsiteY565" fmla="*/ 3352572 h 3775630"/>
              <a:gd name="connsiteX566" fmla="*/ 633824 w 5633323"/>
              <a:gd name="connsiteY566" fmla="*/ 3368320 h 3775630"/>
              <a:gd name="connsiteX567" fmla="*/ 622013 w 5633323"/>
              <a:gd name="connsiteY567" fmla="*/ 3375408 h 3775630"/>
              <a:gd name="connsiteX568" fmla="*/ 621225 w 5633323"/>
              <a:gd name="connsiteY568" fmla="*/ 3369108 h 3775630"/>
              <a:gd name="connsiteX569" fmla="*/ 614926 w 5633323"/>
              <a:gd name="connsiteY569" fmla="*/ 3365959 h 3775630"/>
              <a:gd name="connsiteX570" fmla="*/ 609807 w 5633323"/>
              <a:gd name="connsiteY570" fmla="*/ 3354935 h 3775630"/>
              <a:gd name="connsiteX571" fmla="*/ 628312 w 5633323"/>
              <a:gd name="connsiteY571" fmla="*/ 3312807 h 3775630"/>
              <a:gd name="connsiteX572" fmla="*/ 612170 w 5633323"/>
              <a:gd name="connsiteY572" fmla="*/ 3334461 h 3775630"/>
              <a:gd name="connsiteX573" fmla="*/ 607839 w 5633323"/>
              <a:gd name="connsiteY573" fmla="*/ 3351784 h 3775630"/>
              <a:gd name="connsiteX574" fmla="*/ 600752 w 5633323"/>
              <a:gd name="connsiteY574" fmla="*/ 3366746 h 3775630"/>
              <a:gd name="connsiteX575" fmla="*/ 592877 w 5633323"/>
              <a:gd name="connsiteY575" fmla="*/ 3369502 h 3775630"/>
              <a:gd name="connsiteX576" fmla="*/ 585003 w 5633323"/>
              <a:gd name="connsiteY576" fmla="*/ 3368714 h 3775630"/>
              <a:gd name="connsiteX577" fmla="*/ 584609 w 5633323"/>
              <a:gd name="connsiteY577" fmla="*/ 3375801 h 3775630"/>
              <a:gd name="connsiteX578" fmla="*/ 588940 w 5633323"/>
              <a:gd name="connsiteY578" fmla="*/ 3394700 h 3775630"/>
              <a:gd name="connsiteX579" fmla="*/ 591303 w 5633323"/>
              <a:gd name="connsiteY579" fmla="*/ 3395487 h 3775630"/>
              <a:gd name="connsiteX580" fmla="*/ 589334 w 5633323"/>
              <a:gd name="connsiteY580" fmla="*/ 3402574 h 3775630"/>
              <a:gd name="connsiteX581" fmla="*/ 562561 w 5633323"/>
              <a:gd name="connsiteY581" fmla="*/ 3426985 h 3775630"/>
              <a:gd name="connsiteX582" fmla="*/ 545237 w 5633323"/>
              <a:gd name="connsiteY582" fmla="*/ 3422654 h 3775630"/>
              <a:gd name="connsiteX583" fmla="*/ 563743 w 5633323"/>
              <a:gd name="connsiteY583" fmla="*/ 3459664 h 3775630"/>
              <a:gd name="connsiteX584" fmla="*/ 551143 w 5633323"/>
              <a:gd name="connsiteY584" fmla="*/ 3457301 h 3775630"/>
              <a:gd name="connsiteX585" fmla="*/ 556655 w 5633323"/>
              <a:gd name="connsiteY585" fmla="*/ 3466357 h 3775630"/>
              <a:gd name="connsiteX586" fmla="*/ 557837 w 5633323"/>
              <a:gd name="connsiteY586" fmla="*/ 3469900 h 3775630"/>
              <a:gd name="connsiteX587" fmla="*/ 529883 w 5633323"/>
              <a:gd name="connsiteY587" fmla="*/ 3486436 h 3775630"/>
              <a:gd name="connsiteX588" fmla="*/ 514528 w 5633323"/>
              <a:gd name="connsiteY588" fmla="*/ 3494311 h 3775630"/>
              <a:gd name="connsiteX589" fmla="*/ 501928 w 5633323"/>
              <a:gd name="connsiteY589" fmla="*/ 3502185 h 3775630"/>
              <a:gd name="connsiteX590" fmla="*/ 496417 w 5633323"/>
              <a:gd name="connsiteY590" fmla="*/ 3504547 h 3775630"/>
              <a:gd name="connsiteX591" fmla="*/ 479487 w 5633323"/>
              <a:gd name="connsiteY591" fmla="*/ 3513209 h 3775630"/>
              <a:gd name="connsiteX592" fmla="*/ 488148 w 5633323"/>
              <a:gd name="connsiteY592" fmla="*/ 3496280 h 3775630"/>
              <a:gd name="connsiteX593" fmla="*/ 488935 w 5633323"/>
              <a:gd name="connsiteY593" fmla="*/ 3485649 h 3775630"/>
              <a:gd name="connsiteX594" fmla="*/ 485392 w 5633323"/>
              <a:gd name="connsiteY594" fmla="*/ 3489586 h 3775630"/>
              <a:gd name="connsiteX595" fmla="*/ 453895 w 5633323"/>
              <a:gd name="connsiteY595" fmla="*/ 3507303 h 3775630"/>
              <a:gd name="connsiteX596" fmla="*/ 474368 w 5633323"/>
              <a:gd name="connsiteY596" fmla="*/ 3488011 h 3775630"/>
              <a:gd name="connsiteX597" fmla="*/ 459013 w 5633323"/>
              <a:gd name="connsiteY597" fmla="*/ 3486042 h 3775630"/>
              <a:gd name="connsiteX598" fmla="*/ 435784 w 5633323"/>
              <a:gd name="connsiteY598" fmla="*/ 3504547 h 3775630"/>
              <a:gd name="connsiteX599" fmla="*/ 401530 w 5633323"/>
              <a:gd name="connsiteY599" fmla="*/ 3520296 h 3775630"/>
              <a:gd name="connsiteX600" fmla="*/ 427515 w 5633323"/>
              <a:gd name="connsiteY600" fmla="*/ 3493917 h 3775630"/>
              <a:gd name="connsiteX601" fmla="*/ 401530 w 5633323"/>
              <a:gd name="connsiteY601" fmla="*/ 3504154 h 3775630"/>
              <a:gd name="connsiteX602" fmla="*/ 390112 w 5633323"/>
              <a:gd name="connsiteY602" fmla="*/ 3515572 h 3775630"/>
              <a:gd name="connsiteX603" fmla="*/ 370032 w 5633323"/>
              <a:gd name="connsiteY603" fmla="*/ 3517934 h 3775630"/>
              <a:gd name="connsiteX604" fmla="*/ 357828 w 5633323"/>
              <a:gd name="connsiteY604" fmla="*/ 3513603 h 3775630"/>
              <a:gd name="connsiteX605" fmla="*/ 349953 w 5633323"/>
              <a:gd name="connsiteY605" fmla="*/ 3482499 h 3775630"/>
              <a:gd name="connsiteX606" fmla="*/ 352709 w 5633323"/>
              <a:gd name="connsiteY606" fmla="*/ 3470294 h 3775630"/>
              <a:gd name="connsiteX607" fmla="*/ 358221 w 5633323"/>
              <a:gd name="connsiteY607" fmla="*/ 3460451 h 3775630"/>
              <a:gd name="connsiteX608" fmla="*/ 349953 w 5633323"/>
              <a:gd name="connsiteY608" fmla="*/ 3433678 h 3775630"/>
              <a:gd name="connsiteX609" fmla="*/ 342866 w 5633323"/>
              <a:gd name="connsiteY609" fmla="*/ 3425803 h 3775630"/>
              <a:gd name="connsiteX610" fmla="*/ 297588 w 5633323"/>
              <a:gd name="connsiteY610" fmla="*/ 3410055 h 3775630"/>
              <a:gd name="connsiteX611" fmla="*/ 268847 w 5633323"/>
              <a:gd name="connsiteY611" fmla="*/ 3418323 h 3775630"/>
              <a:gd name="connsiteX612" fmla="*/ 267666 w 5633323"/>
              <a:gd name="connsiteY612" fmla="*/ 3421866 h 3775630"/>
              <a:gd name="connsiteX613" fmla="*/ 270816 w 5633323"/>
              <a:gd name="connsiteY613" fmla="*/ 3434465 h 3775630"/>
              <a:gd name="connsiteX614" fmla="*/ 281052 w 5633323"/>
              <a:gd name="connsiteY614" fmla="*/ 3457694 h 3775630"/>
              <a:gd name="connsiteX615" fmla="*/ 290895 w 5633323"/>
              <a:gd name="connsiteY615" fmla="*/ 3517540 h 3775630"/>
              <a:gd name="connsiteX616" fmla="*/ 289714 w 5633323"/>
              <a:gd name="connsiteY616" fmla="*/ 3528171 h 3775630"/>
              <a:gd name="connsiteX617" fmla="*/ 292864 w 5633323"/>
              <a:gd name="connsiteY617" fmla="*/ 3543132 h 3775630"/>
              <a:gd name="connsiteX618" fmla="*/ 296014 w 5633323"/>
              <a:gd name="connsiteY618" fmla="*/ 3551400 h 3775630"/>
              <a:gd name="connsiteX619" fmla="*/ 306250 w 5633323"/>
              <a:gd name="connsiteY619" fmla="*/ 3576991 h 3775630"/>
              <a:gd name="connsiteX620" fmla="*/ 295619 w 5633323"/>
              <a:gd name="connsiteY620" fmla="*/ 3582504 h 3775630"/>
              <a:gd name="connsiteX621" fmla="*/ 273571 w 5633323"/>
              <a:gd name="connsiteY621" fmla="*/ 3586441 h 3775630"/>
              <a:gd name="connsiteX622" fmla="*/ 261760 w 5633323"/>
              <a:gd name="connsiteY622" fmla="*/ 3581323 h 3775630"/>
              <a:gd name="connsiteX623" fmla="*/ 257429 w 5633323"/>
              <a:gd name="connsiteY623" fmla="*/ 3585653 h 3775630"/>
              <a:gd name="connsiteX624" fmla="*/ 262942 w 5633323"/>
              <a:gd name="connsiteY624" fmla="*/ 3585260 h 3775630"/>
              <a:gd name="connsiteX625" fmla="*/ 271603 w 5633323"/>
              <a:gd name="connsiteY625" fmla="*/ 3596677 h 3775630"/>
              <a:gd name="connsiteX626" fmla="*/ 267272 w 5633323"/>
              <a:gd name="connsiteY626" fmla="*/ 3600221 h 3775630"/>
              <a:gd name="connsiteX627" fmla="*/ 253886 w 5633323"/>
              <a:gd name="connsiteY627" fmla="*/ 3599040 h 3775630"/>
              <a:gd name="connsiteX628" fmla="*/ 250342 w 5633323"/>
              <a:gd name="connsiteY628" fmla="*/ 3598646 h 3775630"/>
              <a:gd name="connsiteX629" fmla="*/ 231444 w 5633323"/>
              <a:gd name="connsiteY629" fmla="*/ 3600221 h 3775630"/>
              <a:gd name="connsiteX630" fmla="*/ 222782 w 5633323"/>
              <a:gd name="connsiteY630" fmla="*/ 3606914 h 3775630"/>
              <a:gd name="connsiteX631" fmla="*/ 231838 w 5633323"/>
              <a:gd name="connsiteY631" fmla="*/ 3613214 h 3775630"/>
              <a:gd name="connsiteX632" fmla="*/ 210970 w 5633323"/>
              <a:gd name="connsiteY632" fmla="*/ 3608883 h 3775630"/>
              <a:gd name="connsiteX633" fmla="*/ 228688 w 5633323"/>
              <a:gd name="connsiteY633" fmla="*/ 3636443 h 3775630"/>
              <a:gd name="connsiteX634" fmla="*/ 201521 w 5633323"/>
              <a:gd name="connsiteY634" fmla="*/ 3638018 h 3775630"/>
              <a:gd name="connsiteX635" fmla="*/ 198371 w 5633323"/>
              <a:gd name="connsiteY635" fmla="*/ 3626994 h 3775630"/>
              <a:gd name="connsiteX636" fmla="*/ 187741 w 5633323"/>
              <a:gd name="connsiteY636" fmla="*/ 3639986 h 3775630"/>
              <a:gd name="connsiteX637" fmla="*/ 174748 w 5633323"/>
              <a:gd name="connsiteY637" fmla="*/ 3639593 h 3775630"/>
              <a:gd name="connsiteX638" fmla="*/ 174354 w 5633323"/>
              <a:gd name="connsiteY638" fmla="*/ 3628962 h 3775630"/>
              <a:gd name="connsiteX639" fmla="*/ 165692 w 5633323"/>
              <a:gd name="connsiteY639" fmla="*/ 3636049 h 3775630"/>
              <a:gd name="connsiteX640" fmla="*/ 155062 w 5633323"/>
              <a:gd name="connsiteY640" fmla="*/ 3647861 h 3775630"/>
              <a:gd name="connsiteX641" fmla="*/ 155062 w 5633323"/>
              <a:gd name="connsiteY641" fmla="*/ 3719124 h 3775630"/>
              <a:gd name="connsiteX642" fmla="*/ 155062 w 5633323"/>
              <a:gd name="connsiteY642" fmla="*/ 3737235 h 3775630"/>
              <a:gd name="connsiteX643" fmla="*/ 147188 w 5633323"/>
              <a:gd name="connsiteY643" fmla="*/ 3735660 h 3775630"/>
              <a:gd name="connsiteX644" fmla="*/ 129077 w 5633323"/>
              <a:gd name="connsiteY644" fmla="*/ 3742353 h 3775630"/>
              <a:gd name="connsiteX645" fmla="*/ 130461 w 5633323"/>
              <a:gd name="connsiteY645" fmla="*/ 3744691 h 3775630"/>
              <a:gd name="connsiteX646" fmla="*/ 5408843 w 5633323"/>
              <a:gd name="connsiteY646" fmla="*/ 2492885 h 3775630"/>
              <a:gd name="connsiteX647" fmla="*/ 5633323 w 5633323"/>
              <a:gd name="connsiteY647" fmla="*/ 2439648 h 3775630"/>
              <a:gd name="connsiteX648" fmla="*/ 5633323 w 5633323"/>
              <a:gd name="connsiteY648" fmla="*/ 2439648 h 3775630"/>
              <a:gd name="connsiteX649" fmla="*/ 5408842 w 5633323"/>
              <a:gd name="connsiteY649" fmla="*/ 1493098 h 3775630"/>
              <a:gd name="connsiteX650" fmla="*/ 5408842 w 5633323"/>
              <a:gd name="connsiteY650" fmla="*/ 1473567 h 3775630"/>
              <a:gd name="connsiteX651" fmla="*/ 5059376 w 5633323"/>
              <a:gd name="connsiteY651" fmla="*/ 0 h 3775630"/>
              <a:gd name="connsiteX652" fmla="*/ 5051051 w 5633323"/>
              <a:gd name="connsiteY652" fmla="*/ 3354 h 3775630"/>
              <a:gd name="connsiteX653" fmla="*/ 5053315 w 5633323"/>
              <a:gd name="connsiteY653" fmla="*/ 14231 h 3775630"/>
              <a:gd name="connsiteX654" fmla="*/ 5050559 w 5633323"/>
              <a:gd name="connsiteY654" fmla="*/ 16199 h 3775630"/>
              <a:gd name="connsiteX655" fmla="*/ 5030479 w 5633323"/>
              <a:gd name="connsiteY655" fmla="*/ 21712 h 3775630"/>
              <a:gd name="connsiteX656" fmla="*/ 5030085 w 5633323"/>
              <a:gd name="connsiteY656" fmla="*/ 17774 h 3775630"/>
              <a:gd name="connsiteX657" fmla="*/ 5004493 w 5633323"/>
              <a:gd name="connsiteY657" fmla="*/ 28405 h 3775630"/>
              <a:gd name="connsiteX658" fmla="*/ 4976145 w 5633323"/>
              <a:gd name="connsiteY658" fmla="*/ 39822 h 3775630"/>
              <a:gd name="connsiteX659" fmla="*/ 4953704 w 5633323"/>
              <a:gd name="connsiteY659" fmla="*/ 35885 h 3775630"/>
              <a:gd name="connsiteX660" fmla="*/ 4950948 w 5633323"/>
              <a:gd name="connsiteY660" fmla="*/ 34704 h 3775630"/>
              <a:gd name="connsiteX661" fmla="*/ 4949767 w 5633323"/>
              <a:gd name="connsiteY661" fmla="*/ 28798 h 3775630"/>
              <a:gd name="connsiteX662" fmla="*/ 4942680 w 5633323"/>
              <a:gd name="connsiteY662" fmla="*/ 38641 h 3775630"/>
              <a:gd name="connsiteX663" fmla="*/ 4918270 w 5633323"/>
              <a:gd name="connsiteY663" fmla="*/ 33523 h 3775630"/>
              <a:gd name="connsiteX664" fmla="*/ 4912757 w 5633323"/>
              <a:gd name="connsiteY664" fmla="*/ 29586 h 377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Lst>
            <a:rect l="l" t="t" r="r" b="b"/>
            <a:pathLst>
              <a:path w="5633323" h="3775630">
                <a:moveTo>
                  <a:pt x="77992" y="3755198"/>
                </a:moveTo>
                <a:lnTo>
                  <a:pt x="65605" y="3760072"/>
                </a:lnTo>
                <a:lnTo>
                  <a:pt x="86573" y="3755099"/>
                </a:lnTo>
                <a:close/>
                <a:moveTo>
                  <a:pt x="20607" y="3757118"/>
                </a:moveTo>
                <a:cubicBezTo>
                  <a:pt x="14209" y="3758102"/>
                  <a:pt x="8009" y="3761448"/>
                  <a:pt x="3087" y="3766370"/>
                </a:cubicBezTo>
                <a:lnTo>
                  <a:pt x="0" y="3775630"/>
                </a:lnTo>
                <a:lnTo>
                  <a:pt x="45727" y="3764786"/>
                </a:lnTo>
                <a:lnTo>
                  <a:pt x="39309" y="3762040"/>
                </a:lnTo>
                <a:cubicBezTo>
                  <a:pt x="33600" y="3757512"/>
                  <a:pt x="27005" y="3756134"/>
                  <a:pt x="20607" y="3757118"/>
                </a:cubicBezTo>
                <a:close/>
                <a:moveTo>
                  <a:pt x="631462" y="3403362"/>
                </a:moveTo>
                <a:cubicBezTo>
                  <a:pt x="633824" y="3403755"/>
                  <a:pt x="636187" y="3404149"/>
                  <a:pt x="638549" y="3404543"/>
                </a:cubicBezTo>
                <a:cubicBezTo>
                  <a:pt x="638942" y="3404937"/>
                  <a:pt x="639730" y="3405724"/>
                  <a:pt x="640518" y="3406118"/>
                </a:cubicBezTo>
                <a:cubicBezTo>
                  <a:pt x="647998" y="3412024"/>
                  <a:pt x="650754" y="3421866"/>
                  <a:pt x="648786" y="3431709"/>
                </a:cubicBezTo>
                <a:cubicBezTo>
                  <a:pt x="647605" y="3430528"/>
                  <a:pt x="646423" y="3429347"/>
                  <a:pt x="645242" y="3428166"/>
                </a:cubicBezTo>
                <a:cubicBezTo>
                  <a:pt x="644848" y="3427772"/>
                  <a:pt x="644061" y="3427772"/>
                  <a:pt x="643667" y="3427772"/>
                </a:cubicBezTo>
                <a:cubicBezTo>
                  <a:pt x="639730" y="3419504"/>
                  <a:pt x="635399" y="3411629"/>
                  <a:pt x="631462" y="3403362"/>
                </a:cubicBezTo>
                <a:close/>
                <a:moveTo>
                  <a:pt x="599177" y="3399424"/>
                </a:moveTo>
                <a:cubicBezTo>
                  <a:pt x="605870" y="3400999"/>
                  <a:pt x="612957" y="3401787"/>
                  <a:pt x="620044" y="3402574"/>
                </a:cubicBezTo>
                <a:cubicBezTo>
                  <a:pt x="618075" y="3407299"/>
                  <a:pt x="616107" y="3412024"/>
                  <a:pt x="612170" y="3415961"/>
                </a:cubicBezTo>
                <a:cubicBezTo>
                  <a:pt x="609020" y="3418323"/>
                  <a:pt x="605870" y="3421079"/>
                  <a:pt x="602720" y="3423441"/>
                </a:cubicBezTo>
                <a:cubicBezTo>
                  <a:pt x="600358" y="3425410"/>
                  <a:pt x="596815" y="3427772"/>
                  <a:pt x="594452" y="3426197"/>
                </a:cubicBezTo>
                <a:cubicBezTo>
                  <a:pt x="592484" y="3424622"/>
                  <a:pt x="590909" y="3419504"/>
                  <a:pt x="591696" y="3417535"/>
                </a:cubicBezTo>
                <a:cubicBezTo>
                  <a:pt x="594452" y="3411630"/>
                  <a:pt x="594059" y="3404149"/>
                  <a:pt x="599177" y="3399424"/>
                </a:cubicBezTo>
                <a:close/>
                <a:moveTo>
                  <a:pt x="2014990" y="2629311"/>
                </a:moveTo>
                <a:cubicBezTo>
                  <a:pt x="2014202" y="2629704"/>
                  <a:pt x="2013021" y="2630492"/>
                  <a:pt x="2012233" y="2630885"/>
                </a:cubicBezTo>
                <a:cubicBezTo>
                  <a:pt x="2008296" y="2632067"/>
                  <a:pt x="2006722" y="2634429"/>
                  <a:pt x="2004753" y="2637185"/>
                </a:cubicBezTo>
                <a:cubicBezTo>
                  <a:pt x="2004753" y="2636003"/>
                  <a:pt x="2004753" y="2635216"/>
                  <a:pt x="2005541" y="2634035"/>
                </a:cubicBezTo>
                <a:cubicBezTo>
                  <a:pt x="2007509" y="2630492"/>
                  <a:pt x="2011053" y="2628917"/>
                  <a:pt x="2014990" y="2629311"/>
                </a:cubicBezTo>
                <a:close/>
                <a:moveTo>
                  <a:pt x="4969452" y="62658"/>
                </a:moveTo>
                <a:cubicBezTo>
                  <a:pt x="4969846" y="63052"/>
                  <a:pt x="4970240" y="63446"/>
                  <a:pt x="4970634" y="63839"/>
                </a:cubicBezTo>
                <a:cubicBezTo>
                  <a:pt x="4970240" y="63839"/>
                  <a:pt x="4969846" y="64233"/>
                  <a:pt x="4969452" y="64233"/>
                </a:cubicBezTo>
                <a:cubicBezTo>
                  <a:pt x="4969058" y="63839"/>
                  <a:pt x="4969452" y="63052"/>
                  <a:pt x="4969452" y="62658"/>
                </a:cubicBezTo>
                <a:close/>
                <a:moveTo>
                  <a:pt x="4912757" y="29586"/>
                </a:moveTo>
                <a:cubicBezTo>
                  <a:pt x="4899371" y="36279"/>
                  <a:pt x="4885591" y="41398"/>
                  <a:pt x="4871810" y="47303"/>
                </a:cubicBezTo>
                <a:cubicBezTo>
                  <a:pt x="4863148" y="55965"/>
                  <a:pt x="4848187" y="48878"/>
                  <a:pt x="4840706" y="60689"/>
                </a:cubicBezTo>
                <a:cubicBezTo>
                  <a:pt x="4848187" y="63446"/>
                  <a:pt x="4853700" y="55571"/>
                  <a:pt x="4860786" y="56752"/>
                </a:cubicBezTo>
                <a:cubicBezTo>
                  <a:pt x="4854486" y="66595"/>
                  <a:pt x="4854486" y="65808"/>
                  <a:pt x="4842675" y="65021"/>
                </a:cubicBezTo>
                <a:cubicBezTo>
                  <a:pt x="4838344" y="64627"/>
                  <a:pt x="4833225" y="66989"/>
                  <a:pt x="4831651" y="72108"/>
                </a:cubicBezTo>
                <a:cubicBezTo>
                  <a:pt x="4831651" y="72895"/>
                  <a:pt x="4835982" y="72895"/>
                  <a:pt x="4835194" y="74863"/>
                </a:cubicBezTo>
                <a:cubicBezTo>
                  <a:pt x="4834013" y="77226"/>
                  <a:pt x="4832439" y="74470"/>
                  <a:pt x="4830863" y="74076"/>
                </a:cubicBezTo>
                <a:cubicBezTo>
                  <a:pt x="4823776" y="72501"/>
                  <a:pt x="4818265" y="77620"/>
                  <a:pt x="4814328" y="81163"/>
                </a:cubicBezTo>
                <a:cubicBezTo>
                  <a:pt x="4803303" y="91793"/>
                  <a:pt x="4789916" y="94943"/>
                  <a:pt x="4775743" y="96518"/>
                </a:cubicBezTo>
                <a:cubicBezTo>
                  <a:pt x="4775743" y="96518"/>
                  <a:pt x="4775743" y="96518"/>
                  <a:pt x="4775743" y="96124"/>
                </a:cubicBezTo>
                <a:cubicBezTo>
                  <a:pt x="4789523" y="83132"/>
                  <a:pt x="4808422" y="77620"/>
                  <a:pt x="4823776" y="65808"/>
                </a:cubicBezTo>
                <a:cubicBezTo>
                  <a:pt x="4814328" y="73288"/>
                  <a:pt x="4802910" y="73289"/>
                  <a:pt x="4791885" y="74470"/>
                </a:cubicBezTo>
                <a:cubicBezTo>
                  <a:pt x="4785192" y="78801"/>
                  <a:pt x="4778893" y="83131"/>
                  <a:pt x="4772199" y="87462"/>
                </a:cubicBezTo>
                <a:cubicBezTo>
                  <a:pt x="4772987" y="84707"/>
                  <a:pt x="4775349" y="81950"/>
                  <a:pt x="4773774" y="78013"/>
                </a:cubicBezTo>
                <a:cubicBezTo>
                  <a:pt x="4758419" y="85494"/>
                  <a:pt x="4745033" y="94943"/>
                  <a:pt x="4732040" y="105180"/>
                </a:cubicBezTo>
                <a:cubicBezTo>
                  <a:pt x="4728103" y="107542"/>
                  <a:pt x="4724560" y="110692"/>
                  <a:pt x="4720622" y="112267"/>
                </a:cubicBezTo>
                <a:cubicBezTo>
                  <a:pt x="4704480" y="118172"/>
                  <a:pt x="4698180" y="136283"/>
                  <a:pt x="4682432" y="142977"/>
                </a:cubicBezTo>
                <a:cubicBezTo>
                  <a:pt x="4684400" y="139433"/>
                  <a:pt x="4686369" y="135890"/>
                  <a:pt x="4688731" y="132346"/>
                </a:cubicBezTo>
                <a:cubicBezTo>
                  <a:pt x="4687944" y="131559"/>
                  <a:pt x="4687156" y="130771"/>
                  <a:pt x="4686369" y="129984"/>
                </a:cubicBezTo>
                <a:cubicBezTo>
                  <a:pt x="4663139" y="151245"/>
                  <a:pt x="4634792" y="166994"/>
                  <a:pt x="4616681" y="194160"/>
                </a:cubicBezTo>
                <a:cubicBezTo>
                  <a:pt x="4609594" y="209516"/>
                  <a:pt x="4601326" y="224870"/>
                  <a:pt x="4589120" y="235107"/>
                </a:cubicBezTo>
                <a:cubicBezTo>
                  <a:pt x="4582427" y="240619"/>
                  <a:pt x="4569040" y="257155"/>
                  <a:pt x="4555260" y="240225"/>
                </a:cubicBezTo>
                <a:cubicBezTo>
                  <a:pt x="4552111" y="236682"/>
                  <a:pt x="4548173" y="240225"/>
                  <a:pt x="4545418" y="241800"/>
                </a:cubicBezTo>
                <a:cubicBezTo>
                  <a:pt x="4535181" y="246918"/>
                  <a:pt x="4538331" y="255580"/>
                  <a:pt x="4541874" y="263455"/>
                </a:cubicBezTo>
                <a:cubicBezTo>
                  <a:pt x="4531244" y="263849"/>
                  <a:pt x="4522582" y="268967"/>
                  <a:pt x="4515495" y="275660"/>
                </a:cubicBezTo>
                <a:cubicBezTo>
                  <a:pt x="4511164" y="279991"/>
                  <a:pt x="4521795" y="280779"/>
                  <a:pt x="4520614" y="286291"/>
                </a:cubicBezTo>
                <a:cubicBezTo>
                  <a:pt x="4513526" y="283535"/>
                  <a:pt x="4511951" y="289834"/>
                  <a:pt x="4510771" y="294165"/>
                </a:cubicBezTo>
                <a:cubicBezTo>
                  <a:pt x="4509589" y="300464"/>
                  <a:pt x="4509195" y="307551"/>
                  <a:pt x="4518250" y="309520"/>
                </a:cubicBezTo>
                <a:cubicBezTo>
                  <a:pt x="4513133" y="320544"/>
                  <a:pt x="4502108" y="325662"/>
                  <a:pt x="4492659" y="332355"/>
                </a:cubicBezTo>
                <a:cubicBezTo>
                  <a:pt x="4490690" y="333931"/>
                  <a:pt x="4483603" y="334718"/>
                  <a:pt x="4487147" y="337474"/>
                </a:cubicBezTo>
                <a:cubicBezTo>
                  <a:pt x="4494234" y="344167"/>
                  <a:pt x="4487541" y="343773"/>
                  <a:pt x="4484391" y="343773"/>
                </a:cubicBezTo>
                <a:cubicBezTo>
                  <a:pt x="4477304" y="344167"/>
                  <a:pt x="4471004" y="348104"/>
                  <a:pt x="4463918" y="347711"/>
                </a:cubicBezTo>
                <a:cubicBezTo>
                  <a:pt x="4470611" y="348498"/>
                  <a:pt x="4476516" y="354404"/>
                  <a:pt x="4483603" y="348892"/>
                </a:cubicBezTo>
                <a:cubicBezTo>
                  <a:pt x="4485572" y="347317"/>
                  <a:pt x="4488328" y="348104"/>
                  <a:pt x="4489116" y="350466"/>
                </a:cubicBezTo>
                <a:cubicBezTo>
                  <a:pt x="4490296" y="353223"/>
                  <a:pt x="4487541" y="354010"/>
                  <a:pt x="4485966" y="355191"/>
                </a:cubicBezTo>
                <a:cubicBezTo>
                  <a:pt x="4482816" y="357160"/>
                  <a:pt x="4479273" y="357947"/>
                  <a:pt x="4475729" y="357553"/>
                </a:cubicBezTo>
                <a:cubicBezTo>
                  <a:pt x="4463130" y="356373"/>
                  <a:pt x="4453287" y="369759"/>
                  <a:pt x="4439901" y="364640"/>
                </a:cubicBezTo>
                <a:cubicBezTo>
                  <a:pt x="4439507" y="364640"/>
                  <a:pt x="4438326" y="365821"/>
                  <a:pt x="4438326" y="366215"/>
                </a:cubicBezTo>
                <a:cubicBezTo>
                  <a:pt x="4440688" y="380783"/>
                  <a:pt x="4428483" y="369758"/>
                  <a:pt x="4424940" y="373696"/>
                </a:cubicBezTo>
                <a:cubicBezTo>
                  <a:pt x="4427696" y="377633"/>
                  <a:pt x="4437932" y="378027"/>
                  <a:pt x="4431633" y="385114"/>
                </a:cubicBezTo>
                <a:cubicBezTo>
                  <a:pt x="4428877" y="388263"/>
                  <a:pt x="4422578" y="382751"/>
                  <a:pt x="4419428" y="379208"/>
                </a:cubicBezTo>
                <a:cubicBezTo>
                  <a:pt x="4417459" y="377240"/>
                  <a:pt x="4410766" y="377240"/>
                  <a:pt x="4414309" y="372121"/>
                </a:cubicBezTo>
                <a:cubicBezTo>
                  <a:pt x="4418640" y="366216"/>
                  <a:pt x="4421396" y="357160"/>
                  <a:pt x="4435176" y="362672"/>
                </a:cubicBezTo>
                <a:cubicBezTo>
                  <a:pt x="4427695" y="354010"/>
                  <a:pt x="4421002" y="348104"/>
                  <a:pt x="4426121" y="338655"/>
                </a:cubicBezTo>
                <a:cubicBezTo>
                  <a:pt x="4416278" y="346923"/>
                  <a:pt x="4397773" y="348105"/>
                  <a:pt x="4404861" y="367790"/>
                </a:cubicBezTo>
                <a:cubicBezTo>
                  <a:pt x="4406829" y="372908"/>
                  <a:pt x="4402104" y="374877"/>
                  <a:pt x="4398561" y="373696"/>
                </a:cubicBezTo>
                <a:cubicBezTo>
                  <a:pt x="4383205" y="369365"/>
                  <a:pt x="4393442" y="387870"/>
                  <a:pt x="4383993" y="390232"/>
                </a:cubicBezTo>
                <a:cubicBezTo>
                  <a:pt x="4381237" y="391020"/>
                  <a:pt x="4392261" y="389051"/>
                  <a:pt x="4390687" y="396925"/>
                </a:cubicBezTo>
                <a:cubicBezTo>
                  <a:pt x="4373756" y="396138"/>
                  <a:pt x="4359583" y="405588"/>
                  <a:pt x="4343833" y="410706"/>
                </a:cubicBezTo>
                <a:cubicBezTo>
                  <a:pt x="4336353" y="413068"/>
                  <a:pt x="4330054" y="422911"/>
                  <a:pt x="4320604" y="413462"/>
                </a:cubicBezTo>
                <a:cubicBezTo>
                  <a:pt x="4318242" y="419368"/>
                  <a:pt x="4322967" y="428029"/>
                  <a:pt x="4314698" y="429210"/>
                </a:cubicBezTo>
                <a:cubicBezTo>
                  <a:pt x="4301705" y="431179"/>
                  <a:pt x="4294225" y="438660"/>
                  <a:pt x="4290289" y="450865"/>
                </a:cubicBezTo>
                <a:cubicBezTo>
                  <a:pt x="4288713" y="455196"/>
                  <a:pt x="4283594" y="460314"/>
                  <a:pt x="4279657" y="460708"/>
                </a:cubicBezTo>
                <a:cubicBezTo>
                  <a:pt x="4269421" y="461101"/>
                  <a:pt x="4263515" y="468976"/>
                  <a:pt x="4255641" y="473306"/>
                </a:cubicBezTo>
                <a:cubicBezTo>
                  <a:pt x="4253279" y="474488"/>
                  <a:pt x="4252491" y="476850"/>
                  <a:pt x="4249735" y="474095"/>
                </a:cubicBezTo>
                <a:cubicBezTo>
                  <a:pt x="4244616" y="469763"/>
                  <a:pt x="4237923" y="472126"/>
                  <a:pt x="4234773" y="475275"/>
                </a:cubicBezTo>
                <a:cubicBezTo>
                  <a:pt x="4231230" y="478819"/>
                  <a:pt x="4232804" y="484331"/>
                  <a:pt x="4238317" y="487481"/>
                </a:cubicBezTo>
                <a:cubicBezTo>
                  <a:pt x="4241860" y="489449"/>
                  <a:pt x="4239891" y="491812"/>
                  <a:pt x="4237923" y="494961"/>
                </a:cubicBezTo>
                <a:cubicBezTo>
                  <a:pt x="4234380" y="500867"/>
                  <a:pt x="4229262" y="503230"/>
                  <a:pt x="4220600" y="508348"/>
                </a:cubicBezTo>
                <a:cubicBezTo>
                  <a:pt x="4227687" y="495356"/>
                  <a:pt x="4235167" y="485906"/>
                  <a:pt x="4226899" y="474488"/>
                </a:cubicBezTo>
                <a:cubicBezTo>
                  <a:pt x="4212332" y="484331"/>
                  <a:pt x="4212725" y="484331"/>
                  <a:pt x="4218631" y="495749"/>
                </a:cubicBezTo>
                <a:cubicBezTo>
                  <a:pt x="4221781" y="502049"/>
                  <a:pt x="4218631" y="507167"/>
                  <a:pt x="4213907" y="510710"/>
                </a:cubicBezTo>
                <a:cubicBezTo>
                  <a:pt x="4210363" y="513466"/>
                  <a:pt x="4206426" y="516222"/>
                  <a:pt x="4202489" y="517797"/>
                </a:cubicBezTo>
                <a:cubicBezTo>
                  <a:pt x="4189495" y="522521"/>
                  <a:pt x="4186346" y="536302"/>
                  <a:pt x="4177684" y="544570"/>
                </a:cubicBezTo>
                <a:cubicBezTo>
                  <a:pt x="4172567" y="549295"/>
                  <a:pt x="4182803" y="550082"/>
                  <a:pt x="4178865" y="554413"/>
                </a:cubicBezTo>
                <a:cubicBezTo>
                  <a:pt x="4174929" y="558744"/>
                  <a:pt x="4175716" y="560319"/>
                  <a:pt x="4182802" y="563075"/>
                </a:cubicBezTo>
                <a:cubicBezTo>
                  <a:pt x="4178078" y="563075"/>
                  <a:pt x="4174535" y="563075"/>
                  <a:pt x="4171385" y="563075"/>
                </a:cubicBezTo>
                <a:cubicBezTo>
                  <a:pt x="4172173" y="555594"/>
                  <a:pt x="4166660" y="557563"/>
                  <a:pt x="4162330" y="557169"/>
                </a:cubicBezTo>
                <a:cubicBezTo>
                  <a:pt x="4159180" y="556775"/>
                  <a:pt x="4154061" y="559531"/>
                  <a:pt x="4155243" y="552838"/>
                </a:cubicBezTo>
                <a:cubicBezTo>
                  <a:pt x="4156424" y="547720"/>
                  <a:pt x="4159573" y="548507"/>
                  <a:pt x="4163510" y="551263"/>
                </a:cubicBezTo>
                <a:cubicBezTo>
                  <a:pt x="4167054" y="554019"/>
                  <a:pt x="4170991" y="553232"/>
                  <a:pt x="4171385" y="548114"/>
                </a:cubicBezTo>
                <a:cubicBezTo>
                  <a:pt x="4172173" y="543389"/>
                  <a:pt x="4169023" y="541814"/>
                  <a:pt x="4164298" y="542208"/>
                </a:cubicBezTo>
                <a:cubicBezTo>
                  <a:pt x="4163117" y="542207"/>
                  <a:pt x="4145006" y="548507"/>
                  <a:pt x="4143825" y="549295"/>
                </a:cubicBezTo>
                <a:cubicBezTo>
                  <a:pt x="4140281" y="551263"/>
                  <a:pt x="4137919" y="553232"/>
                  <a:pt x="4133195" y="550082"/>
                </a:cubicBezTo>
                <a:cubicBezTo>
                  <a:pt x="4125320" y="544963"/>
                  <a:pt x="4118233" y="546932"/>
                  <a:pt x="4115083" y="557169"/>
                </a:cubicBezTo>
                <a:cubicBezTo>
                  <a:pt x="4109571" y="548507"/>
                  <a:pt x="4106421" y="544570"/>
                  <a:pt x="4100514" y="556775"/>
                </a:cubicBezTo>
                <a:cubicBezTo>
                  <a:pt x="4097365" y="563469"/>
                  <a:pt x="4089884" y="568193"/>
                  <a:pt x="4083979" y="573706"/>
                </a:cubicBezTo>
                <a:cubicBezTo>
                  <a:pt x="4082010" y="575280"/>
                  <a:pt x="4079647" y="574886"/>
                  <a:pt x="4077679" y="573312"/>
                </a:cubicBezTo>
                <a:cubicBezTo>
                  <a:pt x="4072167" y="569375"/>
                  <a:pt x="4069805" y="569768"/>
                  <a:pt x="4068230" y="576068"/>
                </a:cubicBezTo>
                <a:cubicBezTo>
                  <a:pt x="4067442" y="578824"/>
                  <a:pt x="4068230" y="581580"/>
                  <a:pt x="4065868" y="582367"/>
                </a:cubicBezTo>
                <a:cubicBezTo>
                  <a:pt x="4059567" y="583942"/>
                  <a:pt x="4058780" y="566619"/>
                  <a:pt x="4052087" y="578824"/>
                </a:cubicBezTo>
                <a:cubicBezTo>
                  <a:pt x="4049724" y="583155"/>
                  <a:pt x="4047363" y="585123"/>
                  <a:pt x="4043819" y="586304"/>
                </a:cubicBezTo>
                <a:cubicBezTo>
                  <a:pt x="4032795" y="590635"/>
                  <a:pt x="4020983" y="592997"/>
                  <a:pt x="4011928" y="601659"/>
                </a:cubicBezTo>
                <a:cubicBezTo>
                  <a:pt x="4011534" y="602053"/>
                  <a:pt x="4010353" y="602053"/>
                  <a:pt x="4009565" y="602053"/>
                </a:cubicBezTo>
                <a:cubicBezTo>
                  <a:pt x="3999723" y="601266"/>
                  <a:pt x="3988304" y="603628"/>
                  <a:pt x="3985943" y="589060"/>
                </a:cubicBezTo>
                <a:cubicBezTo>
                  <a:pt x="3980824" y="592997"/>
                  <a:pt x="3988698" y="608747"/>
                  <a:pt x="3973343" y="601265"/>
                </a:cubicBezTo>
                <a:cubicBezTo>
                  <a:pt x="3961532" y="619770"/>
                  <a:pt x="3962319" y="601265"/>
                  <a:pt x="3958382" y="595360"/>
                </a:cubicBezTo>
                <a:cubicBezTo>
                  <a:pt x="3955626" y="599297"/>
                  <a:pt x="3951689" y="601265"/>
                  <a:pt x="3951689" y="606384"/>
                </a:cubicBezTo>
                <a:cubicBezTo>
                  <a:pt x="3951295" y="615046"/>
                  <a:pt x="3944995" y="621345"/>
                  <a:pt x="3939878" y="628039"/>
                </a:cubicBezTo>
                <a:cubicBezTo>
                  <a:pt x="3935546" y="633551"/>
                  <a:pt x="3928066" y="629219"/>
                  <a:pt x="3928066" y="630007"/>
                </a:cubicBezTo>
                <a:cubicBezTo>
                  <a:pt x="3922554" y="644575"/>
                  <a:pt x="3906412" y="643000"/>
                  <a:pt x="3896569" y="651268"/>
                </a:cubicBezTo>
                <a:cubicBezTo>
                  <a:pt x="3883969" y="656780"/>
                  <a:pt x="3870189" y="660324"/>
                  <a:pt x="3861134" y="672135"/>
                </a:cubicBezTo>
                <a:cubicBezTo>
                  <a:pt x="3874521" y="667804"/>
                  <a:pt x="3886725" y="660324"/>
                  <a:pt x="3898930" y="653237"/>
                </a:cubicBezTo>
                <a:cubicBezTo>
                  <a:pt x="3917041" y="645362"/>
                  <a:pt x="3934759" y="637488"/>
                  <a:pt x="3954839" y="637094"/>
                </a:cubicBezTo>
                <a:cubicBezTo>
                  <a:pt x="3957201" y="637094"/>
                  <a:pt x="3960745" y="634732"/>
                  <a:pt x="3961926" y="638275"/>
                </a:cubicBezTo>
                <a:cubicBezTo>
                  <a:pt x="3963500" y="642606"/>
                  <a:pt x="3959170" y="641031"/>
                  <a:pt x="3957595" y="642606"/>
                </a:cubicBezTo>
                <a:cubicBezTo>
                  <a:pt x="3939090" y="659536"/>
                  <a:pt x="3914680" y="667804"/>
                  <a:pt x="3894993" y="682765"/>
                </a:cubicBezTo>
                <a:cubicBezTo>
                  <a:pt x="3884363" y="691033"/>
                  <a:pt x="3872158" y="697333"/>
                  <a:pt x="3860347" y="704026"/>
                </a:cubicBezTo>
                <a:cubicBezTo>
                  <a:pt x="3854047" y="707570"/>
                  <a:pt x="3845385" y="703239"/>
                  <a:pt x="3839873" y="710326"/>
                </a:cubicBezTo>
                <a:cubicBezTo>
                  <a:pt x="3836330" y="714657"/>
                  <a:pt x="3826881" y="709145"/>
                  <a:pt x="3824518" y="718594"/>
                </a:cubicBezTo>
                <a:cubicBezTo>
                  <a:pt x="3823731" y="721350"/>
                  <a:pt x="3818219" y="720956"/>
                  <a:pt x="3817038" y="715444"/>
                </a:cubicBezTo>
                <a:cubicBezTo>
                  <a:pt x="3816644" y="712687"/>
                  <a:pt x="3816644" y="708751"/>
                  <a:pt x="3811919" y="709539"/>
                </a:cubicBezTo>
                <a:cubicBezTo>
                  <a:pt x="3809951" y="714263"/>
                  <a:pt x="3813494" y="718987"/>
                  <a:pt x="3812313" y="722925"/>
                </a:cubicBezTo>
                <a:cubicBezTo>
                  <a:pt x="3810738" y="727255"/>
                  <a:pt x="3803651" y="730405"/>
                  <a:pt x="3803651" y="734343"/>
                </a:cubicBezTo>
                <a:cubicBezTo>
                  <a:pt x="3803651" y="746941"/>
                  <a:pt x="3793808" y="747335"/>
                  <a:pt x="3786721" y="752453"/>
                </a:cubicBezTo>
                <a:cubicBezTo>
                  <a:pt x="3777272" y="759147"/>
                  <a:pt x="3764279" y="765052"/>
                  <a:pt x="3763097" y="777258"/>
                </a:cubicBezTo>
                <a:cubicBezTo>
                  <a:pt x="3761916" y="787889"/>
                  <a:pt x="3756010" y="793007"/>
                  <a:pt x="3749712" y="798913"/>
                </a:cubicBezTo>
                <a:cubicBezTo>
                  <a:pt x="3741444" y="806787"/>
                  <a:pt x="3731601" y="813480"/>
                  <a:pt x="3724907" y="822536"/>
                </a:cubicBezTo>
                <a:cubicBezTo>
                  <a:pt x="3720183" y="821748"/>
                  <a:pt x="3722151" y="809937"/>
                  <a:pt x="3711915" y="817417"/>
                </a:cubicBezTo>
                <a:cubicBezTo>
                  <a:pt x="3704828" y="822535"/>
                  <a:pt x="3704434" y="826867"/>
                  <a:pt x="3702465" y="833166"/>
                </a:cubicBezTo>
                <a:cubicBezTo>
                  <a:pt x="3701678" y="836316"/>
                  <a:pt x="3703253" y="843403"/>
                  <a:pt x="3697347" y="841828"/>
                </a:cubicBezTo>
                <a:cubicBezTo>
                  <a:pt x="3693016" y="840646"/>
                  <a:pt x="3690260" y="835528"/>
                  <a:pt x="3691048" y="844584"/>
                </a:cubicBezTo>
                <a:cubicBezTo>
                  <a:pt x="3691442" y="848127"/>
                  <a:pt x="3688292" y="848127"/>
                  <a:pt x="3686323" y="846159"/>
                </a:cubicBezTo>
                <a:cubicBezTo>
                  <a:pt x="3679236" y="838284"/>
                  <a:pt x="3675692" y="847733"/>
                  <a:pt x="3675298" y="850096"/>
                </a:cubicBezTo>
                <a:cubicBezTo>
                  <a:pt x="3673330" y="857577"/>
                  <a:pt x="3672542" y="854033"/>
                  <a:pt x="3669786" y="850884"/>
                </a:cubicBezTo>
                <a:cubicBezTo>
                  <a:pt x="3668212" y="848915"/>
                  <a:pt x="3665455" y="847733"/>
                  <a:pt x="3662700" y="850096"/>
                </a:cubicBezTo>
                <a:cubicBezTo>
                  <a:pt x="3660731" y="851670"/>
                  <a:pt x="3661519" y="852852"/>
                  <a:pt x="3662699" y="854427"/>
                </a:cubicBezTo>
                <a:cubicBezTo>
                  <a:pt x="3670968" y="865451"/>
                  <a:pt x="3668999" y="888681"/>
                  <a:pt x="3658369" y="899311"/>
                </a:cubicBezTo>
                <a:cubicBezTo>
                  <a:pt x="3658368" y="886318"/>
                  <a:pt x="3649313" y="881200"/>
                  <a:pt x="3639470" y="878050"/>
                </a:cubicBezTo>
                <a:cubicBezTo>
                  <a:pt x="3629627" y="875294"/>
                  <a:pt x="3629627" y="886712"/>
                  <a:pt x="3623722" y="890255"/>
                </a:cubicBezTo>
                <a:cubicBezTo>
                  <a:pt x="3630809" y="889074"/>
                  <a:pt x="3636714" y="890649"/>
                  <a:pt x="3645376" y="891830"/>
                </a:cubicBezTo>
                <a:cubicBezTo>
                  <a:pt x="3635927" y="895767"/>
                  <a:pt x="3628052" y="894586"/>
                  <a:pt x="3620572" y="894192"/>
                </a:cubicBezTo>
                <a:cubicBezTo>
                  <a:pt x="3613091" y="893798"/>
                  <a:pt x="3614273" y="897736"/>
                  <a:pt x="3613878" y="901673"/>
                </a:cubicBezTo>
                <a:cubicBezTo>
                  <a:pt x="3612303" y="904429"/>
                  <a:pt x="3598524" y="895374"/>
                  <a:pt x="3607185" y="908367"/>
                </a:cubicBezTo>
                <a:cubicBezTo>
                  <a:pt x="3607972" y="909154"/>
                  <a:pt x="3606004" y="910729"/>
                  <a:pt x="3603248" y="911516"/>
                </a:cubicBezTo>
                <a:cubicBezTo>
                  <a:pt x="3596161" y="913878"/>
                  <a:pt x="3587893" y="910335"/>
                  <a:pt x="3581987" y="917422"/>
                </a:cubicBezTo>
                <a:cubicBezTo>
                  <a:pt x="3580018" y="919785"/>
                  <a:pt x="3577262" y="918209"/>
                  <a:pt x="3577657" y="912697"/>
                </a:cubicBezTo>
                <a:cubicBezTo>
                  <a:pt x="3578444" y="900492"/>
                  <a:pt x="3589468" y="907185"/>
                  <a:pt x="3594587" y="903248"/>
                </a:cubicBezTo>
                <a:cubicBezTo>
                  <a:pt x="3592618" y="899311"/>
                  <a:pt x="3585531" y="904429"/>
                  <a:pt x="3585531" y="897342"/>
                </a:cubicBezTo>
                <a:cubicBezTo>
                  <a:pt x="3585531" y="891830"/>
                  <a:pt x="3590255" y="891437"/>
                  <a:pt x="3593405" y="889468"/>
                </a:cubicBezTo>
                <a:cubicBezTo>
                  <a:pt x="3598130" y="886712"/>
                  <a:pt x="3605217" y="889861"/>
                  <a:pt x="3609154" y="882774"/>
                </a:cubicBezTo>
                <a:cubicBezTo>
                  <a:pt x="3601279" y="879625"/>
                  <a:pt x="3593799" y="874900"/>
                  <a:pt x="3586318" y="874900"/>
                </a:cubicBezTo>
                <a:cubicBezTo>
                  <a:pt x="3578050" y="874900"/>
                  <a:pt x="3569782" y="888287"/>
                  <a:pt x="3561120" y="874506"/>
                </a:cubicBezTo>
                <a:cubicBezTo>
                  <a:pt x="3560726" y="874113"/>
                  <a:pt x="3557577" y="874507"/>
                  <a:pt x="3557577" y="875294"/>
                </a:cubicBezTo>
                <a:cubicBezTo>
                  <a:pt x="3553246" y="887105"/>
                  <a:pt x="3540253" y="886712"/>
                  <a:pt x="3533560" y="893405"/>
                </a:cubicBezTo>
                <a:cubicBezTo>
                  <a:pt x="3528441" y="898129"/>
                  <a:pt x="3524111" y="889468"/>
                  <a:pt x="3522930" y="894980"/>
                </a:cubicBezTo>
                <a:cubicBezTo>
                  <a:pt x="3520173" y="906004"/>
                  <a:pt x="3511511" y="900885"/>
                  <a:pt x="3505212" y="902460"/>
                </a:cubicBezTo>
                <a:cubicBezTo>
                  <a:pt x="3498125" y="900492"/>
                  <a:pt x="3493795" y="906397"/>
                  <a:pt x="3488676" y="907579"/>
                </a:cubicBezTo>
                <a:cubicBezTo>
                  <a:pt x="3479620" y="909547"/>
                  <a:pt x="3483163" y="911516"/>
                  <a:pt x="3486313" y="915059"/>
                </a:cubicBezTo>
                <a:cubicBezTo>
                  <a:pt x="3489070" y="917816"/>
                  <a:pt x="3491431" y="920572"/>
                  <a:pt x="3494187" y="923328"/>
                </a:cubicBezTo>
                <a:cubicBezTo>
                  <a:pt x="3487889" y="925296"/>
                  <a:pt x="3481983" y="924903"/>
                  <a:pt x="3474896" y="922540"/>
                </a:cubicBezTo>
                <a:cubicBezTo>
                  <a:pt x="3467021" y="919784"/>
                  <a:pt x="3457572" y="918209"/>
                  <a:pt x="3449304" y="922540"/>
                </a:cubicBezTo>
                <a:cubicBezTo>
                  <a:pt x="3440642" y="926871"/>
                  <a:pt x="3432768" y="932777"/>
                  <a:pt x="3424893" y="921359"/>
                </a:cubicBezTo>
                <a:cubicBezTo>
                  <a:pt x="3423319" y="918996"/>
                  <a:pt x="3418987" y="920965"/>
                  <a:pt x="3415838" y="922146"/>
                </a:cubicBezTo>
                <a:cubicBezTo>
                  <a:pt x="3404420" y="927264"/>
                  <a:pt x="3407176" y="935139"/>
                  <a:pt x="3410720" y="944588"/>
                </a:cubicBezTo>
                <a:cubicBezTo>
                  <a:pt x="3408357" y="944983"/>
                  <a:pt x="3405995" y="944194"/>
                  <a:pt x="3404420" y="945376"/>
                </a:cubicBezTo>
                <a:cubicBezTo>
                  <a:pt x="3397333" y="949707"/>
                  <a:pt x="3387884" y="950101"/>
                  <a:pt x="3384341" y="959550"/>
                </a:cubicBezTo>
                <a:cubicBezTo>
                  <a:pt x="3383947" y="960731"/>
                  <a:pt x="3383553" y="972149"/>
                  <a:pt x="3383159" y="972542"/>
                </a:cubicBezTo>
                <a:cubicBezTo>
                  <a:pt x="3380797" y="975692"/>
                  <a:pt x="3377254" y="975692"/>
                  <a:pt x="3373709" y="976480"/>
                </a:cubicBezTo>
                <a:cubicBezTo>
                  <a:pt x="3375678" y="979236"/>
                  <a:pt x="3380403" y="976086"/>
                  <a:pt x="3381190" y="980810"/>
                </a:cubicBezTo>
                <a:cubicBezTo>
                  <a:pt x="3380797" y="981204"/>
                  <a:pt x="3380403" y="981205"/>
                  <a:pt x="3380010" y="981598"/>
                </a:cubicBezTo>
                <a:cubicBezTo>
                  <a:pt x="3380009" y="981992"/>
                  <a:pt x="3379615" y="982385"/>
                  <a:pt x="3380010" y="982779"/>
                </a:cubicBezTo>
                <a:cubicBezTo>
                  <a:pt x="3382372" y="987110"/>
                  <a:pt x="3386309" y="988291"/>
                  <a:pt x="3390247" y="986322"/>
                </a:cubicBezTo>
                <a:cubicBezTo>
                  <a:pt x="3396939" y="982779"/>
                  <a:pt x="3402058" y="985535"/>
                  <a:pt x="3408357" y="989079"/>
                </a:cubicBezTo>
                <a:cubicBezTo>
                  <a:pt x="3402846" y="991835"/>
                  <a:pt x="3397726" y="992622"/>
                  <a:pt x="3393002" y="991835"/>
                </a:cubicBezTo>
                <a:cubicBezTo>
                  <a:pt x="3389064" y="991441"/>
                  <a:pt x="3385522" y="992622"/>
                  <a:pt x="3385128" y="995378"/>
                </a:cubicBezTo>
                <a:cubicBezTo>
                  <a:pt x="3383946" y="1003253"/>
                  <a:pt x="3377647" y="1003646"/>
                  <a:pt x="3372529" y="1006796"/>
                </a:cubicBezTo>
                <a:cubicBezTo>
                  <a:pt x="3366622" y="1010340"/>
                  <a:pt x="3356386" y="1014277"/>
                  <a:pt x="3365442" y="1024514"/>
                </a:cubicBezTo>
                <a:lnTo>
                  <a:pt x="3364630" y="1025811"/>
                </a:lnTo>
                <a:lnTo>
                  <a:pt x="3365443" y="1025693"/>
                </a:lnTo>
                <a:cubicBezTo>
                  <a:pt x="3365049" y="1026875"/>
                  <a:pt x="3364261" y="1027662"/>
                  <a:pt x="3363475" y="1028844"/>
                </a:cubicBezTo>
                <a:lnTo>
                  <a:pt x="3363345" y="1028881"/>
                </a:lnTo>
                <a:lnTo>
                  <a:pt x="3362687" y="1035144"/>
                </a:lnTo>
                <a:cubicBezTo>
                  <a:pt x="3356781" y="1036719"/>
                  <a:pt x="3353237" y="1041049"/>
                  <a:pt x="3350874" y="1046168"/>
                </a:cubicBezTo>
                <a:cubicBezTo>
                  <a:pt x="3346544" y="1033962"/>
                  <a:pt x="3339063" y="1042231"/>
                  <a:pt x="3333550" y="1044199"/>
                </a:cubicBezTo>
                <a:cubicBezTo>
                  <a:pt x="3320952" y="1048923"/>
                  <a:pt x="3324889" y="1058373"/>
                  <a:pt x="3328826" y="1067428"/>
                </a:cubicBezTo>
                <a:cubicBezTo>
                  <a:pt x="3319377" y="1066641"/>
                  <a:pt x="3315046" y="1068610"/>
                  <a:pt x="3300084" y="1080815"/>
                </a:cubicBezTo>
                <a:cubicBezTo>
                  <a:pt x="3303234" y="1083571"/>
                  <a:pt x="3308353" y="1084752"/>
                  <a:pt x="3308353" y="1090264"/>
                </a:cubicBezTo>
                <a:cubicBezTo>
                  <a:pt x="3302841" y="1087902"/>
                  <a:pt x="3299297" y="1089083"/>
                  <a:pt x="3299691" y="1095777"/>
                </a:cubicBezTo>
                <a:cubicBezTo>
                  <a:pt x="3295360" y="1098926"/>
                  <a:pt x="3296541" y="1103257"/>
                  <a:pt x="3298116" y="1106407"/>
                </a:cubicBezTo>
                <a:cubicBezTo>
                  <a:pt x="3301660" y="1114281"/>
                  <a:pt x="3300085" y="1122943"/>
                  <a:pt x="3293392" y="1126093"/>
                </a:cubicBezTo>
                <a:cubicBezTo>
                  <a:pt x="3282367" y="1131605"/>
                  <a:pt x="3281186" y="1133967"/>
                  <a:pt x="3278824" y="1144597"/>
                </a:cubicBezTo>
                <a:cubicBezTo>
                  <a:pt x="3278431" y="1145779"/>
                  <a:pt x="3276462" y="1148141"/>
                  <a:pt x="3275675" y="1147747"/>
                </a:cubicBezTo>
                <a:cubicBezTo>
                  <a:pt x="3272131" y="1146960"/>
                  <a:pt x="3268587" y="1147354"/>
                  <a:pt x="3264257" y="1148928"/>
                </a:cubicBezTo>
                <a:cubicBezTo>
                  <a:pt x="3271343" y="1154834"/>
                  <a:pt x="3271737" y="1158771"/>
                  <a:pt x="3261107" y="1157984"/>
                </a:cubicBezTo>
                <a:cubicBezTo>
                  <a:pt x="3254807" y="1157590"/>
                  <a:pt x="3248114" y="1156803"/>
                  <a:pt x="3242208" y="1158771"/>
                </a:cubicBezTo>
                <a:cubicBezTo>
                  <a:pt x="3235908" y="1160740"/>
                  <a:pt x="3224097" y="1161921"/>
                  <a:pt x="3234334" y="1173339"/>
                </a:cubicBezTo>
                <a:cubicBezTo>
                  <a:pt x="3235515" y="1174914"/>
                  <a:pt x="3238271" y="1176882"/>
                  <a:pt x="3235515" y="1179245"/>
                </a:cubicBezTo>
                <a:cubicBezTo>
                  <a:pt x="3233546" y="1180820"/>
                  <a:pt x="3230790" y="1181607"/>
                  <a:pt x="3228034" y="1180032"/>
                </a:cubicBezTo>
                <a:cubicBezTo>
                  <a:pt x="3219766" y="1175701"/>
                  <a:pt x="3210711" y="1176095"/>
                  <a:pt x="3202049" y="1177276"/>
                </a:cubicBezTo>
                <a:cubicBezTo>
                  <a:pt x="3190237" y="1179245"/>
                  <a:pt x="3178821" y="1186725"/>
                  <a:pt x="3167009" y="1177670"/>
                </a:cubicBezTo>
                <a:cubicBezTo>
                  <a:pt x="3167009" y="1177670"/>
                  <a:pt x="3166221" y="1178063"/>
                  <a:pt x="3165828" y="1178063"/>
                </a:cubicBezTo>
                <a:cubicBezTo>
                  <a:pt x="3165040" y="1178064"/>
                  <a:pt x="3163860" y="1178063"/>
                  <a:pt x="3163071" y="1177670"/>
                </a:cubicBezTo>
                <a:cubicBezTo>
                  <a:pt x="3160315" y="1176882"/>
                  <a:pt x="3160315" y="1175701"/>
                  <a:pt x="3163071" y="1174914"/>
                </a:cubicBezTo>
                <a:cubicBezTo>
                  <a:pt x="3166615" y="1174126"/>
                  <a:pt x="3169765" y="1172945"/>
                  <a:pt x="3175277" y="1165464"/>
                </a:cubicBezTo>
                <a:cubicBezTo>
                  <a:pt x="3157559" y="1175701"/>
                  <a:pt x="3152835" y="1167433"/>
                  <a:pt x="3150866" y="1154440"/>
                </a:cubicBezTo>
                <a:cubicBezTo>
                  <a:pt x="3151260" y="1167433"/>
                  <a:pt x="3148898" y="1175308"/>
                  <a:pt x="3134330" y="1177276"/>
                </a:cubicBezTo>
                <a:cubicBezTo>
                  <a:pt x="3129999" y="1177669"/>
                  <a:pt x="3119760" y="1183575"/>
                  <a:pt x="3119762" y="1194993"/>
                </a:cubicBezTo>
                <a:cubicBezTo>
                  <a:pt x="3125273" y="1191056"/>
                  <a:pt x="3130393" y="1189481"/>
                  <a:pt x="3134724" y="1187906"/>
                </a:cubicBezTo>
                <a:cubicBezTo>
                  <a:pt x="3141023" y="1185938"/>
                  <a:pt x="3146535" y="1177670"/>
                  <a:pt x="3154804" y="1182788"/>
                </a:cubicBezTo>
                <a:cubicBezTo>
                  <a:pt x="3152836" y="1186725"/>
                  <a:pt x="3157166" y="1192238"/>
                  <a:pt x="3152441" y="1195387"/>
                </a:cubicBezTo>
                <a:cubicBezTo>
                  <a:pt x="3142598" y="1202080"/>
                  <a:pt x="3132755" y="1208380"/>
                  <a:pt x="3127634" y="1220586"/>
                </a:cubicBezTo>
                <a:cubicBezTo>
                  <a:pt x="3126453" y="1223735"/>
                  <a:pt x="3119763" y="1228066"/>
                  <a:pt x="3116217" y="1225704"/>
                </a:cubicBezTo>
                <a:cubicBezTo>
                  <a:pt x="3105981" y="1219798"/>
                  <a:pt x="3102439" y="1227278"/>
                  <a:pt x="3097715" y="1232790"/>
                </a:cubicBezTo>
                <a:cubicBezTo>
                  <a:pt x="3089840" y="1242634"/>
                  <a:pt x="3074879" y="1240271"/>
                  <a:pt x="3067003" y="1250508"/>
                </a:cubicBezTo>
                <a:cubicBezTo>
                  <a:pt x="3066610" y="1250902"/>
                  <a:pt x="3063462" y="1249720"/>
                  <a:pt x="3062674" y="1248539"/>
                </a:cubicBezTo>
                <a:cubicBezTo>
                  <a:pt x="3061494" y="1246176"/>
                  <a:pt x="3060311" y="1244208"/>
                  <a:pt x="3057948" y="1246965"/>
                </a:cubicBezTo>
                <a:cubicBezTo>
                  <a:pt x="3051256" y="1254839"/>
                  <a:pt x="3049287" y="1249326"/>
                  <a:pt x="3048106" y="1243027"/>
                </a:cubicBezTo>
                <a:cubicBezTo>
                  <a:pt x="3047713" y="1240271"/>
                  <a:pt x="3045744" y="1237909"/>
                  <a:pt x="3043775" y="1240271"/>
                </a:cubicBezTo>
                <a:cubicBezTo>
                  <a:pt x="3038263" y="1246964"/>
                  <a:pt x="3026846" y="1231215"/>
                  <a:pt x="3024483" y="1246176"/>
                </a:cubicBezTo>
                <a:cubicBezTo>
                  <a:pt x="3023303" y="1245783"/>
                  <a:pt x="3021727" y="1245389"/>
                  <a:pt x="3021334" y="1244602"/>
                </a:cubicBezTo>
                <a:cubicBezTo>
                  <a:pt x="3017003" y="1235547"/>
                  <a:pt x="3017397" y="1226491"/>
                  <a:pt x="3020153" y="1217435"/>
                </a:cubicBezTo>
                <a:cubicBezTo>
                  <a:pt x="3028420" y="1212710"/>
                  <a:pt x="3036295" y="1207986"/>
                  <a:pt x="3044563" y="1203655"/>
                </a:cubicBezTo>
                <a:cubicBezTo>
                  <a:pt x="3032751" y="1202474"/>
                  <a:pt x="3025665" y="1210741"/>
                  <a:pt x="3017002" y="1215073"/>
                </a:cubicBezTo>
                <a:cubicBezTo>
                  <a:pt x="3014640" y="1214285"/>
                  <a:pt x="3016215" y="1209561"/>
                  <a:pt x="3012277" y="1210348"/>
                </a:cubicBezTo>
                <a:cubicBezTo>
                  <a:pt x="3006372" y="1203655"/>
                  <a:pt x="3014641" y="1203655"/>
                  <a:pt x="3016610" y="1200899"/>
                </a:cubicBezTo>
                <a:cubicBezTo>
                  <a:pt x="3027633" y="1187513"/>
                  <a:pt x="3050469" y="1193024"/>
                  <a:pt x="3059523" y="1175307"/>
                </a:cubicBezTo>
                <a:cubicBezTo>
                  <a:pt x="3059917" y="1174126"/>
                  <a:pt x="3063065" y="1174127"/>
                  <a:pt x="3064642" y="1173339"/>
                </a:cubicBezTo>
                <a:cubicBezTo>
                  <a:pt x="3067399" y="1171763"/>
                  <a:pt x="3071727" y="1175308"/>
                  <a:pt x="3073697" y="1172158"/>
                </a:cubicBezTo>
                <a:cubicBezTo>
                  <a:pt x="3083147" y="1156015"/>
                  <a:pt x="3100076" y="1151684"/>
                  <a:pt x="3115432" y="1148534"/>
                </a:cubicBezTo>
                <a:cubicBezTo>
                  <a:pt x="3131967" y="1144991"/>
                  <a:pt x="3143779" y="1129636"/>
                  <a:pt x="3162284" y="1132786"/>
                </a:cubicBezTo>
                <a:cubicBezTo>
                  <a:pt x="3163861" y="1133179"/>
                  <a:pt x="3165828" y="1130423"/>
                  <a:pt x="3167401" y="1129243"/>
                </a:cubicBezTo>
                <a:cubicBezTo>
                  <a:pt x="3161103" y="1122943"/>
                  <a:pt x="3167795" y="1122549"/>
                  <a:pt x="3170945" y="1122943"/>
                </a:cubicBezTo>
                <a:cubicBezTo>
                  <a:pt x="3177638" y="1123731"/>
                  <a:pt x="3182363" y="1118612"/>
                  <a:pt x="3189056" y="1118218"/>
                </a:cubicBezTo>
                <a:cubicBezTo>
                  <a:pt x="3196143" y="1117825"/>
                  <a:pt x="3195749" y="1109163"/>
                  <a:pt x="3194962" y="1105226"/>
                </a:cubicBezTo>
                <a:cubicBezTo>
                  <a:pt x="3194174" y="1100108"/>
                  <a:pt x="3188269" y="1102076"/>
                  <a:pt x="3185119" y="1104438"/>
                </a:cubicBezTo>
                <a:cubicBezTo>
                  <a:pt x="3180394" y="1108375"/>
                  <a:pt x="3175275" y="1108769"/>
                  <a:pt x="3170551" y="1105619"/>
                </a:cubicBezTo>
                <a:cubicBezTo>
                  <a:pt x="3161889" y="1100108"/>
                  <a:pt x="3157953" y="1103651"/>
                  <a:pt x="3156379" y="1112706"/>
                </a:cubicBezTo>
                <a:cubicBezTo>
                  <a:pt x="3148111" y="1102469"/>
                  <a:pt x="3148504" y="1103256"/>
                  <a:pt x="3141024" y="1112706"/>
                </a:cubicBezTo>
                <a:cubicBezTo>
                  <a:pt x="3135905" y="1119399"/>
                  <a:pt x="3125275" y="1130423"/>
                  <a:pt x="3122912" y="1128849"/>
                </a:cubicBezTo>
                <a:cubicBezTo>
                  <a:pt x="3110314" y="1121762"/>
                  <a:pt x="3110707" y="1134360"/>
                  <a:pt x="3105194" y="1139086"/>
                </a:cubicBezTo>
                <a:cubicBezTo>
                  <a:pt x="3102044" y="1135149"/>
                  <a:pt x="3099682" y="1131999"/>
                  <a:pt x="3096533" y="1127667"/>
                </a:cubicBezTo>
                <a:cubicBezTo>
                  <a:pt x="3092989" y="1141448"/>
                  <a:pt x="3080784" y="1141841"/>
                  <a:pt x="3070941" y="1146172"/>
                </a:cubicBezTo>
                <a:cubicBezTo>
                  <a:pt x="3066610" y="1148141"/>
                  <a:pt x="3063459" y="1156410"/>
                  <a:pt x="3056766" y="1149716"/>
                </a:cubicBezTo>
                <a:cubicBezTo>
                  <a:pt x="3055979" y="1159559"/>
                  <a:pt x="3046137" y="1157984"/>
                  <a:pt x="3041807" y="1157983"/>
                </a:cubicBezTo>
                <a:cubicBezTo>
                  <a:pt x="3035506" y="1157984"/>
                  <a:pt x="3028814" y="1153259"/>
                  <a:pt x="3026058" y="1144204"/>
                </a:cubicBezTo>
                <a:cubicBezTo>
                  <a:pt x="3025271" y="1147353"/>
                  <a:pt x="3016216" y="1155227"/>
                  <a:pt x="3014247" y="1157590"/>
                </a:cubicBezTo>
                <a:cubicBezTo>
                  <a:pt x="3002828" y="1172945"/>
                  <a:pt x="3002434" y="1159558"/>
                  <a:pt x="3000073" y="1151684"/>
                </a:cubicBezTo>
                <a:cubicBezTo>
                  <a:pt x="2995742" y="1154834"/>
                  <a:pt x="2992985" y="1157197"/>
                  <a:pt x="2992591" y="1162708"/>
                </a:cubicBezTo>
                <a:cubicBezTo>
                  <a:pt x="2991410" y="1170977"/>
                  <a:pt x="2986687" y="1178063"/>
                  <a:pt x="2980780" y="1184363"/>
                </a:cubicBezTo>
                <a:cubicBezTo>
                  <a:pt x="2976450" y="1189481"/>
                  <a:pt x="2968969" y="1184363"/>
                  <a:pt x="2968969" y="1185544"/>
                </a:cubicBezTo>
                <a:cubicBezTo>
                  <a:pt x="2966212" y="1197749"/>
                  <a:pt x="2953614" y="1196174"/>
                  <a:pt x="2946527" y="1202080"/>
                </a:cubicBezTo>
                <a:cubicBezTo>
                  <a:pt x="2917785" y="1215073"/>
                  <a:pt x="2890225" y="1229640"/>
                  <a:pt x="2863845" y="1246571"/>
                </a:cubicBezTo>
                <a:cubicBezTo>
                  <a:pt x="2850852" y="1233972"/>
                  <a:pt x="2859515" y="1253263"/>
                  <a:pt x="2854395" y="1252476"/>
                </a:cubicBezTo>
                <a:cubicBezTo>
                  <a:pt x="2859122" y="1254051"/>
                  <a:pt x="2862270" y="1251689"/>
                  <a:pt x="2864633" y="1248145"/>
                </a:cubicBezTo>
                <a:cubicBezTo>
                  <a:pt x="2892587" y="1233578"/>
                  <a:pt x="2920935" y="1218616"/>
                  <a:pt x="2948889" y="1204049"/>
                </a:cubicBezTo>
                <a:cubicBezTo>
                  <a:pt x="2964638" y="1198143"/>
                  <a:pt x="2980780" y="1193812"/>
                  <a:pt x="2997711" y="1192631"/>
                </a:cubicBezTo>
                <a:cubicBezTo>
                  <a:pt x="2999679" y="1192631"/>
                  <a:pt x="3002042" y="1189875"/>
                  <a:pt x="3003223" y="1193812"/>
                </a:cubicBezTo>
                <a:cubicBezTo>
                  <a:pt x="3003617" y="1195386"/>
                  <a:pt x="3004403" y="1198143"/>
                  <a:pt x="3001648" y="1198143"/>
                </a:cubicBezTo>
                <a:cubicBezTo>
                  <a:pt x="2993774" y="1196961"/>
                  <a:pt x="2992198" y="1205230"/>
                  <a:pt x="2986687" y="1208379"/>
                </a:cubicBezTo>
                <a:cubicBezTo>
                  <a:pt x="2965032" y="1220585"/>
                  <a:pt x="2943771" y="1234759"/>
                  <a:pt x="2922510" y="1247752"/>
                </a:cubicBezTo>
                <a:cubicBezTo>
                  <a:pt x="2910698" y="1250508"/>
                  <a:pt x="2904005" y="1264288"/>
                  <a:pt x="2890618" y="1262713"/>
                </a:cubicBezTo>
                <a:cubicBezTo>
                  <a:pt x="2885893" y="1262319"/>
                  <a:pt x="2884319" y="1264288"/>
                  <a:pt x="2880775" y="1266256"/>
                </a:cubicBezTo>
                <a:cubicBezTo>
                  <a:pt x="2872900" y="1270587"/>
                  <a:pt x="2863846" y="1285942"/>
                  <a:pt x="2852428" y="1265075"/>
                </a:cubicBezTo>
                <a:cubicBezTo>
                  <a:pt x="2861090" y="1283187"/>
                  <a:pt x="2840616" y="1288304"/>
                  <a:pt x="2841403" y="1301691"/>
                </a:cubicBezTo>
                <a:cubicBezTo>
                  <a:pt x="2841404" y="1304841"/>
                  <a:pt x="2839042" y="1304054"/>
                  <a:pt x="2836679" y="1304841"/>
                </a:cubicBezTo>
                <a:cubicBezTo>
                  <a:pt x="2817781" y="1311928"/>
                  <a:pt x="2803213" y="1322952"/>
                  <a:pt x="2799669" y="1344213"/>
                </a:cubicBezTo>
                <a:cubicBezTo>
                  <a:pt x="2799276" y="1346574"/>
                  <a:pt x="2796520" y="1348544"/>
                  <a:pt x="2794551" y="1350118"/>
                </a:cubicBezTo>
                <a:cubicBezTo>
                  <a:pt x="2787466" y="1356418"/>
                  <a:pt x="2780772" y="1363111"/>
                  <a:pt x="2773289" y="1368624"/>
                </a:cubicBezTo>
                <a:cubicBezTo>
                  <a:pt x="2769746" y="1371380"/>
                  <a:pt x="2766990" y="1384372"/>
                  <a:pt x="2759510" y="1370985"/>
                </a:cubicBezTo>
                <a:cubicBezTo>
                  <a:pt x="2757936" y="1368229"/>
                  <a:pt x="2753211" y="1371773"/>
                  <a:pt x="2752030" y="1375711"/>
                </a:cubicBezTo>
                <a:cubicBezTo>
                  <a:pt x="2746517" y="1371379"/>
                  <a:pt x="2749668" y="1362324"/>
                  <a:pt x="2741792" y="1356811"/>
                </a:cubicBezTo>
                <a:cubicBezTo>
                  <a:pt x="2747698" y="1368623"/>
                  <a:pt x="2742186" y="1379254"/>
                  <a:pt x="2743368" y="1389884"/>
                </a:cubicBezTo>
                <a:cubicBezTo>
                  <a:pt x="2742581" y="1391065"/>
                  <a:pt x="2741006" y="1391852"/>
                  <a:pt x="2741005" y="1393034"/>
                </a:cubicBezTo>
                <a:cubicBezTo>
                  <a:pt x="2739824" y="1399727"/>
                  <a:pt x="2731556" y="1397759"/>
                  <a:pt x="2729587" y="1403271"/>
                </a:cubicBezTo>
                <a:cubicBezTo>
                  <a:pt x="2726045" y="1399333"/>
                  <a:pt x="2721319" y="1396183"/>
                  <a:pt x="2719351" y="1391852"/>
                </a:cubicBezTo>
                <a:cubicBezTo>
                  <a:pt x="2712657" y="1377285"/>
                  <a:pt x="2718170" y="1353268"/>
                  <a:pt x="2729587" y="1341457"/>
                </a:cubicBezTo>
                <a:cubicBezTo>
                  <a:pt x="2733131" y="1339882"/>
                  <a:pt x="2737462" y="1339094"/>
                  <a:pt x="2739824" y="1336339"/>
                </a:cubicBezTo>
                <a:cubicBezTo>
                  <a:pt x="2741399" y="1334763"/>
                  <a:pt x="2746123" y="1331613"/>
                  <a:pt x="2742581" y="1328070"/>
                </a:cubicBezTo>
                <a:cubicBezTo>
                  <a:pt x="2739431" y="1324921"/>
                  <a:pt x="2737462" y="1327676"/>
                  <a:pt x="2735493" y="1330433"/>
                </a:cubicBezTo>
                <a:cubicBezTo>
                  <a:pt x="2733131" y="1334370"/>
                  <a:pt x="2731162" y="1331613"/>
                  <a:pt x="2729588" y="1329645"/>
                </a:cubicBezTo>
                <a:cubicBezTo>
                  <a:pt x="2726831" y="1324133"/>
                  <a:pt x="2724076" y="1328464"/>
                  <a:pt x="2721320" y="1329645"/>
                </a:cubicBezTo>
                <a:cubicBezTo>
                  <a:pt x="2721320" y="1327283"/>
                  <a:pt x="2721320" y="1325315"/>
                  <a:pt x="2718563" y="1324527"/>
                </a:cubicBezTo>
                <a:cubicBezTo>
                  <a:pt x="2715019" y="1317046"/>
                  <a:pt x="2715415" y="1306415"/>
                  <a:pt x="2711476" y="1301297"/>
                </a:cubicBezTo>
                <a:cubicBezTo>
                  <a:pt x="2700452" y="1285942"/>
                  <a:pt x="2696121" y="1270981"/>
                  <a:pt x="2699271" y="1252870"/>
                </a:cubicBezTo>
                <a:cubicBezTo>
                  <a:pt x="2700060" y="1248932"/>
                  <a:pt x="2697302" y="1244602"/>
                  <a:pt x="2692184" y="1244602"/>
                </a:cubicBezTo>
                <a:cubicBezTo>
                  <a:pt x="2686279" y="1244602"/>
                  <a:pt x="2687459" y="1249720"/>
                  <a:pt x="2687853" y="1252870"/>
                </a:cubicBezTo>
                <a:cubicBezTo>
                  <a:pt x="2691003" y="1274918"/>
                  <a:pt x="2694546" y="1296967"/>
                  <a:pt x="2698483" y="1319015"/>
                </a:cubicBezTo>
                <a:cubicBezTo>
                  <a:pt x="2700846" y="1332401"/>
                  <a:pt x="2700452" y="1346969"/>
                  <a:pt x="2703602" y="1359568"/>
                </a:cubicBezTo>
                <a:cubicBezTo>
                  <a:pt x="2709114" y="1382403"/>
                  <a:pt x="2716594" y="1403665"/>
                  <a:pt x="2707933" y="1427681"/>
                </a:cubicBezTo>
                <a:cubicBezTo>
                  <a:pt x="2705177" y="1435162"/>
                  <a:pt x="2707146" y="1445398"/>
                  <a:pt x="2703602" y="1453667"/>
                </a:cubicBezTo>
                <a:cubicBezTo>
                  <a:pt x="2698483" y="1465084"/>
                  <a:pt x="2688247" y="1473746"/>
                  <a:pt x="2687459" y="1487920"/>
                </a:cubicBezTo>
                <a:cubicBezTo>
                  <a:pt x="2687460" y="1488707"/>
                  <a:pt x="2687066" y="1489101"/>
                  <a:pt x="2687066" y="1489495"/>
                </a:cubicBezTo>
                <a:cubicBezTo>
                  <a:pt x="2685885" y="1490676"/>
                  <a:pt x="2685097" y="1491857"/>
                  <a:pt x="2683916" y="1493038"/>
                </a:cubicBezTo>
                <a:cubicBezTo>
                  <a:pt x="2681160" y="1495007"/>
                  <a:pt x="2677223" y="1495401"/>
                  <a:pt x="2675254" y="1495007"/>
                </a:cubicBezTo>
                <a:cubicBezTo>
                  <a:pt x="2668955" y="1493432"/>
                  <a:pt x="2672105" y="1488707"/>
                  <a:pt x="2674467" y="1484376"/>
                </a:cubicBezTo>
                <a:cubicBezTo>
                  <a:pt x="2678011" y="1478077"/>
                  <a:pt x="2679980" y="1471383"/>
                  <a:pt x="2682735" y="1464691"/>
                </a:cubicBezTo>
                <a:cubicBezTo>
                  <a:pt x="2686279" y="1459572"/>
                  <a:pt x="2690216" y="1454454"/>
                  <a:pt x="2693759" y="1448942"/>
                </a:cubicBezTo>
                <a:cubicBezTo>
                  <a:pt x="2693366" y="1448548"/>
                  <a:pt x="2692972" y="1448155"/>
                  <a:pt x="2692185" y="1447761"/>
                </a:cubicBezTo>
                <a:cubicBezTo>
                  <a:pt x="2687066" y="1452092"/>
                  <a:pt x="2682342" y="1456816"/>
                  <a:pt x="2677222" y="1461147"/>
                </a:cubicBezTo>
                <a:cubicBezTo>
                  <a:pt x="2675648" y="1463509"/>
                  <a:pt x="2673679" y="1465872"/>
                  <a:pt x="2671317" y="1469415"/>
                </a:cubicBezTo>
                <a:cubicBezTo>
                  <a:pt x="2669348" y="1465478"/>
                  <a:pt x="2668955" y="1460360"/>
                  <a:pt x="2666199" y="1458391"/>
                </a:cubicBezTo>
                <a:cubicBezTo>
                  <a:pt x="2655963" y="1451698"/>
                  <a:pt x="2663049" y="1464297"/>
                  <a:pt x="2658719" y="1465084"/>
                </a:cubicBezTo>
                <a:cubicBezTo>
                  <a:pt x="2655175" y="1465084"/>
                  <a:pt x="2653994" y="1458391"/>
                  <a:pt x="2653206" y="1459178"/>
                </a:cubicBezTo>
                <a:cubicBezTo>
                  <a:pt x="2650450" y="1462328"/>
                  <a:pt x="2647301" y="1466265"/>
                  <a:pt x="2646513" y="1470203"/>
                </a:cubicBezTo>
                <a:cubicBezTo>
                  <a:pt x="2645726" y="1475714"/>
                  <a:pt x="2646907" y="1482014"/>
                  <a:pt x="2647301" y="1487920"/>
                </a:cubicBezTo>
                <a:cubicBezTo>
                  <a:pt x="2647301" y="1492251"/>
                  <a:pt x="2653600" y="1495401"/>
                  <a:pt x="2650057" y="1500912"/>
                </a:cubicBezTo>
                <a:cubicBezTo>
                  <a:pt x="2649269" y="1502094"/>
                  <a:pt x="2653206" y="1504456"/>
                  <a:pt x="2655962" y="1504850"/>
                </a:cubicBezTo>
                <a:cubicBezTo>
                  <a:pt x="2665806" y="1507212"/>
                  <a:pt x="2661474" y="1496581"/>
                  <a:pt x="2666593" y="1493432"/>
                </a:cubicBezTo>
                <a:cubicBezTo>
                  <a:pt x="2668167" y="1498157"/>
                  <a:pt x="2669743" y="1502881"/>
                  <a:pt x="2670136" y="1507212"/>
                </a:cubicBezTo>
                <a:cubicBezTo>
                  <a:pt x="2668167" y="1508393"/>
                  <a:pt x="2666199" y="1509575"/>
                  <a:pt x="2663837" y="1510755"/>
                </a:cubicBezTo>
                <a:cubicBezTo>
                  <a:pt x="2666199" y="1509968"/>
                  <a:pt x="2668167" y="1509181"/>
                  <a:pt x="2670136" y="1508787"/>
                </a:cubicBezTo>
                <a:cubicBezTo>
                  <a:pt x="2670137" y="1515087"/>
                  <a:pt x="2667774" y="1520205"/>
                  <a:pt x="2659900" y="1524142"/>
                </a:cubicBezTo>
                <a:cubicBezTo>
                  <a:pt x="2663837" y="1528867"/>
                  <a:pt x="2668561" y="1525323"/>
                  <a:pt x="2672892" y="1528473"/>
                </a:cubicBezTo>
                <a:cubicBezTo>
                  <a:pt x="2668168" y="1532410"/>
                  <a:pt x="2672105" y="1539891"/>
                  <a:pt x="2665806" y="1543040"/>
                </a:cubicBezTo>
                <a:cubicBezTo>
                  <a:pt x="2664230" y="1549734"/>
                  <a:pt x="2669349" y="1554064"/>
                  <a:pt x="2672498" y="1558790"/>
                </a:cubicBezTo>
                <a:cubicBezTo>
                  <a:pt x="2683129" y="1575719"/>
                  <a:pt x="2696515" y="1590681"/>
                  <a:pt x="2708327" y="1607217"/>
                </a:cubicBezTo>
                <a:cubicBezTo>
                  <a:pt x="2756754" y="1675724"/>
                  <a:pt x="2805969" y="1743443"/>
                  <a:pt x="2855184" y="1811557"/>
                </a:cubicBezTo>
                <a:cubicBezTo>
                  <a:pt x="2931566" y="1917467"/>
                  <a:pt x="3007553" y="2024165"/>
                  <a:pt x="3083541" y="2130470"/>
                </a:cubicBezTo>
                <a:cubicBezTo>
                  <a:pt x="3074092" y="2133225"/>
                  <a:pt x="3065429" y="2137950"/>
                  <a:pt x="3057949" y="2146218"/>
                </a:cubicBezTo>
                <a:cubicBezTo>
                  <a:pt x="3052437" y="2152517"/>
                  <a:pt x="3042987" y="2156848"/>
                  <a:pt x="3035506" y="2162361"/>
                </a:cubicBezTo>
                <a:cubicBezTo>
                  <a:pt x="3033145" y="2163935"/>
                  <a:pt x="3031569" y="2167085"/>
                  <a:pt x="3028026" y="2165510"/>
                </a:cubicBezTo>
                <a:cubicBezTo>
                  <a:pt x="3024483" y="2163935"/>
                  <a:pt x="3024876" y="2160785"/>
                  <a:pt x="3026845" y="2158029"/>
                </a:cubicBezTo>
                <a:cubicBezTo>
                  <a:pt x="3028420" y="2156061"/>
                  <a:pt x="3035114" y="2156061"/>
                  <a:pt x="3032751" y="2152518"/>
                </a:cubicBezTo>
                <a:cubicBezTo>
                  <a:pt x="3028027" y="2149761"/>
                  <a:pt x="3025270" y="2154092"/>
                  <a:pt x="3019759" y="2152911"/>
                </a:cubicBezTo>
                <a:cubicBezTo>
                  <a:pt x="3009916" y="2150943"/>
                  <a:pt x="3003222" y="2159211"/>
                  <a:pt x="2994166" y="2161573"/>
                </a:cubicBezTo>
                <a:cubicBezTo>
                  <a:pt x="3009129" y="2168659"/>
                  <a:pt x="2987474" y="2170234"/>
                  <a:pt x="2988655" y="2174959"/>
                </a:cubicBezTo>
                <a:lnTo>
                  <a:pt x="2957944" y="2182440"/>
                </a:lnTo>
                <a:cubicBezTo>
                  <a:pt x="2947708" y="2197401"/>
                  <a:pt x="2927235" y="2192677"/>
                  <a:pt x="2910699" y="2195039"/>
                </a:cubicBezTo>
                <a:cubicBezTo>
                  <a:pt x="2920147" y="2202913"/>
                  <a:pt x="2889438" y="2199370"/>
                  <a:pt x="2902036" y="2208031"/>
                </a:cubicBezTo>
                <a:cubicBezTo>
                  <a:pt x="2905579" y="2210394"/>
                  <a:pt x="2914635" y="2211575"/>
                  <a:pt x="2909518" y="2216694"/>
                </a:cubicBezTo>
                <a:cubicBezTo>
                  <a:pt x="2904793" y="2221418"/>
                  <a:pt x="2896130" y="2218268"/>
                  <a:pt x="2891800" y="2216694"/>
                </a:cubicBezTo>
                <a:cubicBezTo>
                  <a:pt x="2874082" y="2211575"/>
                  <a:pt x="2853609" y="2214725"/>
                  <a:pt x="2844160" y="2221811"/>
                </a:cubicBezTo>
                <a:cubicBezTo>
                  <a:pt x="2831955" y="2230868"/>
                  <a:pt x="2826442" y="2226536"/>
                  <a:pt x="2818568" y="2222993"/>
                </a:cubicBezTo>
                <a:cubicBezTo>
                  <a:pt x="2809119" y="2219056"/>
                  <a:pt x="2803213" y="2221811"/>
                  <a:pt x="2795733" y="2226142"/>
                </a:cubicBezTo>
                <a:cubicBezTo>
                  <a:pt x="2783529" y="2233229"/>
                  <a:pt x="2793372" y="2239529"/>
                  <a:pt x="2795734" y="2246616"/>
                </a:cubicBezTo>
                <a:cubicBezTo>
                  <a:pt x="2763055" y="2243466"/>
                  <a:pt x="2758724" y="2246616"/>
                  <a:pt x="2765024" y="2268270"/>
                </a:cubicBezTo>
                <a:cubicBezTo>
                  <a:pt x="2766205" y="2272208"/>
                  <a:pt x="2760693" y="2270633"/>
                  <a:pt x="2759118" y="2271814"/>
                </a:cubicBezTo>
                <a:cubicBezTo>
                  <a:pt x="2744157" y="2281656"/>
                  <a:pt x="2735889" y="2298587"/>
                  <a:pt x="2741401" y="2308430"/>
                </a:cubicBezTo>
                <a:cubicBezTo>
                  <a:pt x="2722502" y="2302130"/>
                  <a:pt x="2718959" y="2317485"/>
                  <a:pt x="2707541" y="2321423"/>
                </a:cubicBezTo>
                <a:cubicBezTo>
                  <a:pt x="2696517" y="2325360"/>
                  <a:pt x="2715022" y="2327328"/>
                  <a:pt x="2713053" y="2332053"/>
                </a:cubicBezTo>
                <a:cubicBezTo>
                  <a:pt x="2704391" y="2333628"/>
                  <a:pt x="2689430" y="2336384"/>
                  <a:pt x="2690611" y="2339533"/>
                </a:cubicBezTo>
                <a:cubicBezTo>
                  <a:pt x="2693367" y="2347014"/>
                  <a:pt x="2698879" y="2354889"/>
                  <a:pt x="2712659" y="2357645"/>
                </a:cubicBezTo>
                <a:cubicBezTo>
                  <a:pt x="2697304" y="2358432"/>
                  <a:pt x="2697304" y="2358432"/>
                  <a:pt x="2683918" y="2363944"/>
                </a:cubicBezTo>
                <a:cubicBezTo>
                  <a:pt x="2689036" y="2365519"/>
                  <a:pt x="2695729" y="2361976"/>
                  <a:pt x="2700061" y="2365125"/>
                </a:cubicBezTo>
                <a:cubicBezTo>
                  <a:pt x="2691792" y="2372606"/>
                  <a:pt x="2691792" y="2372606"/>
                  <a:pt x="2681161" y="2368669"/>
                </a:cubicBezTo>
                <a:cubicBezTo>
                  <a:pt x="2666988" y="2363944"/>
                  <a:pt x="2646908" y="2369456"/>
                  <a:pt x="2649664" y="2378512"/>
                </a:cubicBezTo>
                <a:cubicBezTo>
                  <a:pt x="2653601" y="2390717"/>
                  <a:pt x="2639821" y="2391898"/>
                  <a:pt x="2632341" y="2397804"/>
                </a:cubicBezTo>
                <a:cubicBezTo>
                  <a:pt x="2626829" y="2402135"/>
                  <a:pt x="2602418" y="2401741"/>
                  <a:pt x="2621710" y="2413552"/>
                </a:cubicBezTo>
                <a:cubicBezTo>
                  <a:pt x="2624860" y="2415521"/>
                  <a:pt x="2618954" y="2415521"/>
                  <a:pt x="2617773" y="2415915"/>
                </a:cubicBezTo>
                <a:cubicBezTo>
                  <a:pt x="2607536" y="2417489"/>
                  <a:pt x="2599662" y="2423395"/>
                  <a:pt x="2588637" y="2423395"/>
                </a:cubicBezTo>
                <a:cubicBezTo>
                  <a:pt x="2580763" y="2423002"/>
                  <a:pt x="2574464" y="2426152"/>
                  <a:pt x="2568165" y="2428907"/>
                </a:cubicBezTo>
                <a:cubicBezTo>
                  <a:pt x="2563834" y="2430482"/>
                  <a:pt x="2563046" y="2433239"/>
                  <a:pt x="2567771" y="2435207"/>
                </a:cubicBezTo>
                <a:cubicBezTo>
                  <a:pt x="2577613" y="2437570"/>
                  <a:pt x="2587063" y="2432057"/>
                  <a:pt x="2598481" y="2432451"/>
                </a:cubicBezTo>
                <a:cubicBezTo>
                  <a:pt x="2593756" y="2437570"/>
                  <a:pt x="2588244" y="2441113"/>
                  <a:pt x="2581945" y="2445050"/>
                </a:cubicBezTo>
                <a:cubicBezTo>
                  <a:pt x="2561472" y="2458043"/>
                  <a:pt x="2535092" y="2454893"/>
                  <a:pt x="2512257" y="2460405"/>
                </a:cubicBezTo>
                <a:cubicBezTo>
                  <a:pt x="2505563" y="2462374"/>
                  <a:pt x="2498870" y="2464736"/>
                  <a:pt x="2501233" y="2471035"/>
                </a:cubicBezTo>
                <a:cubicBezTo>
                  <a:pt x="2503201" y="2473004"/>
                  <a:pt x="2506351" y="2473791"/>
                  <a:pt x="2509500" y="2473791"/>
                </a:cubicBezTo>
                <a:cubicBezTo>
                  <a:pt x="2515406" y="2474578"/>
                  <a:pt x="2519737" y="2475760"/>
                  <a:pt x="2518162" y="2480878"/>
                </a:cubicBezTo>
                <a:cubicBezTo>
                  <a:pt x="2516587" y="2485997"/>
                  <a:pt x="2510682" y="2482848"/>
                  <a:pt x="2507139" y="2484028"/>
                </a:cubicBezTo>
                <a:cubicBezTo>
                  <a:pt x="2490996" y="2488359"/>
                  <a:pt x="2475247" y="2484422"/>
                  <a:pt x="2459498" y="2486391"/>
                </a:cubicBezTo>
                <a:cubicBezTo>
                  <a:pt x="2465010" y="2478516"/>
                  <a:pt x="2474065" y="2474578"/>
                  <a:pt x="2485877" y="2474185"/>
                </a:cubicBezTo>
                <a:cubicBezTo>
                  <a:pt x="2498476" y="2469854"/>
                  <a:pt x="2501233" y="2463555"/>
                  <a:pt x="2494145" y="2456468"/>
                </a:cubicBezTo>
                <a:cubicBezTo>
                  <a:pt x="2486665" y="2448987"/>
                  <a:pt x="2477609" y="2451743"/>
                  <a:pt x="2469341" y="2457256"/>
                </a:cubicBezTo>
                <a:cubicBezTo>
                  <a:pt x="2469735" y="2456468"/>
                  <a:pt x="2470129" y="2455680"/>
                  <a:pt x="2470522" y="2454893"/>
                </a:cubicBezTo>
                <a:cubicBezTo>
                  <a:pt x="2476428" y="2445444"/>
                  <a:pt x="2468948" y="2446625"/>
                  <a:pt x="2460286" y="2449774"/>
                </a:cubicBezTo>
                <a:cubicBezTo>
                  <a:pt x="2448868" y="2446625"/>
                  <a:pt x="2437056" y="2444263"/>
                  <a:pt x="2424063" y="2447413"/>
                </a:cubicBezTo>
                <a:cubicBezTo>
                  <a:pt x="2402015" y="2451350"/>
                  <a:pt x="2394141" y="2467885"/>
                  <a:pt x="2376030" y="2473398"/>
                </a:cubicBezTo>
                <a:cubicBezTo>
                  <a:pt x="2365400" y="2474185"/>
                  <a:pt x="2370518" y="2460799"/>
                  <a:pt x="2356738" y="2466311"/>
                </a:cubicBezTo>
                <a:cubicBezTo>
                  <a:pt x="2344926" y="2476154"/>
                  <a:pt x="2322091" y="2470248"/>
                  <a:pt x="2311853" y="2482848"/>
                </a:cubicBezTo>
                <a:cubicBezTo>
                  <a:pt x="2323271" y="2484816"/>
                  <a:pt x="2330752" y="2476548"/>
                  <a:pt x="2341382" y="2476548"/>
                </a:cubicBezTo>
                <a:cubicBezTo>
                  <a:pt x="2333115" y="2486785"/>
                  <a:pt x="2333115" y="2486391"/>
                  <a:pt x="2315397" y="2486785"/>
                </a:cubicBezTo>
                <a:cubicBezTo>
                  <a:pt x="2309097" y="2486784"/>
                  <a:pt x="2302010" y="2489541"/>
                  <a:pt x="2300042" y="2495052"/>
                </a:cubicBezTo>
                <a:cubicBezTo>
                  <a:pt x="2299649" y="2495840"/>
                  <a:pt x="2306341" y="2495446"/>
                  <a:pt x="2305160" y="2497415"/>
                </a:cubicBezTo>
                <a:cubicBezTo>
                  <a:pt x="2303979" y="2500171"/>
                  <a:pt x="2300830" y="2497415"/>
                  <a:pt x="2298861" y="2497415"/>
                </a:cubicBezTo>
                <a:cubicBezTo>
                  <a:pt x="2294924" y="2497021"/>
                  <a:pt x="2290986" y="2497809"/>
                  <a:pt x="2287837" y="2498989"/>
                </a:cubicBezTo>
                <a:cubicBezTo>
                  <a:pt x="2289412" y="2496233"/>
                  <a:pt x="2291380" y="2493871"/>
                  <a:pt x="2293349" y="2491115"/>
                </a:cubicBezTo>
                <a:cubicBezTo>
                  <a:pt x="2294923" y="2489146"/>
                  <a:pt x="2297680" y="2485997"/>
                  <a:pt x="2292955" y="2484422"/>
                </a:cubicBezTo>
                <a:cubicBezTo>
                  <a:pt x="2288624" y="2485997"/>
                  <a:pt x="2285475" y="2487178"/>
                  <a:pt x="2281143" y="2489147"/>
                </a:cubicBezTo>
                <a:cubicBezTo>
                  <a:pt x="2277206" y="2495052"/>
                  <a:pt x="2265001" y="2497021"/>
                  <a:pt x="2270907" y="2508439"/>
                </a:cubicBezTo>
                <a:cubicBezTo>
                  <a:pt x="2271694" y="2508439"/>
                  <a:pt x="2272482" y="2508045"/>
                  <a:pt x="2273269" y="2508045"/>
                </a:cubicBezTo>
                <a:lnTo>
                  <a:pt x="2257664" y="2515921"/>
                </a:lnTo>
                <a:lnTo>
                  <a:pt x="2248072" y="2522614"/>
                </a:lnTo>
                <a:lnTo>
                  <a:pt x="2249298" y="2519345"/>
                </a:lnTo>
                <a:lnTo>
                  <a:pt x="2228779" y="2524581"/>
                </a:lnTo>
                <a:cubicBezTo>
                  <a:pt x="2232322" y="2519069"/>
                  <a:pt x="2235866" y="2513557"/>
                  <a:pt x="2240197" y="2508833"/>
                </a:cubicBezTo>
                <a:cubicBezTo>
                  <a:pt x="2240590" y="2508439"/>
                  <a:pt x="2240590" y="2508045"/>
                  <a:pt x="2240984" y="2508045"/>
                </a:cubicBezTo>
                <a:cubicBezTo>
                  <a:pt x="2240197" y="2507652"/>
                  <a:pt x="2239016" y="2507258"/>
                  <a:pt x="2238228" y="2506864"/>
                </a:cubicBezTo>
                <a:cubicBezTo>
                  <a:pt x="2245315" y="2500564"/>
                  <a:pt x="2247677" y="2491903"/>
                  <a:pt x="2253190" y="2484422"/>
                </a:cubicBezTo>
                <a:cubicBezTo>
                  <a:pt x="2250827" y="2482060"/>
                  <a:pt x="2248465" y="2484422"/>
                  <a:pt x="2246103" y="2484028"/>
                </a:cubicBezTo>
                <a:cubicBezTo>
                  <a:pt x="2245709" y="2484028"/>
                  <a:pt x="2244921" y="2483634"/>
                  <a:pt x="2244921" y="2483241"/>
                </a:cubicBezTo>
                <a:cubicBezTo>
                  <a:pt x="2244921" y="2482848"/>
                  <a:pt x="2245315" y="2482454"/>
                  <a:pt x="2245315" y="2482059"/>
                </a:cubicBezTo>
                <a:cubicBezTo>
                  <a:pt x="2245709" y="2481272"/>
                  <a:pt x="2246103" y="2480485"/>
                  <a:pt x="2246497" y="2480091"/>
                </a:cubicBezTo>
                <a:cubicBezTo>
                  <a:pt x="2244134" y="2478910"/>
                  <a:pt x="2242166" y="2478123"/>
                  <a:pt x="2240590" y="2481272"/>
                </a:cubicBezTo>
                <a:cubicBezTo>
                  <a:pt x="2232322" y="2495052"/>
                  <a:pt x="2220511" y="2506470"/>
                  <a:pt x="2215786" y="2522219"/>
                </a:cubicBezTo>
                <a:cubicBezTo>
                  <a:pt x="2215392" y="2523400"/>
                  <a:pt x="2212243" y="2523400"/>
                  <a:pt x="2209880" y="2524187"/>
                </a:cubicBezTo>
                <a:cubicBezTo>
                  <a:pt x="2209880" y="2524187"/>
                  <a:pt x="2209487" y="2524187"/>
                  <a:pt x="2209487" y="2524581"/>
                </a:cubicBezTo>
                <a:cubicBezTo>
                  <a:pt x="2209093" y="2526550"/>
                  <a:pt x="2209487" y="2528912"/>
                  <a:pt x="2209487" y="2531274"/>
                </a:cubicBezTo>
                <a:cubicBezTo>
                  <a:pt x="2204368" y="2533637"/>
                  <a:pt x="2199250" y="2535999"/>
                  <a:pt x="2195706" y="2539542"/>
                </a:cubicBezTo>
                <a:cubicBezTo>
                  <a:pt x="2195706" y="2539542"/>
                  <a:pt x="2196100" y="2539148"/>
                  <a:pt x="2196100" y="2539148"/>
                </a:cubicBezTo>
                <a:cubicBezTo>
                  <a:pt x="2197282" y="2537968"/>
                  <a:pt x="2197282" y="2536787"/>
                  <a:pt x="2196494" y="2535605"/>
                </a:cubicBezTo>
                <a:cubicBezTo>
                  <a:pt x="2182714" y="2529700"/>
                  <a:pt x="2177989" y="2530487"/>
                  <a:pt x="2157122" y="2544661"/>
                </a:cubicBezTo>
                <a:cubicBezTo>
                  <a:pt x="2157910" y="2543480"/>
                  <a:pt x="2157516" y="2542298"/>
                  <a:pt x="2155941" y="2540724"/>
                </a:cubicBezTo>
                <a:cubicBezTo>
                  <a:pt x="2150429" y="2543480"/>
                  <a:pt x="2145705" y="2547024"/>
                  <a:pt x="2139405" y="2548992"/>
                </a:cubicBezTo>
                <a:cubicBezTo>
                  <a:pt x="2115782" y="2556472"/>
                  <a:pt x="2108301" y="2575371"/>
                  <a:pt x="2085465" y="2583639"/>
                </a:cubicBezTo>
                <a:cubicBezTo>
                  <a:pt x="2084678" y="2583639"/>
                  <a:pt x="2083497" y="2584033"/>
                  <a:pt x="2082709" y="2584033"/>
                </a:cubicBezTo>
                <a:cubicBezTo>
                  <a:pt x="2068929" y="2592301"/>
                  <a:pt x="2056724" y="2602144"/>
                  <a:pt x="2044912" y="2611593"/>
                </a:cubicBezTo>
                <a:cubicBezTo>
                  <a:pt x="2045700" y="2609231"/>
                  <a:pt x="2044912" y="2606475"/>
                  <a:pt x="2039794" y="2605687"/>
                </a:cubicBezTo>
                <a:cubicBezTo>
                  <a:pt x="2033101" y="2604112"/>
                  <a:pt x="2026014" y="2605687"/>
                  <a:pt x="2022470" y="2597419"/>
                </a:cubicBezTo>
                <a:cubicBezTo>
                  <a:pt x="2025226" y="2597026"/>
                  <a:pt x="2027983" y="2597026"/>
                  <a:pt x="2030345" y="2596632"/>
                </a:cubicBezTo>
                <a:cubicBezTo>
                  <a:pt x="2027589" y="2586789"/>
                  <a:pt x="2014990" y="2595057"/>
                  <a:pt x="2011446" y="2586396"/>
                </a:cubicBezTo>
                <a:cubicBezTo>
                  <a:pt x="1998453" y="2592301"/>
                  <a:pt x="2014202" y="2596238"/>
                  <a:pt x="2012233" y="2601357"/>
                </a:cubicBezTo>
                <a:cubicBezTo>
                  <a:pt x="1999635" y="2610411"/>
                  <a:pt x="1994910" y="2596632"/>
                  <a:pt x="1984279" y="2591513"/>
                </a:cubicBezTo>
                <a:cubicBezTo>
                  <a:pt x="1992548" y="2600569"/>
                  <a:pt x="1986642" y="2603718"/>
                  <a:pt x="1980736" y="2606475"/>
                </a:cubicBezTo>
                <a:cubicBezTo>
                  <a:pt x="1985067" y="2611199"/>
                  <a:pt x="1991366" y="2609624"/>
                  <a:pt x="1998848" y="2614349"/>
                </a:cubicBezTo>
                <a:cubicBezTo>
                  <a:pt x="1977193" y="2615924"/>
                  <a:pt x="1959476" y="2617499"/>
                  <a:pt x="1941364" y="2618680"/>
                </a:cubicBezTo>
                <a:cubicBezTo>
                  <a:pt x="1953963" y="2625767"/>
                  <a:pt x="1967350" y="2624192"/>
                  <a:pt x="1981130" y="2623011"/>
                </a:cubicBezTo>
                <a:cubicBezTo>
                  <a:pt x="1968531" y="2628917"/>
                  <a:pt x="1964200" y="2641516"/>
                  <a:pt x="1956326" y="2650572"/>
                </a:cubicBezTo>
                <a:cubicBezTo>
                  <a:pt x="1951601" y="2655689"/>
                  <a:pt x="1944120" y="2663170"/>
                  <a:pt x="1947270" y="2673013"/>
                </a:cubicBezTo>
                <a:cubicBezTo>
                  <a:pt x="1951207" y="2675376"/>
                  <a:pt x="1951207" y="2678131"/>
                  <a:pt x="1948451" y="2681281"/>
                </a:cubicBezTo>
                <a:cubicBezTo>
                  <a:pt x="1946483" y="2684825"/>
                  <a:pt x="1949632" y="2685612"/>
                  <a:pt x="1951601" y="2686793"/>
                </a:cubicBezTo>
                <a:cubicBezTo>
                  <a:pt x="1941364" y="2693880"/>
                  <a:pt x="1924435" y="2708054"/>
                  <a:pt x="1904354" y="2693881"/>
                </a:cubicBezTo>
                <a:cubicBezTo>
                  <a:pt x="1899630" y="2690337"/>
                  <a:pt x="1893724" y="2694668"/>
                  <a:pt x="1889787" y="2696242"/>
                </a:cubicBezTo>
                <a:cubicBezTo>
                  <a:pt x="1875219" y="2702542"/>
                  <a:pt x="1880731" y="2710810"/>
                  <a:pt x="1885850" y="2718291"/>
                </a:cubicBezTo>
                <a:cubicBezTo>
                  <a:pt x="1870101" y="2719866"/>
                  <a:pt x="1857502" y="2725771"/>
                  <a:pt x="1848053" y="2733646"/>
                </a:cubicBezTo>
                <a:cubicBezTo>
                  <a:pt x="1841754" y="2738764"/>
                  <a:pt x="1857896" y="2737977"/>
                  <a:pt x="1856321" y="2743883"/>
                </a:cubicBezTo>
                <a:cubicBezTo>
                  <a:pt x="1845297" y="2741914"/>
                  <a:pt x="1843722" y="2748214"/>
                  <a:pt x="1842541" y="2752544"/>
                </a:cubicBezTo>
                <a:cubicBezTo>
                  <a:pt x="1840966" y="2759237"/>
                  <a:pt x="1841360" y="2766325"/>
                  <a:pt x="1854746" y="2767112"/>
                </a:cubicBezTo>
                <a:cubicBezTo>
                  <a:pt x="1852384" y="2771444"/>
                  <a:pt x="1848447" y="2774987"/>
                  <a:pt x="1844116" y="2777742"/>
                </a:cubicBezTo>
                <a:cubicBezTo>
                  <a:pt x="1841754" y="2778923"/>
                  <a:pt x="1839391" y="2780105"/>
                  <a:pt x="1836635" y="2781286"/>
                </a:cubicBezTo>
                <a:cubicBezTo>
                  <a:pt x="1833091" y="2782861"/>
                  <a:pt x="1829942" y="2784829"/>
                  <a:pt x="1827580" y="2787192"/>
                </a:cubicBezTo>
                <a:cubicBezTo>
                  <a:pt x="1824430" y="2788766"/>
                  <a:pt x="1821280" y="2790341"/>
                  <a:pt x="1818524" y="2792311"/>
                </a:cubicBezTo>
                <a:cubicBezTo>
                  <a:pt x="1815768" y="2793885"/>
                  <a:pt x="1805531" y="2795460"/>
                  <a:pt x="1810650" y="2798216"/>
                </a:cubicBezTo>
                <a:cubicBezTo>
                  <a:pt x="1821674" y="2804121"/>
                  <a:pt x="1811437" y="2804515"/>
                  <a:pt x="1807106" y="2804909"/>
                </a:cubicBezTo>
                <a:cubicBezTo>
                  <a:pt x="1796869" y="2806090"/>
                  <a:pt x="1787814" y="2810815"/>
                  <a:pt x="1777184" y="2811209"/>
                </a:cubicBezTo>
                <a:cubicBezTo>
                  <a:pt x="1787026" y="2811602"/>
                  <a:pt x="1796082" y="2816327"/>
                  <a:pt x="1805925" y="2810421"/>
                </a:cubicBezTo>
                <a:cubicBezTo>
                  <a:pt x="1809075" y="2808453"/>
                  <a:pt x="1812618" y="2809240"/>
                  <a:pt x="1814587" y="2811209"/>
                </a:cubicBezTo>
                <a:cubicBezTo>
                  <a:pt x="1816949" y="2813964"/>
                  <a:pt x="1812618" y="2815146"/>
                  <a:pt x="1810256" y="2816327"/>
                </a:cubicBezTo>
                <a:cubicBezTo>
                  <a:pt x="1805925" y="2818689"/>
                  <a:pt x="1800806" y="2819870"/>
                  <a:pt x="1795295" y="2819870"/>
                </a:cubicBezTo>
                <a:cubicBezTo>
                  <a:pt x="1776790" y="2819870"/>
                  <a:pt x="1763009" y="2834438"/>
                  <a:pt x="1742930" y="2830894"/>
                </a:cubicBezTo>
                <a:cubicBezTo>
                  <a:pt x="1742536" y="2830894"/>
                  <a:pt x="1740961" y="2832075"/>
                  <a:pt x="1740961" y="2832469"/>
                </a:cubicBezTo>
                <a:cubicBezTo>
                  <a:pt x="1745292" y="2846643"/>
                  <a:pt x="1726788" y="2837194"/>
                  <a:pt x="1722063" y="2841131"/>
                </a:cubicBezTo>
                <a:cubicBezTo>
                  <a:pt x="1726394" y="2844675"/>
                  <a:pt x="1741355" y="2843887"/>
                  <a:pt x="1733087" y="2851762"/>
                </a:cubicBezTo>
                <a:cubicBezTo>
                  <a:pt x="1729150" y="2855305"/>
                  <a:pt x="1719700" y="2850580"/>
                  <a:pt x="1714582" y="2847431"/>
                </a:cubicBezTo>
                <a:cubicBezTo>
                  <a:pt x="1711432" y="2845462"/>
                  <a:pt x="1701589" y="2846250"/>
                  <a:pt x="1706314" y="2840738"/>
                </a:cubicBezTo>
                <a:cubicBezTo>
                  <a:pt x="1712220" y="2834438"/>
                  <a:pt x="1715763" y="2824989"/>
                  <a:pt x="1736237" y="2829320"/>
                </a:cubicBezTo>
                <a:cubicBezTo>
                  <a:pt x="1724819" y="2821445"/>
                  <a:pt x="1714582" y="2816327"/>
                  <a:pt x="1721275" y="2806090"/>
                </a:cubicBezTo>
                <a:cubicBezTo>
                  <a:pt x="1707495" y="2815540"/>
                  <a:pt x="1680329" y="2818295"/>
                  <a:pt x="1692140" y="2837588"/>
                </a:cubicBezTo>
                <a:cubicBezTo>
                  <a:pt x="1695290" y="2842312"/>
                  <a:pt x="1688991" y="2845069"/>
                  <a:pt x="1683478" y="2844281"/>
                </a:cubicBezTo>
                <a:cubicBezTo>
                  <a:pt x="1660249" y="2841918"/>
                  <a:pt x="1677179" y="2858849"/>
                  <a:pt x="1663399" y="2862392"/>
                </a:cubicBezTo>
                <a:cubicBezTo>
                  <a:pt x="1659462" y="2863573"/>
                  <a:pt x="1675604" y="2860423"/>
                  <a:pt x="1673636" y="2868691"/>
                </a:cubicBezTo>
                <a:cubicBezTo>
                  <a:pt x="1648831" y="2869479"/>
                  <a:pt x="1628358" y="2880897"/>
                  <a:pt x="1605916" y="2887590"/>
                </a:cubicBezTo>
                <a:cubicBezTo>
                  <a:pt x="1594891" y="2890740"/>
                  <a:pt x="1586624" y="2901370"/>
                  <a:pt x="1571662" y="2892708"/>
                </a:cubicBezTo>
                <a:cubicBezTo>
                  <a:pt x="1568512" y="2899008"/>
                  <a:pt x="1575993" y="2906882"/>
                  <a:pt x="1564182" y="2909245"/>
                </a:cubicBezTo>
                <a:cubicBezTo>
                  <a:pt x="1544890" y="2912788"/>
                  <a:pt x="1535047" y="2920662"/>
                  <a:pt x="1529928" y="2933261"/>
                </a:cubicBezTo>
                <a:cubicBezTo>
                  <a:pt x="1528353" y="2937592"/>
                  <a:pt x="1520873" y="2943498"/>
                  <a:pt x="1514967" y="2944285"/>
                </a:cubicBezTo>
                <a:cubicBezTo>
                  <a:pt x="1500005" y="2945860"/>
                  <a:pt x="1491738" y="2954128"/>
                  <a:pt x="1480320" y="2959247"/>
                </a:cubicBezTo>
                <a:cubicBezTo>
                  <a:pt x="1476776" y="2960821"/>
                  <a:pt x="1476383" y="2963184"/>
                  <a:pt x="1471264" y="2960428"/>
                </a:cubicBezTo>
                <a:cubicBezTo>
                  <a:pt x="1463783" y="2956491"/>
                  <a:pt x="1453940" y="2959640"/>
                  <a:pt x="1449216" y="2963184"/>
                </a:cubicBezTo>
                <a:cubicBezTo>
                  <a:pt x="1444491" y="2967121"/>
                  <a:pt x="1446854" y="2972239"/>
                  <a:pt x="1455122" y="2974995"/>
                </a:cubicBezTo>
                <a:cubicBezTo>
                  <a:pt x="1460240" y="2976570"/>
                  <a:pt x="1457484" y="2979327"/>
                  <a:pt x="1455122" y="2982476"/>
                </a:cubicBezTo>
                <a:cubicBezTo>
                  <a:pt x="1450397" y="2988776"/>
                  <a:pt x="1442916" y="2991532"/>
                  <a:pt x="1430711" y="2997832"/>
                </a:cubicBezTo>
                <a:cubicBezTo>
                  <a:pt x="1440161" y="2984051"/>
                  <a:pt x="1450397" y="2973814"/>
                  <a:pt x="1437798" y="2963578"/>
                </a:cubicBezTo>
                <a:cubicBezTo>
                  <a:pt x="1417325" y="2974996"/>
                  <a:pt x="1417718" y="2974995"/>
                  <a:pt x="1427168" y="2985625"/>
                </a:cubicBezTo>
                <a:cubicBezTo>
                  <a:pt x="1432286" y="2991532"/>
                  <a:pt x="1427955" y="2997043"/>
                  <a:pt x="1421262" y="3000981"/>
                </a:cubicBezTo>
                <a:cubicBezTo>
                  <a:pt x="1416144" y="3004131"/>
                  <a:pt x="1410631" y="3007281"/>
                  <a:pt x="1404726" y="3009249"/>
                </a:cubicBezTo>
                <a:cubicBezTo>
                  <a:pt x="1385827" y="3015155"/>
                  <a:pt x="1382677" y="3029329"/>
                  <a:pt x="1370079" y="3038384"/>
                </a:cubicBezTo>
                <a:cubicBezTo>
                  <a:pt x="1362992" y="3043502"/>
                  <a:pt x="1377953" y="3043502"/>
                  <a:pt x="1372440" y="3048227"/>
                </a:cubicBezTo>
                <a:cubicBezTo>
                  <a:pt x="1366929" y="3052952"/>
                  <a:pt x="1368110" y="3054133"/>
                  <a:pt x="1378740" y="3056495"/>
                </a:cubicBezTo>
                <a:cubicBezTo>
                  <a:pt x="1372047" y="3056889"/>
                  <a:pt x="1366929" y="3057282"/>
                  <a:pt x="1361810" y="3057676"/>
                </a:cubicBezTo>
                <a:cubicBezTo>
                  <a:pt x="1362204" y="3050195"/>
                  <a:pt x="1354329" y="3052558"/>
                  <a:pt x="1348030" y="3052558"/>
                </a:cubicBezTo>
                <a:cubicBezTo>
                  <a:pt x="1343305" y="3052558"/>
                  <a:pt x="1335825" y="3055708"/>
                  <a:pt x="1337006" y="3049015"/>
                </a:cubicBezTo>
                <a:cubicBezTo>
                  <a:pt x="1338187" y="3043503"/>
                  <a:pt x="1343306" y="3044290"/>
                  <a:pt x="1348818" y="3046652"/>
                </a:cubicBezTo>
                <a:cubicBezTo>
                  <a:pt x="1354329" y="3049015"/>
                  <a:pt x="1359842" y="3047834"/>
                  <a:pt x="1360235" y="3042715"/>
                </a:cubicBezTo>
                <a:cubicBezTo>
                  <a:pt x="1361023" y="3037991"/>
                  <a:pt x="1356298" y="3036416"/>
                  <a:pt x="1349605" y="3037597"/>
                </a:cubicBezTo>
                <a:cubicBezTo>
                  <a:pt x="1347636" y="3037991"/>
                  <a:pt x="1322045" y="3045865"/>
                  <a:pt x="1320076" y="3046653"/>
                </a:cubicBezTo>
                <a:cubicBezTo>
                  <a:pt x="1315351" y="3049015"/>
                  <a:pt x="1311414" y="3050984"/>
                  <a:pt x="1304328" y="3048621"/>
                </a:cubicBezTo>
                <a:cubicBezTo>
                  <a:pt x="1292516" y="3044290"/>
                  <a:pt x="1282279" y="3047046"/>
                  <a:pt x="1278342" y="3057676"/>
                </a:cubicBezTo>
                <a:cubicBezTo>
                  <a:pt x="1269680" y="3049802"/>
                  <a:pt x="1264562" y="3046259"/>
                  <a:pt x="1257081" y="3058858"/>
                </a:cubicBezTo>
                <a:cubicBezTo>
                  <a:pt x="1257081" y="3059251"/>
                  <a:pt x="1256687" y="3059251"/>
                  <a:pt x="1256294" y="3059645"/>
                </a:cubicBezTo>
                <a:cubicBezTo>
                  <a:pt x="1255113" y="3059645"/>
                  <a:pt x="1254325" y="3059251"/>
                  <a:pt x="1253144" y="3059645"/>
                </a:cubicBezTo>
                <a:cubicBezTo>
                  <a:pt x="1247238" y="3060432"/>
                  <a:pt x="1246451" y="3064764"/>
                  <a:pt x="1246057" y="3069095"/>
                </a:cubicBezTo>
                <a:cubicBezTo>
                  <a:pt x="1244482" y="3070275"/>
                  <a:pt x="1242513" y="3071457"/>
                  <a:pt x="1240939" y="3072638"/>
                </a:cubicBezTo>
                <a:cubicBezTo>
                  <a:pt x="1236214" y="3071457"/>
                  <a:pt x="1231883" y="3070669"/>
                  <a:pt x="1230702" y="3064369"/>
                </a:cubicBezTo>
                <a:cubicBezTo>
                  <a:pt x="1230309" y="3063976"/>
                  <a:pt x="1229520" y="3063582"/>
                  <a:pt x="1229127" y="3063188"/>
                </a:cubicBezTo>
                <a:cubicBezTo>
                  <a:pt x="1229521" y="3067126"/>
                  <a:pt x="1213772" y="3069095"/>
                  <a:pt x="1227552" y="3075000"/>
                </a:cubicBezTo>
                <a:cubicBezTo>
                  <a:pt x="1227159" y="3075788"/>
                  <a:pt x="1226371" y="3076575"/>
                  <a:pt x="1225977" y="3077363"/>
                </a:cubicBezTo>
                <a:cubicBezTo>
                  <a:pt x="1225977" y="3077363"/>
                  <a:pt x="1225584" y="3077363"/>
                  <a:pt x="1225584" y="3077363"/>
                </a:cubicBezTo>
                <a:cubicBezTo>
                  <a:pt x="1217315" y="3073819"/>
                  <a:pt x="1213772" y="3075000"/>
                  <a:pt x="1211803" y="3081300"/>
                </a:cubicBezTo>
                <a:cubicBezTo>
                  <a:pt x="1211016" y="3084056"/>
                  <a:pt x="1212197" y="3086812"/>
                  <a:pt x="1209047" y="3087993"/>
                </a:cubicBezTo>
                <a:cubicBezTo>
                  <a:pt x="1202354" y="3089567"/>
                  <a:pt x="1199204" y="3080512"/>
                  <a:pt x="1194480" y="3081300"/>
                </a:cubicBezTo>
                <a:cubicBezTo>
                  <a:pt x="1195661" y="3071457"/>
                  <a:pt x="1196448" y="3061220"/>
                  <a:pt x="1192117" y="3050195"/>
                </a:cubicBezTo>
                <a:cubicBezTo>
                  <a:pt x="1188574" y="3060432"/>
                  <a:pt x="1184637" y="3068306"/>
                  <a:pt x="1186605" y="3076575"/>
                </a:cubicBezTo>
                <a:cubicBezTo>
                  <a:pt x="1187393" y="3080119"/>
                  <a:pt x="1186999" y="3084056"/>
                  <a:pt x="1187393" y="3087993"/>
                </a:cubicBezTo>
                <a:cubicBezTo>
                  <a:pt x="1184637" y="3091143"/>
                  <a:pt x="1181487" y="3093111"/>
                  <a:pt x="1177156" y="3094686"/>
                </a:cubicBezTo>
                <a:cubicBezTo>
                  <a:pt x="1161408" y="3100198"/>
                  <a:pt x="1143691" y="3103741"/>
                  <a:pt x="1131485" y="3113584"/>
                </a:cubicBezTo>
                <a:cubicBezTo>
                  <a:pt x="1130697" y="3113978"/>
                  <a:pt x="1129123" y="3113978"/>
                  <a:pt x="1127941" y="3114372"/>
                </a:cubicBezTo>
                <a:cubicBezTo>
                  <a:pt x="1113374" y="3114372"/>
                  <a:pt x="1096444" y="3118309"/>
                  <a:pt x="1092506" y="3103741"/>
                </a:cubicBezTo>
                <a:cubicBezTo>
                  <a:pt x="1085026" y="3108466"/>
                  <a:pt x="1097625" y="3123034"/>
                  <a:pt x="1075184" y="3117522"/>
                </a:cubicBezTo>
                <a:cubicBezTo>
                  <a:pt x="1059434" y="3137208"/>
                  <a:pt x="1058647" y="3118703"/>
                  <a:pt x="1052741" y="3113191"/>
                </a:cubicBezTo>
                <a:cubicBezTo>
                  <a:pt x="1048804" y="3117521"/>
                  <a:pt x="1043291" y="3119884"/>
                  <a:pt x="1043292" y="3125002"/>
                </a:cubicBezTo>
                <a:cubicBezTo>
                  <a:pt x="1043291" y="3133665"/>
                  <a:pt x="1034630" y="3140357"/>
                  <a:pt x="1027937" y="3147838"/>
                </a:cubicBezTo>
                <a:cubicBezTo>
                  <a:pt x="1022031" y="3153743"/>
                  <a:pt x="1010613" y="3150594"/>
                  <a:pt x="1010613" y="3150988"/>
                </a:cubicBezTo>
                <a:cubicBezTo>
                  <a:pt x="1003526" y="3166343"/>
                  <a:pt x="979510" y="3166343"/>
                  <a:pt x="966123" y="3175398"/>
                </a:cubicBezTo>
                <a:cubicBezTo>
                  <a:pt x="966123" y="3177367"/>
                  <a:pt x="966123" y="3179335"/>
                  <a:pt x="970060" y="3177367"/>
                </a:cubicBezTo>
                <a:cubicBezTo>
                  <a:pt x="996045" y="3167918"/>
                  <a:pt x="1021637" y="3157681"/>
                  <a:pt x="1051166" y="3155319"/>
                </a:cubicBezTo>
                <a:cubicBezTo>
                  <a:pt x="1054709" y="3154925"/>
                  <a:pt x="1059434" y="3152563"/>
                  <a:pt x="1061797" y="3155713"/>
                </a:cubicBezTo>
                <a:cubicBezTo>
                  <a:pt x="1064552" y="3159650"/>
                  <a:pt x="1057860" y="3158862"/>
                  <a:pt x="1055891" y="3160437"/>
                </a:cubicBezTo>
                <a:cubicBezTo>
                  <a:pt x="1029906" y="3179336"/>
                  <a:pt x="994864" y="3190360"/>
                  <a:pt x="966517" y="3207290"/>
                </a:cubicBezTo>
                <a:cubicBezTo>
                  <a:pt x="951162" y="3216345"/>
                  <a:pt x="933838" y="3224220"/>
                  <a:pt x="916908" y="3232094"/>
                </a:cubicBezTo>
                <a:cubicBezTo>
                  <a:pt x="907852" y="3236031"/>
                  <a:pt x="894860" y="3232881"/>
                  <a:pt x="887379" y="3240362"/>
                </a:cubicBezTo>
                <a:cubicBezTo>
                  <a:pt x="882260" y="3245087"/>
                  <a:pt x="868087" y="3240755"/>
                  <a:pt x="865725" y="3250599"/>
                </a:cubicBezTo>
                <a:cubicBezTo>
                  <a:pt x="864938" y="3253355"/>
                  <a:pt x="856275" y="3253355"/>
                  <a:pt x="854701" y="3248236"/>
                </a:cubicBezTo>
                <a:cubicBezTo>
                  <a:pt x="853914" y="3245480"/>
                  <a:pt x="853519" y="3241937"/>
                  <a:pt x="846432" y="3242724"/>
                </a:cubicBezTo>
                <a:cubicBezTo>
                  <a:pt x="844070" y="3247449"/>
                  <a:pt x="849582" y="3251780"/>
                  <a:pt x="848007" y="3255717"/>
                </a:cubicBezTo>
                <a:cubicBezTo>
                  <a:pt x="846432" y="3260048"/>
                  <a:pt x="835802" y="3264379"/>
                  <a:pt x="836196" y="3267922"/>
                </a:cubicBezTo>
                <a:cubicBezTo>
                  <a:pt x="836983" y="3280522"/>
                  <a:pt x="822416" y="3282096"/>
                  <a:pt x="812179" y="3287608"/>
                </a:cubicBezTo>
                <a:cubicBezTo>
                  <a:pt x="798792" y="3295088"/>
                  <a:pt x="779894" y="3302569"/>
                  <a:pt x="779106" y="3314775"/>
                </a:cubicBezTo>
                <a:cubicBezTo>
                  <a:pt x="778319" y="3325406"/>
                  <a:pt x="770051" y="3331311"/>
                  <a:pt x="761389" y="3337611"/>
                </a:cubicBezTo>
                <a:cubicBezTo>
                  <a:pt x="749578" y="3346272"/>
                  <a:pt x="735797" y="3354146"/>
                  <a:pt x="726742" y="3363990"/>
                </a:cubicBezTo>
                <a:cubicBezTo>
                  <a:pt x="719655" y="3363990"/>
                  <a:pt x="722017" y="3351784"/>
                  <a:pt x="707449" y="3360446"/>
                </a:cubicBezTo>
                <a:cubicBezTo>
                  <a:pt x="697607" y="3365958"/>
                  <a:pt x="696819" y="3370683"/>
                  <a:pt x="694851" y="3376982"/>
                </a:cubicBezTo>
                <a:cubicBezTo>
                  <a:pt x="693670" y="3380132"/>
                  <a:pt x="697213" y="3387219"/>
                  <a:pt x="687764" y="3386432"/>
                </a:cubicBezTo>
                <a:cubicBezTo>
                  <a:pt x="681464" y="3385644"/>
                  <a:pt x="676740" y="3380920"/>
                  <a:pt x="678315" y="3389975"/>
                </a:cubicBezTo>
                <a:cubicBezTo>
                  <a:pt x="678708" y="3393124"/>
                  <a:pt x="674377" y="3393913"/>
                  <a:pt x="671621" y="3391944"/>
                </a:cubicBezTo>
                <a:cubicBezTo>
                  <a:pt x="666896" y="3388794"/>
                  <a:pt x="663353" y="3388794"/>
                  <a:pt x="660597" y="3390369"/>
                </a:cubicBezTo>
                <a:cubicBezTo>
                  <a:pt x="664140" y="3380526"/>
                  <a:pt x="672409" y="3376589"/>
                  <a:pt x="681858" y="3373046"/>
                </a:cubicBezTo>
                <a:cubicBezTo>
                  <a:pt x="686976" y="3371077"/>
                  <a:pt x="692094" y="3367533"/>
                  <a:pt x="690520" y="3360840"/>
                </a:cubicBezTo>
                <a:cubicBezTo>
                  <a:pt x="689339" y="3355328"/>
                  <a:pt x="687370" y="3348635"/>
                  <a:pt x="681070" y="3346666"/>
                </a:cubicBezTo>
                <a:cubicBezTo>
                  <a:pt x="673590" y="3344304"/>
                  <a:pt x="671621" y="3351391"/>
                  <a:pt x="668078" y="3356903"/>
                </a:cubicBezTo>
                <a:cubicBezTo>
                  <a:pt x="663747" y="3352178"/>
                  <a:pt x="656660" y="3350209"/>
                  <a:pt x="658629" y="3341941"/>
                </a:cubicBezTo>
                <a:cubicBezTo>
                  <a:pt x="658629" y="3341548"/>
                  <a:pt x="658235" y="3341548"/>
                  <a:pt x="658235" y="3341154"/>
                </a:cubicBezTo>
                <a:cubicBezTo>
                  <a:pt x="662566" y="3347060"/>
                  <a:pt x="668471" y="3349816"/>
                  <a:pt x="675164" y="3344697"/>
                </a:cubicBezTo>
                <a:cubicBezTo>
                  <a:pt x="682645" y="3339185"/>
                  <a:pt x="686583" y="3330130"/>
                  <a:pt x="692489" y="3323043"/>
                </a:cubicBezTo>
                <a:cubicBezTo>
                  <a:pt x="694063" y="3321074"/>
                  <a:pt x="690914" y="3318712"/>
                  <a:pt x="687764" y="3317924"/>
                </a:cubicBezTo>
                <a:cubicBezTo>
                  <a:pt x="684220" y="3317137"/>
                  <a:pt x="681070" y="3319499"/>
                  <a:pt x="677133" y="3318318"/>
                </a:cubicBezTo>
                <a:cubicBezTo>
                  <a:pt x="681464" y="3311231"/>
                  <a:pt x="685795" y="3304538"/>
                  <a:pt x="691307" y="3298239"/>
                </a:cubicBezTo>
                <a:cubicBezTo>
                  <a:pt x="691701" y="3297845"/>
                  <a:pt x="691701" y="3297451"/>
                  <a:pt x="692094" y="3297451"/>
                </a:cubicBezTo>
                <a:cubicBezTo>
                  <a:pt x="691307" y="3297057"/>
                  <a:pt x="690126" y="3296663"/>
                  <a:pt x="689339" y="3296270"/>
                </a:cubicBezTo>
                <a:cubicBezTo>
                  <a:pt x="696426" y="3289971"/>
                  <a:pt x="698788" y="3281309"/>
                  <a:pt x="704300" y="3273828"/>
                </a:cubicBezTo>
                <a:cubicBezTo>
                  <a:pt x="701938" y="3271466"/>
                  <a:pt x="699575" y="3273828"/>
                  <a:pt x="697213" y="3273435"/>
                </a:cubicBezTo>
                <a:cubicBezTo>
                  <a:pt x="696819" y="3273434"/>
                  <a:pt x="696031" y="3273041"/>
                  <a:pt x="696031" y="3272647"/>
                </a:cubicBezTo>
                <a:cubicBezTo>
                  <a:pt x="696032" y="3272253"/>
                  <a:pt x="696425" y="3271859"/>
                  <a:pt x="696426" y="3271466"/>
                </a:cubicBezTo>
                <a:cubicBezTo>
                  <a:pt x="696819" y="3270678"/>
                  <a:pt x="697213" y="3269891"/>
                  <a:pt x="697607" y="3269498"/>
                </a:cubicBezTo>
                <a:cubicBezTo>
                  <a:pt x="695244" y="3268316"/>
                  <a:pt x="693276" y="3267529"/>
                  <a:pt x="691701" y="3270678"/>
                </a:cubicBezTo>
                <a:cubicBezTo>
                  <a:pt x="683433" y="3284459"/>
                  <a:pt x="671621" y="3295876"/>
                  <a:pt x="666896" y="3311625"/>
                </a:cubicBezTo>
                <a:cubicBezTo>
                  <a:pt x="666503" y="3312806"/>
                  <a:pt x="662959" y="3313200"/>
                  <a:pt x="660990" y="3313594"/>
                </a:cubicBezTo>
                <a:cubicBezTo>
                  <a:pt x="659809" y="3317924"/>
                  <a:pt x="662960" y="3323437"/>
                  <a:pt x="658235" y="3326980"/>
                </a:cubicBezTo>
                <a:cubicBezTo>
                  <a:pt x="653116" y="3331311"/>
                  <a:pt x="655085" y="3335642"/>
                  <a:pt x="657054" y="3340367"/>
                </a:cubicBezTo>
                <a:cubicBezTo>
                  <a:pt x="657054" y="3340367"/>
                  <a:pt x="656660" y="3340366"/>
                  <a:pt x="656660" y="3340366"/>
                </a:cubicBezTo>
                <a:cubicBezTo>
                  <a:pt x="656660" y="3340366"/>
                  <a:pt x="656660" y="3340366"/>
                  <a:pt x="656660" y="3340761"/>
                </a:cubicBezTo>
                <a:cubicBezTo>
                  <a:pt x="655085" y="3344304"/>
                  <a:pt x="640124" y="3339579"/>
                  <a:pt x="650361" y="3350603"/>
                </a:cubicBezTo>
                <a:cubicBezTo>
                  <a:pt x="649179" y="3351391"/>
                  <a:pt x="648392" y="3352178"/>
                  <a:pt x="647211" y="3352572"/>
                </a:cubicBezTo>
                <a:cubicBezTo>
                  <a:pt x="640518" y="3355722"/>
                  <a:pt x="634612" y="3359265"/>
                  <a:pt x="633824" y="3368320"/>
                </a:cubicBezTo>
                <a:cubicBezTo>
                  <a:pt x="633431" y="3374226"/>
                  <a:pt x="627131" y="3375801"/>
                  <a:pt x="622013" y="3375408"/>
                </a:cubicBezTo>
                <a:cubicBezTo>
                  <a:pt x="615713" y="3375014"/>
                  <a:pt x="621619" y="3371077"/>
                  <a:pt x="621225" y="3369108"/>
                </a:cubicBezTo>
                <a:cubicBezTo>
                  <a:pt x="620832" y="3364777"/>
                  <a:pt x="616894" y="3365958"/>
                  <a:pt x="614926" y="3365959"/>
                </a:cubicBezTo>
                <a:cubicBezTo>
                  <a:pt x="604295" y="3365959"/>
                  <a:pt x="605476" y="3362415"/>
                  <a:pt x="609807" y="3354935"/>
                </a:cubicBezTo>
                <a:cubicBezTo>
                  <a:pt x="616501" y="3342335"/>
                  <a:pt x="627525" y="3331311"/>
                  <a:pt x="628312" y="3312807"/>
                </a:cubicBezTo>
                <a:cubicBezTo>
                  <a:pt x="620832" y="3320681"/>
                  <a:pt x="614138" y="3326193"/>
                  <a:pt x="612170" y="3334461"/>
                </a:cubicBezTo>
                <a:cubicBezTo>
                  <a:pt x="610989" y="3340366"/>
                  <a:pt x="606264" y="3345092"/>
                  <a:pt x="607839" y="3351784"/>
                </a:cubicBezTo>
                <a:cubicBezTo>
                  <a:pt x="594846" y="3352178"/>
                  <a:pt x="601933" y="3361234"/>
                  <a:pt x="600752" y="3366746"/>
                </a:cubicBezTo>
                <a:cubicBezTo>
                  <a:pt x="599965" y="3369502"/>
                  <a:pt x="599177" y="3378951"/>
                  <a:pt x="592877" y="3369502"/>
                </a:cubicBezTo>
                <a:cubicBezTo>
                  <a:pt x="591303" y="3367139"/>
                  <a:pt x="587759" y="3365171"/>
                  <a:pt x="585003" y="3368714"/>
                </a:cubicBezTo>
                <a:cubicBezTo>
                  <a:pt x="583428" y="3371077"/>
                  <a:pt x="582247" y="3375407"/>
                  <a:pt x="584609" y="3375801"/>
                </a:cubicBezTo>
                <a:cubicBezTo>
                  <a:pt x="602720" y="3378557"/>
                  <a:pt x="589334" y="3388007"/>
                  <a:pt x="588940" y="3394700"/>
                </a:cubicBezTo>
                <a:cubicBezTo>
                  <a:pt x="589728" y="3395093"/>
                  <a:pt x="590515" y="3395094"/>
                  <a:pt x="591303" y="3395487"/>
                </a:cubicBezTo>
                <a:cubicBezTo>
                  <a:pt x="590121" y="3397455"/>
                  <a:pt x="590122" y="3400212"/>
                  <a:pt x="589334" y="3402574"/>
                </a:cubicBezTo>
                <a:cubicBezTo>
                  <a:pt x="585003" y="3413992"/>
                  <a:pt x="570436" y="3426197"/>
                  <a:pt x="562561" y="3426985"/>
                </a:cubicBezTo>
                <a:cubicBezTo>
                  <a:pt x="555868" y="3427772"/>
                  <a:pt x="553505" y="3418717"/>
                  <a:pt x="545237" y="3422654"/>
                </a:cubicBezTo>
                <a:cubicBezTo>
                  <a:pt x="549963" y="3435647"/>
                  <a:pt x="564924" y="3443914"/>
                  <a:pt x="563743" y="3459664"/>
                </a:cubicBezTo>
                <a:cubicBezTo>
                  <a:pt x="559411" y="3459664"/>
                  <a:pt x="555868" y="3451002"/>
                  <a:pt x="551143" y="3457301"/>
                </a:cubicBezTo>
                <a:cubicBezTo>
                  <a:pt x="546418" y="3463601"/>
                  <a:pt x="553112" y="3464388"/>
                  <a:pt x="556655" y="3466357"/>
                </a:cubicBezTo>
                <a:cubicBezTo>
                  <a:pt x="557443" y="3466750"/>
                  <a:pt x="557837" y="3468719"/>
                  <a:pt x="557837" y="3469900"/>
                </a:cubicBezTo>
                <a:cubicBezTo>
                  <a:pt x="557443" y="3478562"/>
                  <a:pt x="538150" y="3489980"/>
                  <a:pt x="529883" y="3486436"/>
                </a:cubicBezTo>
                <a:cubicBezTo>
                  <a:pt x="515315" y="3479743"/>
                  <a:pt x="514921" y="3480137"/>
                  <a:pt x="514528" y="3494311"/>
                </a:cubicBezTo>
                <a:cubicBezTo>
                  <a:pt x="512165" y="3500216"/>
                  <a:pt x="495235" y="3480531"/>
                  <a:pt x="501928" y="3502185"/>
                </a:cubicBezTo>
                <a:cubicBezTo>
                  <a:pt x="501928" y="3502579"/>
                  <a:pt x="498385" y="3504547"/>
                  <a:pt x="496417" y="3504547"/>
                </a:cubicBezTo>
                <a:cubicBezTo>
                  <a:pt x="488936" y="3502972"/>
                  <a:pt x="484999" y="3509666"/>
                  <a:pt x="479487" y="3513209"/>
                </a:cubicBezTo>
                <a:cubicBezTo>
                  <a:pt x="478305" y="3504547"/>
                  <a:pt x="481455" y="3499429"/>
                  <a:pt x="488148" y="3496280"/>
                </a:cubicBezTo>
                <a:cubicBezTo>
                  <a:pt x="495235" y="3493129"/>
                  <a:pt x="491692" y="3488405"/>
                  <a:pt x="488935" y="3485649"/>
                </a:cubicBezTo>
                <a:cubicBezTo>
                  <a:pt x="483817" y="3481318"/>
                  <a:pt x="487754" y="3488405"/>
                  <a:pt x="485392" y="3489586"/>
                </a:cubicBezTo>
                <a:cubicBezTo>
                  <a:pt x="475549" y="3494311"/>
                  <a:pt x="468462" y="3504154"/>
                  <a:pt x="453895" y="3507303"/>
                </a:cubicBezTo>
                <a:cubicBezTo>
                  <a:pt x="462163" y="3499429"/>
                  <a:pt x="468069" y="3493917"/>
                  <a:pt x="474368" y="3488011"/>
                </a:cubicBezTo>
                <a:cubicBezTo>
                  <a:pt x="468856" y="3488799"/>
                  <a:pt x="464131" y="3481711"/>
                  <a:pt x="459013" y="3486042"/>
                </a:cubicBezTo>
                <a:cubicBezTo>
                  <a:pt x="451926" y="3492736"/>
                  <a:pt x="442477" y="3496280"/>
                  <a:pt x="435784" y="3504547"/>
                </a:cubicBezTo>
                <a:cubicBezTo>
                  <a:pt x="427515" y="3514784"/>
                  <a:pt x="417673" y="3526202"/>
                  <a:pt x="401530" y="3520296"/>
                </a:cubicBezTo>
                <a:cubicBezTo>
                  <a:pt x="412554" y="3513996"/>
                  <a:pt x="420822" y="3504941"/>
                  <a:pt x="427515" y="3493917"/>
                </a:cubicBezTo>
                <a:cubicBezTo>
                  <a:pt x="415310" y="3490373"/>
                  <a:pt x="408617" y="3498642"/>
                  <a:pt x="401530" y="3504154"/>
                </a:cubicBezTo>
                <a:cubicBezTo>
                  <a:pt x="397593" y="3507303"/>
                  <a:pt x="389325" y="3507303"/>
                  <a:pt x="390112" y="3515572"/>
                </a:cubicBezTo>
                <a:cubicBezTo>
                  <a:pt x="382238" y="3504154"/>
                  <a:pt x="375151" y="3513603"/>
                  <a:pt x="370032" y="3517934"/>
                </a:cubicBezTo>
                <a:cubicBezTo>
                  <a:pt x="361765" y="3524627"/>
                  <a:pt x="357434" y="3517934"/>
                  <a:pt x="357828" y="3513603"/>
                </a:cubicBezTo>
                <a:cubicBezTo>
                  <a:pt x="358615" y="3502185"/>
                  <a:pt x="352709" y="3492736"/>
                  <a:pt x="349953" y="3482499"/>
                </a:cubicBezTo>
                <a:cubicBezTo>
                  <a:pt x="348772" y="3477381"/>
                  <a:pt x="352315" y="3469900"/>
                  <a:pt x="352709" y="3470294"/>
                </a:cubicBezTo>
                <a:cubicBezTo>
                  <a:pt x="365702" y="3473050"/>
                  <a:pt x="358221" y="3460451"/>
                  <a:pt x="358221" y="3460451"/>
                </a:cubicBezTo>
                <a:cubicBezTo>
                  <a:pt x="353102" y="3452183"/>
                  <a:pt x="352315" y="3442733"/>
                  <a:pt x="349953" y="3433678"/>
                </a:cubicBezTo>
                <a:cubicBezTo>
                  <a:pt x="348772" y="3430134"/>
                  <a:pt x="346410" y="3425804"/>
                  <a:pt x="342866" y="3425803"/>
                </a:cubicBezTo>
                <a:cubicBezTo>
                  <a:pt x="325936" y="3426198"/>
                  <a:pt x="314125" y="3412811"/>
                  <a:pt x="297588" y="3410055"/>
                </a:cubicBezTo>
                <a:cubicBezTo>
                  <a:pt x="285777" y="3408086"/>
                  <a:pt x="279871" y="3421079"/>
                  <a:pt x="268847" y="3418323"/>
                </a:cubicBezTo>
                <a:cubicBezTo>
                  <a:pt x="268847" y="3418323"/>
                  <a:pt x="268059" y="3420685"/>
                  <a:pt x="267666" y="3421866"/>
                </a:cubicBezTo>
                <a:cubicBezTo>
                  <a:pt x="279477" y="3422654"/>
                  <a:pt x="270422" y="3431316"/>
                  <a:pt x="270816" y="3434465"/>
                </a:cubicBezTo>
                <a:cubicBezTo>
                  <a:pt x="271603" y="3443914"/>
                  <a:pt x="279477" y="3449427"/>
                  <a:pt x="281052" y="3457694"/>
                </a:cubicBezTo>
                <a:cubicBezTo>
                  <a:pt x="284596" y="3477381"/>
                  <a:pt x="287352" y="3497460"/>
                  <a:pt x="290895" y="3517540"/>
                </a:cubicBezTo>
                <a:cubicBezTo>
                  <a:pt x="291682" y="3521477"/>
                  <a:pt x="291289" y="3525808"/>
                  <a:pt x="289714" y="3528171"/>
                </a:cubicBezTo>
                <a:cubicBezTo>
                  <a:pt x="283808" y="3535257"/>
                  <a:pt x="282234" y="3539588"/>
                  <a:pt x="292864" y="3543132"/>
                </a:cubicBezTo>
                <a:cubicBezTo>
                  <a:pt x="296013" y="3543919"/>
                  <a:pt x="296801" y="3547857"/>
                  <a:pt x="296014" y="3551400"/>
                </a:cubicBezTo>
                <a:cubicBezTo>
                  <a:pt x="292470" y="3565180"/>
                  <a:pt x="294045" y="3570298"/>
                  <a:pt x="306250" y="3576991"/>
                </a:cubicBezTo>
                <a:cubicBezTo>
                  <a:pt x="302313" y="3578960"/>
                  <a:pt x="297195" y="3579747"/>
                  <a:pt x="295619" y="3582504"/>
                </a:cubicBezTo>
                <a:cubicBezTo>
                  <a:pt x="289321" y="3592740"/>
                  <a:pt x="279871" y="3580535"/>
                  <a:pt x="273571" y="3586441"/>
                </a:cubicBezTo>
                <a:cubicBezTo>
                  <a:pt x="272784" y="3576598"/>
                  <a:pt x="266878" y="3579748"/>
                  <a:pt x="261760" y="3581323"/>
                </a:cubicBezTo>
                <a:cubicBezTo>
                  <a:pt x="259792" y="3582110"/>
                  <a:pt x="256642" y="3582897"/>
                  <a:pt x="257429" y="3585653"/>
                </a:cubicBezTo>
                <a:cubicBezTo>
                  <a:pt x="259398" y="3590771"/>
                  <a:pt x="260973" y="3586047"/>
                  <a:pt x="262942" y="3585260"/>
                </a:cubicBezTo>
                <a:cubicBezTo>
                  <a:pt x="274753" y="3581716"/>
                  <a:pt x="262154" y="3597071"/>
                  <a:pt x="271603" y="3596677"/>
                </a:cubicBezTo>
                <a:cubicBezTo>
                  <a:pt x="273178" y="3596677"/>
                  <a:pt x="268847" y="3599039"/>
                  <a:pt x="267272" y="3600221"/>
                </a:cubicBezTo>
                <a:cubicBezTo>
                  <a:pt x="263335" y="3595496"/>
                  <a:pt x="256642" y="3614395"/>
                  <a:pt x="253886" y="3599040"/>
                </a:cubicBezTo>
                <a:cubicBezTo>
                  <a:pt x="253886" y="3598646"/>
                  <a:pt x="250736" y="3598253"/>
                  <a:pt x="250342" y="3598646"/>
                </a:cubicBezTo>
                <a:cubicBezTo>
                  <a:pt x="244436" y="3604158"/>
                  <a:pt x="238531" y="3604158"/>
                  <a:pt x="231444" y="3600221"/>
                </a:cubicBezTo>
                <a:cubicBezTo>
                  <a:pt x="227900" y="3598252"/>
                  <a:pt x="224356" y="3603371"/>
                  <a:pt x="222782" y="3606914"/>
                </a:cubicBezTo>
                <a:cubicBezTo>
                  <a:pt x="225144" y="3610851"/>
                  <a:pt x="231050" y="3608095"/>
                  <a:pt x="231838" y="3613214"/>
                </a:cubicBezTo>
                <a:cubicBezTo>
                  <a:pt x="224750" y="3612820"/>
                  <a:pt x="217664" y="3615576"/>
                  <a:pt x="210970" y="3608883"/>
                </a:cubicBezTo>
                <a:cubicBezTo>
                  <a:pt x="210183" y="3624238"/>
                  <a:pt x="220419" y="3629356"/>
                  <a:pt x="228688" y="3636443"/>
                </a:cubicBezTo>
                <a:cubicBezTo>
                  <a:pt x="220419" y="3648648"/>
                  <a:pt x="210577" y="3638805"/>
                  <a:pt x="201521" y="3638018"/>
                </a:cubicBezTo>
                <a:cubicBezTo>
                  <a:pt x="194434" y="3637625"/>
                  <a:pt x="202702" y="3629750"/>
                  <a:pt x="198371" y="3626994"/>
                </a:cubicBezTo>
                <a:cubicBezTo>
                  <a:pt x="195222" y="3630931"/>
                  <a:pt x="192072" y="3634868"/>
                  <a:pt x="187741" y="3639986"/>
                </a:cubicBezTo>
                <a:cubicBezTo>
                  <a:pt x="183410" y="3621088"/>
                  <a:pt x="179473" y="3634868"/>
                  <a:pt x="174748" y="3639593"/>
                </a:cubicBezTo>
                <a:cubicBezTo>
                  <a:pt x="174355" y="3634868"/>
                  <a:pt x="174355" y="3632112"/>
                  <a:pt x="174354" y="3628962"/>
                </a:cubicBezTo>
                <a:cubicBezTo>
                  <a:pt x="168449" y="3628569"/>
                  <a:pt x="170023" y="3637625"/>
                  <a:pt x="165692" y="3636049"/>
                </a:cubicBezTo>
                <a:cubicBezTo>
                  <a:pt x="152306" y="3631325"/>
                  <a:pt x="155062" y="3641168"/>
                  <a:pt x="155062" y="3647861"/>
                </a:cubicBezTo>
                <a:cubicBezTo>
                  <a:pt x="155062" y="3671484"/>
                  <a:pt x="155062" y="3695107"/>
                  <a:pt x="155062" y="3719124"/>
                </a:cubicBezTo>
                <a:cubicBezTo>
                  <a:pt x="155062" y="3725030"/>
                  <a:pt x="155062" y="3730936"/>
                  <a:pt x="155062" y="3737235"/>
                </a:cubicBezTo>
                <a:cubicBezTo>
                  <a:pt x="152306" y="3736841"/>
                  <a:pt x="149944" y="3736054"/>
                  <a:pt x="147188" y="3735660"/>
                </a:cubicBezTo>
                <a:cubicBezTo>
                  <a:pt x="139707" y="3734479"/>
                  <a:pt x="132227" y="3732904"/>
                  <a:pt x="129077" y="3742353"/>
                </a:cubicBezTo>
                <a:lnTo>
                  <a:pt x="130461" y="3744691"/>
                </a:lnTo>
                <a:lnTo>
                  <a:pt x="5408843" y="2492885"/>
                </a:lnTo>
                <a:lnTo>
                  <a:pt x="5633323" y="2439648"/>
                </a:lnTo>
                <a:lnTo>
                  <a:pt x="5633323" y="2439648"/>
                </a:lnTo>
                <a:lnTo>
                  <a:pt x="5408842" y="1493098"/>
                </a:lnTo>
                <a:lnTo>
                  <a:pt x="5408842" y="1473567"/>
                </a:lnTo>
                <a:lnTo>
                  <a:pt x="5059376" y="0"/>
                </a:lnTo>
                <a:lnTo>
                  <a:pt x="5051051" y="3354"/>
                </a:lnTo>
                <a:cubicBezTo>
                  <a:pt x="5047999" y="4978"/>
                  <a:pt x="5047015" y="7734"/>
                  <a:pt x="5053315" y="14231"/>
                </a:cubicBezTo>
                <a:cubicBezTo>
                  <a:pt x="5055283" y="16593"/>
                  <a:pt x="5051346" y="16200"/>
                  <a:pt x="5050559" y="16199"/>
                </a:cubicBezTo>
                <a:cubicBezTo>
                  <a:pt x="5043471" y="16987"/>
                  <a:pt x="5037959" y="22499"/>
                  <a:pt x="5030479" y="21712"/>
                </a:cubicBezTo>
                <a:cubicBezTo>
                  <a:pt x="5030479" y="20530"/>
                  <a:pt x="5030085" y="18956"/>
                  <a:pt x="5030085" y="17774"/>
                </a:cubicBezTo>
                <a:cubicBezTo>
                  <a:pt x="5021423" y="20924"/>
                  <a:pt x="5011187" y="19349"/>
                  <a:pt x="5004493" y="28405"/>
                </a:cubicBezTo>
                <a:cubicBezTo>
                  <a:pt x="4997406" y="37854"/>
                  <a:pt x="4985989" y="42185"/>
                  <a:pt x="4976145" y="39822"/>
                </a:cubicBezTo>
                <a:cubicBezTo>
                  <a:pt x="4968665" y="37854"/>
                  <a:pt x="4961972" y="33917"/>
                  <a:pt x="4953704" y="35885"/>
                </a:cubicBezTo>
                <a:cubicBezTo>
                  <a:pt x="4952522" y="36279"/>
                  <a:pt x="4950161" y="36279"/>
                  <a:pt x="4950948" y="34704"/>
                </a:cubicBezTo>
                <a:cubicBezTo>
                  <a:pt x="4952522" y="31948"/>
                  <a:pt x="4955278" y="28405"/>
                  <a:pt x="4949767" y="28798"/>
                </a:cubicBezTo>
                <a:cubicBezTo>
                  <a:pt x="4945436" y="29192"/>
                  <a:pt x="4941498" y="32736"/>
                  <a:pt x="4942680" y="38641"/>
                </a:cubicBezTo>
                <a:cubicBezTo>
                  <a:pt x="4935199" y="34704"/>
                  <a:pt x="4927324" y="31554"/>
                  <a:pt x="4918270" y="33523"/>
                </a:cubicBezTo>
                <a:cubicBezTo>
                  <a:pt x="4916300" y="32342"/>
                  <a:pt x="4919450" y="26043"/>
                  <a:pt x="4912757" y="29586"/>
                </a:cubicBezTo>
                <a:close/>
              </a:path>
            </a:pathLst>
          </a:custGeom>
          <a:solidFill>
            <a:schemeClr val="accent2"/>
          </a:solidFill>
          <a:ln w="6621" cap="flat">
            <a:noFill/>
            <a:prstDash val="solid"/>
            <a:miter/>
          </a:ln>
        </p:spPr>
        <p:txBody>
          <a:bodyPr wrap="square" rtlCol="0" anchor="ctr">
            <a:noAutofit/>
          </a:bodyPr>
          <a:lstStyle/>
          <a:p>
            <a:endParaRPr lang="en-US"/>
          </a:p>
        </p:txBody>
      </p:sp>
      <p:grpSp>
        <p:nvGrpSpPr>
          <p:cNvPr id="11" name="Graphic 44">
            <a:extLst>
              <a:ext uri="{FF2B5EF4-FFF2-40B4-BE49-F238E27FC236}">
                <a16:creationId xmlns:a16="http://schemas.microsoft.com/office/drawing/2014/main" id="{16791E45-1F58-4B03-A634-88FFF14A3442}"/>
              </a:ext>
            </a:extLst>
          </p:cNvPr>
          <p:cNvGrpSpPr/>
          <p:nvPr/>
        </p:nvGrpSpPr>
        <p:grpSpPr>
          <a:xfrm rot="21341460" flipH="1">
            <a:off x="2139171" y="4941315"/>
            <a:ext cx="2199991" cy="1724489"/>
            <a:chOff x="5034558" y="2636715"/>
            <a:chExt cx="3702474" cy="2902227"/>
          </a:xfrm>
        </p:grpSpPr>
        <p:sp>
          <p:nvSpPr>
            <p:cNvPr id="12" name="Freeform: Shape 11">
              <a:extLst>
                <a:ext uri="{FF2B5EF4-FFF2-40B4-BE49-F238E27FC236}">
                  <a16:creationId xmlns:a16="http://schemas.microsoft.com/office/drawing/2014/main" id="{0200634E-1EDE-4B40-A464-4125D3594ED4}"/>
                </a:ext>
              </a:extLst>
            </p:cNvPr>
            <p:cNvSpPr/>
            <p:nvPr/>
          </p:nvSpPr>
          <p:spPr>
            <a:xfrm>
              <a:off x="6777229" y="2636631"/>
              <a:ext cx="1958790" cy="2265037"/>
            </a:xfrm>
            <a:custGeom>
              <a:avLst/>
              <a:gdLst>
                <a:gd name="connsiteX0" fmla="*/ 1951623 w 1958790"/>
                <a:gd name="connsiteY0" fmla="*/ 1607334 h 2265037"/>
                <a:gd name="connsiteX1" fmla="*/ 1951623 w 1958790"/>
                <a:gd name="connsiteY1" fmla="*/ 1607334 h 2265037"/>
                <a:gd name="connsiteX2" fmla="*/ 1951623 w 1958790"/>
                <a:gd name="connsiteY2" fmla="*/ 1607334 h 2265037"/>
                <a:gd name="connsiteX3" fmla="*/ 891385 w 1958790"/>
                <a:gd name="connsiteY3" fmla="*/ 123855 h 2265037"/>
                <a:gd name="connsiteX4" fmla="*/ 632816 w 1958790"/>
                <a:gd name="connsiteY4" fmla="*/ 83 h 2265037"/>
                <a:gd name="connsiteX5" fmla="*/ 443247 w 1958790"/>
                <a:gd name="connsiteY5" fmla="*/ 30315 h 2265037"/>
                <a:gd name="connsiteX6" fmla="*/ 168318 w 1958790"/>
                <a:gd name="connsiteY6" fmla="*/ 180406 h 2265037"/>
                <a:gd name="connsiteX7" fmla="*/ 20361 w 1958790"/>
                <a:gd name="connsiteY7" fmla="*/ 375310 h 2265037"/>
                <a:gd name="connsiteX8" fmla="*/ 2933 w 1958790"/>
                <a:gd name="connsiteY8" fmla="*/ 447866 h 2265037"/>
                <a:gd name="connsiteX9" fmla="*/ 37789 w 1958790"/>
                <a:gd name="connsiteY9" fmla="*/ 617874 h 2265037"/>
                <a:gd name="connsiteX10" fmla="*/ 498731 w 1958790"/>
                <a:gd name="connsiteY10" fmla="*/ 1370105 h 2265037"/>
                <a:gd name="connsiteX11" fmla="*/ 1025826 w 1958790"/>
                <a:gd name="connsiteY11" fmla="*/ 2167151 h 2265037"/>
                <a:gd name="connsiteX12" fmla="*/ 1224643 w 1958790"/>
                <a:gd name="connsiteY12" fmla="*/ 2262113 h 2265037"/>
                <a:gd name="connsiteX13" fmla="*/ 1523046 w 1958790"/>
                <a:gd name="connsiteY13" fmla="*/ 2158259 h 2265037"/>
                <a:gd name="connsiteX14" fmla="*/ 1738579 w 1958790"/>
                <a:gd name="connsiteY14" fmla="*/ 2006390 h 2265037"/>
                <a:gd name="connsiteX15" fmla="*/ 1919257 w 1958790"/>
                <a:gd name="connsiteY15" fmla="*/ 1801883 h 2265037"/>
                <a:gd name="connsiteX16" fmla="*/ 1951623 w 1958790"/>
                <a:gd name="connsiteY16" fmla="*/ 1607334 h 2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8790" h="2265037">
                  <a:moveTo>
                    <a:pt x="1951623" y="1607334"/>
                  </a:moveTo>
                  <a:cubicBezTo>
                    <a:pt x="1951623" y="1607334"/>
                    <a:pt x="1951623" y="1607334"/>
                    <a:pt x="1951623" y="1607334"/>
                  </a:cubicBezTo>
                  <a:cubicBezTo>
                    <a:pt x="1951623" y="1607334"/>
                    <a:pt x="1951623" y="1607334"/>
                    <a:pt x="1951623" y="1607334"/>
                  </a:cubicBezTo>
                  <a:cubicBezTo>
                    <a:pt x="1943798" y="1594174"/>
                    <a:pt x="927307" y="175426"/>
                    <a:pt x="891385" y="123855"/>
                  </a:cubicBezTo>
                  <a:cubicBezTo>
                    <a:pt x="828432" y="32804"/>
                    <a:pt x="753031" y="83"/>
                    <a:pt x="632816" y="83"/>
                  </a:cubicBezTo>
                  <a:cubicBezTo>
                    <a:pt x="611477" y="-1339"/>
                    <a:pt x="484148" y="15733"/>
                    <a:pt x="443247" y="30315"/>
                  </a:cubicBezTo>
                  <a:cubicBezTo>
                    <a:pt x="382428" y="50232"/>
                    <a:pt x="281064" y="85799"/>
                    <a:pt x="168318" y="180406"/>
                  </a:cubicBezTo>
                  <a:cubicBezTo>
                    <a:pt x="104298" y="234111"/>
                    <a:pt x="51304" y="296708"/>
                    <a:pt x="20361" y="375310"/>
                  </a:cubicBezTo>
                  <a:cubicBezTo>
                    <a:pt x="13603" y="392738"/>
                    <a:pt x="2933" y="441464"/>
                    <a:pt x="2933" y="447866"/>
                  </a:cubicBezTo>
                  <a:cubicBezTo>
                    <a:pt x="-6670" y="508684"/>
                    <a:pt x="7913" y="564879"/>
                    <a:pt x="37789" y="617874"/>
                  </a:cubicBezTo>
                  <a:cubicBezTo>
                    <a:pt x="42412" y="626054"/>
                    <a:pt x="456762" y="1305374"/>
                    <a:pt x="498731" y="1370105"/>
                  </a:cubicBezTo>
                  <a:cubicBezTo>
                    <a:pt x="520782" y="1404249"/>
                    <a:pt x="957183" y="2073611"/>
                    <a:pt x="1025826" y="2167151"/>
                  </a:cubicBezTo>
                  <a:cubicBezTo>
                    <a:pt x="1084155" y="2246108"/>
                    <a:pt x="1153866" y="2274917"/>
                    <a:pt x="1224643" y="2262113"/>
                  </a:cubicBezTo>
                  <a:cubicBezTo>
                    <a:pt x="1277637" y="2252510"/>
                    <a:pt x="1476098" y="2181377"/>
                    <a:pt x="1523046" y="2158259"/>
                  </a:cubicBezTo>
                  <a:cubicBezTo>
                    <a:pt x="1567860" y="2136208"/>
                    <a:pt x="1709415" y="2031287"/>
                    <a:pt x="1738579" y="2006390"/>
                  </a:cubicBezTo>
                  <a:cubicBezTo>
                    <a:pt x="1771656" y="1978293"/>
                    <a:pt x="1897562" y="1845274"/>
                    <a:pt x="1919257" y="1801883"/>
                  </a:cubicBezTo>
                  <a:cubicBezTo>
                    <a:pt x="1942020" y="1756713"/>
                    <a:pt x="1972962" y="1673132"/>
                    <a:pt x="1951623" y="1607334"/>
                  </a:cubicBezTo>
                  <a:close/>
                </a:path>
              </a:pathLst>
            </a:custGeom>
            <a:gradFill flip="none" rotWithShape="1">
              <a:gsLst>
                <a:gs pos="0">
                  <a:schemeClr val="accent2">
                    <a:lumMod val="50000"/>
                  </a:schemeClr>
                </a:gs>
                <a:gs pos="44000">
                  <a:schemeClr val="accent2">
                    <a:lumMod val="60000"/>
                    <a:lumOff val="40000"/>
                  </a:schemeClr>
                </a:gs>
                <a:gs pos="22000">
                  <a:schemeClr val="accent2">
                    <a:lumMod val="75000"/>
                  </a:schemeClr>
                </a:gs>
                <a:gs pos="73000">
                  <a:schemeClr val="accent2">
                    <a:lumMod val="75000"/>
                  </a:schemeClr>
                </a:gs>
                <a:gs pos="100000">
                  <a:schemeClr val="accent2">
                    <a:lumMod val="50000"/>
                  </a:schemeClr>
                </a:gs>
              </a:gsLst>
              <a:lin ang="8700000" scaled="0"/>
              <a:tileRect/>
            </a:gradFill>
            <a:ln w="355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5A32E0E-F226-4222-9636-3350864ED1BE}"/>
                </a:ext>
              </a:extLst>
            </p:cNvPr>
            <p:cNvSpPr/>
            <p:nvPr/>
          </p:nvSpPr>
          <p:spPr>
            <a:xfrm>
              <a:off x="7669960" y="4006974"/>
              <a:ext cx="1183546" cy="1039641"/>
            </a:xfrm>
            <a:custGeom>
              <a:avLst/>
              <a:gdLst>
                <a:gd name="connsiteX0" fmla="*/ 1036041 w 1183546"/>
                <a:gd name="connsiteY0" fmla="*/ 214949 h 1039641"/>
                <a:gd name="connsiteX1" fmla="*/ 739279 w 1183546"/>
                <a:gd name="connsiteY1" fmla="*/ 734770 h 1039641"/>
                <a:gd name="connsiteX2" fmla="*/ 147506 w 1183546"/>
                <a:gd name="connsiteY2" fmla="*/ 824692 h 1039641"/>
                <a:gd name="connsiteX3" fmla="*/ 444268 w 1183546"/>
                <a:gd name="connsiteY3" fmla="*/ 304872 h 1039641"/>
                <a:gd name="connsiteX4" fmla="*/ 1036041 w 1183546"/>
                <a:gd name="connsiteY4" fmla="*/ 214949 h 103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46" h="1039641">
                  <a:moveTo>
                    <a:pt x="1036041" y="214949"/>
                  </a:moveTo>
                  <a:cubicBezTo>
                    <a:pt x="1117506" y="333662"/>
                    <a:pt x="984641" y="566394"/>
                    <a:pt x="739279" y="734770"/>
                  </a:cubicBezTo>
                  <a:cubicBezTo>
                    <a:pt x="493916" y="903146"/>
                    <a:pt x="228971" y="943405"/>
                    <a:pt x="147506" y="824692"/>
                  </a:cubicBezTo>
                  <a:cubicBezTo>
                    <a:pt x="66041" y="705979"/>
                    <a:pt x="198905" y="473247"/>
                    <a:pt x="444268" y="304872"/>
                  </a:cubicBezTo>
                  <a:cubicBezTo>
                    <a:pt x="689630" y="136496"/>
                    <a:pt x="954576" y="96236"/>
                    <a:pt x="1036041" y="214949"/>
                  </a:cubicBezTo>
                  <a:close/>
                </a:path>
              </a:pathLst>
            </a:custGeom>
            <a:solidFill>
              <a:schemeClr val="tx1">
                <a:lumMod val="50000"/>
                <a:lumOff val="50000"/>
              </a:schemeClr>
            </a:solidFill>
            <a:ln w="35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279EDDF-45B3-49C0-ACE6-577BD14FE929}"/>
                </a:ext>
              </a:extLst>
            </p:cNvPr>
            <p:cNvSpPr/>
            <p:nvPr/>
          </p:nvSpPr>
          <p:spPr>
            <a:xfrm>
              <a:off x="7756649" y="4038715"/>
              <a:ext cx="1073494" cy="938054"/>
            </a:xfrm>
            <a:custGeom>
              <a:avLst/>
              <a:gdLst>
                <a:gd name="connsiteX0" fmla="*/ 942893 w 1073494"/>
                <a:gd name="connsiteY0" fmla="*/ 190316 h 938054"/>
                <a:gd name="connsiteX1" fmla="*/ 667349 w 1073494"/>
                <a:gd name="connsiteY1" fmla="*/ 659344 h 938054"/>
                <a:gd name="connsiteX2" fmla="*/ 130602 w 1073494"/>
                <a:gd name="connsiteY2" fmla="*/ 747738 h 938054"/>
                <a:gd name="connsiteX3" fmla="*/ 406146 w 1073494"/>
                <a:gd name="connsiteY3" fmla="*/ 278711 h 938054"/>
                <a:gd name="connsiteX4" fmla="*/ 942893 w 1073494"/>
                <a:gd name="connsiteY4" fmla="*/ 190316 h 93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494" h="938054">
                  <a:moveTo>
                    <a:pt x="942893" y="190316"/>
                  </a:moveTo>
                  <a:cubicBezTo>
                    <a:pt x="1015022" y="295425"/>
                    <a:pt x="891657" y="505416"/>
                    <a:pt x="667349" y="659344"/>
                  </a:cubicBezTo>
                  <a:cubicBezTo>
                    <a:pt x="443041" y="813272"/>
                    <a:pt x="202731" y="852847"/>
                    <a:pt x="130602" y="747738"/>
                  </a:cubicBezTo>
                  <a:cubicBezTo>
                    <a:pt x="58473" y="642629"/>
                    <a:pt x="181838" y="432639"/>
                    <a:pt x="406146" y="278711"/>
                  </a:cubicBezTo>
                  <a:cubicBezTo>
                    <a:pt x="630454" y="124783"/>
                    <a:pt x="870764" y="85208"/>
                    <a:pt x="942893" y="190316"/>
                  </a:cubicBezTo>
                  <a:close/>
                </a:path>
              </a:pathLst>
            </a:custGeom>
            <a:solidFill>
              <a:schemeClr val="tx1">
                <a:lumMod val="75000"/>
                <a:lumOff val="25000"/>
              </a:schemeClr>
            </a:solidFill>
            <a:ln w="355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A0E1AA2-14A6-4DD9-A6A1-07920BC2F26A}"/>
                </a:ext>
              </a:extLst>
            </p:cNvPr>
            <p:cNvSpPr/>
            <p:nvPr/>
          </p:nvSpPr>
          <p:spPr>
            <a:xfrm>
              <a:off x="5034903" y="4342180"/>
              <a:ext cx="1722801" cy="1197902"/>
            </a:xfrm>
            <a:custGeom>
              <a:avLst/>
              <a:gdLst>
                <a:gd name="connsiteX0" fmla="*/ 1714316 w 1722801"/>
                <a:gd name="connsiteY0" fmla="*/ 332140 h 1197902"/>
                <a:gd name="connsiteX1" fmla="*/ 1684796 w 1722801"/>
                <a:gd name="connsiteY1" fmla="*/ 253183 h 1197902"/>
                <a:gd name="connsiteX2" fmla="*/ 1586632 w 1722801"/>
                <a:gd name="connsiteY2" fmla="*/ 72860 h 1197902"/>
                <a:gd name="connsiteX3" fmla="*/ 1519767 w 1722801"/>
                <a:gd name="connsiteY3" fmla="*/ 10619 h 1197902"/>
                <a:gd name="connsiteX4" fmla="*/ 1458593 w 1722801"/>
                <a:gd name="connsiteY4" fmla="*/ 8129 h 1197902"/>
                <a:gd name="connsiteX5" fmla="*/ 1397418 w 1722801"/>
                <a:gd name="connsiteY5" fmla="*/ 53299 h 1197902"/>
                <a:gd name="connsiteX6" fmla="*/ 1103995 w 1722801"/>
                <a:gd name="connsiteY6" fmla="*/ 253538 h 1197902"/>
                <a:gd name="connsiteX7" fmla="*/ 298769 w 1722801"/>
                <a:gd name="connsiteY7" fmla="*/ 573992 h 1197902"/>
                <a:gd name="connsiteX8" fmla="*/ 25973 w 1722801"/>
                <a:gd name="connsiteY8" fmla="*/ 673223 h 1197902"/>
                <a:gd name="connsiteX9" fmla="*/ 10 w 1722801"/>
                <a:gd name="connsiteY9" fmla="*/ 710568 h 1197902"/>
                <a:gd name="connsiteX10" fmla="*/ 5701 w 1722801"/>
                <a:gd name="connsiteY10" fmla="*/ 756093 h 1197902"/>
                <a:gd name="connsiteX11" fmla="*/ 104220 w 1722801"/>
                <a:gd name="connsiteY11" fmla="*/ 989409 h 1197902"/>
                <a:gd name="connsiteX12" fmla="*/ 228703 w 1722801"/>
                <a:gd name="connsiteY12" fmla="*/ 1184669 h 1197902"/>
                <a:gd name="connsiteX13" fmla="*/ 279207 w 1722801"/>
                <a:gd name="connsiteY13" fmla="*/ 1192494 h 1197902"/>
                <a:gd name="connsiteX14" fmla="*/ 1093680 w 1722801"/>
                <a:gd name="connsiteY14" fmla="*/ 676780 h 1197902"/>
                <a:gd name="connsiteX15" fmla="*/ 1381769 w 1722801"/>
                <a:gd name="connsiteY15" fmla="*/ 539493 h 1197902"/>
                <a:gd name="connsiteX16" fmla="*/ 1595168 w 1722801"/>
                <a:gd name="connsiteY16" fmla="*/ 485076 h 1197902"/>
                <a:gd name="connsiteX17" fmla="*/ 1702935 w 1722801"/>
                <a:gd name="connsiteY17" fmla="*/ 445953 h 1197902"/>
                <a:gd name="connsiteX18" fmla="*/ 1714316 w 1722801"/>
                <a:gd name="connsiteY18" fmla="*/ 332140 h 119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2801" h="1197902">
                  <a:moveTo>
                    <a:pt x="1714316" y="332140"/>
                  </a:moveTo>
                  <a:cubicBezTo>
                    <a:pt x="1705424" y="305465"/>
                    <a:pt x="1694399" y="279502"/>
                    <a:pt x="1684796" y="253183"/>
                  </a:cubicBezTo>
                  <a:cubicBezTo>
                    <a:pt x="1675548" y="230776"/>
                    <a:pt x="1601570" y="95623"/>
                    <a:pt x="1586632" y="72860"/>
                  </a:cubicBezTo>
                  <a:cubicBezTo>
                    <a:pt x="1571694" y="50098"/>
                    <a:pt x="1550710" y="27335"/>
                    <a:pt x="1519767" y="10619"/>
                  </a:cubicBezTo>
                  <a:cubicBezTo>
                    <a:pt x="1498783" y="-762"/>
                    <a:pt x="1479933" y="-5030"/>
                    <a:pt x="1458593" y="8129"/>
                  </a:cubicBezTo>
                  <a:cubicBezTo>
                    <a:pt x="1436897" y="21289"/>
                    <a:pt x="1415557" y="35515"/>
                    <a:pt x="1397418" y="53299"/>
                  </a:cubicBezTo>
                  <a:cubicBezTo>
                    <a:pt x="1311703" y="137591"/>
                    <a:pt x="1212828" y="202322"/>
                    <a:pt x="1103995" y="253538"/>
                  </a:cubicBezTo>
                  <a:cubicBezTo>
                    <a:pt x="842225" y="377310"/>
                    <a:pt x="572986" y="481875"/>
                    <a:pt x="298769" y="573992"/>
                  </a:cubicBezTo>
                  <a:cubicBezTo>
                    <a:pt x="207007" y="604935"/>
                    <a:pt x="114890" y="633744"/>
                    <a:pt x="25973" y="673223"/>
                  </a:cubicBezTo>
                  <a:cubicBezTo>
                    <a:pt x="8902" y="680692"/>
                    <a:pt x="-346" y="691718"/>
                    <a:pt x="10" y="710568"/>
                  </a:cubicBezTo>
                  <a:cubicBezTo>
                    <a:pt x="366" y="725861"/>
                    <a:pt x="1433" y="741155"/>
                    <a:pt x="5701" y="756093"/>
                  </a:cubicBezTo>
                  <a:cubicBezTo>
                    <a:pt x="28819" y="837896"/>
                    <a:pt x="67231" y="913653"/>
                    <a:pt x="104220" y="989409"/>
                  </a:cubicBezTo>
                  <a:cubicBezTo>
                    <a:pt x="105998" y="996523"/>
                    <a:pt x="187445" y="1140211"/>
                    <a:pt x="228703" y="1184669"/>
                  </a:cubicBezTo>
                  <a:cubicBezTo>
                    <a:pt x="235816" y="1193917"/>
                    <a:pt x="255377" y="1204587"/>
                    <a:pt x="279207" y="1192494"/>
                  </a:cubicBezTo>
                  <a:cubicBezTo>
                    <a:pt x="295568" y="1184314"/>
                    <a:pt x="926162" y="776010"/>
                    <a:pt x="1093680" y="676780"/>
                  </a:cubicBezTo>
                  <a:cubicBezTo>
                    <a:pt x="1185442" y="622363"/>
                    <a:pt x="1280760" y="574348"/>
                    <a:pt x="1381769" y="539493"/>
                  </a:cubicBezTo>
                  <a:cubicBezTo>
                    <a:pt x="1451479" y="515308"/>
                    <a:pt x="1523679" y="501792"/>
                    <a:pt x="1595168" y="485076"/>
                  </a:cubicBezTo>
                  <a:cubicBezTo>
                    <a:pt x="1632513" y="476540"/>
                    <a:pt x="1669858" y="466937"/>
                    <a:pt x="1702935" y="445953"/>
                  </a:cubicBezTo>
                  <a:cubicBezTo>
                    <a:pt x="1728898" y="428525"/>
                    <a:pt x="1725697" y="366284"/>
                    <a:pt x="1714316" y="332140"/>
                  </a:cubicBezTo>
                  <a:close/>
                </a:path>
              </a:pathLst>
            </a:custGeom>
            <a:solidFill>
              <a:schemeClr val="accent3">
                <a:lumMod val="75000"/>
              </a:schemeClr>
            </a:solidFill>
            <a:ln w="355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2FDBFC9-C81C-4168-AAB8-F5D5A0635844}"/>
                </a:ext>
              </a:extLst>
            </p:cNvPr>
            <p:cNvSpPr/>
            <p:nvPr/>
          </p:nvSpPr>
          <p:spPr>
            <a:xfrm>
              <a:off x="8016181" y="4326409"/>
              <a:ext cx="551652" cy="462034"/>
            </a:xfrm>
            <a:custGeom>
              <a:avLst/>
              <a:gdLst>
                <a:gd name="connsiteX0" fmla="*/ 497520 w 551652"/>
                <a:gd name="connsiteY0" fmla="*/ 78883 h 462034"/>
                <a:gd name="connsiteX1" fmla="*/ 329959 w 551652"/>
                <a:gd name="connsiteY1" fmla="*/ 309900 h 462034"/>
                <a:gd name="connsiteX2" fmla="*/ 54132 w 551652"/>
                <a:gd name="connsiteY2" fmla="*/ 383151 h 462034"/>
                <a:gd name="connsiteX3" fmla="*/ 221694 w 551652"/>
                <a:gd name="connsiteY3" fmla="*/ 152134 h 462034"/>
                <a:gd name="connsiteX4" fmla="*/ 497520 w 551652"/>
                <a:gd name="connsiteY4" fmla="*/ 78883 h 46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652" h="462034">
                  <a:moveTo>
                    <a:pt x="497520" y="78883"/>
                  </a:moveTo>
                  <a:cubicBezTo>
                    <a:pt x="527417" y="122449"/>
                    <a:pt x="452397" y="225879"/>
                    <a:pt x="329959" y="309900"/>
                  </a:cubicBezTo>
                  <a:cubicBezTo>
                    <a:pt x="207520" y="393921"/>
                    <a:pt x="84029" y="426717"/>
                    <a:pt x="54132" y="383151"/>
                  </a:cubicBezTo>
                  <a:cubicBezTo>
                    <a:pt x="24236" y="339585"/>
                    <a:pt x="99256" y="236155"/>
                    <a:pt x="221694" y="152134"/>
                  </a:cubicBezTo>
                  <a:cubicBezTo>
                    <a:pt x="344132" y="68113"/>
                    <a:pt x="467624" y="35317"/>
                    <a:pt x="497520" y="78883"/>
                  </a:cubicBezTo>
                  <a:close/>
                </a:path>
              </a:pathLst>
            </a:custGeom>
            <a:solidFill>
              <a:srgbClr val="CCCCCC"/>
            </a:solidFill>
            <a:ln w="355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73577AB-6AE9-42B6-B965-54D89C9EB652}"/>
                </a:ext>
              </a:extLst>
            </p:cNvPr>
            <p:cNvSpPr/>
            <p:nvPr/>
          </p:nvSpPr>
          <p:spPr>
            <a:xfrm>
              <a:off x="8135828" y="4432625"/>
              <a:ext cx="295817" cy="261957"/>
            </a:xfrm>
            <a:custGeom>
              <a:avLst/>
              <a:gdLst>
                <a:gd name="connsiteX0" fmla="*/ 257583 w 295817"/>
                <a:gd name="connsiteY0" fmla="*/ 55717 h 261957"/>
                <a:gd name="connsiteX1" fmla="*/ 186143 w 295817"/>
                <a:gd name="connsiteY1" fmla="*/ 186696 h 261957"/>
                <a:gd name="connsiteX2" fmla="*/ 38235 w 295817"/>
                <a:gd name="connsiteY2" fmla="*/ 206241 h 261957"/>
                <a:gd name="connsiteX3" fmla="*/ 109674 w 295817"/>
                <a:gd name="connsiteY3" fmla="*/ 75262 h 261957"/>
                <a:gd name="connsiteX4" fmla="*/ 257583 w 295817"/>
                <a:gd name="connsiteY4" fmla="*/ 55717 h 26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17" h="261957">
                  <a:moveTo>
                    <a:pt x="257583" y="55717"/>
                  </a:moveTo>
                  <a:cubicBezTo>
                    <a:pt x="278699" y="86488"/>
                    <a:pt x="246715" y="145129"/>
                    <a:pt x="186143" y="186696"/>
                  </a:cubicBezTo>
                  <a:cubicBezTo>
                    <a:pt x="125572" y="228262"/>
                    <a:pt x="59351" y="237012"/>
                    <a:pt x="38235" y="206241"/>
                  </a:cubicBezTo>
                  <a:cubicBezTo>
                    <a:pt x="17118" y="175469"/>
                    <a:pt x="49103" y="116828"/>
                    <a:pt x="109674" y="75262"/>
                  </a:cubicBezTo>
                  <a:cubicBezTo>
                    <a:pt x="170245" y="33696"/>
                    <a:pt x="236466" y="24945"/>
                    <a:pt x="257583" y="55717"/>
                  </a:cubicBezTo>
                  <a:close/>
                </a:path>
              </a:pathLst>
            </a:custGeom>
            <a:solidFill>
              <a:srgbClr val="E6E6E6"/>
            </a:solidFill>
            <a:ln w="355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61C000-12BA-4171-9EC2-CB5E105DE12E}"/>
                </a:ext>
              </a:extLst>
            </p:cNvPr>
            <p:cNvSpPr/>
            <p:nvPr/>
          </p:nvSpPr>
          <p:spPr>
            <a:xfrm>
              <a:off x="7788117" y="2916156"/>
              <a:ext cx="14642" cy="22518"/>
            </a:xfrm>
            <a:custGeom>
              <a:avLst/>
              <a:gdLst>
                <a:gd name="connsiteX0" fmla="*/ 7113 w 14642"/>
                <a:gd name="connsiteY0" fmla="*/ 22518 h 22518"/>
                <a:gd name="connsiteX1" fmla="*/ 0 w 14642"/>
                <a:gd name="connsiteY1" fmla="*/ 11848 h 22518"/>
                <a:gd name="connsiteX2" fmla="*/ 3557 w 14642"/>
                <a:gd name="connsiteY2" fmla="*/ 1534 h 22518"/>
                <a:gd name="connsiteX3" fmla="*/ 14582 w 14642"/>
                <a:gd name="connsiteY3" fmla="*/ 1179 h 22518"/>
                <a:gd name="connsiteX4" fmla="*/ 7113 w 14642"/>
                <a:gd name="connsiteY4" fmla="*/ 22518 h 2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2" h="22518">
                  <a:moveTo>
                    <a:pt x="7113" y="22518"/>
                  </a:moveTo>
                  <a:cubicBezTo>
                    <a:pt x="3557" y="20029"/>
                    <a:pt x="0" y="16828"/>
                    <a:pt x="0" y="11848"/>
                  </a:cubicBezTo>
                  <a:cubicBezTo>
                    <a:pt x="1067" y="8292"/>
                    <a:pt x="2490" y="5091"/>
                    <a:pt x="3557" y="1534"/>
                  </a:cubicBezTo>
                  <a:cubicBezTo>
                    <a:pt x="7469" y="1534"/>
                    <a:pt x="14227" y="-1667"/>
                    <a:pt x="14582" y="1179"/>
                  </a:cubicBezTo>
                  <a:cubicBezTo>
                    <a:pt x="14938" y="8648"/>
                    <a:pt x="13871" y="16828"/>
                    <a:pt x="7113" y="22518"/>
                  </a:cubicBezTo>
                  <a:close/>
                </a:path>
              </a:pathLst>
            </a:custGeom>
            <a:solidFill>
              <a:srgbClr val="E3E3E3"/>
            </a:solidFill>
            <a:ln w="35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6520A9C-1F54-4D12-85CA-FD2711AA75EB}"/>
                </a:ext>
              </a:extLst>
            </p:cNvPr>
            <p:cNvSpPr/>
            <p:nvPr/>
          </p:nvSpPr>
          <p:spPr>
            <a:xfrm>
              <a:off x="7798787" y="4649067"/>
              <a:ext cx="17783" cy="49793"/>
            </a:xfrm>
            <a:custGeom>
              <a:avLst/>
              <a:gdLst>
                <a:gd name="connsiteX0" fmla="*/ 17783 w 17783"/>
                <a:gd name="connsiteY0" fmla="*/ 0 h 49793"/>
                <a:gd name="connsiteX1" fmla="*/ 0 w 17783"/>
                <a:gd name="connsiteY1" fmla="*/ 49793 h 49793"/>
                <a:gd name="connsiteX2" fmla="*/ 17783 w 17783"/>
                <a:gd name="connsiteY2" fmla="*/ 0 h 49793"/>
              </a:gdLst>
              <a:ahLst/>
              <a:cxnLst>
                <a:cxn ang="0">
                  <a:pos x="connsiteX0" y="connsiteY0"/>
                </a:cxn>
                <a:cxn ang="0">
                  <a:pos x="connsiteX1" y="connsiteY1"/>
                </a:cxn>
                <a:cxn ang="0">
                  <a:pos x="connsiteX2" y="connsiteY2"/>
                </a:cxn>
              </a:cxnLst>
              <a:rect l="l" t="t" r="r" b="b"/>
              <a:pathLst>
                <a:path w="17783" h="49793">
                  <a:moveTo>
                    <a:pt x="17783" y="0"/>
                  </a:moveTo>
                  <a:cubicBezTo>
                    <a:pt x="11381" y="16361"/>
                    <a:pt x="9247" y="34500"/>
                    <a:pt x="0" y="49793"/>
                  </a:cubicBezTo>
                  <a:cubicBezTo>
                    <a:pt x="1778" y="32010"/>
                    <a:pt x="4979" y="14227"/>
                    <a:pt x="17783" y="0"/>
                  </a:cubicBezTo>
                  <a:close/>
                </a:path>
              </a:pathLst>
            </a:custGeom>
            <a:solidFill>
              <a:srgbClr val="5C5C5C"/>
            </a:solidFill>
            <a:ln w="355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77766C3-843B-4CD2-9340-B2207A240A78}"/>
                </a:ext>
              </a:extLst>
            </p:cNvPr>
            <p:cNvSpPr/>
            <p:nvPr/>
          </p:nvSpPr>
          <p:spPr>
            <a:xfrm>
              <a:off x="5078240" y="4400965"/>
              <a:ext cx="1631884" cy="1069984"/>
            </a:xfrm>
            <a:custGeom>
              <a:avLst/>
              <a:gdLst>
                <a:gd name="connsiteX0" fmla="*/ 1631856 w 1631884"/>
                <a:gd name="connsiteY0" fmla="*/ 274066 h 1069984"/>
                <a:gd name="connsiteX1" fmla="*/ 1553610 w 1631884"/>
                <a:gd name="connsiteY1" fmla="*/ 369028 h 1069984"/>
                <a:gd name="connsiteX2" fmla="*/ 1387159 w 1631884"/>
                <a:gd name="connsiteY2" fmla="*/ 405306 h 1069984"/>
                <a:gd name="connsiteX3" fmla="*/ 1218573 w 1631884"/>
                <a:gd name="connsiteY3" fmla="*/ 470393 h 1069984"/>
                <a:gd name="connsiteX4" fmla="*/ 855084 w 1631884"/>
                <a:gd name="connsiteY4" fmla="*/ 682013 h 1069984"/>
                <a:gd name="connsiteX5" fmla="*/ 255788 w 1631884"/>
                <a:gd name="connsiteY5" fmla="*/ 1060441 h 1069984"/>
                <a:gd name="connsiteX6" fmla="*/ 175407 w 1631884"/>
                <a:gd name="connsiteY6" fmla="*/ 1054039 h 1069984"/>
                <a:gd name="connsiteX7" fmla="*/ 103919 w 1631884"/>
                <a:gd name="connsiteY7" fmla="*/ 976148 h 1069984"/>
                <a:gd name="connsiteX8" fmla="*/ 27806 w 1631884"/>
                <a:gd name="connsiteY8" fmla="*/ 825702 h 1069984"/>
                <a:gd name="connsiteX9" fmla="*/ 1132 w 1631884"/>
                <a:gd name="connsiteY9" fmla="*/ 720781 h 1069984"/>
                <a:gd name="connsiteX10" fmla="*/ 64084 w 1631884"/>
                <a:gd name="connsiteY10" fmla="*/ 629375 h 1069984"/>
                <a:gd name="connsiteX11" fmla="*/ 443579 w 1631884"/>
                <a:gd name="connsiteY11" fmla="*/ 509516 h 1069984"/>
                <a:gd name="connsiteX12" fmla="*/ 993437 w 1631884"/>
                <a:gd name="connsiteY12" fmla="*/ 277978 h 1069984"/>
                <a:gd name="connsiteX13" fmla="*/ 1170558 w 1631884"/>
                <a:gd name="connsiteY13" fmla="*/ 191907 h 1069984"/>
                <a:gd name="connsiteX14" fmla="*/ 1310335 w 1631884"/>
                <a:gd name="connsiteY14" fmla="*/ 92321 h 1069984"/>
                <a:gd name="connsiteX15" fmla="*/ 1390360 w 1631884"/>
                <a:gd name="connsiteY15" fmla="*/ 19765 h 1069984"/>
                <a:gd name="connsiteX16" fmla="*/ 1510930 w 1631884"/>
                <a:gd name="connsiteY16" fmla="*/ 29368 h 1069984"/>
                <a:gd name="connsiteX17" fmla="*/ 1608382 w 1631884"/>
                <a:gd name="connsiteY17" fmla="*/ 182304 h 1069984"/>
                <a:gd name="connsiteX18" fmla="*/ 1631856 w 1631884"/>
                <a:gd name="connsiteY18" fmla="*/ 274066 h 106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884" h="1069984">
                  <a:moveTo>
                    <a:pt x="1631856" y="274066"/>
                  </a:moveTo>
                  <a:cubicBezTo>
                    <a:pt x="1631501" y="329549"/>
                    <a:pt x="1608382" y="357291"/>
                    <a:pt x="1553610" y="369028"/>
                  </a:cubicBezTo>
                  <a:cubicBezTo>
                    <a:pt x="1498126" y="380765"/>
                    <a:pt x="1442287" y="391435"/>
                    <a:pt x="1387159" y="405306"/>
                  </a:cubicBezTo>
                  <a:cubicBezTo>
                    <a:pt x="1328474" y="420244"/>
                    <a:pt x="1272990" y="444074"/>
                    <a:pt x="1218573" y="470393"/>
                  </a:cubicBezTo>
                  <a:cubicBezTo>
                    <a:pt x="1091956" y="531923"/>
                    <a:pt x="974231" y="608391"/>
                    <a:pt x="855084" y="682013"/>
                  </a:cubicBezTo>
                  <a:cubicBezTo>
                    <a:pt x="755497" y="743188"/>
                    <a:pt x="293133" y="1038745"/>
                    <a:pt x="255788" y="1060441"/>
                  </a:cubicBezTo>
                  <a:cubicBezTo>
                    <a:pt x="228402" y="1076090"/>
                    <a:pt x="200660" y="1071467"/>
                    <a:pt x="175407" y="1054039"/>
                  </a:cubicBezTo>
                  <a:cubicBezTo>
                    <a:pt x="145887" y="1033410"/>
                    <a:pt x="123836" y="1005669"/>
                    <a:pt x="103919" y="976148"/>
                  </a:cubicBezTo>
                  <a:cubicBezTo>
                    <a:pt x="72265" y="929201"/>
                    <a:pt x="50213" y="877274"/>
                    <a:pt x="27806" y="825702"/>
                  </a:cubicBezTo>
                  <a:cubicBezTo>
                    <a:pt x="13224" y="792270"/>
                    <a:pt x="6111" y="756703"/>
                    <a:pt x="1132" y="720781"/>
                  </a:cubicBezTo>
                  <a:cubicBezTo>
                    <a:pt x="-5626" y="674189"/>
                    <a:pt x="18203" y="643602"/>
                    <a:pt x="64084" y="629375"/>
                  </a:cubicBezTo>
                  <a:cubicBezTo>
                    <a:pt x="191057" y="590607"/>
                    <a:pt x="319096" y="555752"/>
                    <a:pt x="443579" y="509516"/>
                  </a:cubicBezTo>
                  <a:cubicBezTo>
                    <a:pt x="513645" y="483552"/>
                    <a:pt x="953603" y="295761"/>
                    <a:pt x="993437" y="277978"/>
                  </a:cubicBezTo>
                  <a:cubicBezTo>
                    <a:pt x="1053189" y="250947"/>
                    <a:pt x="1111874" y="221783"/>
                    <a:pt x="1170558" y="191907"/>
                  </a:cubicBezTo>
                  <a:cubicBezTo>
                    <a:pt x="1222486" y="165588"/>
                    <a:pt x="1267655" y="131088"/>
                    <a:pt x="1310335" y="92321"/>
                  </a:cubicBezTo>
                  <a:cubicBezTo>
                    <a:pt x="1337010" y="68136"/>
                    <a:pt x="1363329" y="43595"/>
                    <a:pt x="1390360" y="19765"/>
                  </a:cubicBezTo>
                  <a:cubicBezTo>
                    <a:pt x="1424148" y="-10111"/>
                    <a:pt x="1473585" y="-5487"/>
                    <a:pt x="1510930" y="29368"/>
                  </a:cubicBezTo>
                  <a:cubicBezTo>
                    <a:pt x="1556811" y="72048"/>
                    <a:pt x="1585620" y="125042"/>
                    <a:pt x="1608382" y="182304"/>
                  </a:cubicBezTo>
                  <a:cubicBezTo>
                    <a:pt x="1619764" y="211469"/>
                    <a:pt x="1632567" y="240989"/>
                    <a:pt x="1631856" y="274066"/>
                  </a:cubicBezTo>
                  <a:close/>
                </a:path>
              </a:pathLst>
            </a:custGeom>
            <a:solidFill>
              <a:schemeClr val="accent3"/>
            </a:solidFill>
            <a:ln w="355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5703322-D55A-48F3-A511-2C8ECB142F1B}"/>
                </a:ext>
              </a:extLst>
            </p:cNvPr>
            <p:cNvSpPr/>
            <p:nvPr/>
          </p:nvSpPr>
          <p:spPr>
            <a:xfrm>
              <a:off x="8125643" y="4571177"/>
              <a:ext cx="172988" cy="163250"/>
            </a:xfrm>
            <a:custGeom>
              <a:avLst/>
              <a:gdLst>
                <a:gd name="connsiteX0" fmla="*/ 142977 w 172988"/>
                <a:gd name="connsiteY0" fmla="*/ 0 h 163250"/>
                <a:gd name="connsiteX1" fmla="*/ 170364 w 172988"/>
                <a:gd name="connsiteY1" fmla="*/ 33788 h 163250"/>
                <a:gd name="connsiteX2" fmla="*/ 158982 w 172988"/>
                <a:gd name="connsiteY2" fmla="*/ 69710 h 163250"/>
                <a:gd name="connsiteX3" fmla="*/ 88205 w 172988"/>
                <a:gd name="connsiteY3" fmla="*/ 119148 h 163250"/>
                <a:gd name="connsiteX4" fmla="*/ 17783 w 172988"/>
                <a:gd name="connsiteY4" fmla="*/ 159693 h 163250"/>
                <a:gd name="connsiteX5" fmla="*/ 0 w 172988"/>
                <a:gd name="connsiteY5" fmla="*/ 163250 h 163250"/>
                <a:gd name="connsiteX6" fmla="*/ 72556 w 172988"/>
                <a:gd name="connsiteY6" fmla="*/ 119859 h 163250"/>
                <a:gd name="connsiteX7" fmla="*/ 152936 w 172988"/>
                <a:gd name="connsiteY7" fmla="*/ 62597 h 163250"/>
                <a:gd name="connsiteX8" fmla="*/ 154359 w 172988"/>
                <a:gd name="connsiteY8" fmla="*/ 27030 h 163250"/>
                <a:gd name="connsiteX9" fmla="*/ 137998 w 172988"/>
                <a:gd name="connsiteY9" fmla="*/ 6046 h 163250"/>
                <a:gd name="connsiteX10" fmla="*/ 142977 w 172988"/>
                <a:gd name="connsiteY10" fmla="*/ 0 h 16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988" h="163250">
                  <a:moveTo>
                    <a:pt x="142977" y="0"/>
                  </a:moveTo>
                  <a:cubicBezTo>
                    <a:pt x="155426" y="8536"/>
                    <a:pt x="163962" y="20984"/>
                    <a:pt x="170364" y="33788"/>
                  </a:cubicBezTo>
                  <a:cubicBezTo>
                    <a:pt x="177477" y="48015"/>
                    <a:pt x="168941" y="60463"/>
                    <a:pt x="158982" y="69710"/>
                  </a:cubicBezTo>
                  <a:cubicBezTo>
                    <a:pt x="137642" y="88916"/>
                    <a:pt x="112746" y="103854"/>
                    <a:pt x="88205" y="119148"/>
                  </a:cubicBezTo>
                  <a:cubicBezTo>
                    <a:pt x="65087" y="133374"/>
                    <a:pt x="41257" y="146178"/>
                    <a:pt x="17783" y="159693"/>
                  </a:cubicBezTo>
                  <a:cubicBezTo>
                    <a:pt x="11737" y="160760"/>
                    <a:pt x="6046" y="162183"/>
                    <a:pt x="0" y="163250"/>
                  </a:cubicBezTo>
                  <a:cubicBezTo>
                    <a:pt x="24185" y="149024"/>
                    <a:pt x="48726" y="135153"/>
                    <a:pt x="72556" y="119859"/>
                  </a:cubicBezTo>
                  <a:cubicBezTo>
                    <a:pt x="100298" y="102076"/>
                    <a:pt x="129818" y="87138"/>
                    <a:pt x="152936" y="62597"/>
                  </a:cubicBezTo>
                  <a:cubicBezTo>
                    <a:pt x="163962" y="50860"/>
                    <a:pt x="166451" y="39834"/>
                    <a:pt x="154359" y="27030"/>
                  </a:cubicBezTo>
                  <a:cubicBezTo>
                    <a:pt x="148312" y="20629"/>
                    <a:pt x="143333" y="13159"/>
                    <a:pt x="137998" y="6046"/>
                  </a:cubicBezTo>
                  <a:cubicBezTo>
                    <a:pt x="137642" y="2489"/>
                    <a:pt x="139777" y="1067"/>
                    <a:pt x="142977" y="0"/>
                  </a:cubicBezTo>
                  <a:close/>
                </a:path>
              </a:pathLst>
            </a:custGeom>
            <a:solidFill>
              <a:srgbClr val="898989"/>
            </a:solidFill>
            <a:ln w="355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3003B2C-20D9-46D9-BFE5-74418D81D805}"/>
                </a:ext>
              </a:extLst>
            </p:cNvPr>
            <p:cNvSpPr/>
            <p:nvPr/>
          </p:nvSpPr>
          <p:spPr>
            <a:xfrm>
              <a:off x="8288182" y="4599986"/>
              <a:ext cx="4623" cy="7113"/>
            </a:xfrm>
            <a:custGeom>
              <a:avLst/>
              <a:gdLst>
                <a:gd name="connsiteX0" fmla="*/ 4268 w 4623"/>
                <a:gd name="connsiteY0" fmla="*/ 6402 h 7113"/>
                <a:gd name="connsiteX1" fmla="*/ 4624 w 4623"/>
                <a:gd name="connsiteY1" fmla="*/ 7113 h 7113"/>
                <a:gd name="connsiteX2" fmla="*/ 0 w 4623"/>
                <a:gd name="connsiteY2" fmla="*/ 0 h 7113"/>
                <a:gd name="connsiteX3" fmla="*/ 4268 w 4623"/>
                <a:gd name="connsiteY3" fmla="*/ 6402 h 7113"/>
              </a:gdLst>
              <a:ahLst/>
              <a:cxnLst>
                <a:cxn ang="0">
                  <a:pos x="connsiteX0" y="connsiteY0"/>
                </a:cxn>
                <a:cxn ang="0">
                  <a:pos x="connsiteX1" y="connsiteY1"/>
                </a:cxn>
                <a:cxn ang="0">
                  <a:pos x="connsiteX2" y="connsiteY2"/>
                </a:cxn>
                <a:cxn ang="0">
                  <a:pos x="connsiteX3" y="connsiteY3"/>
                </a:cxn>
              </a:cxnLst>
              <a:rect l="l" t="t" r="r" b="b"/>
              <a:pathLst>
                <a:path w="4623" h="7113">
                  <a:moveTo>
                    <a:pt x="4268" y="6402"/>
                  </a:moveTo>
                  <a:cubicBezTo>
                    <a:pt x="4268" y="6758"/>
                    <a:pt x="4624" y="6758"/>
                    <a:pt x="4624" y="7113"/>
                  </a:cubicBezTo>
                  <a:cubicBezTo>
                    <a:pt x="3557" y="4624"/>
                    <a:pt x="2134" y="2490"/>
                    <a:pt x="0" y="0"/>
                  </a:cubicBezTo>
                  <a:cubicBezTo>
                    <a:pt x="1423" y="2134"/>
                    <a:pt x="2845" y="4268"/>
                    <a:pt x="4268" y="6402"/>
                  </a:cubicBezTo>
                  <a:close/>
                </a:path>
              </a:pathLst>
            </a:custGeom>
            <a:noFill/>
            <a:ln w="35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9D5F54E-A8B0-4346-BC1C-EDE72BA86A61}"/>
                </a:ext>
              </a:extLst>
            </p:cNvPr>
            <p:cNvSpPr/>
            <p:nvPr/>
          </p:nvSpPr>
          <p:spPr>
            <a:xfrm>
              <a:off x="8142359" y="4728025"/>
              <a:ext cx="711" cy="711"/>
            </a:xfrm>
            <a:custGeom>
              <a:avLst/>
              <a:gdLst>
                <a:gd name="connsiteX0" fmla="*/ 711 w 711"/>
                <a:gd name="connsiteY0" fmla="*/ 711 h 711"/>
                <a:gd name="connsiteX1" fmla="*/ 711 w 711"/>
                <a:gd name="connsiteY1" fmla="*/ 0 h 711"/>
                <a:gd name="connsiteX2" fmla="*/ 0 w 711"/>
                <a:gd name="connsiteY2" fmla="*/ 0 h 711"/>
                <a:gd name="connsiteX3" fmla="*/ 711 w 711"/>
                <a:gd name="connsiteY3" fmla="*/ 711 h 711"/>
              </a:gdLst>
              <a:ahLst/>
              <a:cxnLst>
                <a:cxn ang="0">
                  <a:pos x="connsiteX0" y="connsiteY0"/>
                </a:cxn>
                <a:cxn ang="0">
                  <a:pos x="connsiteX1" y="connsiteY1"/>
                </a:cxn>
                <a:cxn ang="0">
                  <a:pos x="connsiteX2" y="connsiteY2"/>
                </a:cxn>
                <a:cxn ang="0">
                  <a:pos x="connsiteX3" y="connsiteY3"/>
                </a:cxn>
              </a:cxnLst>
              <a:rect l="l" t="t" r="r" b="b"/>
              <a:pathLst>
                <a:path w="711" h="711">
                  <a:moveTo>
                    <a:pt x="711" y="711"/>
                  </a:moveTo>
                  <a:cubicBezTo>
                    <a:pt x="711" y="356"/>
                    <a:pt x="711" y="356"/>
                    <a:pt x="711" y="0"/>
                  </a:cubicBezTo>
                  <a:cubicBezTo>
                    <a:pt x="356" y="0"/>
                    <a:pt x="0" y="0"/>
                    <a:pt x="0" y="0"/>
                  </a:cubicBezTo>
                  <a:cubicBezTo>
                    <a:pt x="356" y="356"/>
                    <a:pt x="711" y="356"/>
                    <a:pt x="711" y="711"/>
                  </a:cubicBezTo>
                  <a:close/>
                </a:path>
              </a:pathLst>
            </a:custGeom>
            <a:noFill/>
            <a:ln w="35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84D01B7-CDEC-43CF-AC07-5183E8C52088}"/>
                </a:ext>
              </a:extLst>
            </p:cNvPr>
            <p:cNvSpPr/>
            <p:nvPr/>
          </p:nvSpPr>
          <p:spPr>
            <a:xfrm>
              <a:off x="6658169" y="4414592"/>
              <a:ext cx="1724818" cy="513675"/>
            </a:xfrm>
            <a:custGeom>
              <a:avLst/>
              <a:gdLst>
                <a:gd name="connsiteX0" fmla="*/ 1309915 w 1724818"/>
                <a:gd name="connsiteY0" fmla="*/ 392746 h 513675"/>
                <a:gd name="connsiteX1" fmla="*/ 1183298 w 1724818"/>
                <a:gd name="connsiteY1" fmla="*/ 429735 h 513675"/>
                <a:gd name="connsiteX2" fmla="*/ 1090114 w 1724818"/>
                <a:gd name="connsiteY2" fmla="*/ 395947 h 513675"/>
                <a:gd name="connsiteX3" fmla="*/ 474102 w 1724818"/>
                <a:gd name="connsiteY3" fmla="*/ 61978 h 513675"/>
                <a:gd name="connsiteX4" fmla="*/ 176766 w 1724818"/>
                <a:gd name="connsiteY4" fmla="*/ 6494 h 513675"/>
                <a:gd name="connsiteX5" fmla="*/ 0 w 1724818"/>
                <a:gd name="connsiteY5" fmla="*/ 75849 h 513675"/>
                <a:gd name="connsiteX6" fmla="*/ 38412 w 1724818"/>
                <a:gd name="connsiteY6" fmla="*/ 151250 h 513675"/>
                <a:gd name="connsiteX7" fmla="*/ 55484 w 1724818"/>
                <a:gd name="connsiteY7" fmla="*/ 146982 h 513675"/>
                <a:gd name="connsiteX8" fmla="*/ 140488 w 1724818"/>
                <a:gd name="connsiteY8" fmla="*/ 103946 h 513675"/>
                <a:gd name="connsiteX9" fmla="*/ 295913 w 1724818"/>
                <a:gd name="connsiteY9" fmla="*/ 97188 h 513675"/>
                <a:gd name="connsiteX10" fmla="*/ 435334 w 1724818"/>
                <a:gd name="connsiteY10" fmla="*/ 154095 h 513675"/>
                <a:gd name="connsiteX11" fmla="*/ 1091536 w 1724818"/>
                <a:gd name="connsiteY11" fmla="*/ 493755 h 513675"/>
                <a:gd name="connsiteX12" fmla="*/ 1326631 w 1724818"/>
                <a:gd name="connsiteY12" fmla="*/ 483085 h 513675"/>
                <a:gd name="connsiteX13" fmla="*/ 1659533 w 1724818"/>
                <a:gd name="connsiteY13" fmla="*/ 293871 h 513675"/>
                <a:gd name="connsiteX14" fmla="*/ 1721419 w 1724818"/>
                <a:gd name="connsiteY14" fmla="*/ 223450 h 513675"/>
                <a:gd name="connsiteX15" fmla="*/ 1712172 w 1724818"/>
                <a:gd name="connsiteY15" fmla="*/ 153028 h 513675"/>
                <a:gd name="connsiteX16" fmla="*/ 1691543 w 1724818"/>
                <a:gd name="connsiteY16" fmla="*/ 122441 h 513675"/>
                <a:gd name="connsiteX17" fmla="*/ 1662735 w 1724818"/>
                <a:gd name="connsiteY17" fmla="*/ 113905 h 513675"/>
                <a:gd name="connsiteX18" fmla="*/ 1609740 w 1724818"/>
                <a:gd name="connsiteY18" fmla="*/ 153739 h 513675"/>
                <a:gd name="connsiteX19" fmla="*/ 1616142 w 1724818"/>
                <a:gd name="connsiteY19" fmla="*/ 183259 h 513675"/>
                <a:gd name="connsiteX20" fmla="*/ 1621833 w 1724818"/>
                <a:gd name="connsiteY20" fmla="*/ 219182 h 51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4818" h="513675">
                  <a:moveTo>
                    <a:pt x="1309915" y="392746"/>
                  </a:moveTo>
                  <a:cubicBezTo>
                    <a:pt x="1271147" y="411952"/>
                    <a:pt x="1220643" y="432581"/>
                    <a:pt x="1183298" y="429735"/>
                  </a:cubicBezTo>
                  <a:cubicBezTo>
                    <a:pt x="1160891" y="428313"/>
                    <a:pt x="1103629" y="403416"/>
                    <a:pt x="1090114" y="395947"/>
                  </a:cubicBezTo>
                  <a:cubicBezTo>
                    <a:pt x="1026094" y="368916"/>
                    <a:pt x="502199" y="74070"/>
                    <a:pt x="474102" y="61978"/>
                  </a:cubicBezTo>
                  <a:cubicBezTo>
                    <a:pt x="326145" y="-619"/>
                    <a:pt x="278842" y="-8444"/>
                    <a:pt x="176766" y="6494"/>
                  </a:cubicBezTo>
                  <a:cubicBezTo>
                    <a:pt x="119859" y="13607"/>
                    <a:pt x="10314" y="68024"/>
                    <a:pt x="0" y="75849"/>
                  </a:cubicBezTo>
                  <a:cubicBezTo>
                    <a:pt x="1423" y="77982"/>
                    <a:pt x="35922" y="146270"/>
                    <a:pt x="38412" y="151250"/>
                  </a:cubicBezTo>
                  <a:cubicBezTo>
                    <a:pt x="41257" y="156940"/>
                    <a:pt x="49437" y="149827"/>
                    <a:pt x="55484" y="146982"/>
                  </a:cubicBezTo>
                  <a:cubicBezTo>
                    <a:pt x="75401" y="136312"/>
                    <a:pt x="119504" y="112838"/>
                    <a:pt x="140488" y="103946"/>
                  </a:cubicBezTo>
                  <a:cubicBezTo>
                    <a:pt x="167163" y="92565"/>
                    <a:pt x="205219" y="76204"/>
                    <a:pt x="295913" y="97188"/>
                  </a:cubicBezTo>
                  <a:cubicBezTo>
                    <a:pt x="344995" y="108570"/>
                    <a:pt x="390165" y="131688"/>
                    <a:pt x="435334" y="154095"/>
                  </a:cubicBezTo>
                  <a:cubicBezTo>
                    <a:pt x="497220" y="185038"/>
                    <a:pt x="1007244" y="456054"/>
                    <a:pt x="1091536" y="493755"/>
                  </a:cubicBezTo>
                  <a:cubicBezTo>
                    <a:pt x="1123902" y="508693"/>
                    <a:pt x="1204282" y="534657"/>
                    <a:pt x="1326631" y="483085"/>
                  </a:cubicBezTo>
                  <a:cubicBezTo>
                    <a:pt x="1345837" y="472415"/>
                    <a:pt x="1551056" y="357891"/>
                    <a:pt x="1659533" y="293871"/>
                  </a:cubicBezTo>
                  <a:cubicBezTo>
                    <a:pt x="1687276" y="277511"/>
                    <a:pt x="1710749" y="255815"/>
                    <a:pt x="1721419" y="223450"/>
                  </a:cubicBezTo>
                  <a:cubicBezTo>
                    <a:pt x="1723909" y="213847"/>
                    <a:pt x="1731022" y="181837"/>
                    <a:pt x="1712172" y="153028"/>
                  </a:cubicBezTo>
                  <a:cubicBezTo>
                    <a:pt x="1705414" y="142714"/>
                    <a:pt x="1698301" y="132755"/>
                    <a:pt x="1691543" y="122441"/>
                  </a:cubicBezTo>
                  <a:cubicBezTo>
                    <a:pt x="1684074" y="110704"/>
                    <a:pt x="1674827" y="108925"/>
                    <a:pt x="1662735" y="113905"/>
                  </a:cubicBezTo>
                  <a:cubicBezTo>
                    <a:pt x="1651353" y="118528"/>
                    <a:pt x="1614720" y="146626"/>
                    <a:pt x="1609740" y="153739"/>
                  </a:cubicBezTo>
                  <a:cubicBezTo>
                    <a:pt x="1600849" y="164765"/>
                    <a:pt x="1612586" y="176857"/>
                    <a:pt x="1616142" y="183259"/>
                  </a:cubicBezTo>
                  <a:cubicBezTo>
                    <a:pt x="1621122" y="192507"/>
                    <a:pt x="1639616" y="209934"/>
                    <a:pt x="1621833" y="219182"/>
                  </a:cubicBezTo>
                </a:path>
              </a:pathLst>
            </a:custGeom>
            <a:solidFill>
              <a:srgbClr val="AFAFAF"/>
            </a:solidFill>
            <a:ln w="355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941E6B9-109A-420C-8AF1-436AE8A96D05}"/>
                </a:ext>
              </a:extLst>
            </p:cNvPr>
            <p:cNvSpPr/>
            <p:nvPr/>
          </p:nvSpPr>
          <p:spPr>
            <a:xfrm>
              <a:off x="6664958" y="4436917"/>
              <a:ext cx="1674024" cy="459208"/>
            </a:xfrm>
            <a:custGeom>
              <a:avLst/>
              <a:gdLst>
                <a:gd name="connsiteX0" fmla="*/ 1638873 w 1674024"/>
                <a:gd name="connsiteY0" fmla="*/ 101538 h 459208"/>
                <a:gd name="connsiteX1" fmla="*/ 1668749 w 1674024"/>
                <a:gd name="connsiteY1" fmla="*/ 152754 h 459208"/>
                <a:gd name="connsiteX2" fmla="*/ 1662347 w 1674024"/>
                <a:gd name="connsiteY2" fmla="*/ 208238 h 459208"/>
                <a:gd name="connsiteX3" fmla="*/ 1589080 w 1674024"/>
                <a:gd name="connsiteY3" fmla="*/ 267278 h 459208"/>
                <a:gd name="connsiteX4" fmla="*/ 1276451 w 1674024"/>
                <a:gd name="connsiteY4" fmla="*/ 443332 h 459208"/>
                <a:gd name="connsiteX5" fmla="*/ 978048 w 1674024"/>
                <a:gd name="connsiteY5" fmla="*/ 389271 h 459208"/>
                <a:gd name="connsiteX6" fmla="*/ 514260 w 1674024"/>
                <a:gd name="connsiteY6" fmla="*/ 123945 h 459208"/>
                <a:gd name="connsiteX7" fmla="*/ 325758 w 1674024"/>
                <a:gd name="connsiteY7" fmla="*/ 47833 h 459208"/>
                <a:gd name="connsiteX8" fmla="*/ 231862 w 1674024"/>
                <a:gd name="connsiteY8" fmla="*/ 33250 h 459208"/>
                <a:gd name="connsiteX9" fmla="*/ 127652 w 1674024"/>
                <a:gd name="connsiteY9" fmla="*/ 46410 h 459208"/>
                <a:gd name="connsiteX10" fmla="*/ 27710 w 1674024"/>
                <a:gd name="connsiteY10" fmla="*/ 89446 h 459208"/>
                <a:gd name="connsiteX11" fmla="*/ 12417 w 1674024"/>
                <a:gd name="connsiteY11" fmla="*/ 91580 h 459208"/>
                <a:gd name="connsiteX12" fmla="*/ 1747 w 1674024"/>
                <a:gd name="connsiteY12" fmla="*/ 70595 h 459208"/>
                <a:gd name="connsiteX13" fmla="*/ 6015 w 1674024"/>
                <a:gd name="connsiteY13" fmla="*/ 59925 h 459208"/>
                <a:gd name="connsiteX14" fmla="*/ 165353 w 1674024"/>
                <a:gd name="connsiteY14" fmla="*/ 4086 h 459208"/>
                <a:gd name="connsiteX15" fmla="*/ 314376 w 1674024"/>
                <a:gd name="connsiteY15" fmla="*/ 12266 h 459208"/>
                <a:gd name="connsiteX16" fmla="*/ 546981 w 1674024"/>
                <a:gd name="connsiteY16" fmla="*/ 112920 h 459208"/>
                <a:gd name="connsiteX17" fmla="*/ 1063051 w 1674024"/>
                <a:gd name="connsiteY17" fmla="*/ 396740 h 459208"/>
                <a:gd name="connsiteX18" fmla="*/ 1191091 w 1674024"/>
                <a:gd name="connsiteY18" fmla="*/ 430528 h 459208"/>
                <a:gd name="connsiteX19" fmla="*/ 1309527 w 1674024"/>
                <a:gd name="connsiteY19" fmla="*/ 396740 h 459208"/>
                <a:gd name="connsiteX20" fmla="*/ 1569163 w 1674024"/>
                <a:gd name="connsiteY20" fmla="*/ 246650 h 459208"/>
                <a:gd name="connsiteX21" fmla="*/ 1638162 w 1674024"/>
                <a:gd name="connsiteY21" fmla="*/ 194723 h 459208"/>
                <a:gd name="connsiteX22" fmla="*/ 1629982 w 1674024"/>
                <a:gd name="connsiteY22" fmla="*/ 145285 h 459208"/>
                <a:gd name="connsiteX23" fmla="*/ 1613977 w 1674024"/>
                <a:gd name="connsiteY23" fmla="*/ 122167 h 459208"/>
                <a:gd name="connsiteX24" fmla="*/ 1638873 w 1674024"/>
                <a:gd name="connsiteY24" fmla="*/ 101538 h 45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024" h="459208">
                  <a:moveTo>
                    <a:pt x="1638873" y="101538"/>
                  </a:moveTo>
                  <a:cubicBezTo>
                    <a:pt x="1650610" y="116476"/>
                    <a:pt x="1660569" y="134971"/>
                    <a:pt x="1668749" y="152754"/>
                  </a:cubicBezTo>
                  <a:cubicBezTo>
                    <a:pt x="1677641" y="171960"/>
                    <a:pt x="1675151" y="190455"/>
                    <a:pt x="1662347" y="208238"/>
                  </a:cubicBezTo>
                  <a:cubicBezTo>
                    <a:pt x="1644920" y="233134"/>
                    <a:pt x="1613621" y="250562"/>
                    <a:pt x="1589080" y="267278"/>
                  </a:cubicBezTo>
                  <a:cubicBezTo>
                    <a:pt x="1545333" y="296798"/>
                    <a:pt x="1315929" y="432307"/>
                    <a:pt x="1276451" y="443332"/>
                  </a:cubicBezTo>
                  <a:cubicBezTo>
                    <a:pt x="1140586" y="484945"/>
                    <a:pt x="1075500" y="436930"/>
                    <a:pt x="978048" y="389271"/>
                  </a:cubicBezTo>
                  <a:cubicBezTo>
                    <a:pt x="934656" y="366509"/>
                    <a:pt x="556940" y="147775"/>
                    <a:pt x="514260" y="123945"/>
                  </a:cubicBezTo>
                  <a:cubicBezTo>
                    <a:pt x="453797" y="93002"/>
                    <a:pt x="390844" y="67750"/>
                    <a:pt x="325758" y="47833"/>
                  </a:cubicBezTo>
                  <a:cubicBezTo>
                    <a:pt x="295526" y="38585"/>
                    <a:pt x="263161" y="32184"/>
                    <a:pt x="231862" y="33250"/>
                  </a:cubicBezTo>
                  <a:cubicBezTo>
                    <a:pt x="197363" y="34317"/>
                    <a:pt x="162152" y="33606"/>
                    <a:pt x="127652" y="46410"/>
                  </a:cubicBezTo>
                  <a:cubicBezTo>
                    <a:pt x="93508" y="58858"/>
                    <a:pt x="59009" y="70240"/>
                    <a:pt x="27710" y="89446"/>
                  </a:cubicBezTo>
                  <a:cubicBezTo>
                    <a:pt x="22731" y="92291"/>
                    <a:pt x="17752" y="93002"/>
                    <a:pt x="12417" y="91580"/>
                  </a:cubicBezTo>
                  <a:cubicBezTo>
                    <a:pt x="8860" y="84466"/>
                    <a:pt x="5303" y="77709"/>
                    <a:pt x="1747" y="70595"/>
                  </a:cubicBezTo>
                  <a:cubicBezTo>
                    <a:pt x="-2166" y="64905"/>
                    <a:pt x="1035" y="62059"/>
                    <a:pt x="6015" y="59925"/>
                  </a:cubicBezTo>
                  <a:cubicBezTo>
                    <a:pt x="56875" y="34673"/>
                    <a:pt x="108802" y="11199"/>
                    <a:pt x="165353" y="4086"/>
                  </a:cubicBezTo>
                  <a:cubicBezTo>
                    <a:pt x="214790" y="-2316"/>
                    <a:pt x="264583" y="-2316"/>
                    <a:pt x="314376" y="12266"/>
                  </a:cubicBezTo>
                  <a:cubicBezTo>
                    <a:pt x="396535" y="36096"/>
                    <a:pt x="471936" y="73796"/>
                    <a:pt x="546981" y="112920"/>
                  </a:cubicBezTo>
                  <a:cubicBezTo>
                    <a:pt x="611001" y="145996"/>
                    <a:pt x="1005434" y="370777"/>
                    <a:pt x="1063051" y="396740"/>
                  </a:cubicBezTo>
                  <a:cubicBezTo>
                    <a:pt x="1101108" y="413812"/>
                    <a:pt x="1148767" y="430884"/>
                    <a:pt x="1191091" y="430528"/>
                  </a:cubicBezTo>
                  <a:cubicBezTo>
                    <a:pt x="1233059" y="430173"/>
                    <a:pt x="1271471" y="413457"/>
                    <a:pt x="1309527" y="396740"/>
                  </a:cubicBezTo>
                  <a:cubicBezTo>
                    <a:pt x="1362877" y="372911"/>
                    <a:pt x="1534308" y="269412"/>
                    <a:pt x="1569163" y="246650"/>
                  </a:cubicBezTo>
                  <a:cubicBezTo>
                    <a:pt x="1591926" y="231712"/>
                    <a:pt x="1622513" y="219619"/>
                    <a:pt x="1638162" y="194723"/>
                  </a:cubicBezTo>
                  <a:cubicBezTo>
                    <a:pt x="1649543" y="176583"/>
                    <a:pt x="1641007" y="160579"/>
                    <a:pt x="1629982" y="145285"/>
                  </a:cubicBezTo>
                  <a:cubicBezTo>
                    <a:pt x="1624647" y="137460"/>
                    <a:pt x="1618600" y="130347"/>
                    <a:pt x="1613977" y="122167"/>
                  </a:cubicBezTo>
                  <a:cubicBezTo>
                    <a:pt x="1614332" y="118255"/>
                    <a:pt x="1631760" y="103672"/>
                    <a:pt x="1638873" y="101538"/>
                  </a:cubicBezTo>
                  <a:close/>
                </a:path>
              </a:pathLst>
            </a:custGeom>
            <a:solidFill>
              <a:srgbClr val="EFEFEF"/>
            </a:solidFill>
            <a:ln w="3550" cap="flat">
              <a:noFill/>
              <a:prstDash val="solid"/>
              <a:miter/>
            </a:ln>
          </p:spPr>
          <p:txBody>
            <a:bodyPr rtlCol="0" anchor="ctr"/>
            <a:lstStyle/>
            <a:p>
              <a:endParaRPr lang="en-US"/>
            </a:p>
          </p:txBody>
        </p:sp>
      </p:grpSp>
    </p:spTree>
    <p:extLst>
      <p:ext uri="{BB962C8B-B14F-4D97-AF65-F5344CB8AC3E}">
        <p14:creationId xmlns:p14="http://schemas.microsoft.com/office/powerpoint/2010/main" val="253603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48">
            <a:extLst>
              <a:ext uri="{FF2B5EF4-FFF2-40B4-BE49-F238E27FC236}">
                <a16:creationId xmlns:a16="http://schemas.microsoft.com/office/drawing/2014/main" id="{AD0AE1F2-D43C-4ECE-B944-DC1BF07792B9}"/>
              </a:ext>
            </a:extLst>
          </p:cNvPr>
          <p:cNvSpPr>
            <a:spLocks noGrp="1"/>
          </p:cNvSpPr>
          <p:nvPr>
            <p:ph type="pic" sz="quarter" idx="15" hasCustomPrompt="1"/>
          </p:nvPr>
        </p:nvSpPr>
        <p:spPr>
          <a:xfrm>
            <a:off x="4341927" y="437144"/>
            <a:ext cx="5375775" cy="5983712"/>
          </a:xfrm>
          <a:custGeom>
            <a:avLst/>
            <a:gdLst>
              <a:gd name="connsiteX0" fmla="*/ 944220 w 5375775"/>
              <a:gd name="connsiteY0" fmla="*/ 5826469 h 5983712"/>
              <a:gd name="connsiteX1" fmla="*/ 961199 w 5375775"/>
              <a:gd name="connsiteY1" fmla="*/ 5830377 h 5983712"/>
              <a:gd name="connsiteX2" fmla="*/ 1033474 w 5375775"/>
              <a:gd name="connsiteY2" fmla="*/ 5843192 h 5983712"/>
              <a:gd name="connsiteX3" fmla="*/ 1042701 w 5375775"/>
              <a:gd name="connsiteY3" fmla="*/ 5847805 h 5983712"/>
              <a:gd name="connsiteX4" fmla="*/ 1057565 w 5375775"/>
              <a:gd name="connsiteY4" fmla="*/ 5881636 h 5983712"/>
              <a:gd name="connsiteX5" fmla="*/ 1007332 w 5375775"/>
              <a:gd name="connsiteY5" fmla="*/ 5953398 h 5983712"/>
              <a:gd name="connsiteX6" fmla="*/ 908915 w 5375775"/>
              <a:gd name="connsiteY6" fmla="*/ 5982616 h 5983712"/>
              <a:gd name="connsiteX7" fmla="*/ 850993 w 5375775"/>
              <a:gd name="connsiteY7" fmla="*/ 5969288 h 5983712"/>
              <a:gd name="connsiteX8" fmla="*/ 850480 w 5375775"/>
              <a:gd name="connsiteY8" fmla="*/ 5939559 h 5983712"/>
              <a:gd name="connsiteX9" fmla="*/ 859706 w 5375775"/>
              <a:gd name="connsiteY9" fmla="*/ 5921105 h 5983712"/>
              <a:gd name="connsiteX10" fmla="*/ 877134 w 5375775"/>
              <a:gd name="connsiteY10" fmla="*/ 5873947 h 5983712"/>
              <a:gd name="connsiteX11" fmla="*/ 928393 w 5375775"/>
              <a:gd name="connsiteY11" fmla="*/ 5826789 h 5983712"/>
              <a:gd name="connsiteX12" fmla="*/ 944220 w 5375775"/>
              <a:gd name="connsiteY12" fmla="*/ 5826469 h 5983712"/>
              <a:gd name="connsiteX13" fmla="*/ 942770 w 5375775"/>
              <a:gd name="connsiteY13" fmla="*/ 5654000 h 5983712"/>
              <a:gd name="connsiteX14" fmla="*/ 981190 w 5375775"/>
              <a:gd name="connsiteY14" fmla="*/ 5674039 h 5983712"/>
              <a:gd name="connsiteX15" fmla="*/ 991954 w 5375775"/>
              <a:gd name="connsiteY15" fmla="*/ 5695054 h 5983712"/>
              <a:gd name="connsiteX16" fmla="*/ 976064 w 5375775"/>
              <a:gd name="connsiteY16" fmla="*/ 5723760 h 5983712"/>
              <a:gd name="connsiteX17" fmla="*/ 931982 w 5375775"/>
              <a:gd name="connsiteY17" fmla="*/ 5735550 h 5983712"/>
              <a:gd name="connsiteX18" fmla="*/ 896100 w 5375775"/>
              <a:gd name="connsiteY18" fmla="*/ 5731448 h 5983712"/>
              <a:gd name="connsiteX19" fmla="*/ 879698 w 5375775"/>
              <a:gd name="connsiteY19" fmla="*/ 5719659 h 5983712"/>
              <a:gd name="connsiteX20" fmla="*/ 884824 w 5375775"/>
              <a:gd name="connsiteY20" fmla="*/ 5691466 h 5983712"/>
              <a:gd name="connsiteX21" fmla="*/ 929931 w 5375775"/>
              <a:gd name="connsiteY21" fmla="*/ 5657636 h 5983712"/>
              <a:gd name="connsiteX22" fmla="*/ 942770 w 5375775"/>
              <a:gd name="connsiteY22" fmla="*/ 5654000 h 5983712"/>
              <a:gd name="connsiteX23" fmla="*/ 2006045 w 5375775"/>
              <a:gd name="connsiteY23" fmla="*/ 5508537 h 5983712"/>
              <a:gd name="connsiteX24" fmla="*/ 2055574 w 5375775"/>
              <a:gd name="connsiteY24" fmla="*/ 5515136 h 5983712"/>
              <a:gd name="connsiteX25" fmla="*/ 2108883 w 5375775"/>
              <a:gd name="connsiteY25" fmla="*/ 5529489 h 5983712"/>
              <a:gd name="connsiteX26" fmla="*/ 2061725 w 5375775"/>
              <a:gd name="connsiteY26" fmla="*/ 5582286 h 5983712"/>
              <a:gd name="connsiteX27" fmla="*/ 1995088 w 5375775"/>
              <a:gd name="connsiteY27" fmla="*/ 5601764 h 5983712"/>
              <a:gd name="connsiteX28" fmla="*/ 1972535 w 5375775"/>
              <a:gd name="connsiteY28" fmla="*/ 5602277 h 5983712"/>
              <a:gd name="connsiteX29" fmla="*/ 1933577 w 5375775"/>
              <a:gd name="connsiteY29" fmla="*/ 5568446 h 5983712"/>
              <a:gd name="connsiteX30" fmla="*/ 1931527 w 5375775"/>
              <a:gd name="connsiteY30" fmla="*/ 5549992 h 5983712"/>
              <a:gd name="connsiteX31" fmla="*/ 1956131 w 5375775"/>
              <a:gd name="connsiteY31" fmla="*/ 5514624 h 5983712"/>
              <a:gd name="connsiteX32" fmla="*/ 2006045 w 5375775"/>
              <a:gd name="connsiteY32" fmla="*/ 5508537 h 5983712"/>
              <a:gd name="connsiteX33" fmla="*/ 2691694 w 5375775"/>
              <a:gd name="connsiteY33" fmla="*/ 5465928 h 5983712"/>
              <a:gd name="connsiteX34" fmla="*/ 2699383 w 5375775"/>
              <a:gd name="connsiteY34" fmla="*/ 5466954 h 5983712"/>
              <a:gd name="connsiteX35" fmla="*/ 2788573 w 5375775"/>
              <a:gd name="connsiteY35" fmla="*/ 5501810 h 5983712"/>
              <a:gd name="connsiteX36" fmla="*/ 2828555 w 5375775"/>
              <a:gd name="connsiteY36" fmla="*/ 5538204 h 5983712"/>
              <a:gd name="connsiteX37" fmla="*/ 2833168 w 5375775"/>
              <a:gd name="connsiteY37" fmla="*/ 5546405 h 5983712"/>
              <a:gd name="connsiteX38" fmla="*/ 2823942 w 5375775"/>
              <a:gd name="connsiteY38" fmla="*/ 5604327 h 5983712"/>
              <a:gd name="connsiteX39" fmla="*/ 2782935 w 5375775"/>
              <a:gd name="connsiteY39" fmla="*/ 5649948 h 5983712"/>
              <a:gd name="connsiteX40" fmla="*/ 2681442 w 5375775"/>
              <a:gd name="connsiteY40" fmla="*/ 5686854 h 5983712"/>
              <a:gd name="connsiteX41" fmla="*/ 2638897 w 5375775"/>
              <a:gd name="connsiteY41" fmla="*/ 5674039 h 5983712"/>
              <a:gd name="connsiteX42" fmla="*/ 2603529 w 5375775"/>
              <a:gd name="connsiteY42" fmla="*/ 5626881 h 5983712"/>
              <a:gd name="connsiteX43" fmla="*/ 2579949 w 5375775"/>
              <a:gd name="connsiteY43" fmla="*/ 5566909 h 5983712"/>
              <a:gd name="connsiteX44" fmla="*/ 2579437 w 5375775"/>
              <a:gd name="connsiteY44" fmla="*/ 5558707 h 5983712"/>
              <a:gd name="connsiteX45" fmla="*/ 2688106 w 5375775"/>
              <a:gd name="connsiteY45" fmla="*/ 5466441 h 5983712"/>
              <a:gd name="connsiteX46" fmla="*/ 2691694 w 5375775"/>
              <a:gd name="connsiteY46" fmla="*/ 5465928 h 5983712"/>
              <a:gd name="connsiteX47" fmla="*/ 1816707 w 5375775"/>
              <a:gd name="connsiteY47" fmla="*/ 5248591 h 5983712"/>
              <a:gd name="connsiteX48" fmla="*/ 1851051 w 5375775"/>
              <a:gd name="connsiteY48" fmla="*/ 5250641 h 5983712"/>
              <a:gd name="connsiteX49" fmla="*/ 1868479 w 5375775"/>
              <a:gd name="connsiteY49" fmla="*/ 5257305 h 5983712"/>
              <a:gd name="connsiteX50" fmla="*/ 1917175 w 5375775"/>
              <a:gd name="connsiteY50" fmla="*/ 5280371 h 5983712"/>
              <a:gd name="connsiteX51" fmla="*/ 1880268 w 5375775"/>
              <a:gd name="connsiteY51" fmla="*/ 5318304 h 5983712"/>
              <a:gd name="connsiteX52" fmla="*/ 1876680 w 5375775"/>
              <a:gd name="connsiteY52" fmla="*/ 5319329 h 5983712"/>
              <a:gd name="connsiteX53" fmla="*/ 1794153 w 5375775"/>
              <a:gd name="connsiteY53" fmla="*/ 5318304 h 5983712"/>
              <a:gd name="connsiteX54" fmla="*/ 1799792 w 5375775"/>
              <a:gd name="connsiteY54" fmla="*/ 5260893 h 5983712"/>
              <a:gd name="connsiteX55" fmla="*/ 1816707 w 5375775"/>
              <a:gd name="connsiteY55" fmla="*/ 5248591 h 5983712"/>
              <a:gd name="connsiteX56" fmla="*/ 196932 w 5375775"/>
              <a:gd name="connsiteY56" fmla="*/ 5191693 h 5983712"/>
              <a:gd name="connsiteX57" fmla="*/ 227175 w 5375775"/>
              <a:gd name="connsiteY57" fmla="*/ 5206558 h 5983712"/>
              <a:gd name="connsiteX58" fmla="*/ 214360 w 5375775"/>
              <a:gd name="connsiteY58" fmla="*/ 5251154 h 5983712"/>
              <a:gd name="connsiteX59" fmla="*/ 163101 w 5375775"/>
              <a:gd name="connsiteY59" fmla="*/ 5240389 h 5983712"/>
              <a:gd name="connsiteX60" fmla="*/ 177966 w 5375775"/>
              <a:gd name="connsiteY60" fmla="*/ 5198357 h 5983712"/>
              <a:gd name="connsiteX61" fmla="*/ 195907 w 5375775"/>
              <a:gd name="connsiteY61" fmla="*/ 5194256 h 5983712"/>
              <a:gd name="connsiteX62" fmla="*/ 196932 w 5375775"/>
              <a:gd name="connsiteY62" fmla="*/ 5191693 h 5983712"/>
              <a:gd name="connsiteX63" fmla="*/ 2580975 w 5375775"/>
              <a:gd name="connsiteY63" fmla="*/ 5105579 h 5983712"/>
              <a:gd name="connsiteX64" fmla="*/ 2652737 w 5375775"/>
              <a:gd name="connsiteY64" fmla="*/ 5143511 h 5983712"/>
              <a:gd name="connsiteX65" fmla="*/ 2666577 w 5375775"/>
              <a:gd name="connsiteY65" fmla="*/ 5159401 h 5983712"/>
              <a:gd name="connsiteX66" fmla="*/ 2659914 w 5375775"/>
              <a:gd name="connsiteY66" fmla="*/ 5197333 h 5983712"/>
              <a:gd name="connsiteX67" fmla="*/ 2603529 w 5375775"/>
              <a:gd name="connsiteY67" fmla="*/ 5232701 h 5983712"/>
              <a:gd name="connsiteX68" fmla="*/ 2598915 w 5375775"/>
              <a:gd name="connsiteY68" fmla="*/ 5234239 h 5983712"/>
              <a:gd name="connsiteX69" fmla="*/ 2543043 w 5375775"/>
              <a:gd name="connsiteY69" fmla="*/ 5206047 h 5983712"/>
              <a:gd name="connsiteX70" fmla="*/ 2533817 w 5375775"/>
              <a:gd name="connsiteY70" fmla="*/ 5194770 h 5983712"/>
              <a:gd name="connsiteX71" fmla="*/ 2528178 w 5375775"/>
              <a:gd name="connsiteY71" fmla="*/ 5154275 h 5983712"/>
              <a:gd name="connsiteX72" fmla="*/ 2552782 w 5375775"/>
              <a:gd name="connsiteY72" fmla="*/ 5118907 h 5983712"/>
              <a:gd name="connsiteX73" fmla="*/ 2580975 w 5375775"/>
              <a:gd name="connsiteY73" fmla="*/ 5105579 h 5983712"/>
              <a:gd name="connsiteX74" fmla="*/ 1813632 w 5375775"/>
              <a:gd name="connsiteY74" fmla="*/ 4987172 h 5983712"/>
              <a:gd name="connsiteX75" fmla="*/ 1861303 w 5375775"/>
              <a:gd name="connsiteY75" fmla="*/ 5016902 h 5983712"/>
              <a:gd name="connsiteX76" fmla="*/ 1818758 w 5375775"/>
              <a:gd name="connsiteY76" fmla="*/ 5055347 h 5983712"/>
              <a:gd name="connsiteX77" fmla="*/ 1776213 w 5375775"/>
              <a:gd name="connsiteY77" fmla="*/ 5019465 h 5983712"/>
              <a:gd name="connsiteX78" fmla="*/ 1813632 w 5375775"/>
              <a:gd name="connsiteY78" fmla="*/ 4987172 h 5983712"/>
              <a:gd name="connsiteX79" fmla="*/ 3646644 w 5375775"/>
              <a:gd name="connsiteY79" fmla="*/ 4945651 h 5983712"/>
              <a:gd name="connsiteX80" fmla="*/ 3752750 w 5375775"/>
              <a:gd name="connsiteY80" fmla="*/ 4964105 h 5983712"/>
              <a:gd name="connsiteX81" fmla="*/ 3758901 w 5375775"/>
              <a:gd name="connsiteY81" fmla="*/ 4966155 h 5983712"/>
              <a:gd name="connsiteX82" fmla="*/ 3785043 w 5375775"/>
              <a:gd name="connsiteY82" fmla="*/ 4975894 h 5983712"/>
              <a:gd name="connsiteX83" fmla="*/ 3798370 w 5375775"/>
              <a:gd name="connsiteY83" fmla="*/ 5021002 h 5983712"/>
              <a:gd name="connsiteX84" fmla="*/ 3773766 w 5375775"/>
              <a:gd name="connsiteY84" fmla="*/ 5092765 h 5983712"/>
              <a:gd name="connsiteX85" fmla="*/ 3708155 w 5375775"/>
              <a:gd name="connsiteY85" fmla="*/ 5120957 h 5983712"/>
              <a:gd name="connsiteX86" fmla="*/ 3632292 w 5375775"/>
              <a:gd name="connsiteY86" fmla="*/ 5094815 h 5983712"/>
              <a:gd name="connsiteX87" fmla="*/ 3594360 w 5375775"/>
              <a:gd name="connsiteY87" fmla="*/ 5012801 h 5983712"/>
              <a:gd name="connsiteX88" fmla="*/ 3609225 w 5375775"/>
              <a:gd name="connsiteY88" fmla="*/ 4966155 h 5983712"/>
              <a:gd name="connsiteX89" fmla="*/ 3646644 w 5375775"/>
              <a:gd name="connsiteY89" fmla="*/ 4945651 h 5983712"/>
              <a:gd name="connsiteX90" fmla="*/ 2971502 w 5375775"/>
              <a:gd name="connsiteY90" fmla="*/ 4923739 h 5983712"/>
              <a:gd name="connsiteX91" fmla="*/ 3043328 w 5375775"/>
              <a:gd name="connsiteY91" fmla="*/ 4944627 h 5983712"/>
              <a:gd name="connsiteX92" fmla="*/ 3040766 w 5375775"/>
              <a:gd name="connsiteY92" fmla="*/ 5041506 h 5983712"/>
              <a:gd name="connsiteX93" fmla="*/ 2979255 w 5375775"/>
              <a:gd name="connsiteY93" fmla="*/ 5060985 h 5983712"/>
              <a:gd name="connsiteX94" fmla="*/ 2902366 w 5375775"/>
              <a:gd name="connsiteY94" fmla="*/ 5026129 h 5983712"/>
              <a:gd name="connsiteX95" fmla="*/ 2905442 w 5375775"/>
              <a:gd name="connsiteY95" fmla="*/ 4955904 h 5983712"/>
              <a:gd name="connsiteX96" fmla="*/ 2971502 w 5375775"/>
              <a:gd name="connsiteY96" fmla="*/ 4923739 h 5983712"/>
              <a:gd name="connsiteX97" fmla="*/ 1800817 w 5375775"/>
              <a:gd name="connsiteY97" fmla="*/ 4888242 h 5983712"/>
              <a:gd name="connsiteX98" fmla="*/ 1832086 w 5375775"/>
              <a:gd name="connsiteY98" fmla="*/ 4913872 h 5983712"/>
              <a:gd name="connsiteX99" fmla="*/ 1801843 w 5375775"/>
              <a:gd name="connsiteY99" fmla="*/ 4940014 h 5983712"/>
              <a:gd name="connsiteX100" fmla="*/ 1767499 w 5375775"/>
              <a:gd name="connsiteY100" fmla="*/ 4914385 h 5983712"/>
              <a:gd name="connsiteX101" fmla="*/ 1800817 w 5375775"/>
              <a:gd name="connsiteY101" fmla="*/ 4888242 h 5983712"/>
              <a:gd name="connsiteX102" fmla="*/ 1064037 w 5375775"/>
              <a:gd name="connsiteY102" fmla="*/ 4886961 h 5983712"/>
              <a:gd name="connsiteX103" fmla="*/ 1086783 w 5375775"/>
              <a:gd name="connsiteY103" fmla="*/ 4890805 h 5983712"/>
              <a:gd name="connsiteX104" fmla="*/ 1092422 w 5375775"/>
              <a:gd name="connsiteY104" fmla="*/ 4915409 h 5983712"/>
              <a:gd name="connsiteX105" fmla="*/ 1072943 w 5375775"/>
              <a:gd name="connsiteY105" fmla="*/ 4964618 h 5983712"/>
              <a:gd name="connsiteX106" fmla="*/ 1059104 w 5375775"/>
              <a:gd name="connsiteY106" fmla="*/ 5025616 h 5983712"/>
              <a:gd name="connsiteX107" fmla="*/ 1095497 w 5375775"/>
              <a:gd name="connsiteY107" fmla="*/ 5088151 h 5983712"/>
              <a:gd name="connsiteX108" fmla="*/ 1143681 w 5375775"/>
              <a:gd name="connsiteY108" fmla="*/ 5110705 h 5983712"/>
              <a:gd name="connsiteX109" fmla="*/ 1194939 w 5375775"/>
              <a:gd name="connsiteY109" fmla="*/ 5157351 h 5983712"/>
              <a:gd name="connsiteX110" fmla="*/ 1203140 w 5375775"/>
              <a:gd name="connsiteY110" fmla="*/ 5168115 h 5983712"/>
              <a:gd name="connsiteX111" fmla="*/ 1252861 w 5375775"/>
              <a:gd name="connsiteY111" fmla="*/ 5169653 h 5983712"/>
              <a:gd name="connsiteX112" fmla="*/ 1304633 w 5375775"/>
              <a:gd name="connsiteY112" fmla="*/ 5120445 h 5983712"/>
              <a:gd name="connsiteX113" fmla="*/ 1322061 w 5375775"/>
              <a:gd name="connsiteY113" fmla="*/ 5105067 h 5983712"/>
              <a:gd name="connsiteX114" fmla="*/ 1378446 w 5375775"/>
              <a:gd name="connsiteY114" fmla="*/ 5132746 h 5983712"/>
              <a:gd name="connsiteX115" fmla="*/ 1366656 w 5375775"/>
              <a:gd name="connsiteY115" fmla="*/ 5160427 h 5983712"/>
              <a:gd name="connsiteX116" fmla="*/ 1350253 w 5375775"/>
              <a:gd name="connsiteY116" fmla="*/ 5209635 h 5983712"/>
              <a:gd name="connsiteX117" fmla="*/ 1322061 w 5375775"/>
              <a:gd name="connsiteY117" fmla="*/ 5259868 h 5983712"/>
              <a:gd name="connsiteX118" fmla="*/ 1282079 w 5375775"/>
              <a:gd name="connsiteY118" fmla="*/ 5289086 h 5983712"/>
              <a:gd name="connsiteX119" fmla="*/ 1280028 w 5375775"/>
              <a:gd name="connsiteY119" fmla="*/ 5323941 h 5983712"/>
              <a:gd name="connsiteX120" fmla="*/ 1287205 w 5375775"/>
              <a:gd name="connsiteY120" fmla="*/ 5378276 h 5983712"/>
              <a:gd name="connsiteX121" fmla="*/ 1259012 w 5375775"/>
              <a:gd name="connsiteY121" fmla="*/ 5415182 h 5983712"/>
              <a:gd name="connsiteX122" fmla="*/ 1195964 w 5375775"/>
              <a:gd name="connsiteY122" fmla="*/ 5439274 h 5983712"/>
              <a:gd name="connsiteX123" fmla="*/ 1154445 w 5375775"/>
              <a:gd name="connsiteY123" fmla="*/ 5424921 h 5983712"/>
              <a:gd name="connsiteX124" fmla="*/ 1058591 w 5375775"/>
              <a:gd name="connsiteY124" fmla="*/ 5436711 h 5983712"/>
              <a:gd name="connsiteX125" fmla="*/ 1034499 w 5375775"/>
              <a:gd name="connsiteY125" fmla="*/ 5465416 h 5983712"/>
              <a:gd name="connsiteX126" fmla="*/ 1108824 w 5375775"/>
              <a:gd name="connsiteY126" fmla="*/ 5453626 h 5983712"/>
              <a:gd name="connsiteX127" fmla="*/ 1221594 w 5375775"/>
              <a:gd name="connsiteY127" fmla="*/ 5503347 h 5983712"/>
              <a:gd name="connsiteX128" fmla="*/ 1235433 w 5375775"/>
              <a:gd name="connsiteY128" fmla="*/ 5616629 h 5983712"/>
              <a:gd name="connsiteX129" fmla="*/ 1138554 w 5375775"/>
              <a:gd name="connsiteY129" fmla="*/ 5682753 h 5983712"/>
              <a:gd name="connsiteX130" fmla="*/ 1001694 w 5375775"/>
              <a:gd name="connsiteY130" fmla="*/ 5657636 h 5983712"/>
              <a:gd name="connsiteX131" fmla="*/ 954535 w 5375775"/>
              <a:gd name="connsiteY131" fmla="*/ 5544867 h 5983712"/>
              <a:gd name="connsiteX132" fmla="*/ 1002718 w 5375775"/>
              <a:gd name="connsiteY132" fmla="*/ 5481306 h 5983712"/>
              <a:gd name="connsiteX133" fmla="*/ 1006819 w 5375775"/>
              <a:gd name="connsiteY133" fmla="*/ 5478231 h 5983712"/>
              <a:gd name="connsiteX134" fmla="*/ 660823 w 5375775"/>
              <a:gd name="connsiteY134" fmla="*/ 5461315 h 5983712"/>
              <a:gd name="connsiteX135" fmla="*/ 679276 w 5375775"/>
              <a:gd name="connsiteY135" fmla="*/ 5517187 h 5983712"/>
              <a:gd name="connsiteX136" fmla="*/ 684914 w 5375775"/>
              <a:gd name="connsiteY136" fmla="*/ 5574085 h 5983712"/>
              <a:gd name="connsiteX137" fmla="*/ 603926 w 5375775"/>
              <a:gd name="connsiteY137" fmla="*/ 5711970 h 5983712"/>
              <a:gd name="connsiteX138" fmla="*/ 288685 w 5375775"/>
              <a:gd name="connsiteY138" fmla="*/ 5757078 h 5983712"/>
              <a:gd name="connsiteX139" fmla="*/ 174890 w 5375775"/>
              <a:gd name="connsiteY139" fmla="*/ 5681728 h 5983712"/>
              <a:gd name="connsiteX140" fmla="*/ 133884 w 5375775"/>
              <a:gd name="connsiteY140" fmla="*/ 5605352 h 5983712"/>
              <a:gd name="connsiteX141" fmla="*/ 128245 w 5375775"/>
              <a:gd name="connsiteY141" fmla="*/ 5533590 h 5983712"/>
              <a:gd name="connsiteX142" fmla="*/ 165151 w 5375775"/>
              <a:gd name="connsiteY142" fmla="*/ 5446962 h 5983712"/>
              <a:gd name="connsiteX143" fmla="*/ 421444 w 5375775"/>
              <a:gd name="connsiteY143" fmla="*/ 5338294 h 5983712"/>
              <a:gd name="connsiteX144" fmla="*/ 519349 w 5375775"/>
              <a:gd name="connsiteY144" fmla="*/ 5353159 h 5983712"/>
              <a:gd name="connsiteX145" fmla="*/ 514222 w 5375775"/>
              <a:gd name="connsiteY145" fmla="*/ 5308564 h 5983712"/>
              <a:gd name="connsiteX146" fmla="*/ 518324 w 5375775"/>
              <a:gd name="connsiteY146" fmla="*/ 5284472 h 5983712"/>
              <a:gd name="connsiteX147" fmla="*/ 509609 w 5375775"/>
              <a:gd name="connsiteY147" fmla="*/ 5227063 h 5983712"/>
              <a:gd name="connsiteX148" fmla="*/ 468603 w 5375775"/>
              <a:gd name="connsiteY148" fmla="*/ 5186568 h 5983712"/>
              <a:gd name="connsiteX149" fmla="*/ 413755 w 5375775"/>
              <a:gd name="connsiteY149" fmla="*/ 5160427 h 5983712"/>
              <a:gd name="connsiteX150" fmla="*/ 382488 w 5375775"/>
              <a:gd name="connsiteY150" fmla="*/ 5105067 h 5983712"/>
              <a:gd name="connsiteX151" fmla="*/ 401454 w 5375775"/>
              <a:gd name="connsiteY151" fmla="*/ 5028179 h 5983712"/>
              <a:gd name="connsiteX152" fmla="*/ 477829 w 5375775"/>
              <a:gd name="connsiteY152" fmla="*/ 4983071 h 5983712"/>
              <a:gd name="connsiteX153" fmla="*/ 567019 w 5375775"/>
              <a:gd name="connsiteY153" fmla="*/ 5000499 h 5983712"/>
              <a:gd name="connsiteX154" fmla="*/ 681839 w 5375775"/>
              <a:gd name="connsiteY154" fmla="*/ 5003574 h 5983712"/>
              <a:gd name="connsiteX155" fmla="*/ 709006 w 5375775"/>
              <a:gd name="connsiteY155" fmla="*/ 4952829 h 5983712"/>
              <a:gd name="connsiteX156" fmla="*/ 719770 w 5375775"/>
              <a:gd name="connsiteY156" fmla="*/ 4924123 h 5983712"/>
              <a:gd name="connsiteX157" fmla="*/ 753089 w 5375775"/>
              <a:gd name="connsiteY157" fmla="*/ 4931812 h 5983712"/>
              <a:gd name="connsiteX158" fmla="*/ 806911 w 5375775"/>
              <a:gd name="connsiteY158" fmla="*/ 4951291 h 5983712"/>
              <a:gd name="connsiteX159" fmla="*/ 826901 w 5375775"/>
              <a:gd name="connsiteY159" fmla="*/ 4942064 h 5983712"/>
              <a:gd name="connsiteX160" fmla="*/ 874572 w 5375775"/>
              <a:gd name="connsiteY160" fmla="*/ 4954366 h 5983712"/>
              <a:gd name="connsiteX161" fmla="*/ 921730 w 5375775"/>
              <a:gd name="connsiteY161" fmla="*/ 4979996 h 5983712"/>
              <a:gd name="connsiteX162" fmla="*/ 1013996 w 5375775"/>
              <a:gd name="connsiteY162" fmla="*/ 4935913 h 5983712"/>
              <a:gd name="connsiteX163" fmla="*/ 1043213 w 5375775"/>
              <a:gd name="connsiteY163" fmla="*/ 4898494 h 5983712"/>
              <a:gd name="connsiteX164" fmla="*/ 1064037 w 5375775"/>
              <a:gd name="connsiteY164" fmla="*/ 4886961 h 5983712"/>
              <a:gd name="connsiteX165" fmla="*/ 2571235 w 5375775"/>
              <a:gd name="connsiteY165" fmla="*/ 4851336 h 5983712"/>
              <a:gd name="connsiteX166" fmla="*/ 2613780 w 5375775"/>
              <a:gd name="connsiteY166" fmla="*/ 4871840 h 5983712"/>
              <a:gd name="connsiteX167" fmla="*/ 2598402 w 5375775"/>
              <a:gd name="connsiteY167" fmla="*/ 4914385 h 5983712"/>
              <a:gd name="connsiteX168" fmla="*/ 2573798 w 5375775"/>
              <a:gd name="connsiteY168" fmla="*/ 4922074 h 5983712"/>
              <a:gd name="connsiteX169" fmla="*/ 2529716 w 5375775"/>
              <a:gd name="connsiteY169" fmla="*/ 4890293 h 5983712"/>
              <a:gd name="connsiteX170" fmla="*/ 2571235 w 5375775"/>
              <a:gd name="connsiteY170" fmla="*/ 4851336 h 5983712"/>
              <a:gd name="connsiteX171" fmla="*/ 2853672 w 5375775"/>
              <a:gd name="connsiteY171" fmla="*/ 4809816 h 5983712"/>
              <a:gd name="connsiteX172" fmla="*/ 2855723 w 5375775"/>
              <a:gd name="connsiteY172" fmla="*/ 4813404 h 5983712"/>
              <a:gd name="connsiteX173" fmla="*/ 2896217 w 5375775"/>
              <a:gd name="connsiteY173" fmla="*/ 4863638 h 5983712"/>
              <a:gd name="connsiteX174" fmla="*/ 2880327 w 5375775"/>
              <a:gd name="connsiteY174" fmla="*/ 4883629 h 5983712"/>
              <a:gd name="connsiteX175" fmla="*/ 2825992 w 5375775"/>
              <a:gd name="connsiteY175" fmla="*/ 4891831 h 5983712"/>
              <a:gd name="connsiteX176" fmla="*/ 2798825 w 5375775"/>
              <a:gd name="connsiteY176" fmla="*/ 4870301 h 5983712"/>
              <a:gd name="connsiteX177" fmla="*/ 2809077 w 5375775"/>
              <a:gd name="connsiteY177" fmla="*/ 4839546 h 5983712"/>
              <a:gd name="connsiteX178" fmla="*/ 2828042 w 5375775"/>
              <a:gd name="connsiteY178" fmla="*/ 4822631 h 5983712"/>
              <a:gd name="connsiteX179" fmla="*/ 2853672 w 5375775"/>
              <a:gd name="connsiteY179" fmla="*/ 4809816 h 5983712"/>
              <a:gd name="connsiteX180" fmla="*/ 1788515 w 5375775"/>
              <a:gd name="connsiteY180" fmla="*/ 4790851 h 5983712"/>
              <a:gd name="connsiteX181" fmla="*/ 1822859 w 5375775"/>
              <a:gd name="connsiteY181" fmla="*/ 4816480 h 5983712"/>
              <a:gd name="connsiteX182" fmla="*/ 1789540 w 5375775"/>
              <a:gd name="connsiteY182" fmla="*/ 4843135 h 5983712"/>
              <a:gd name="connsiteX183" fmla="*/ 1758272 w 5375775"/>
              <a:gd name="connsiteY183" fmla="*/ 4816993 h 5983712"/>
              <a:gd name="connsiteX184" fmla="*/ 1788515 w 5375775"/>
              <a:gd name="connsiteY184" fmla="*/ 4790851 h 5983712"/>
              <a:gd name="connsiteX185" fmla="*/ 3221709 w 5375775"/>
              <a:gd name="connsiteY185" fmla="*/ 4687820 h 5983712"/>
              <a:gd name="connsiteX186" fmla="*/ 3222734 w 5375775"/>
              <a:gd name="connsiteY186" fmla="*/ 4690895 h 5983712"/>
              <a:gd name="connsiteX187" fmla="*/ 3286808 w 5375775"/>
              <a:gd name="connsiteY187" fmla="*/ 4720113 h 5983712"/>
              <a:gd name="connsiteX188" fmla="*/ 3286808 w 5375775"/>
              <a:gd name="connsiteY188" fmla="*/ 4773935 h 5983712"/>
              <a:gd name="connsiteX189" fmla="*/ 3176089 w 5375775"/>
              <a:gd name="connsiteY189" fmla="*/ 4788800 h 5983712"/>
              <a:gd name="connsiteX190" fmla="*/ 3179677 w 5375775"/>
              <a:gd name="connsiteY190" fmla="*/ 4703710 h 5983712"/>
              <a:gd name="connsiteX191" fmla="*/ 3221709 w 5375775"/>
              <a:gd name="connsiteY191" fmla="*/ 4687820 h 5983712"/>
              <a:gd name="connsiteX192" fmla="*/ 696640 w 5375775"/>
              <a:gd name="connsiteY192" fmla="*/ 4643129 h 5983712"/>
              <a:gd name="connsiteX193" fmla="*/ 703368 w 5375775"/>
              <a:gd name="connsiteY193" fmla="*/ 4669368 h 5983712"/>
              <a:gd name="connsiteX194" fmla="*/ 703368 w 5375775"/>
              <a:gd name="connsiteY194" fmla="*/ 4669367 h 5983712"/>
              <a:gd name="connsiteX195" fmla="*/ 723359 w 5375775"/>
              <a:gd name="connsiteY195" fmla="*/ 4632974 h 5983712"/>
              <a:gd name="connsiteX196" fmla="*/ 718746 w 5375775"/>
              <a:gd name="connsiteY196" fmla="*/ 4646814 h 5983712"/>
              <a:gd name="connsiteX197" fmla="*/ 703405 w 5375775"/>
              <a:gd name="connsiteY197" fmla="*/ 4669315 h 5983712"/>
              <a:gd name="connsiteX198" fmla="*/ 718745 w 5375775"/>
              <a:gd name="connsiteY198" fmla="*/ 4647326 h 5983712"/>
              <a:gd name="connsiteX199" fmla="*/ 723359 w 5375775"/>
              <a:gd name="connsiteY199" fmla="*/ 4632974 h 5983712"/>
              <a:gd name="connsiteX200" fmla="*/ 714645 w 5375775"/>
              <a:gd name="connsiteY200" fmla="*/ 4561212 h 5983712"/>
              <a:gd name="connsiteX201" fmla="*/ 696704 w 5375775"/>
              <a:gd name="connsiteY201" fmla="*/ 4614906 h 5983712"/>
              <a:gd name="connsiteX202" fmla="*/ 696415 w 5375775"/>
              <a:gd name="connsiteY202" fmla="*/ 4636192 h 5983712"/>
              <a:gd name="connsiteX203" fmla="*/ 696705 w 5375775"/>
              <a:gd name="connsiteY203" fmla="*/ 4614906 h 5983712"/>
              <a:gd name="connsiteX204" fmla="*/ 714645 w 5375775"/>
              <a:gd name="connsiteY204" fmla="*/ 4561212 h 5983712"/>
              <a:gd name="connsiteX205" fmla="*/ 155220 w 5375775"/>
              <a:gd name="connsiteY205" fmla="*/ 4318309 h 5983712"/>
              <a:gd name="connsiteX206" fmla="*/ 182579 w 5375775"/>
              <a:gd name="connsiteY206" fmla="*/ 4320808 h 5983712"/>
              <a:gd name="connsiteX207" fmla="*/ 196419 w 5375775"/>
              <a:gd name="connsiteY207" fmla="*/ 4364377 h 5983712"/>
              <a:gd name="connsiteX208" fmla="*/ 164126 w 5375775"/>
              <a:gd name="connsiteY208" fmla="*/ 4377192 h 5983712"/>
              <a:gd name="connsiteX209" fmla="*/ 128245 w 5375775"/>
              <a:gd name="connsiteY209" fmla="*/ 4358226 h 5983712"/>
              <a:gd name="connsiteX210" fmla="*/ 131320 w 5375775"/>
              <a:gd name="connsiteY210" fmla="*/ 4331572 h 5983712"/>
              <a:gd name="connsiteX211" fmla="*/ 155220 w 5375775"/>
              <a:gd name="connsiteY211" fmla="*/ 4318309 h 5983712"/>
              <a:gd name="connsiteX212" fmla="*/ 276382 w 5375775"/>
              <a:gd name="connsiteY212" fmla="*/ 4296716 h 5983712"/>
              <a:gd name="connsiteX213" fmla="*/ 317901 w 5375775"/>
              <a:gd name="connsiteY213" fmla="*/ 4321832 h 5983712"/>
              <a:gd name="connsiteX214" fmla="*/ 312263 w 5375775"/>
              <a:gd name="connsiteY214" fmla="*/ 4340286 h 5983712"/>
              <a:gd name="connsiteX215" fmla="*/ 247165 w 5375775"/>
              <a:gd name="connsiteY215" fmla="*/ 4341823 h 5983712"/>
              <a:gd name="connsiteX216" fmla="*/ 246139 w 5375775"/>
              <a:gd name="connsiteY216" fmla="*/ 4312606 h 5983712"/>
              <a:gd name="connsiteX217" fmla="*/ 276382 w 5375775"/>
              <a:gd name="connsiteY217" fmla="*/ 4296716 h 5983712"/>
              <a:gd name="connsiteX218" fmla="*/ 2998733 w 5375775"/>
              <a:gd name="connsiteY218" fmla="*/ 4253658 h 5983712"/>
              <a:gd name="connsiteX219" fmla="*/ 3034102 w 5375775"/>
              <a:gd name="connsiteY219" fmla="*/ 4301842 h 5983712"/>
              <a:gd name="connsiteX220" fmla="*/ 3063832 w 5375775"/>
              <a:gd name="connsiteY220" fmla="*/ 4381805 h 5983712"/>
              <a:gd name="connsiteX221" fmla="*/ 3072226 w 5375775"/>
              <a:gd name="connsiteY221" fmla="*/ 4406537 h 5983712"/>
              <a:gd name="connsiteX222" fmla="*/ 3083299 w 5375775"/>
              <a:gd name="connsiteY222" fmla="*/ 4432012 h 5983712"/>
              <a:gd name="connsiteX223" fmla="*/ 3083824 w 5375775"/>
              <a:gd name="connsiteY223" fmla="*/ 4432040 h 5983712"/>
              <a:gd name="connsiteX224" fmla="*/ 3064346 w 5375775"/>
              <a:gd name="connsiteY224" fmla="*/ 4381806 h 5983712"/>
              <a:gd name="connsiteX225" fmla="*/ 3034615 w 5375775"/>
              <a:gd name="connsiteY225" fmla="*/ 4301843 h 5983712"/>
              <a:gd name="connsiteX226" fmla="*/ 2998734 w 5375775"/>
              <a:gd name="connsiteY226" fmla="*/ 4253659 h 5983712"/>
              <a:gd name="connsiteX227" fmla="*/ 3608521 w 5375775"/>
              <a:gd name="connsiteY227" fmla="*/ 4226683 h 5983712"/>
              <a:gd name="connsiteX228" fmla="*/ 3642031 w 5375775"/>
              <a:gd name="connsiteY228" fmla="*/ 4243407 h 5983712"/>
              <a:gd name="connsiteX229" fmla="*/ 3624090 w 5375775"/>
              <a:gd name="connsiteY229" fmla="*/ 4291591 h 5983712"/>
              <a:gd name="connsiteX230" fmla="*/ 3603587 w 5375775"/>
              <a:gd name="connsiteY230" fmla="*/ 4295692 h 5983712"/>
              <a:gd name="connsiteX231" fmla="*/ 3560530 w 5375775"/>
              <a:gd name="connsiteY231" fmla="*/ 4270575 h 5983712"/>
              <a:gd name="connsiteX232" fmla="*/ 3572319 w 5375775"/>
              <a:gd name="connsiteY232" fmla="*/ 4235718 h 5983712"/>
              <a:gd name="connsiteX233" fmla="*/ 3608521 w 5375775"/>
              <a:gd name="connsiteY233" fmla="*/ 4226683 h 5983712"/>
              <a:gd name="connsiteX234" fmla="*/ 94927 w 5375775"/>
              <a:gd name="connsiteY234" fmla="*/ 4142940 h 5983712"/>
              <a:gd name="connsiteX235" fmla="*/ 139010 w 5375775"/>
              <a:gd name="connsiteY235" fmla="*/ 4150629 h 5983712"/>
              <a:gd name="connsiteX236" fmla="*/ 180529 w 5375775"/>
              <a:gd name="connsiteY236" fmla="*/ 4185998 h 5983712"/>
              <a:gd name="connsiteX237" fmla="*/ 181554 w 5375775"/>
              <a:gd name="connsiteY237" fmla="*/ 4203938 h 5983712"/>
              <a:gd name="connsiteX238" fmla="*/ 149774 w 5375775"/>
              <a:gd name="connsiteY238" fmla="*/ 4249558 h 5983712"/>
              <a:gd name="connsiteX239" fmla="*/ 100566 w 5375775"/>
              <a:gd name="connsiteY239" fmla="*/ 4259810 h 5983712"/>
              <a:gd name="connsiteX240" fmla="*/ 32904 w 5375775"/>
              <a:gd name="connsiteY240" fmla="*/ 4220853 h 5983712"/>
              <a:gd name="connsiteX241" fmla="*/ 24703 w 5375775"/>
              <a:gd name="connsiteY241" fmla="*/ 4210602 h 5983712"/>
              <a:gd name="connsiteX242" fmla="*/ 41106 w 5375775"/>
              <a:gd name="connsiteY242" fmla="*/ 4163956 h 5983712"/>
              <a:gd name="connsiteX243" fmla="*/ 94927 w 5375775"/>
              <a:gd name="connsiteY243" fmla="*/ 4142940 h 5983712"/>
              <a:gd name="connsiteX244" fmla="*/ 30534 w 5375775"/>
              <a:gd name="connsiteY244" fmla="*/ 3836861 h 5983712"/>
              <a:gd name="connsiteX245" fmla="*/ 56996 w 5375775"/>
              <a:gd name="connsiteY245" fmla="*/ 3843076 h 5983712"/>
              <a:gd name="connsiteX246" fmla="*/ 69810 w 5375775"/>
              <a:gd name="connsiteY246" fmla="*/ 3872294 h 5983712"/>
              <a:gd name="connsiteX247" fmla="*/ 69810 w 5375775"/>
              <a:gd name="connsiteY247" fmla="*/ 3889209 h 5983712"/>
              <a:gd name="connsiteX248" fmla="*/ 112355 w 5375775"/>
              <a:gd name="connsiteY248" fmla="*/ 3902536 h 5983712"/>
              <a:gd name="connsiteX249" fmla="*/ 140035 w 5375775"/>
              <a:gd name="connsiteY249" fmla="*/ 3947644 h 5983712"/>
              <a:gd name="connsiteX250" fmla="*/ 107230 w 5375775"/>
              <a:gd name="connsiteY250" fmla="*/ 3988651 h 5983712"/>
              <a:gd name="connsiteX251" fmla="*/ 25216 w 5375775"/>
              <a:gd name="connsiteY251" fmla="*/ 3978400 h 5983712"/>
              <a:gd name="connsiteX252" fmla="*/ 30342 w 5375775"/>
              <a:gd name="connsiteY252" fmla="*/ 3905612 h 5983712"/>
              <a:gd name="connsiteX253" fmla="*/ 99 w 5375775"/>
              <a:gd name="connsiteY253" fmla="*/ 3859479 h 5983712"/>
              <a:gd name="connsiteX254" fmla="*/ 3687 w 5375775"/>
              <a:gd name="connsiteY254" fmla="*/ 3847176 h 5983712"/>
              <a:gd name="connsiteX255" fmla="*/ 30534 w 5375775"/>
              <a:gd name="connsiteY255" fmla="*/ 3836861 h 5983712"/>
              <a:gd name="connsiteX256" fmla="*/ 3454424 w 5375775"/>
              <a:gd name="connsiteY256" fmla="*/ 3767470 h 5983712"/>
              <a:gd name="connsiteX257" fmla="*/ 3501069 w 5375775"/>
              <a:gd name="connsiteY257" fmla="*/ 3785154 h 5983712"/>
              <a:gd name="connsiteX258" fmla="*/ 3501582 w 5375775"/>
              <a:gd name="connsiteY258" fmla="*/ 3852303 h 5983712"/>
              <a:gd name="connsiteX259" fmla="*/ 3445197 w 5375775"/>
              <a:gd name="connsiteY259" fmla="*/ 3870756 h 5983712"/>
              <a:gd name="connsiteX260" fmla="*/ 3390863 w 5375775"/>
              <a:gd name="connsiteY260" fmla="*/ 3841539 h 5983712"/>
              <a:gd name="connsiteX261" fmla="*/ 3406240 w 5375775"/>
              <a:gd name="connsiteY261" fmla="*/ 3780541 h 5983712"/>
              <a:gd name="connsiteX262" fmla="*/ 3454424 w 5375775"/>
              <a:gd name="connsiteY262" fmla="*/ 3767470 h 5983712"/>
              <a:gd name="connsiteX263" fmla="*/ 396840 w 5375775"/>
              <a:gd name="connsiteY263" fmla="*/ 3636504 h 5983712"/>
              <a:gd name="connsiteX264" fmla="*/ 426057 w 5375775"/>
              <a:gd name="connsiteY264" fmla="*/ 3658033 h 5983712"/>
              <a:gd name="connsiteX265" fmla="*/ 396840 w 5375775"/>
              <a:gd name="connsiteY265" fmla="*/ 3679561 h 5983712"/>
              <a:gd name="connsiteX266" fmla="*/ 369673 w 5375775"/>
              <a:gd name="connsiteY266" fmla="*/ 3658033 h 5983712"/>
              <a:gd name="connsiteX267" fmla="*/ 396840 w 5375775"/>
              <a:gd name="connsiteY267" fmla="*/ 3636504 h 5983712"/>
              <a:gd name="connsiteX268" fmla="*/ 177966 w 5375775"/>
              <a:gd name="connsiteY268" fmla="*/ 3630353 h 5983712"/>
              <a:gd name="connsiteX269" fmla="*/ 211284 w 5375775"/>
              <a:gd name="connsiteY269" fmla="*/ 3644705 h 5983712"/>
              <a:gd name="connsiteX270" fmla="*/ 208209 w 5375775"/>
              <a:gd name="connsiteY270" fmla="*/ 3679048 h 5983712"/>
              <a:gd name="connsiteX271" fmla="*/ 152337 w 5375775"/>
              <a:gd name="connsiteY271" fmla="*/ 3683149 h 5983712"/>
              <a:gd name="connsiteX272" fmla="*/ 140034 w 5375775"/>
              <a:gd name="connsiteY272" fmla="*/ 3658032 h 5983712"/>
              <a:gd name="connsiteX273" fmla="*/ 162076 w 5375775"/>
              <a:gd name="connsiteY273" fmla="*/ 3633941 h 5983712"/>
              <a:gd name="connsiteX274" fmla="*/ 177966 w 5375775"/>
              <a:gd name="connsiteY274" fmla="*/ 3630353 h 5983712"/>
              <a:gd name="connsiteX275" fmla="*/ 132602 w 5375775"/>
              <a:gd name="connsiteY275" fmla="*/ 3382901 h 5983712"/>
              <a:gd name="connsiteX276" fmla="*/ 181554 w 5375775"/>
              <a:gd name="connsiteY276" fmla="*/ 3396613 h 5983712"/>
              <a:gd name="connsiteX277" fmla="*/ 180529 w 5375775"/>
              <a:gd name="connsiteY277" fmla="*/ 3472988 h 5983712"/>
              <a:gd name="connsiteX278" fmla="*/ 137471 w 5375775"/>
              <a:gd name="connsiteY278" fmla="*/ 3489903 h 5983712"/>
              <a:gd name="connsiteX279" fmla="*/ 136959 w 5375775"/>
              <a:gd name="connsiteY279" fmla="*/ 3486315 h 5983712"/>
              <a:gd name="connsiteX280" fmla="*/ 70835 w 5375775"/>
              <a:gd name="connsiteY280" fmla="*/ 3441208 h 5983712"/>
              <a:gd name="connsiteX281" fmla="*/ 85187 w 5375775"/>
              <a:gd name="connsiteY281" fmla="*/ 3402252 h 5983712"/>
              <a:gd name="connsiteX282" fmla="*/ 132602 w 5375775"/>
              <a:gd name="connsiteY282" fmla="*/ 3382901 h 5983712"/>
              <a:gd name="connsiteX283" fmla="*/ 383705 w 5375775"/>
              <a:gd name="connsiteY283" fmla="*/ 3135514 h 5983712"/>
              <a:gd name="connsiteX284" fmla="*/ 371724 w 5375775"/>
              <a:gd name="connsiteY284" fmla="*/ 3138782 h 5983712"/>
              <a:gd name="connsiteX285" fmla="*/ 383706 w 5375775"/>
              <a:gd name="connsiteY285" fmla="*/ 3135515 h 5983712"/>
              <a:gd name="connsiteX286" fmla="*/ 395303 w 5375775"/>
              <a:gd name="connsiteY286" fmla="*/ 3138782 h 5983712"/>
              <a:gd name="connsiteX287" fmla="*/ 383705 w 5375775"/>
              <a:gd name="connsiteY287" fmla="*/ 3135514 h 5983712"/>
              <a:gd name="connsiteX288" fmla="*/ 141059 w 5375775"/>
              <a:gd name="connsiteY288" fmla="*/ 3087524 h 5983712"/>
              <a:gd name="connsiteX289" fmla="*/ 154387 w 5375775"/>
              <a:gd name="connsiteY289" fmla="*/ 3097775 h 5983712"/>
              <a:gd name="connsiteX290" fmla="*/ 141061 w 5375775"/>
              <a:gd name="connsiteY290" fmla="*/ 3087524 h 5983712"/>
              <a:gd name="connsiteX291" fmla="*/ 264080 w 5375775"/>
              <a:gd name="connsiteY291" fmla="*/ 3081885 h 5983712"/>
              <a:gd name="connsiteX292" fmla="*/ 251778 w 5375775"/>
              <a:gd name="connsiteY292" fmla="*/ 3082398 h 5983712"/>
              <a:gd name="connsiteX293" fmla="*/ 214488 w 5375775"/>
              <a:gd name="connsiteY293" fmla="*/ 3096174 h 5983712"/>
              <a:gd name="connsiteX294" fmla="*/ 251779 w 5375775"/>
              <a:gd name="connsiteY294" fmla="*/ 3082398 h 5983712"/>
              <a:gd name="connsiteX295" fmla="*/ 657234 w 5375775"/>
              <a:gd name="connsiteY295" fmla="*/ 2519576 h 5983712"/>
              <a:gd name="connsiteX296" fmla="*/ 684914 w 5375775"/>
              <a:gd name="connsiteY296" fmla="*/ 2535979 h 5983712"/>
              <a:gd name="connsiteX297" fmla="*/ 670049 w 5375775"/>
              <a:gd name="connsiteY297" fmla="*/ 2574422 h 5983712"/>
              <a:gd name="connsiteX298" fmla="*/ 650058 w 5375775"/>
              <a:gd name="connsiteY298" fmla="*/ 2579548 h 5983712"/>
              <a:gd name="connsiteX299" fmla="*/ 615715 w 5375775"/>
              <a:gd name="connsiteY299" fmla="*/ 2562121 h 5983712"/>
              <a:gd name="connsiteX300" fmla="*/ 617253 w 5375775"/>
              <a:gd name="connsiteY300" fmla="*/ 2532903 h 5983712"/>
              <a:gd name="connsiteX301" fmla="*/ 657234 w 5375775"/>
              <a:gd name="connsiteY301" fmla="*/ 2519576 h 5983712"/>
              <a:gd name="connsiteX302" fmla="*/ 1227744 w 5375775"/>
              <a:gd name="connsiteY302" fmla="*/ 2467805 h 5983712"/>
              <a:gd name="connsiteX303" fmla="*/ 1257987 w 5375775"/>
              <a:gd name="connsiteY303" fmla="*/ 2491897 h 5983712"/>
              <a:gd name="connsiteX304" fmla="*/ 1228257 w 5375775"/>
              <a:gd name="connsiteY304" fmla="*/ 2515477 h 5983712"/>
              <a:gd name="connsiteX305" fmla="*/ 1198015 w 5375775"/>
              <a:gd name="connsiteY305" fmla="*/ 2490872 h 5983712"/>
              <a:gd name="connsiteX306" fmla="*/ 1227744 w 5375775"/>
              <a:gd name="connsiteY306" fmla="*/ 2467805 h 5983712"/>
              <a:gd name="connsiteX307" fmla="*/ 989584 w 5375775"/>
              <a:gd name="connsiteY307" fmla="*/ 2352986 h 5983712"/>
              <a:gd name="connsiteX308" fmla="*/ 1011433 w 5375775"/>
              <a:gd name="connsiteY308" fmla="*/ 2355549 h 5983712"/>
              <a:gd name="connsiteX309" fmla="*/ 1027836 w 5375775"/>
              <a:gd name="connsiteY309" fmla="*/ 2383741 h 5983712"/>
              <a:gd name="connsiteX310" fmla="*/ 992467 w 5375775"/>
              <a:gd name="connsiteY310" fmla="*/ 2403733 h 5983712"/>
              <a:gd name="connsiteX311" fmla="*/ 965300 w 5375775"/>
              <a:gd name="connsiteY311" fmla="*/ 2387329 h 5983712"/>
              <a:gd name="connsiteX312" fmla="*/ 970426 w 5375775"/>
              <a:gd name="connsiteY312" fmla="*/ 2361187 h 5983712"/>
              <a:gd name="connsiteX313" fmla="*/ 989584 w 5375775"/>
              <a:gd name="connsiteY313" fmla="*/ 2352986 h 5983712"/>
              <a:gd name="connsiteX314" fmla="*/ 1147268 w 5375775"/>
              <a:gd name="connsiteY314" fmla="*/ 1959832 h 5983712"/>
              <a:gd name="connsiteX315" fmla="*/ 1172386 w 5375775"/>
              <a:gd name="connsiteY315" fmla="*/ 1981873 h 5983712"/>
              <a:gd name="connsiteX316" fmla="*/ 1145218 w 5375775"/>
              <a:gd name="connsiteY316" fmla="*/ 2002889 h 5983712"/>
              <a:gd name="connsiteX317" fmla="*/ 1119589 w 5375775"/>
              <a:gd name="connsiteY317" fmla="*/ 1980335 h 5983712"/>
              <a:gd name="connsiteX318" fmla="*/ 1147268 w 5375775"/>
              <a:gd name="connsiteY318" fmla="*/ 1959832 h 5983712"/>
              <a:gd name="connsiteX319" fmla="*/ 3627642 w 5375775"/>
              <a:gd name="connsiteY319" fmla="*/ 0 h 5983712"/>
              <a:gd name="connsiteX320" fmla="*/ 5375775 w 5375775"/>
              <a:gd name="connsiteY320" fmla="*/ 1748133 h 5983712"/>
              <a:gd name="connsiteX321" fmla="*/ 3627642 w 5375775"/>
              <a:gd name="connsiteY321" fmla="*/ 3496266 h 5983712"/>
              <a:gd name="connsiteX322" fmla="*/ 3448906 w 5375775"/>
              <a:gd name="connsiteY322" fmla="*/ 3487241 h 5983712"/>
              <a:gd name="connsiteX323" fmla="*/ 3329407 w 5375775"/>
              <a:gd name="connsiteY323" fmla="*/ 3469003 h 5983712"/>
              <a:gd name="connsiteX324" fmla="*/ 3334991 w 5375775"/>
              <a:gd name="connsiteY324" fmla="*/ 3475552 h 5983712"/>
              <a:gd name="connsiteX325" fmla="*/ 3415980 w 5375775"/>
              <a:gd name="connsiteY325" fmla="*/ 3540138 h 5983712"/>
              <a:gd name="connsiteX326" fmla="*/ 3569757 w 5375775"/>
              <a:gd name="connsiteY326" fmla="*/ 3620101 h 5983712"/>
              <a:gd name="connsiteX327" fmla="*/ 3627679 w 5375775"/>
              <a:gd name="connsiteY327" fmla="*/ 3616001 h 5983712"/>
              <a:gd name="connsiteX328" fmla="*/ 3798371 w 5375775"/>
              <a:gd name="connsiteY328" fmla="*/ 3613438 h 5983712"/>
              <a:gd name="connsiteX329" fmla="*/ 3952146 w 5375775"/>
              <a:gd name="connsiteY329" fmla="*/ 3597548 h 5983712"/>
              <a:gd name="connsiteX330" fmla="*/ 4067992 w 5375775"/>
              <a:gd name="connsiteY330" fmla="*/ 3555003 h 5983712"/>
              <a:gd name="connsiteX331" fmla="*/ 4157182 w 5375775"/>
              <a:gd name="connsiteY331" fmla="*/ 3560642 h 5983712"/>
              <a:gd name="connsiteX332" fmla="*/ 4185374 w 5375775"/>
              <a:gd name="connsiteY332" fmla="*/ 3596010 h 5983712"/>
              <a:gd name="connsiteX333" fmla="*/ 4157695 w 5375775"/>
              <a:gd name="connsiteY333" fmla="*/ 3636504 h 5983712"/>
              <a:gd name="connsiteX334" fmla="*/ 4057740 w 5375775"/>
              <a:gd name="connsiteY334" fmla="*/ 3645218 h 5983712"/>
              <a:gd name="connsiteX335" fmla="*/ 3985977 w 5375775"/>
              <a:gd name="connsiteY335" fmla="*/ 3626253 h 5983712"/>
              <a:gd name="connsiteX336" fmla="*/ 3860906 w 5375775"/>
              <a:gd name="connsiteY336" fmla="*/ 3640093 h 5983712"/>
              <a:gd name="connsiteX337" fmla="*/ 3741473 w 5375775"/>
              <a:gd name="connsiteY337" fmla="*/ 3679562 h 5983712"/>
              <a:gd name="connsiteX338" fmla="*/ 3632293 w 5375775"/>
              <a:gd name="connsiteY338" fmla="*/ 3668798 h 5983712"/>
              <a:gd name="connsiteX339" fmla="*/ 3492868 w 5375775"/>
              <a:gd name="connsiteY339" fmla="*/ 3617026 h 5983712"/>
              <a:gd name="connsiteX340" fmla="*/ 3384713 w 5375775"/>
              <a:gd name="connsiteY340" fmla="*/ 3586271 h 5983712"/>
              <a:gd name="connsiteX341" fmla="*/ 3366259 w 5375775"/>
              <a:gd name="connsiteY341" fmla="*/ 3586783 h 5983712"/>
              <a:gd name="connsiteX342" fmla="*/ 3338067 w 5375775"/>
              <a:gd name="connsiteY342" fmla="*/ 3610362 h 5983712"/>
              <a:gd name="connsiteX343" fmla="*/ 3306799 w 5375775"/>
              <a:gd name="connsiteY343" fmla="*/ 3699553 h 5983712"/>
              <a:gd name="connsiteX344" fmla="*/ 3292959 w 5375775"/>
              <a:gd name="connsiteY344" fmla="*/ 3728257 h 5983712"/>
              <a:gd name="connsiteX345" fmla="*/ 3355495 w 5375775"/>
              <a:gd name="connsiteY345" fmla="*/ 3795919 h 5983712"/>
              <a:gd name="connsiteX346" fmla="*/ 3277069 w 5375775"/>
              <a:gd name="connsiteY346" fmla="*/ 3854354 h 5983712"/>
              <a:gd name="connsiteX347" fmla="*/ 3266818 w 5375775"/>
              <a:gd name="connsiteY347" fmla="*/ 3900999 h 5983712"/>
              <a:gd name="connsiteX348" fmla="*/ 3379074 w 5375775"/>
              <a:gd name="connsiteY348" fmla="*/ 3942519 h 5983712"/>
              <a:gd name="connsiteX349" fmla="*/ 3469802 w 5375775"/>
              <a:gd name="connsiteY349" fmla="*/ 3967636 h 5983712"/>
              <a:gd name="connsiteX350" fmla="*/ 3492356 w 5375775"/>
              <a:gd name="connsiteY350" fmla="*/ 3983526 h 5983712"/>
              <a:gd name="connsiteX351" fmla="*/ 3493894 w 5375775"/>
              <a:gd name="connsiteY351" fmla="*/ 4003517 h 5983712"/>
              <a:gd name="connsiteX352" fmla="*/ 3476465 w 5375775"/>
              <a:gd name="connsiteY352" fmla="*/ 4008643 h 5983712"/>
              <a:gd name="connsiteX353" fmla="*/ 3423669 w 5375775"/>
              <a:gd name="connsiteY353" fmla="*/ 3990702 h 5983712"/>
              <a:gd name="connsiteX354" fmla="*/ 3302186 w 5375775"/>
              <a:gd name="connsiteY354" fmla="*/ 3945082 h 5983712"/>
              <a:gd name="connsiteX355" fmla="*/ 3260154 w 5375775"/>
              <a:gd name="connsiteY355" fmla="*/ 3930730 h 5983712"/>
              <a:gd name="connsiteX356" fmla="*/ 3143284 w 5375775"/>
              <a:gd name="connsiteY356" fmla="*/ 4105009 h 5983712"/>
              <a:gd name="connsiteX357" fmla="*/ 3177627 w 5375775"/>
              <a:gd name="connsiteY357" fmla="*/ 4138840 h 5983712"/>
              <a:gd name="connsiteX358" fmla="*/ 3200181 w 5375775"/>
              <a:gd name="connsiteY358" fmla="*/ 4170108 h 5983712"/>
              <a:gd name="connsiteX359" fmla="*/ 3284758 w 5375775"/>
              <a:gd name="connsiteY359" fmla="*/ 4243408 h 5983712"/>
              <a:gd name="connsiteX360" fmla="*/ 3317051 w 5375775"/>
              <a:gd name="connsiteY360" fmla="*/ 4258785 h 5983712"/>
              <a:gd name="connsiteX361" fmla="*/ 3327815 w 5375775"/>
              <a:gd name="connsiteY361" fmla="*/ 4284927 h 5983712"/>
              <a:gd name="connsiteX362" fmla="*/ 3298598 w 5375775"/>
              <a:gd name="connsiteY362" fmla="*/ 4289540 h 5983712"/>
              <a:gd name="connsiteX363" fmla="*/ 3267330 w 5375775"/>
              <a:gd name="connsiteY363" fmla="*/ 4265962 h 5983712"/>
              <a:gd name="connsiteX364" fmla="*/ 3152510 w 5375775"/>
              <a:gd name="connsiteY364" fmla="*/ 4196762 h 5983712"/>
              <a:gd name="connsiteX365" fmla="*/ 3109453 w 5375775"/>
              <a:gd name="connsiteY365" fmla="*/ 4173183 h 5983712"/>
              <a:gd name="connsiteX366" fmla="*/ 3098689 w 5375775"/>
              <a:gd name="connsiteY366" fmla="*/ 4166007 h 5983712"/>
              <a:gd name="connsiteX367" fmla="*/ 3073572 w 5375775"/>
              <a:gd name="connsiteY367" fmla="*/ 4202913 h 5983712"/>
              <a:gd name="connsiteX368" fmla="*/ 3053069 w 5375775"/>
              <a:gd name="connsiteY368" fmla="*/ 4211627 h 5983712"/>
              <a:gd name="connsiteX369" fmla="*/ 3033590 w 5375775"/>
              <a:gd name="connsiteY369" fmla="*/ 4212140 h 5983712"/>
              <a:gd name="connsiteX370" fmla="*/ 3074597 w 5375775"/>
              <a:gd name="connsiteY370" fmla="*/ 4256222 h 5983712"/>
              <a:gd name="connsiteX371" fmla="*/ 3148410 w 5375775"/>
              <a:gd name="connsiteY371" fmla="*/ 4292103 h 5983712"/>
              <a:gd name="connsiteX372" fmla="*/ 3222735 w 5375775"/>
              <a:gd name="connsiteY372" fmla="*/ 4359253 h 5983712"/>
              <a:gd name="connsiteX373" fmla="*/ 3248877 w 5375775"/>
              <a:gd name="connsiteY373" fmla="*/ 4405898 h 5983712"/>
              <a:gd name="connsiteX374" fmla="*/ 3302186 w 5375775"/>
              <a:gd name="connsiteY374" fmla="*/ 4443830 h 5983712"/>
              <a:gd name="connsiteX375" fmla="*/ 3371385 w 5375775"/>
              <a:gd name="connsiteY375" fmla="*/ 4423838 h 5983712"/>
              <a:gd name="connsiteX376" fmla="*/ 3398552 w 5375775"/>
              <a:gd name="connsiteY376" fmla="*/ 4395646 h 5983712"/>
              <a:gd name="connsiteX377" fmla="*/ 3409829 w 5375775"/>
              <a:gd name="connsiteY377" fmla="*/ 4389495 h 5983712"/>
              <a:gd name="connsiteX378" fmla="*/ 3451349 w 5375775"/>
              <a:gd name="connsiteY378" fmla="*/ 4408461 h 5983712"/>
              <a:gd name="connsiteX379" fmla="*/ 3453399 w 5375775"/>
              <a:gd name="connsiteY379" fmla="*/ 4422813 h 5983712"/>
              <a:gd name="connsiteX380" fmla="*/ 3450324 w 5375775"/>
              <a:gd name="connsiteY380" fmla="*/ 4434603 h 5983712"/>
              <a:gd name="connsiteX381" fmla="*/ 3470314 w 5375775"/>
              <a:gd name="connsiteY381" fmla="*/ 4461770 h 5983712"/>
              <a:gd name="connsiteX382" fmla="*/ 3482617 w 5375775"/>
              <a:gd name="connsiteY382" fmla="*/ 4464333 h 5983712"/>
              <a:gd name="connsiteX383" fmla="*/ 3497482 w 5375775"/>
              <a:gd name="connsiteY383" fmla="*/ 4481761 h 5983712"/>
              <a:gd name="connsiteX384" fmla="*/ 3483129 w 5375775"/>
              <a:gd name="connsiteY384" fmla="*/ 4497138 h 5983712"/>
              <a:gd name="connsiteX385" fmla="*/ 3474928 w 5375775"/>
              <a:gd name="connsiteY385" fmla="*/ 4500214 h 5983712"/>
              <a:gd name="connsiteX386" fmla="*/ 3435972 w 5375775"/>
              <a:gd name="connsiteY386" fmla="*/ 4543784 h 5983712"/>
              <a:gd name="connsiteX387" fmla="*/ 3349856 w 5375775"/>
              <a:gd name="connsiteY387" fmla="*/ 4542759 h 5983712"/>
              <a:gd name="connsiteX388" fmla="*/ 3325765 w 5375775"/>
              <a:gd name="connsiteY388" fmla="*/ 4520718 h 5983712"/>
              <a:gd name="connsiteX389" fmla="*/ 3286296 w 5375775"/>
              <a:gd name="connsiteY389" fmla="*/ 4475097 h 5983712"/>
              <a:gd name="connsiteX390" fmla="*/ 3211970 w 5375775"/>
              <a:gd name="connsiteY390" fmla="*/ 4457156 h 5983712"/>
              <a:gd name="connsiteX391" fmla="*/ 3039228 w 5375775"/>
              <a:gd name="connsiteY391" fmla="*/ 4450493 h 5983712"/>
              <a:gd name="connsiteX392" fmla="*/ 3011036 w 5375775"/>
              <a:gd name="connsiteY392" fmla="*/ 4445367 h 5983712"/>
              <a:gd name="connsiteX393" fmla="*/ 2994633 w 5375775"/>
              <a:gd name="connsiteY393" fmla="*/ 4452031 h 5983712"/>
              <a:gd name="connsiteX394" fmla="*/ 2965416 w 5375775"/>
              <a:gd name="connsiteY394" fmla="*/ 4497138 h 5983712"/>
              <a:gd name="connsiteX395" fmla="*/ 2964904 w 5375775"/>
              <a:gd name="connsiteY395" fmla="*/ 4521230 h 5983712"/>
              <a:gd name="connsiteX396" fmla="*/ 3027439 w 5375775"/>
              <a:gd name="connsiteY396" fmla="*/ 4578640 h 5983712"/>
              <a:gd name="connsiteX397" fmla="*/ 3087925 w 5375775"/>
              <a:gd name="connsiteY397" fmla="*/ 4600681 h 5983712"/>
              <a:gd name="connsiteX398" fmla="*/ 3100739 w 5375775"/>
              <a:gd name="connsiteY398" fmla="*/ 4663729 h 5983712"/>
              <a:gd name="connsiteX399" fmla="*/ 3067933 w 5375775"/>
              <a:gd name="connsiteY399" fmla="*/ 4668855 h 5983712"/>
              <a:gd name="connsiteX400" fmla="*/ 2996171 w 5375775"/>
              <a:gd name="connsiteY400" fmla="*/ 4620672 h 5983712"/>
              <a:gd name="connsiteX401" fmla="*/ 2977205 w 5375775"/>
              <a:gd name="connsiteY401" fmla="*/ 4591967 h 5983712"/>
              <a:gd name="connsiteX402" fmla="*/ 2956702 w 5375775"/>
              <a:gd name="connsiteY402" fmla="*/ 4591454 h 5983712"/>
              <a:gd name="connsiteX403" fmla="*/ 2819329 w 5375775"/>
              <a:gd name="connsiteY403" fmla="*/ 4645276 h 5983712"/>
              <a:gd name="connsiteX404" fmla="*/ 2790111 w 5375775"/>
              <a:gd name="connsiteY404" fmla="*/ 4636562 h 5983712"/>
              <a:gd name="connsiteX405" fmla="*/ 2777296 w 5375775"/>
              <a:gd name="connsiteY405" fmla="*/ 4629898 h 5983712"/>
              <a:gd name="connsiteX406" fmla="*/ 2772683 w 5375775"/>
              <a:gd name="connsiteY406" fmla="*/ 4693459 h 5983712"/>
              <a:gd name="connsiteX407" fmla="*/ 2739365 w 5375775"/>
              <a:gd name="connsiteY407" fmla="*/ 4758046 h 5983712"/>
              <a:gd name="connsiteX408" fmla="*/ 2716298 w 5375775"/>
              <a:gd name="connsiteY408" fmla="*/ 4775473 h 5983712"/>
              <a:gd name="connsiteX409" fmla="*/ 2740390 w 5375775"/>
              <a:gd name="connsiteY409" fmla="*/ 4787263 h 5983712"/>
              <a:gd name="connsiteX410" fmla="*/ 2792161 w 5375775"/>
              <a:gd name="connsiteY410" fmla="*/ 4848261 h 5983712"/>
              <a:gd name="connsiteX411" fmla="*/ 2772683 w 5375775"/>
              <a:gd name="connsiteY411" fmla="*/ 4882091 h 5983712"/>
              <a:gd name="connsiteX412" fmla="*/ 2707585 w 5375775"/>
              <a:gd name="connsiteY412" fmla="*/ 4880553 h 5983712"/>
              <a:gd name="connsiteX413" fmla="*/ 2680417 w 5375775"/>
              <a:gd name="connsiteY413" fmla="*/ 4847236 h 5983712"/>
              <a:gd name="connsiteX414" fmla="*/ 2667603 w 5375775"/>
              <a:gd name="connsiteY414" fmla="*/ 4806229 h 5983712"/>
              <a:gd name="connsiteX415" fmla="*/ 2652737 w 5375775"/>
              <a:gd name="connsiteY415" fmla="*/ 4795977 h 5983712"/>
              <a:gd name="connsiteX416" fmla="*/ 2546119 w 5375775"/>
              <a:gd name="connsiteY416" fmla="*/ 4764196 h 5983712"/>
              <a:gd name="connsiteX417" fmla="*/ 2528179 w 5375775"/>
              <a:gd name="connsiteY417" fmla="*/ 4738567 h 5983712"/>
              <a:gd name="connsiteX418" fmla="*/ 2504600 w 5375775"/>
              <a:gd name="connsiteY418" fmla="*/ 4667830 h 5983712"/>
              <a:gd name="connsiteX419" fmla="*/ 2508188 w 5375775"/>
              <a:gd name="connsiteY419" fmla="*/ 4636050 h 5983712"/>
              <a:gd name="connsiteX420" fmla="*/ 2527666 w 5375775"/>
              <a:gd name="connsiteY420" fmla="*/ 4599656 h 5983712"/>
              <a:gd name="connsiteX421" fmla="*/ 2526641 w 5375775"/>
              <a:gd name="connsiteY421" fmla="*/ 4588379 h 5983712"/>
              <a:gd name="connsiteX422" fmla="*/ 2467693 w 5375775"/>
              <a:gd name="connsiteY422" fmla="*/ 4530456 h 5983712"/>
              <a:gd name="connsiteX423" fmla="*/ 2436426 w 5375775"/>
              <a:gd name="connsiteY423" fmla="*/ 4518154 h 5983712"/>
              <a:gd name="connsiteX424" fmla="*/ 2420023 w 5375775"/>
              <a:gd name="connsiteY424" fmla="*/ 4645276 h 5983712"/>
              <a:gd name="connsiteX425" fmla="*/ 2427712 w 5375775"/>
              <a:gd name="connsiteY425" fmla="*/ 4713963 h 5983712"/>
              <a:gd name="connsiteX426" fmla="*/ 2433350 w 5375775"/>
              <a:gd name="connsiteY426" fmla="*/ 4736517 h 5983712"/>
              <a:gd name="connsiteX427" fmla="*/ 2425149 w 5375775"/>
              <a:gd name="connsiteY427" fmla="*/ 4773936 h 5983712"/>
              <a:gd name="connsiteX428" fmla="*/ 2316480 w 5375775"/>
              <a:gd name="connsiteY428" fmla="*/ 4847236 h 5983712"/>
              <a:gd name="connsiteX429" fmla="*/ 2260608 w 5375775"/>
              <a:gd name="connsiteY429" fmla="*/ 4845185 h 5983712"/>
              <a:gd name="connsiteX430" fmla="*/ 2254970 w 5375775"/>
              <a:gd name="connsiteY430" fmla="*/ 4843647 h 5983712"/>
              <a:gd name="connsiteX431" fmla="*/ 2114008 w 5375775"/>
              <a:gd name="connsiteY431" fmla="*/ 4818531 h 5983712"/>
              <a:gd name="connsiteX432" fmla="*/ 2114008 w 5375775"/>
              <a:gd name="connsiteY432" fmla="*/ 4860563 h 5983712"/>
              <a:gd name="connsiteX433" fmla="*/ 2094530 w 5375775"/>
              <a:gd name="connsiteY433" fmla="*/ 4889780 h 5983712"/>
              <a:gd name="connsiteX434" fmla="*/ 2073001 w 5375775"/>
              <a:gd name="connsiteY434" fmla="*/ 4899520 h 5983712"/>
              <a:gd name="connsiteX435" fmla="*/ 2067875 w 5375775"/>
              <a:gd name="connsiteY435" fmla="*/ 4903108 h 5983712"/>
              <a:gd name="connsiteX436" fmla="*/ 2106832 w 5375775"/>
              <a:gd name="connsiteY436" fmla="*/ 4912847 h 5983712"/>
              <a:gd name="connsiteX437" fmla="*/ 2158604 w 5375775"/>
              <a:gd name="connsiteY437" fmla="*/ 4993836 h 5983712"/>
              <a:gd name="connsiteX438" fmla="*/ 2156553 w 5375775"/>
              <a:gd name="connsiteY438" fmla="*/ 5004088 h 5983712"/>
              <a:gd name="connsiteX439" fmla="*/ 2064800 w 5375775"/>
              <a:gd name="connsiteY439" fmla="*/ 4994861 h 5983712"/>
              <a:gd name="connsiteX440" fmla="*/ 2043784 w 5375775"/>
              <a:gd name="connsiteY440" fmla="*/ 4963080 h 5983712"/>
              <a:gd name="connsiteX441" fmla="*/ 2027894 w 5375775"/>
              <a:gd name="connsiteY441" fmla="*/ 4922074 h 5983712"/>
              <a:gd name="connsiteX442" fmla="*/ 2017129 w 5375775"/>
              <a:gd name="connsiteY442" fmla="*/ 4914385 h 5983712"/>
              <a:gd name="connsiteX443" fmla="*/ 1991500 w 5375775"/>
              <a:gd name="connsiteY443" fmla="*/ 4910797 h 5983712"/>
              <a:gd name="connsiteX444" fmla="*/ 1978685 w 5375775"/>
              <a:gd name="connsiteY444" fmla="*/ 4914897 h 5983712"/>
              <a:gd name="connsiteX445" fmla="*/ 1908973 w 5375775"/>
              <a:gd name="connsiteY445" fmla="*/ 4908746 h 5983712"/>
              <a:gd name="connsiteX446" fmla="*/ 1916662 w 5375775"/>
              <a:gd name="connsiteY446" fmla="*/ 4866201 h 5983712"/>
              <a:gd name="connsiteX447" fmla="*/ 1913074 w 5375775"/>
              <a:gd name="connsiteY447" fmla="*/ 4827245 h 5983712"/>
              <a:gd name="connsiteX448" fmla="*/ 1922813 w 5375775"/>
              <a:gd name="connsiteY448" fmla="*/ 4778549 h 5983712"/>
              <a:gd name="connsiteX449" fmla="*/ 1935628 w 5375775"/>
              <a:gd name="connsiteY449" fmla="*/ 4766247 h 5983712"/>
              <a:gd name="connsiteX450" fmla="*/ 1986374 w 5375775"/>
              <a:gd name="connsiteY450" fmla="*/ 4754970 h 5983712"/>
              <a:gd name="connsiteX451" fmla="*/ 1924351 w 5375775"/>
              <a:gd name="connsiteY451" fmla="*/ 4709862 h 5983712"/>
              <a:gd name="connsiteX452" fmla="*/ 1918713 w 5375775"/>
              <a:gd name="connsiteY452" fmla="*/ 4754970 h 5983712"/>
              <a:gd name="connsiteX453" fmla="*/ 1893596 w 5375775"/>
              <a:gd name="connsiteY453" fmla="*/ 4777524 h 5983712"/>
              <a:gd name="connsiteX454" fmla="*/ 1871555 w 5375775"/>
              <a:gd name="connsiteY454" fmla="*/ 4747281 h 5983712"/>
              <a:gd name="connsiteX455" fmla="*/ 1890520 w 5375775"/>
              <a:gd name="connsiteY455" fmla="*/ 4696535 h 5983712"/>
              <a:gd name="connsiteX456" fmla="*/ 1886419 w 5375775"/>
              <a:gd name="connsiteY456" fmla="*/ 4679107 h 5983712"/>
              <a:gd name="connsiteX457" fmla="*/ 1828497 w 5375775"/>
              <a:gd name="connsiteY457" fmla="*/ 4628361 h 5983712"/>
              <a:gd name="connsiteX458" fmla="*/ 1738794 w 5375775"/>
              <a:gd name="connsiteY458" fmla="*/ 4647326 h 5983712"/>
              <a:gd name="connsiteX459" fmla="*/ 1775188 w 5375775"/>
              <a:gd name="connsiteY459" fmla="*/ 4724215 h 5983712"/>
              <a:gd name="connsiteX460" fmla="*/ 1745458 w 5375775"/>
              <a:gd name="connsiteY460" fmla="*/ 4789826 h 5983712"/>
              <a:gd name="connsiteX461" fmla="*/ 1674208 w 5375775"/>
              <a:gd name="connsiteY461" fmla="*/ 4851336 h 5983712"/>
              <a:gd name="connsiteX462" fmla="*/ 1496340 w 5375775"/>
              <a:gd name="connsiteY462" fmla="*/ 4860563 h 5983712"/>
              <a:gd name="connsiteX463" fmla="*/ 1484038 w 5375775"/>
              <a:gd name="connsiteY463" fmla="*/ 4852362 h 5983712"/>
              <a:gd name="connsiteX464" fmla="*/ 1458409 w 5375775"/>
              <a:gd name="connsiteY464" fmla="*/ 4840060 h 5983712"/>
              <a:gd name="connsiteX465" fmla="*/ 1444569 w 5375775"/>
              <a:gd name="connsiteY465" fmla="*/ 4825195 h 5983712"/>
              <a:gd name="connsiteX466" fmla="*/ 1430729 w 5375775"/>
              <a:gd name="connsiteY466" fmla="*/ 4800078 h 5983712"/>
              <a:gd name="connsiteX467" fmla="*/ 1382546 w 5375775"/>
              <a:gd name="connsiteY467" fmla="*/ 4829295 h 5983712"/>
              <a:gd name="connsiteX468" fmla="*/ 1347178 w 5375775"/>
              <a:gd name="connsiteY468" fmla="*/ 4840572 h 5983712"/>
              <a:gd name="connsiteX469" fmla="*/ 1310271 w 5375775"/>
              <a:gd name="connsiteY469" fmla="*/ 4815968 h 5983712"/>
              <a:gd name="connsiteX470" fmla="*/ 1343077 w 5375775"/>
              <a:gd name="connsiteY470" fmla="*/ 4738567 h 5983712"/>
              <a:gd name="connsiteX471" fmla="*/ 1378958 w 5375775"/>
              <a:gd name="connsiteY471" fmla="*/ 4737542 h 5983712"/>
              <a:gd name="connsiteX472" fmla="*/ 1396386 w 5375775"/>
              <a:gd name="connsiteY472" fmla="*/ 4741130 h 5983712"/>
              <a:gd name="connsiteX473" fmla="*/ 1349740 w 5375775"/>
              <a:gd name="connsiteY473" fmla="*/ 4706274 h 5983712"/>
              <a:gd name="connsiteX474" fmla="*/ 1231333 w 5375775"/>
              <a:gd name="connsiteY474" fmla="*/ 4726265 h 5983712"/>
              <a:gd name="connsiteX475" fmla="*/ 1227232 w 5375775"/>
              <a:gd name="connsiteY475" fmla="*/ 4729853 h 5983712"/>
              <a:gd name="connsiteX476" fmla="*/ 1246711 w 5375775"/>
              <a:gd name="connsiteY476" fmla="*/ 4801103 h 5983712"/>
              <a:gd name="connsiteX477" fmla="*/ 1241072 w 5375775"/>
              <a:gd name="connsiteY477" fmla="*/ 4827757 h 5983712"/>
              <a:gd name="connsiteX478" fmla="*/ 1240047 w 5375775"/>
              <a:gd name="connsiteY478" fmla="*/ 4866714 h 5983712"/>
              <a:gd name="connsiteX479" fmla="*/ 1252349 w 5375775"/>
              <a:gd name="connsiteY479" fmla="*/ 4890806 h 5983712"/>
              <a:gd name="connsiteX480" fmla="*/ 1256450 w 5375775"/>
              <a:gd name="connsiteY480" fmla="*/ 4906696 h 5983712"/>
              <a:gd name="connsiteX481" fmla="*/ 1247735 w 5375775"/>
              <a:gd name="connsiteY481" fmla="*/ 4918485 h 5983712"/>
              <a:gd name="connsiteX482" fmla="*/ 1232358 w 5375775"/>
              <a:gd name="connsiteY482" fmla="*/ 4911309 h 5983712"/>
              <a:gd name="connsiteX483" fmla="*/ 1229283 w 5375775"/>
              <a:gd name="connsiteY483" fmla="*/ 4898495 h 5983712"/>
              <a:gd name="connsiteX484" fmla="*/ 1228770 w 5375775"/>
              <a:gd name="connsiteY484" fmla="*/ 4875940 h 5983712"/>
              <a:gd name="connsiteX485" fmla="*/ 1206729 w 5375775"/>
              <a:gd name="connsiteY485" fmla="*/ 4817506 h 5983712"/>
              <a:gd name="connsiteX486" fmla="*/ 1194939 w 5375775"/>
              <a:gd name="connsiteY486" fmla="*/ 4784187 h 5983712"/>
              <a:gd name="connsiteX487" fmla="*/ 1189301 w 5375775"/>
              <a:gd name="connsiteY487" fmla="*/ 4794439 h 5983712"/>
              <a:gd name="connsiteX488" fmla="*/ 1166234 w 5375775"/>
              <a:gd name="connsiteY488" fmla="*/ 4864663 h 5983712"/>
              <a:gd name="connsiteX489" fmla="*/ 1142655 w 5375775"/>
              <a:gd name="connsiteY489" fmla="*/ 4936939 h 5983712"/>
              <a:gd name="connsiteX490" fmla="*/ 1139067 w 5375775"/>
              <a:gd name="connsiteY490" fmla="*/ 4975383 h 5983712"/>
              <a:gd name="connsiteX491" fmla="*/ 1137529 w 5375775"/>
              <a:gd name="connsiteY491" fmla="*/ 5012801 h 5983712"/>
              <a:gd name="connsiteX492" fmla="*/ 1122152 w 5375775"/>
              <a:gd name="connsiteY492" fmla="*/ 5029717 h 5983712"/>
              <a:gd name="connsiteX493" fmla="*/ 1097547 w 5375775"/>
              <a:gd name="connsiteY493" fmla="*/ 5025103 h 5983712"/>
              <a:gd name="connsiteX494" fmla="*/ 1099085 w 5375775"/>
              <a:gd name="connsiteY494" fmla="*/ 4997424 h 5983712"/>
              <a:gd name="connsiteX495" fmla="*/ 1123690 w 5375775"/>
              <a:gd name="connsiteY495" fmla="*/ 4948728 h 5983712"/>
              <a:gd name="connsiteX496" fmla="*/ 1160083 w 5375775"/>
              <a:gd name="connsiteY496" fmla="*/ 4815968 h 5983712"/>
              <a:gd name="connsiteX497" fmla="*/ 1170335 w 5375775"/>
              <a:gd name="connsiteY497" fmla="*/ 4756508 h 5983712"/>
              <a:gd name="connsiteX498" fmla="*/ 1140605 w 5375775"/>
              <a:gd name="connsiteY498" fmla="*/ 4736005 h 5983712"/>
              <a:gd name="connsiteX499" fmla="*/ 1134454 w 5375775"/>
              <a:gd name="connsiteY499" fmla="*/ 4744206 h 5983712"/>
              <a:gd name="connsiteX500" fmla="*/ 1126252 w 5375775"/>
              <a:gd name="connsiteY500" fmla="*/ 4761121 h 5983712"/>
              <a:gd name="connsiteX501" fmla="*/ 1101648 w 5375775"/>
              <a:gd name="connsiteY501" fmla="*/ 4755995 h 5983712"/>
              <a:gd name="connsiteX502" fmla="*/ 1095497 w 5375775"/>
              <a:gd name="connsiteY502" fmla="*/ 4747281 h 5983712"/>
              <a:gd name="connsiteX503" fmla="*/ 1019634 w 5375775"/>
              <a:gd name="connsiteY503" fmla="*/ 4756508 h 5983712"/>
              <a:gd name="connsiteX504" fmla="*/ 941721 w 5375775"/>
              <a:gd name="connsiteY504" fmla="*/ 4757020 h 5983712"/>
              <a:gd name="connsiteX505" fmla="*/ 939670 w 5375775"/>
              <a:gd name="connsiteY505" fmla="*/ 4797002 h 5983712"/>
              <a:gd name="connsiteX506" fmla="*/ 945309 w 5375775"/>
              <a:gd name="connsiteY506" fmla="*/ 4807767 h 5983712"/>
              <a:gd name="connsiteX507" fmla="*/ 937108 w 5375775"/>
              <a:gd name="connsiteY507" fmla="*/ 4856462 h 5983712"/>
              <a:gd name="connsiteX508" fmla="*/ 867908 w 5375775"/>
              <a:gd name="connsiteY508" fmla="*/ 4854412 h 5983712"/>
              <a:gd name="connsiteX509" fmla="*/ 854581 w 5375775"/>
              <a:gd name="connsiteY509" fmla="*/ 4822119 h 5983712"/>
              <a:gd name="connsiteX510" fmla="*/ 884824 w 5375775"/>
              <a:gd name="connsiteY510" fmla="*/ 4792389 h 5983712"/>
              <a:gd name="connsiteX511" fmla="*/ 914041 w 5375775"/>
              <a:gd name="connsiteY511" fmla="*/ 4788288 h 5983712"/>
              <a:gd name="connsiteX512" fmla="*/ 923268 w 5375775"/>
              <a:gd name="connsiteY512" fmla="*/ 4752919 h 5983712"/>
              <a:gd name="connsiteX513" fmla="*/ 839203 w 5375775"/>
              <a:gd name="connsiteY513" fmla="*/ 4697047 h 5983712"/>
              <a:gd name="connsiteX514" fmla="*/ 821263 w 5375775"/>
              <a:gd name="connsiteY514" fmla="*/ 4635025 h 5983712"/>
              <a:gd name="connsiteX515" fmla="*/ 788458 w 5375775"/>
              <a:gd name="connsiteY515" fmla="*/ 4675007 h 5983712"/>
              <a:gd name="connsiteX516" fmla="*/ 759753 w 5375775"/>
              <a:gd name="connsiteY516" fmla="*/ 4684233 h 5983712"/>
              <a:gd name="connsiteX517" fmla="*/ 727459 w 5375775"/>
              <a:gd name="connsiteY517" fmla="*/ 4691921 h 5983712"/>
              <a:gd name="connsiteX518" fmla="*/ 763853 w 5375775"/>
              <a:gd name="connsiteY518" fmla="*/ 4719088 h 5983712"/>
              <a:gd name="connsiteX519" fmla="*/ 795633 w 5375775"/>
              <a:gd name="connsiteY519" fmla="*/ 4764709 h 5983712"/>
              <a:gd name="connsiteX520" fmla="*/ 778718 w 5375775"/>
              <a:gd name="connsiteY520" fmla="*/ 4814942 h 5983712"/>
              <a:gd name="connsiteX521" fmla="*/ 620841 w 5375775"/>
              <a:gd name="connsiteY521" fmla="*/ 4829808 h 5983712"/>
              <a:gd name="connsiteX522" fmla="*/ 502946 w 5375775"/>
              <a:gd name="connsiteY522" fmla="*/ 4793414 h 5983712"/>
              <a:gd name="connsiteX523" fmla="*/ 368136 w 5375775"/>
              <a:gd name="connsiteY523" fmla="*/ 4765734 h 5983712"/>
              <a:gd name="connsiteX524" fmla="*/ 287147 w 5375775"/>
              <a:gd name="connsiteY524" fmla="*/ 4712938 h 5983712"/>
              <a:gd name="connsiteX525" fmla="*/ 275870 w 5375775"/>
              <a:gd name="connsiteY525" fmla="*/ 4629898 h 5983712"/>
              <a:gd name="connsiteX526" fmla="*/ 292273 w 5375775"/>
              <a:gd name="connsiteY526" fmla="*/ 4591967 h 5983712"/>
              <a:gd name="connsiteX527" fmla="*/ 410168 w 5375775"/>
              <a:gd name="connsiteY527" fmla="*/ 4506365 h 5983712"/>
              <a:gd name="connsiteX528" fmla="*/ 500896 w 5375775"/>
              <a:gd name="connsiteY528" fmla="*/ 4482274 h 5983712"/>
              <a:gd name="connsiteX529" fmla="*/ 534214 w 5375775"/>
              <a:gd name="connsiteY529" fmla="*/ 4455619 h 5983712"/>
              <a:gd name="connsiteX530" fmla="*/ 506022 w 5375775"/>
              <a:gd name="connsiteY530" fmla="*/ 4455619 h 5983712"/>
              <a:gd name="connsiteX531" fmla="*/ 521912 w 5375775"/>
              <a:gd name="connsiteY531" fmla="*/ 4433065 h 5983712"/>
              <a:gd name="connsiteX532" fmla="*/ 523962 w 5375775"/>
              <a:gd name="connsiteY532" fmla="*/ 4385394 h 5983712"/>
              <a:gd name="connsiteX533" fmla="*/ 507047 w 5375775"/>
              <a:gd name="connsiteY533" fmla="*/ 4366942 h 5983712"/>
              <a:gd name="connsiteX534" fmla="*/ 411706 w 5375775"/>
              <a:gd name="connsiteY534" fmla="*/ 4303380 h 5983712"/>
              <a:gd name="connsiteX535" fmla="*/ 403504 w 5375775"/>
              <a:gd name="connsiteY535" fmla="*/ 4298255 h 5983712"/>
              <a:gd name="connsiteX536" fmla="*/ 376337 w 5375775"/>
              <a:gd name="connsiteY536" fmla="*/ 4293129 h 5983712"/>
              <a:gd name="connsiteX537" fmla="*/ 347119 w 5375775"/>
              <a:gd name="connsiteY537" fmla="*/ 4299792 h 5983712"/>
              <a:gd name="connsiteX538" fmla="*/ 370698 w 5375775"/>
              <a:gd name="connsiteY538" fmla="*/ 4277239 h 5983712"/>
              <a:gd name="connsiteX539" fmla="*/ 337893 w 5375775"/>
              <a:gd name="connsiteY539" fmla="*/ 4254685 h 5983712"/>
              <a:gd name="connsiteX540" fmla="*/ 384026 w 5375775"/>
              <a:gd name="connsiteY540" fmla="*/ 4228030 h 5983712"/>
              <a:gd name="connsiteX541" fmla="*/ 407092 w 5375775"/>
              <a:gd name="connsiteY541" fmla="*/ 4181385 h 5983712"/>
              <a:gd name="connsiteX542" fmla="*/ 303037 w 5375775"/>
              <a:gd name="connsiteY542" fmla="*/ 4236231 h 5983712"/>
              <a:gd name="connsiteX543" fmla="*/ 204108 w 5375775"/>
              <a:gd name="connsiteY543" fmla="*/ 4273650 h 5983712"/>
              <a:gd name="connsiteX544" fmla="*/ 175403 w 5375775"/>
              <a:gd name="connsiteY544" fmla="*/ 4237257 h 5983712"/>
              <a:gd name="connsiteX545" fmla="*/ 195393 w 5375775"/>
              <a:gd name="connsiteY545" fmla="*/ 4214190 h 5983712"/>
              <a:gd name="connsiteX546" fmla="*/ 246140 w 5375775"/>
              <a:gd name="connsiteY546" fmla="*/ 4201888 h 5983712"/>
              <a:gd name="connsiteX547" fmla="*/ 373262 w 5375775"/>
              <a:gd name="connsiteY547" fmla="*/ 4179847 h 5983712"/>
              <a:gd name="connsiteX548" fmla="*/ 393252 w 5375775"/>
              <a:gd name="connsiteY548" fmla="*/ 4172670 h 5983712"/>
              <a:gd name="connsiteX549" fmla="*/ 408630 w 5375775"/>
              <a:gd name="connsiteY549" fmla="*/ 4151142 h 5983712"/>
              <a:gd name="connsiteX550" fmla="*/ 399403 w 5375775"/>
              <a:gd name="connsiteY550" fmla="*/ 4075792 h 5983712"/>
              <a:gd name="connsiteX551" fmla="*/ 380950 w 5375775"/>
              <a:gd name="connsiteY551" fmla="*/ 4056313 h 5983712"/>
              <a:gd name="connsiteX552" fmla="*/ 289709 w 5375775"/>
              <a:gd name="connsiteY552" fmla="*/ 4038885 h 5983712"/>
              <a:gd name="connsiteX553" fmla="*/ 270744 w 5375775"/>
              <a:gd name="connsiteY553" fmla="*/ 4031197 h 5983712"/>
              <a:gd name="connsiteX554" fmla="*/ 295348 w 5375775"/>
              <a:gd name="connsiteY554" fmla="*/ 4021458 h 5983712"/>
              <a:gd name="connsiteX555" fmla="*/ 389152 w 5375775"/>
              <a:gd name="connsiteY555" fmla="*/ 4038373 h 5983712"/>
              <a:gd name="connsiteX556" fmla="*/ 373774 w 5375775"/>
              <a:gd name="connsiteY556" fmla="*/ 4001467 h 5983712"/>
              <a:gd name="connsiteX557" fmla="*/ 295861 w 5375775"/>
              <a:gd name="connsiteY557" fmla="*/ 3969174 h 5983712"/>
              <a:gd name="connsiteX558" fmla="*/ 256391 w 5375775"/>
              <a:gd name="connsiteY558" fmla="*/ 3979425 h 5983712"/>
              <a:gd name="connsiteX559" fmla="*/ 240501 w 5375775"/>
              <a:gd name="connsiteY559" fmla="*/ 3965586 h 5983712"/>
              <a:gd name="connsiteX560" fmla="*/ 238451 w 5375775"/>
              <a:gd name="connsiteY560" fmla="*/ 3960459 h 5983712"/>
              <a:gd name="connsiteX561" fmla="*/ 258442 w 5375775"/>
              <a:gd name="connsiteY561" fmla="*/ 3935855 h 5983712"/>
              <a:gd name="connsiteX562" fmla="*/ 283559 w 5375775"/>
              <a:gd name="connsiteY562" fmla="*/ 3947645 h 5983712"/>
              <a:gd name="connsiteX563" fmla="*/ 289197 w 5375775"/>
              <a:gd name="connsiteY563" fmla="*/ 3953796 h 5983712"/>
              <a:gd name="connsiteX564" fmla="*/ 330717 w 5375775"/>
              <a:gd name="connsiteY564" fmla="*/ 3887160 h 5983712"/>
              <a:gd name="connsiteX565" fmla="*/ 438873 w 5375775"/>
              <a:gd name="connsiteY565" fmla="*/ 3924579 h 5983712"/>
              <a:gd name="connsiteX566" fmla="*/ 452200 w 5375775"/>
              <a:gd name="connsiteY566" fmla="*/ 3909201 h 5983712"/>
              <a:gd name="connsiteX567" fmla="*/ 396840 w 5375775"/>
              <a:gd name="connsiteY567" fmla="*/ 3874858 h 5983712"/>
              <a:gd name="connsiteX568" fmla="*/ 363522 w 5375775"/>
              <a:gd name="connsiteY568" fmla="*/ 3855892 h 5983712"/>
              <a:gd name="connsiteX569" fmla="*/ 355834 w 5375775"/>
              <a:gd name="connsiteY569" fmla="*/ 3843077 h 5983712"/>
              <a:gd name="connsiteX570" fmla="*/ 370186 w 5375775"/>
              <a:gd name="connsiteY570" fmla="*/ 3841539 h 5983712"/>
              <a:gd name="connsiteX571" fmla="*/ 431696 w 5375775"/>
              <a:gd name="connsiteY571" fmla="*/ 3872294 h 5983712"/>
              <a:gd name="connsiteX572" fmla="*/ 465527 w 5375775"/>
              <a:gd name="connsiteY572" fmla="*/ 3892286 h 5983712"/>
              <a:gd name="connsiteX573" fmla="*/ 486543 w 5375775"/>
              <a:gd name="connsiteY573" fmla="*/ 3867169 h 5983712"/>
              <a:gd name="connsiteX574" fmla="*/ 473216 w 5375775"/>
              <a:gd name="connsiteY574" fmla="*/ 3850766 h 5983712"/>
              <a:gd name="connsiteX575" fmla="*/ 469116 w 5375775"/>
              <a:gd name="connsiteY575" fmla="*/ 3839489 h 5983712"/>
              <a:gd name="connsiteX576" fmla="*/ 480393 w 5375775"/>
              <a:gd name="connsiteY576" fmla="*/ 3836926 h 5983712"/>
              <a:gd name="connsiteX577" fmla="*/ 496795 w 5375775"/>
              <a:gd name="connsiteY577" fmla="*/ 3841539 h 5983712"/>
              <a:gd name="connsiteX578" fmla="*/ 514735 w 5375775"/>
              <a:gd name="connsiteY578" fmla="*/ 3822574 h 5983712"/>
              <a:gd name="connsiteX579" fmla="*/ 477317 w 5375775"/>
              <a:gd name="connsiteY579" fmla="*/ 3794381 h 5983712"/>
              <a:gd name="connsiteX580" fmla="*/ 423495 w 5375775"/>
              <a:gd name="connsiteY580" fmla="*/ 3802583 h 5983712"/>
              <a:gd name="connsiteX581" fmla="*/ 303550 w 5375775"/>
              <a:gd name="connsiteY581" fmla="*/ 3848715 h 5983712"/>
              <a:gd name="connsiteX582" fmla="*/ 271257 w 5375775"/>
              <a:gd name="connsiteY582" fmla="*/ 3869219 h 5983712"/>
              <a:gd name="connsiteX583" fmla="*/ 152849 w 5375775"/>
              <a:gd name="connsiteY583" fmla="*/ 3842052 h 5983712"/>
              <a:gd name="connsiteX584" fmla="*/ 147210 w 5375775"/>
              <a:gd name="connsiteY584" fmla="*/ 3823086 h 5983712"/>
              <a:gd name="connsiteX585" fmla="*/ 214359 w 5375775"/>
              <a:gd name="connsiteY585" fmla="*/ 3762088 h 5983712"/>
              <a:gd name="connsiteX586" fmla="*/ 254341 w 5375775"/>
              <a:gd name="connsiteY586" fmla="*/ 3769777 h 5983712"/>
              <a:gd name="connsiteX587" fmla="*/ 413244 w 5375775"/>
              <a:gd name="connsiteY587" fmla="*/ 3773365 h 5983712"/>
              <a:gd name="connsiteX588" fmla="*/ 486543 w 5375775"/>
              <a:gd name="connsiteY588" fmla="*/ 3754399 h 5983712"/>
              <a:gd name="connsiteX589" fmla="*/ 508072 w 5375775"/>
              <a:gd name="connsiteY589" fmla="*/ 3743635 h 5983712"/>
              <a:gd name="connsiteX590" fmla="*/ 493207 w 5375775"/>
              <a:gd name="connsiteY590" fmla="*/ 3684175 h 5983712"/>
              <a:gd name="connsiteX591" fmla="*/ 459376 w 5375775"/>
              <a:gd name="connsiteY591" fmla="*/ 3677511 h 5983712"/>
              <a:gd name="connsiteX592" fmla="*/ 485518 w 5375775"/>
              <a:gd name="connsiteY592" fmla="*/ 3651370 h 5983712"/>
              <a:gd name="connsiteX593" fmla="*/ 509610 w 5375775"/>
              <a:gd name="connsiteY593" fmla="*/ 3599086 h 5983712"/>
              <a:gd name="connsiteX594" fmla="*/ 451688 w 5375775"/>
              <a:gd name="connsiteY594" fmla="*/ 3540651 h 5983712"/>
              <a:gd name="connsiteX595" fmla="*/ 316364 w 5375775"/>
              <a:gd name="connsiteY595" fmla="*/ 3529887 h 5983712"/>
              <a:gd name="connsiteX596" fmla="*/ 256904 w 5375775"/>
              <a:gd name="connsiteY596" fmla="*/ 3517584 h 5983712"/>
              <a:gd name="connsiteX597" fmla="*/ 246140 w 5375775"/>
              <a:gd name="connsiteY597" fmla="*/ 3504257 h 5983712"/>
              <a:gd name="connsiteX598" fmla="*/ 259980 w 5375775"/>
              <a:gd name="connsiteY598" fmla="*/ 3491442 h 5983712"/>
              <a:gd name="connsiteX599" fmla="*/ 294323 w 5375775"/>
              <a:gd name="connsiteY599" fmla="*/ 3495030 h 5983712"/>
              <a:gd name="connsiteX600" fmla="*/ 427596 w 5375775"/>
              <a:gd name="connsiteY600" fmla="*/ 3524248 h 5983712"/>
              <a:gd name="connsiteX601" fmla="*/ 454763 w 5375775"/>
              <a:gd name="connsiteY601" fmla="*/ 3525273 h 5983712"/>
              <a:gd name="connsiteX602" fmla="*/ 467065 w 5375775"/>
              <a:gd name="connsiteY602" fmla="*/ 3500669 h 5983712"/>
              <a:gd name="connsiteX603" fmla="*/ 406580 w 5375775"/>
              <a:gd name="connsiteY603" fmla="*/ 3423780 h 5983712"/>
              <a:gd name="connsiteX604" fmla="*/ 336868 w 5375775"/>
              <a:gd name="connsiteY604" fmla="*/ 3347405 h 5983712"/>
              <a:gd name="connsiteX605" fmla="*/ 243576 w 5375775"/>
              <a:gd name="connsiteY605" fmla="*/ 3233610 h 5983712"/>
              <a:gd name="connsiteX606" fmla="*/ 167714 w 5375775"/>
              <a:gd name="connsiteY606" fmla="*/ 3134169 h 5983712"/>
              <a:gd name="connsiteX607" fmla="*/ 101590 w 5375775"/>
              <a:gd name="connsiteY607" fmla="*/ 3046004 h 5983712"/>
              <a:gd name="connsiteX608" fmla="*/ 100565 w 5375775"/>
              <a:gd name="connsiteY608" fmla="*/ 2991157 h 5983712"/>
              <a:gd name="connsiteX609" fmla="*/ 258954 w 5375775"/>
              <a:gd name="connsiteY609" fmla="*/ 2960402 h 5983712"/>
              <a:gd name="connsiteX610" fmla="*/ 291760 w 5375775"/>
              <a:gd name="connsiteY610" fmla="*/ 3027550 h 5983712"/>
              <a:gd name="connsiteX611" fmla="*/ 270231 w 5375775"/>
              <a:gd name="connsiteY611" fmla="*/ 3066508 h 5983712"/>
              <a:gd name="connsiteX612" fmla="*/ 264080 w 5375775"/>
              <a:gd name="connsiteY612" fmla="*/ 3073171 h 5983712"/>
              <a:gd name="connsiteX613" fmla="*/ 431184 w 5375775"/>
              <a:gd name="connsiteY613" fmla="*/ 3122892 h 5983712"/>
              <a:gd name="connsiteX614" fmla="*/ 488081 w 5375775"/>
              <a:gd name="connsiteY614" fmla="*/ 3094699 h 5983712"/>
              <a:gd name="connsiteX615" fmla="*/ 597262 w 5375775"/>
              <a:gd name="connsiteY615" fmla="*/ 3049592 h 5983712"/>
              <a:gd name="connsiteX616" fmla="*/ 723359 w 5375775"/>
              <a:gd name="connsiteY616" fmla="*/ 3037803 h 5983712"/>
              <a:gd name="connsiteX617" fmla="*/ 776668 w 5375775"/>
              <a:gd name="connsiteY617" fmla="*/ 3002947 h 5983712"/>
              <a:gd name="connsiteX618" fmla="*/ 773080 w 5375775"/>
              <a:gd name="connsiteY618" fmla="*/ 2931184 h 5983712"/>
              <a:gd name="connsiteX619" fmla="*/ 641345 w 5375775"/>
              <a:gd name="connsiteY619" fmla="*/ 2827129 h 5983712"/>
              <a:gd name="connsiteX620" fmla="*/ 570095 w 5375775"/>
              <a:gd name="connsiteY620" fmla="*/ 2768694 h 5983712"/>
              <a:gd name="connsiteX621" fmla="*/ 501408 w 5375775"/>
              <a:gd name="connsiteY621" fmla="*/ 2714360 h 5983712"/>
              <a:gd name="connsiteX622" fmla="*/ 476291 w 5375775"/>
              <a:gd name="connsiteY622" fmla="*/ 2686168 h 5983712"/>
              <a:gd name="connsiteX623" fmla="*/ 475779 w 5375775"/>
              <a:gd name="connsiteY623" fmla="*/ 2665664 h 5983712"/>
              <a:gd name="connsiteX624" fmla="*/ 496283 w 5375775"/>
              <a:gd name="connsiteY624" fmla="*/ 2658488 h 5983712"/>
              <a:gd name="connsiteX625" fmla="*/ 535751 w 5375775"/>
              <a:gd name="connsiteY625" fmla="*/ 2677966 h 5983712"/>
              <a:gd name="connsiteX626" fmla="*/ 602388 w 5375775"/>
              <a:gd name="connsiteY626" fmla="*/ 2739989 h 5983712"/>
              <a:gd name="connsiteX627" fmla="*/ 715158 w 5375775"/>
              <a:gd name="connsiteY627" fmla="*/ 2818928 h 5983712"/>
              <a:gd name="connsiteX628" fmla="*/ 841766 w 5375775"/>
              <a:gd name="connsiteY628" fmla="*/ 2905555 h 5983712"/>
              <a:gd name="connsiteX629" fmla="*/ 849967 w 5375775"/>
              <a:gd name="connsiteY629" fmla="*/ 2909143 h 5983712"/>
              <a:gd name="connsiteX630" fmla="*/ 942746 w 5375775"/>
              <a:gd name="connsiteY630" fmla="*/ 2879413 h 5983712"/>
              <a:gd name="connsiteX631" fmla="*/ 952998 w 5375775"/>
              <a:gd name="connsiteY631" fmla="*/ 2848145 h 5983712"/>
              <a:gd name="connsiteX632" fmla="*/ 922243 w 5375775"/>
              <a:gd name="connsiteY632" fmla="*/ 2765618 h 5983712"/>
              <a:gd name="connsiteX633" fmla="*/ 837153 w 5375775"/>
              <a:gd name="connsiteY633" fmla="*/ 2688218 h 5983712"/>
              <a:gd name="connsiteX634" fmla="*/ 807423 w 5375775"/>
              <a:gd name="connsiteY634" fmla="*/ 2676428 h 5983712"/>
              <a:gd name="connsiteX635" fmla="*/ 799221 w 5375775"/>
              <a:gd name="connsiteY635" fmla="*/ 2664639 h 5983712"/>
              <a:gd name="connsiteX636" fmla="*/ 812036 w 5375775"/>
              <a:gd name="connsiteY636" fmla="*/ 2660025 h 5983712"/>
              <a:gd name="connsiteX637" fmla="*/ 857656 w 5375775"/>
              <a:gd name="connsiteY637" fmla="*/ 2678479 h 5983712"/>
              <a:gd name="connsiteX638" fmla="*/ 928393 w 5375775"/>
              <a:gd name="connsiteY638" fmla="*/ 2727687 h 5983712"/>
              <a:gd name="connsiteX639" fmla="*/ 950947 w 5375775"/>
              <a:gd name="connsiteY639" fmla="*/ 2755879 h 5983712"/>
              <a:gd name="connsiteX640" fmla="*/ 1020147 w 5375775"/>
              <a:gd name="connsiteY640" fmla="*/ 2789710 h 5983712"/>
              <a:gd name="connsiteX641" fmla="*/ 1066792 w 5375775"/>
              <a:gd name="connsiteY641" fmla="*/ 2764081 h 5983712"/>
              <a:gd name="connsiteX642" fmla="*/ 1066792 w 5375775"/>
              <a:gd name="connsiteY642" fmla="*/ 2744090 h 5983712"/>
              <a:gd name="connsiteX643" fmla="*/ 1033474 w 5375775"/>
              <a:gd name="connsiteY643" fmla="*/ 2714360 h 5983712"/>
              <a:gd name="connsiteX644" fmla="*/ 987341 w 5375775"/>
              <a:gd name="connsiteY644" fmla="*/ 2670278 h 5983712"/>
              <a:gd name="connsiteX645" fmla="*/ 951460 w 5375775"/>
              <a:gd name="connsiteY645" fmla="*/ 2595952 h 5983712"/>
              <a:gd name="connsiteX646" fmla="*/ 1002719 w 5375775"/>
              <a:gd name="connsiteY646" fmla="*/ 2492922 h 5983712"/>
              <a:gd name="connsiteX647" fmla="*/ 1075506 w 5375775"/>
              <a:gd name="connsiteY647" fmla="*/ 2474981 h 5983712"/>
              <a:gd name="connsiteX648" fmla="*/ 1152395 w 5375775"/>
              <a:gd name="connsiteY648" fmla="*/ 2548281 h 5983712"/>
              <a:gd name="connsiteX649" fmla="*/ 1099085 w 5375775"/>
              <a:gd name="connsiteY649" fmla="*/ 2624145 h 5983712"/>
              <a:gd name="connsiteX650" fmla="*/ 1050902 w 5375775"/>
              <a:gd name="connsiteY650" fmla="*/ 2670790 h 5983712"/>
              <a:gd name="connsiteX651" fmla="*/ 1089859 w 5375775"/>
              <a:gd name="connsiteY651" fmla="*/ 2727687 h 5983712"/>
              <a:gd name="connsiteX652" fmla="*/ 1200065 w 5375775"/>
              <a:gd name="connsiteY652" fmla="*/ 2678479 h 5983712"/>
              <a:gd name="connsiteX653" fmla="*/ 1229795 w 5375775"/>
              <a:gd name="connsiteY653" fmla="*/ 2633884 h 5983712"/>
              <a:gd name="connsiteX654" fmla="*/ 1268239 w 5375775"/>
              <a:gd name="connsiteY654" fmla="*/ 2566222 h 5983712"/>
              <a:gd name="connsiteX655" fmla="*/ 1285155 w 5375775"/>
              <a:gd name="connsiteY655" fmla="*/ 2422185 h 5983712"/>
              <a:gd name="connsiteX656" fmla="*/ 1237484 w 5375775"/>
              <a:gd name="connsiteY656" fmla="*/ 2301727 h 5983712"/>
              <a:gd name="connsiteX657" fmla="*/ 1208779 w 5375775"/>
              <a:gd name="connsiteY657" fmla="*/ 2229965 h 5983712"/>
              <a:gd name="connsiteX658" fmla="*/ 1194427 w 5375775"/>
              <a:gd name="connsiteY658" fmla="*/ 2181782 h 5983712"/>
              <a:gd name="connsiteX659" fmla="*/ 1258500 w 5375775"/>
              <a:gd name="connsiteY659" fmla="*/ 2099255 h 5983712"/>
              <a:gd name="connsiteX660" fmla="*/ 1405612 w 5375775"/>
              <a:gd name="connsiteY660" fmla="*/ 2145388 h 5983712"/>
              <a:gd name="connsiteX661" fmla="*/ 1432267 w 5375775"/>
              <a:gd name="connsiteY661" fmla="*/ 2200748 h 5983712"/>
              <a:gd name="connsiteX662" fmla="*/ 1423040 w 5375775"/>
              <a:gd name="connsiteY662" fmla="*/ 2281736 h 5983712"/>
              <a:gd name="connsiteX663" fmla="*/ 1406638 w 5375775"/>
              <a:gd name="connsiteY663" fmla="*/ 2352474 h 5983712"/>
              <a:gd name="connsiteX664" fmla="*/ 1392285 w 5375775"/>
              <a:gd name="connsiteY664" fmla="*/ 2510350 h 5983712"/>
              <a:gd name="connsiteX665" fmla="*/ 1415351 w 5375775"/>
              <a:gd name="connsiteY665" fmla="*/ 2589801 h 5983712"/>
              <a:gd name="connsiteX666" fmla="*/ 1503004 w 5375775"/>
              <a:gd name="connsiteY666" fmla="*/ 2609792 h 5983712"/>
              <a:gd name="connsiteX667" fmla="*/ 1532222 w 5375775"/>
              <a:gd name="connsiteY667" fmla="*/ 2592877 h 5983712"/>
              <a:gd name="connsiteX668" fmla="*/ 1518382 w 5375775"/>
              <a:gd name="connsiteY668" fmla="*/ 2559558 h 5983712"/>
              <a:gd name="connsiteX669" fmla="*/ 1515306 w 5375775"/>
              <a:gd name="connsiteY669" fmla="*/ 2548794 h 5983712"/>
              <a:gd name="connsiteX670" fmla="*/ 1518894 w 5375775"/>
              <a:gd name="connsiteY670" fmla="*/ 2534442 h 5983712"/>
              <a:gd name="connsiteX671" fmla="*/ 1534272 w 5375775"/>
              <a:gd name="connsiteY671" fmla="*/ 2539568 h 5983712"/>
              <a:gd name="connsiteX672" fmla="*/ 1554776 w 5375775"/>
              <a:gd name="connsiteY672" fmla="*/ 2564172 h 5983712"/>
              <a:gd name="connsiteX673" fmla="*/ 1572204 w 5375775"/>
              <a:gd name="connsiteY673" fmla="*/ 2550845 h 5983712"/>
              <a:gd name="connsiteX674" fmla="*/ 1615261 w 5375775"/>
              <a:gd name="connsiteY674" fmla="*/ 2540080 h 5983712"/>
              <a:gd name="connsiteX675" fmla="*/ 1671133 w 5375775"/>
              <a:gd name="connsiteY675" fmla="*/ 2522140 h 5983712"/>
              <a:gd name="connsiteX676" fmla="*/ 1701888 w 5375775"/>
              <a:gd name="connsiteY676" fmla="*/ 2471393 h 5983712"/>
              <a:gd name="connsiteX677" fmla="*/ 1775701 w 5375775"/>
              <a:gd name="connsiteY677" fmla="*/ 2356061 h 5983712"/>
              <a:gd name="connsiteX678" fmla="*/ 1784415 w 5375775"/>
              <a:gd name="connsiteY678" fmla="*/ 2339659 h 5983712"/>
              <a:gd name="connsiteX679" fmla="*/ 1784927 w 5375775"/>
              <a:gd name="connsiteY679" fmla="*/ 2277123 h 5983712"/>
              <a:gd name="connsiteX680" fmla="*/ 1773138 w 5375775"/>
              <a:gd name="connsiteY680" fmla="*/ 2257132 h 5983712"/>
              <a:gd name="connsiteX681" fmla="*/ 1752634 w 5375775"/>
              <a:gd name="connsiteY681" fmla="*/ 2207923 h 5983712"/>
              <a:gd name="connsiteX682" fmla="*/ 1772625 w 5375775"/>
              <a:gd name="connsiteY682" fmla="*/ 2186395 h 5983712"/>
              <a:gd name="connsiteX683" fmla="*/ 1789541 w 5375775"/>
              <a:gd name="connsiteY683" fmla="*/ 2158203 h 5983712"/>
              <a:gd name="connsiteX684" fmla="*/ 1790053 w 5375775"/>
              <a:gd name="connsiteY684" fmla="*/ 2085928 h 5983712"/>
              <a:gd name="connsiteX685" fmla="*/ 1798254 w 5375775"/>
              <a:gd name="connsiteY685" fmla="*/ 2066962 h 5983712"/>
              <a:gd name="connsiteX686" fmla="*/ 1809019 w 5375775"/>
              <a:gd name="connsiteY686" fmla="*/ 2085415 h 5983712"/>
              <a:gd name="connsiteX687" fmla="*/ 1809019 w 5375775"/>
              <a:gd name="connsiteY687" fmla="*/ 2174605 h 5983712"/>
              <a:gd name="connsiteX688" fmla="*/ 1865916 w 5375775"/>
              <a:gd name="connsiteY688" fmla="*/ 2221764 h 5983712"/>
              <a:gd name="connsiteX689" fmla="*/ 1809531 w 5375775"/>
              <a:gd name="connsiteY689" fmla="*/ 2266871 h 5983712"/>
              <a:gd name="connsiteX690" fmla="*/ 1810557 w 5375775"/>
              <a:gd name="connsiteY690" fmla="*/ 2344785 h 5983712"/>
              <a:gd name="connsiteX691" fmla="*/ 1832085 w 5375775"/>
              <a:gd name="connsiteY691" fmla="*/ 2370414 h 5983712"/>
              <a:gd name="connsiteX692" fmla="*/ 1870017 w 5375775"/>
              <a:gd name="connsiteY692" fmla="*/ 2415521 h 5983712"/>
              <a:gd name="connsiteX693" fmla="*/ 1917175 w 5375775"/>
              <a:gd name="connsiteY693" fmla="*/ 2474981 h 5983712"/>
              <a:gd name="connsiteX694" fmla="*/ 1987399 w 5375775"/>
              <a:gd name="connsiteY694" fmla="*/ 2505737 h 5983712"/>
              <a:gd name="connsiteX695" fmla="*/ 2030208 w 5375775"/>
              <a:gd name="connsiteY695" fmla="*/ 2507299 h 5983712"/>
              <a:gd name="connsiteX696" fmla="*/ 2052994 w 5375775"/>
              <a:gd name="connsiteY696" fmla="*/ 2503540 h 5983712"/>
              <a:gd name="connsiteX697" fmla="*/ 2016886 w 5375775"/>
              <a:gd name="connsiteY697" fmla="*/ 2428585 h 5983712"/>
              <a:gd name="connsiteX698" fmla="*/ 1879509 w 5375775"/>
              <a:gd name="connsiteY698" fmla="*/ 1748133 h 5983712"/>
              <a:gd name="connsiteX699" fmla="*/ 3627642 w 5375775"/>
              <a:gd name="connsiteY699" fmla="*/ 0 h 59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Lst>
            <a:rect l="l" t="t" r="r" b="b"/>
            <a:pathLst>
              <a:path w="5375775" h="5983712">
                <a:moveTo>
                  <a:pt x="944220" y="5826469"/>
                </a:moveTo>
                <a:cubicBezTo>
                  <a:pt x="949922" y="5827558"/>
                  <a:pt x="955817" y="5829352"/>
                  <a:pt x="961199" y="5830377"/>
                </a:cubicBezTo>
                <a:cubicBezTo>
                  <a:pt x="985291" y="5834478"/>
                  <a:pt x="1009382" y="5838578"/>
                  <a:pt x="1033474" y="5843192"/>
                </a:cubicBezTo>
                <a:cubicBezTo>
                  <a:pt x="1036549" y="5843704"/>
                  <a:pt x="1041163" y="5845242"/>
                  <a:pt x="1042701" y="5847805"/>
                </a:cubicBezTo>
                <a:cubicBezTo>
                  <a:pt x="1048339" y="5860619"/>
                  <a:pt x="1053977" y="5873947"/>
                  <a:pt x="1057565" y="5881636"/>
                </a:cubicBezTo>
                <a:cubicBezTo>
                  <a:pt x="1052952" y="5921105"/>
                  <a:pt x="1045264" y="5940071"/>
                  <a:pt x="1007332" y="5953398"/>
                </a:cubicBezTo>
                <a:cubicBezTo>
                  <a:pt x="975039" y="5965188"/>
                  <a:pt x="942233" y="5976465"/>
                  <a:pt x="908915" y="5982616"/>
                </a:cubicBezTo>
                <a:cubicBezTo>
                  <a:pt x="889949" y="5985692"/>
                  <a:pt x="867908" y="5982616"/>
                  <a:pt x="850993" y="5969288"/>
                </a:cubicBezTo>
                <a:cubicBezTo>
                  <a:pt x="843304" y="5963650"/>
                  <a:pt x="843816" y="5950836"/>
                  <a:pt x="850480" y="5939559"/>
                </a:cubicBezTo>
                <a:cubicBezTo>
                  <a:pt x="854068" y="5933919"/>
                  <a:pt x="857144" y="5927769"/>
                  <a:pt x="859706" y="5921105"/>
                </a:cubicBezTo>
                <a:cubicBezTo>
                  <a:pt x="865858" y="5905215"/>
                  <a:pt x="869958" y="5889325"/>
                  <a:pt x="877134" y="5873947"/>
                </a:cubicBezTo>
                <a:cubicBezTo>
                  <a:pt x="887386" y="5851393"/>
                  <a:pt x="905839" y="5835503"/>
                  <a:pt x="928393" y="5826789"/>
                </a:cubicBezTo>
                <a:cubicBezTo>
                  <a:pt x="933007" y="5824995"/>
                  <a:pt x="938517" y="5825379"/>
                  <a:pt x="944220" y="5826469"/>
                </a:cubicBezTo>
                <a:close/>
                <a:moveTo>
                  <a:pt x="942770" y="5654000"/>
                </a:moveTo>
                <a:cubicBezTo>
                  <a:pt x="956874" y="5654048"/>
                  <a:pt x="973501" y="5664043"/>
                  <a:pt x="981190" y="5674039"/>
                </a:cubicBezTo>
                <a:cubicBezTo>
                  <a:pt x="986316" y="5680189"/>
                  <a:pt x="993492" y="5688903"/>
                  <a:pt x="991954" y="5695054"/>
                </a:cubicBezTo>
                <a:cubicBezTo>
                  <a:pt x="989904" y="5705307"/>
                  <a:pt x="983241" y="5716071"/>
                  <a:pt x="976064" y="5723760"/>
                </a:cubicBezTo>
                <a:cubicBezTo>
                  <a:pt x="964275" y="5736575"/>
                  <a:pt x="947872" y="5735550"/>
                  <a:pt x="931982" y="5735550"/>
                </a:cubicBezTo>
                <a:cubicBezTo>
                  <a:pt x="920192" y="5734524"/>
                  <a:pt x="907890" y="5733499"/>
                  <a:pt x="896100" y="5731448"/>
                </a:cubicBezTo>
                <a:cubicBezTo>
                  <a:pt x="888924" y="5730424"/>
                  <a:pt x="881748" y="5728886"/>
                  <a:pt x="879698" y="5719659"/>
                </a:cubicBezTo>
                <a:cubicBezTo>
                  <a:pt x="877647" y="5709407"/>
                  <a:pt x="875085" y="5699155"/>
                  <a:pt x="884824" y="5691466"/>
                </a:cubicBezTo>
                <a:cubicBezTo>
                  <a:pt x="899688" y="5679677"/>
                  <a:pt x="914554" y="5668400"/>
                  <a:pt x="929931" y="5657636"/>
                </a:cubicBezTo>
                <a:cubicBezTo>
                  <a:pt x="933648" y="5655073"/>
                  <a:pt x="938069" y="5653984"/>
                  <a:pt x="942770" y="5654000"/>
                </a:cubicBezTo>
                <a:close/>
                <a:moveTo>
                  <a:pt x="2006045" y="5508537"/>
                </a:moveTo>
                <a:cubicBezTo>
                  <a:pt x="2022640" y="5509113"/>
                  <a:pt x="2039171" y="5511804"/>
                  <a:pt x="2055574" y="5515136"/>
                </a:cubicBezTo>
                <a:cubicBezTo>
                  <a:pt x="2071976" y="5518212"/>
                  <a:pt x="2088380" y="5523851"/>
                  <a:pt x="2108883" y="5529489"/>
                </a:cubicBezTo>
                <a:cubicBezTo>
                  <a:pt x="2091455" y="5548968"/>
                  <a:pt x="2078127" y="5567421"/>
                  <a:pt x="2061725" y="5582286"/>
                </a:cubicBezTo>
                <a:cubicBezTo>
                  <a:pt x="2043271" y="5598689"/>
                  <a:pt x="2018668" y="5599202"/>
                  <a:pt x="1995088" y="5601764"/>
                </a:cubicBezTo>
                <a:cubicBezTo>
                  <a:pt x="1987912" y="5602277"/>
                  <a:pt x="1980223" y="5601252"/>
                  <a:pt x="1972535" y="5602277"/>
                </a:cubicBezTo>
                <a:cubicBezTo>
                  <a:pt x="1949468" y="5605865"/>
                  <a:pt x="1937679" y="5587412"/>
                  <a:pt x="1933577" y="5568446"/>
                </a:cubicBezTo>
                <a:cubicBezTo>
                  <a:pt x="1932040" y="5562294"/>
                  <a:pt x="1931527" y="5556144"/>
                  <a:pt x="1931527" y="5549992"/>
                </a:cubicBezTo>
                <a:cubicBezTo>
                  <a:pt x="1930502" y="5528976"/>
                  <a:pt x="1936141" y="5520775"/>
                  <a:pt x="1956131" y="5514624"/>
                </a:cubicBezTo>
                <a:cubicBezTo>
                  <a:pt x="1972791" y="5509498"/>
                  <a:pt x="1989450" y="5507960"/>
                  <a:pt x="2006045" y="5508537"/>
                </a:cubicBezTo>
                <a:close/>
                <a:moveTo>
                  <a:pt x="2691694" y="5465928"/>
                </a:moveTo>
                <a:cubicBezTo>
                  <a:pt x="2694257" y="5466954"/>
                  <a:pt x="2696820" y="5466954"/>
                  <a:pt x="2699383" y="5466954"/>
                </a:cubicBezTo>
                <a:cubicBezTo>
                  <a:pt x="2733214" y="5469004"/>
                  <a:pt x="2762943" y="5480794"/>
                  <a:pt x="2788573" y="5501810"/>
                </a:cubicBezTo>
                <a:cubicBezTo>
                  <a:pt x="2802413" y="5513087"/>
                  <a:pt x="2815228" y="5525901"/>
                  <a:pt x="2828555" y="5538204"/>
                </a:cubicBezTo>
                <a:cubicBezTo>
                  <a:pt x="2830606" y="5540254"/>
                  <a:pt x="2833681" y="5543842"/>
                  <a:pt x="2833168" y="5546405"/>
                </a:cubicBezTo>
                <a:cubicBezTo>
                  <a:pt x="2830606" y="5565883"/>
                  <a:pt x="2828042" y="5585361"/>
                  <a:pt x="2823942" y="5604327"/>
                </a:cubicBezTo>
                <a:cubicBezTo>
                  <a:pt x="2818816" y="5626881"/>
                  <a:pt x="2799850" y="5637645"/>
                  <a:pt x="2782935" y="5649948"/>
                </a:cubicBezTo>
                <a:cubicBezTo>
                  <a:pt x="2752692" y="5671989"/>
                  <a:pt x="2717323" y="5681216"/>
                  <a:pt x="2681442" y="5686854"/>
                </a:cubicBezTo>
                <a:cubicBezTo>
                  <a:pt x="2668115" y="5688905"/>
                  <a:pt x="2651712" y="5681216"/>
                  <a:pt x="2638897" y="5674039"/>
                </a:cubicBezTo>
                <a:cubicBezTo>
                  <a:pt x="2620957" y="5663788"/>
                  <a:pt x="2610192" y="5646872"/>
                  <a:pt x="2603529" y="5626881"/>
                </a:cubicBezTo>
                <a:cubicBezTo>
                  <a:pt x="2596353" y="5606890"/>
                  <a:pt x="2587638" y="5586899"/>
                  <a:pt x="2579949" y="5566909"/>
                </a:cubicBezTo>
                <a:cubicBezTo>
                  <a:pt x="2578925" y="5564345"/>
                  <a:pt x="2578412" y="5560757"/>
                  <a:pt x="2579437" y="5558707"/>
                </a:cubicBezTo>
                <a:cubicBezTo>
                  <a:pt x="2599941" y="5510011"/>
                  <a:pt x="2635309" y="5477718"/>
                  <a:pt x="2688106" y="5466441"/>
                </a:cubicBezTo>
                <a:cubicBezTo>
                  <a:pt x="2689131" y="5466441"/>
                  <a:pt x="2690669" y="5465928"/>
                  <a:pt x="2691694" y="5465928"/>
                </a:cubicBezTo>
                <a:close/>
                <a:moveTo>
                  <a:pt x="1816707" y="5248591"/>
                </a:moveTo>
                <a:cubicBezTo>
                  <a:pt x="1827984" y="5247053"/>
                  <a:pt x="1839774" y="5249103"/>
                  <a:pt x="1851051" y="5250641"/>
                </a:cubicBezTo>
                <a:cubicBezTo>
                  <a:pt x="1857202" y="5251667"/>
                  <a:pt x="1862840" y="5254742"/>
                  <a:pt x="1868479" y="5257305"/>
                </a:cubicBezTo>
                <a:cubicBezTo>
                  <a:pt x="1884881" y="5264994"/>
                  <a:pt x="1901285" y="5272682"/>
                  <a:pt x="1917175" y="5280371"/>
                </a:cubicBezTo>
                <a:cubicBezTo>
                  <a:pt x="1904360" y="5293186"/>
                  <a:pt x="1892570" y="5306002"/>
                  <a:pt x="1880268" y="5318304"/>
                </a:cubicBezTo>
                <a:cubicBezTo>
                  <a:pt x="1879755" y="5319329"/>
                  <a:pt x="1878218" y="5319329"/>
                  <a:pt x="1876680" y="5319329"/>
                </a:cubicBezTo>
                <a:cubicBezTo>
                  <a:pt x="1849000" y="5319329"/>
                  <a:pt x="1821833" y="5318816"/>
                  <a:pt x="1794153" y="5318304"/>
                </a:cubicBezTo>
                <a:cubicBezTo>
                  <a:pt x="1795691" y="5296775"/>
                  <a:pt x="1796203" y="5278322"/>
                  <a:pt x="1799792" y="5260893"/>
                </a:cubicBezTo>
                <a:cubicBezTo>
                  <a:pt x="1800817" y="5255767"/>
                  <a:pt x="1810556" y="5249616"/>
                  <a:pt x="1816707" y="5248591"/>
                </a:cubicBezTo>
                <a:close/>
                <a:moveTo>
                  <a:pt x="196932" y="5191693"/>
                </a:moveTo>
                <a:cubicBezTo>
                  <a:pt x="207183" y="5196307"/>
                  <a:pt x="218460" y="5199382"/>
                  <a:pt x="227175" y="5206558"/>
                </a:cubicBezTo>
                <a:cubicBezTo>
                  <a:pt x="242039" y="5218860"/>
                  <a:pt x="234863" y="5241927"/>
                  <a:pt x="214360" y="5251154"/>
                </a:cubicBezTo>
                <a:cubicBezTo>
                  <a:pt x="197957" y="5258330"/>
                  <a:pt x="174891" y="5253717"/>
                  <a:pt x="163101" y="5240389"/>
                </a:cubicBezTo>
                <a:cubicBezTo>
                  <a:pt x="151824" y="5227575"/>
                  <a:pt x="159000" y="5205533"/>
                  <a:pt x="177966" y="5198357"/>
                </a:cubicBezTo>
                <a:cubicBezTo>
                  <a:pt x="183604" y="5196307"/>
                  <a:pt x="189755" y="5195281"/>
                  <a:pt x="195907" y="5194256"/>
                </a:cubicBezTo>
                <a:cubicBezTo>
                  <a:pt x="195907" y="5192719"/>
                  <a:pt x="196419" y="5192206"/>
                  <a:pt x="196932" y="5191693"/>
                </a:cubicBezTo>
                <a:close/>
                <a:moveTo>
                  <a:pt x="2580975" y="5105579"/>
                </a:moveTo>
                <a:cubicBezTo>
                  <a:pt x="2611218" y="5108654"/>
                  <a:pt x="2634285" y="5121982"/>
                  <a:pt x="2652737" y="5143511"/>
                </a:cubicBezTo>
                <a:cubicBezTo>
                  <a:pt x="2657351" y="5148637"/>
                  <a:pt x="2662477" y="5153763"/>
                  <a:pt x="2666577" y="5159401"/>
                </a:cubicBezTo>
                <a:cubicBezTo>
                  <a:pt x="2675292" y="5172216"/>
                  <a:pt x="2672729" y="5188619"/>
                  <a:pt x="2659914" y="5197333"/>
                </a:cubicBezTo>
                <a:cubicBezTo>
                  <a:pt x="2641461" y="5209635"/>
                  <a:pt x="2621982" y="5220912"/>
                  <a:pt x="2603529" y="5232701"/>
                </a:cubicBezTo>
                <a:cubicBezTo>
                  <a:pt x="2601991" y="5233727"/>
                  <a:pt x="2599941" y="5234752"/>
                  <a:pt x="2598915" y="5234239"/>
                </a:cubicBezTo>
                <a:cubicBezTo>
                  <a:pt x="2579437" y="5226550"/>
                  <a:pt x="2555858" y="5227063"/>
                  <a:pt x="2543043" y="5206047"/>
                </a:cubicBezTo>
                <a:cubicBezTo>
                  <a:pt x="2540480" y="5201946"/>
                  <a:pt x="2537405" y="5197845"/>
                  <a:pt x="2533817" y="5194770"/>
                </a:cubicBezTo>
                <a:cubicBezTo>
                  <a:pt x="2521002" y="5182468"/>
                  <a:pt x="2525615" y="5168115"/>
                  <a:pt x="2528178" y="5154275"/>
                </a:cubicBezTo>
                <a:cubicBezTo>
                  <a:pt x="2531254" y="5138897"/>
                  <a:pt x="2539968" y="5127108"/>
                  <a:pt x="2552782" y="5118907"/>
                </a:cubicBezTo>
                <a:cubicBezTo>
                  <a:pt x="2560984" y="5113268"/>
                  <a:pt x="2571236" y="5109680"/>
                  <a:pt x="2580975" y="5105579"/>
                </a:cubicBezTo>
                <a:close/>
                <a:moveTo>
                  <a:pt x="1813632" y="4987172"/>
                </a:moveTo>
                <a:cubicBezTo>
                  <a:pt x="1836186" y="4984608"/>
                  <a:pt x="1859252" y="4998961"/>
                  <a:pt x="1861303" y="5016902"/>
                </a:cubicBezTo>
                <a:cubicBezTo>
                  <a:pt x="1863866" y="5038943"/>
                  <a:pt x="1845413" y="5055859"/>
                  <a:pt x="1818758" y="5055347"/>
                </a:cubicBezTo>
                <a:cubicBezTo>
                  <a:pt x="1796204" y="5055347"/>
                  <a:pt x="1774163" y="5041507"/>
                  <a:pt x="1776213" y="5019465"/>
                </a:cubicBezTo>
                <a:cubicBezTo>
                  <a:pt x="1777751" y="5001524"/>
                  <a:pt x="1790565" y="4989735"/>
                  <a:pt x="1813632" y="4987172"/>
                </a:cubicBezTo>
                <a:close/>
                <a:moveTo>
                  <a:pt x="3646644" y="4945651"/>
                </a:moveTo>
                <a:cubicBezTo>
                  <a:pt x="3683550" y="4943089"/>
                  <a:pt x="3717894" y="4954366"/>
                  <a:pt x="3752750" y="4964105"/>
                </a:cubicBezTo>
                <a:cubicBezTo>
                  <a:pt x="3754800" y="4964617"/>
                  <a:pt x="3756850" y="4965130"/>
                  <a:pt x="3758901" y="4966155"/>
                </a:cubicBezTo>
                <a:cubicBezTo>
                  <a:pt x="3767615" y="4969231"/>
                  <a:pt x="3781455" y="4969743"/>
                  <a:pt x="3785043" y="4975894"/>
                </a:cubicBezTo>
                <a:cubicBezTo>
                  <a:pt x="3792219" y="4989734"/>
                  <a:pt x="3797858" y="5005624"/>
                  <a:pt x="3798370" y="5021002"/>
                </a:cubicBezTo>
                <a:cubicBezTo>
                  <a:pt x="3798883" y="5047144"/>
                  <a:pt x="3790681" y="5071236"/>
                  <a:pt x="3773766" y="5092765"/>
                </a:cubicBezTo>
                <a:cubicBezTo>
                  <a:pt x="3756850" y="5114294"/>
                  <a:pt x="3737884" y="5127108"/>
                  <a:pt x="3708155" y="5120957"/>
                </a:cubicBezTo>
                <a:cubicBezTo>
                  <a:pt x="3681500" y="5115831"/>
                  <a:pt x="3655871" y="5107630"/>
                  <a:pt x="3632292" y="5094815"/>
                </a:cubicBezTo>
                <a:cubicBezTo>
                  <a:pt x="3604099" y="5078412"/>
                  <a:pt x="3592822" y="5052783"/>
                  <a:pt x="3594360" y="5012801"/>
                </a:cubicBezTo>
                <a:cubicBezTo>
                  <a:pt x="3595385" y="5001524"/>
                  <a:pt x="3597436" y="4983070"/>
                  <a:pt x="3609225" y="4966155"/>
                </a:cubicBezTo>
                <a:cubicBezTo>
                  <a:pt x="3618964" y="4952315"/>
                  <a:pt x="3631266" y="4946677"/>
                  <a:pt x="3646644" y="4945651"/>
                </a:cubicBezTo>
                <a:close/>
                <a:moveTo>
                  <a:pt x="2971502" y="4923739"/>
                </a:moveTo>
                <a:cubicBezTo>
                  <a:pt x="2996939" y="4921689"/>
                  <a:pt x="3023337" y="4928481"/>
                  <a:pt x="3043328" y="4944627"/>
                </a:cubicBezTo>
                <a:cubicBezTo>
                  <a:pt x="3076134" y="4970769"/>
                  <a:pt x="3074597" y="5016902"/>
                  <a:pt x="3040766" y="5041506"/>
                </a:cubicBezTo>
                <a:cubicBezTo>
                  <a:pt x="3021800" y="5054834"/>
                  <a:pt x="3001809" y="5060985"/>
                  <a:pt x="2979255" y="5060985"/>
                </a:cubicBezTo>
                <a:cubicBezTo>
                  <a:pt x="2947987" y="5061498"/>
                  <a:pt x="2921845" y="5050221"/>
                  <a:pt x="2902366" y="5026129"/>
                </a:cubicBezTo>
                <a:cubicBezTo>
                  <a:pt x="2889039" y="5009213"/>
                  <a:pt x="2890577" y="4973845"/>
                  <a:pt x="2905442" y="4955904"/>
                </a:cubicBezTo>
                <a:cubicBezTo>
                  <a:pt x="2921589" y="4936682"/>
                  <a:pt x="2946065" y="4925790"/>
                  <a:pt x="2971502" y="4923739"/>
                </a:cubicBezTo>
                <a:close/>
                <a:moveTo>
                  <a:pt x="1800817" y="4888242"/>
                </a:moveTo>
                <a:cubicBezTo>
                  <a:pt x="1820296" y="4888242"/>
                  <a:pt x="1832086" y="4897981"/>
                  <a:pt x="1832086" y="4913872"/>
                </a:cubicBezTo>
                <a:cubicBezTo>
                  <a:pt x="1832086" y="4929250"/>
                  <a:pt x="1819783" y="4939502"/>
                  <a:pt x="1801843" y="4940014"/>
                </a:cubicBezTo>
                <a:cubicBezTo>
                  <a:pt x="1785440" y="4940527"/>
                  <a:pt x="1768012" y="4927200"/>
                  <a:pt x="1767499" y="4914385"/>
                </a:cubicBezTo>
                <a:cubicBezTo>
                  <a:pt x="1767499" y="4900545"/>
                  <a:pt x="1782877" y="4888242"/>
                  <a:pt x="1800817" y="4888242"/>
                </a:cubicBezTo>
                <a:close/>
                <a:moveTo>
                  <a:pt x="1064037" y="4886961"/>
                </a:moveTo>
                <a:cubicBezTo>
                  <a:pt x="1072431" y="4885422"/>
                  <a:pt x="1081145" y="4886448"/>
                  <a:pt x="1086783" y="4890805"/>
                </a:cubicBezTo>
                <a:cubicBezTo>
                  <a:pt x="1094984" y="4897469"/>
                  <a:pt x="1096010" y="4906183"/>
                  <a:pt x="1092422" y="4915409"/>
                </a:cubicBezTo>
                <a:cubicBezTo>
                  <a:pt x="1086271" y="4931812"/>
                  <a:pt x="1078069" y="4947702"/>
                  <a:pt x="1072943" y="4964618"/>
                </a:cubicBezTo>
                <a:cubicBezTo>
                  <a:pt x="1066792" y="4984609"/>
                  <a:pt x="1062691" y="5005112"/>
                  <a:pt x="1059104" y="5025616"/>
                </a:cubicBezTo>
                <a:cubicBezTo>
                  <a:pt x="1053977" y="5055858"/>
                  <a:pt x="1071918" y="5074312"/>
                  <a:pt x="1095497" y="5088151"/>
                </a:cubicBezTo>
                <a:cubicBezTo>
                  <a:pt x="1110875" y="5096865"/>
                  <a:pt x="1127277" y="5103529"/>
                  <a:pt x="1143681" y="5110705"/>
                </a:cubicBezTo>
                <a:cubicBezTo>
                  <a:pt x="1165722" y="5120445"/>
                  <a:pt x="1181099" y="5137873"/>
                  <a:pt x="1194939" y="5157351"/>
                </a:cubicBezTo>
                <a:cubicBezTo>
                  <a:pt x="1197502" y="5160939"/>
                  <a:pt x="1200065" y="5165040"/>
                  <a:pt x="1203140" y="5168115"/>
                </a:cubicBezTo>
                <a:cubicBezTo>
                  <a:pt x="1221594" y="5185030"/>
                  <a:pt x="1233383" y="5186056"/>
                  <a:pt x="1252861" y="5169653"/>
                </a:cubicBezTo>
                <a:cubicBezTo>
                  <a:pt x="1270802" y="5154275"/>
                  <a:pt x="1287205" y="5136847"/>
                  <a:pt x="1304633" y="5120445"/>
                </a:cubicBezTo>
                <a:cubicBezTo>
                  <a:pt x="1310271" y="5115319"/>
                  <a:pt x="1315910" y="5109168"/>
                  <a:pt x="1322061" y="5105067"/>
                </a:cubicBezTo>
                <a:cubicBezTo>
                  <a:pt x="1342052" y="5092252"/>
                  <a:pt x="1375882" y="5109168"/>
                  <a:pt x="1378446" y="5132746"/>
                </a:cubicBezTo>
                <a:cubicBezTo>
                  <a:pt x="1379983" y="5144023"/>
                  <a:pt x="1376908" y="5153250"/>
                  <a:pt x="1366656" y="5160427"/>
                </a:cubicBezTo>
                <a:cubicBezTo>
                  <a:pt x="1343077" y="5175804"/>
                  <a:pt x="1341026" y="5182980"/>
                  <a:pt x="1350253" y="5209635"/>
                </a:cubicBezTo>
                <a:cubicBezTo>
                  <a:pt x="1359992" y="5236802"/>
                  <a:pt x="1350766" y="5253205"/>
                  <a:pt x="1322061" y="5259868"/>
                </a:cubicBezTo>
                <a:cubicBezTo>
                  <a:pt x="1304633" y="5263969"/>
                  <a:pt x="1287205" y="5269095"/>
                  <a:pt x="1282079" y="5289086"/>
                </a:cubicBezTo>
                <a:cubicBezTo>
                  <a:pt x="1279003" y="5300363"/>
                  <a:pt x="1276441" y="5314202"/>
                  <a:pt x="1280028" y="5323941"/>
                </a:cubicBezTo>
                <a:cubicBezTo>
                  <a:pt x="1286692" y="5341882"/>
                  <a:pt x="1290280" y="5359823"/>
                  <a:pt x="1287205" y="5378276"/>
                </a:cubicBezTo>
                <a:cubicBezTo>
                  <a:pt x="1284130" y="5395191"/>
                  <a:pt x="1272340" y="5405956"/>
                  <a:pt x="1259012" y="5415182"/>
                </a:cubicBezTo>
                <a:cubicBezTo>
                  <a:pt x="1240047" y="5427997"/>
                  <a:pt x="1219543" y="5437223"/>
                  <a:pt x="1195964" y="5439274"/>
                </a:cubicBezTo>
                <a:cubicBezTo>
                  <a:pt x="1180074" y="5440812"/>
                  <a:pt x="1166234" y="5436711"/>
                  <a:pt x="1154445" y="5424921"/>
                </a:cubicBezTo>
                <a:cubicBezTo>
                  <a:pt x="1128815" y="5401343"/>
                  <a:pt x="1078069" y="5408518"/>
                  <a:pt x="1058591" y="5436711"/>
                </a:cubicBezTo>
                <a:cubicBezTo>
                  <a:pt x="1051927" y="5446962"/>
                  <a:pt x="1042700" y="5455677"/>
                  <a:pt x="1034499" y="5465416"/>
                </a:cubicBezTo>
                <a:cubicBezTo>
                  <a:pt x="1058591" y="5455677"/>
                  <a:pt x="1083195" y="5452089"/>
                  <a:pt x="1108824" y="5453626"/>
                </a:cubicBezTo>
                <a:cubicBezTo>
                  <a:pt x="1152394" y="5456189"/>
                  <a:pt x="1191351" y="5471054"/>
                  <a:pt x="1221594" y="5503347"/>
                </a:cubicBezTo>
                <a:cubicBezTo>
                  <a:pt x="1252861" y="5537178"/>
                  <a:pt x="1253887" y="5584336"/>
                  <a:pt x="1235433" y="5616629"/>
                </a:cubicBezTo>
                <a:cubicBezTo>
                  <a:pt x="1214417" y="5654048"/>
                  <a:pt x="1179561" y="5674039"/>
                  <a:pt x="1138554" y="5682753"/>
                </a:cubicBezTo>
                <a:cubicBezTo>
                  <a:pt x="1089859" y="5693005"/>
                  <a:pt x="1043213" y="5686341"/>
                  <a:pt x="1001694" y="5657636"/>
                </a:cubicBezTo>
                <a:cubicBezTo>
                  <a:pt x="964787" y="5632520"/>
                  <a:pt x="941721" y="5592538"/>
                  <a:pt x="954535" y="5544867"/>
                </a:cubicBezTo>
                <a:cubicBezTo>
                  <a:pt x="961712" y="5518212"/>
                  <a:pt x="980165" y="5497709"/>
                  <a:pt x="1002718" y="5481306"/>
                </a:cubicBezTo>
                <a:cubicBezTo>
                  <a:pt x="1003744" y="5480794"/>
                  <a:pt x="1004256" y="5480280"/>
                  <a:pt x="1006819" y="5478231"/>
                </a:cubicBezTo>
                <a:cubicBezTo>
                  <a:pt x="888924" y="5503347"/>
                  <a:pt x="773079" y="5516162"/>
                  <a:pt x="660823" y="5461315"/>
                </a:cubicBezTo>
                <a:cubicBezTo>
                  <a:pt x="667486" y="5480280"/>
                  <a:pt x="675175" y="5498221"/>
                  <a:pt x="679276" y="5517187"/>
                </a:cubicBezTo>
                <a:cubicBezTo>
                  <a:pt x="683376" y="5535641"/>
                  <a:pt x="687477" y="5555631"/>
                  <a:pt x="684914" y="5574085"/>
                </a:cubicBezTo>
                <a:cubicBezTo>
                  <a:pt x="678251" y="5630982"/>
                  <a:pt x="650058" y="5677627"/>
                  <a:pt x="603926" y="5711970"/>
                </a:cubicBezTo>
                <a:cubicBezTo>
                  <a:pt x="507047" y="5783732"/>
                  <a:pt x="400941" y="5794497"/>
                  <a:pt x="288685" y="5757078"/>
                </a:cubicBezTo>
                <a:cubicBezTo>
                  <a:pt x="244090" y="5742213"/>
                  <a:pt x="205646" y="5716584"/>
                  <a:pt x="174890" y="5681728"/>
                </a:cubicBezTo>
                <a:cubicBezTo>
                  <a:pt x="155925" y="5659687"/>
                  <a:pt x="141572" y="5634570"/>
                  <a:pt x="133884" y="5605352"/>
                </a:cubicBezTo>
                <a:cubicBezTo>
                  <a:pt x="127733" y="5581261"/>
                  <a:pt x="123120" y="5557682"/>
                  <a:pt x="128245" y="5533590"/>
                </a:cubicBezTo>
                <a:cubicBezTo>
                  <a:pt x="134909" y="5502322"/>
                  <a:pt x="144647" y="5472592"/>
                  <a:pt x="165151" y="5446962"/>
                </a:cubicBezTo>
                <a:cubicBezTo>
                  <a:pt x="231275" y="5363923"/>
                  <a:pt x="320465" y="5335731"/>
                  <a:pt x="421444" y="5338294"/>
                </a:cubicBezTo>
                <a:cubicBezTo>
                  <a:pt x="455788" y="5339319"/>
                  <a:pt x="488593" y="5348033"/>
                  <a:pt x="519349" y="5353159"/>
                </a:cubicBezTo>
                <a:cubicBezTo>
                  <a:pt x="517811" y="5339832"/>
                  <a:pt x="514736" y="5323941"/>
                  <a:pt x="514222" y="5308564"/>
                </a:cubicBezTo>
                <a:cubicBezTo>
                  <a:pt x="513710" y="5300875"/>
                  <a:pt x="518836" y="5292161"/>
                  <a:pt x="518324" y="5284472"/>
                </a:cubicBezTo>
                <a:cubicBezTo>
                  <a:pt x="516786" y="5264994"/>
                  <a:pt x="514736" y="5245516"/>
                  <a:pt x="509609" y="5227063"/>
                </a:cubicBezTo>
                <a:cubicBezTo>
                  <a:pt x="503971" y="5206559"/>
                  <a:pt x="486543" y="5195795"/>
                  <a:pt x="468603" y="5186568"/>
                </a:cubicBezTo>
                <a:cubicBezTo>
                  <a:pt x="450662" y="5177341"/>
                  <a:pt x="431696" y="5170165"/>
                  <a:pt x="413755" y="5160427"/>
                </a:cubicBezTo>
                <a:cubicBezTo>
                  <a:pt x="392739" y="5148637"/>
                  <a:pt x="383000" y="5129158"/>
                  <a:pt x="382488" y="5105067"/>
                </a:cubicBezTo>
                <a:cubicBezTo>
                  <a:pt x="382488" y="5077899"/>
                  <a:pt x="386076" y="5050732"/>
                  <a:pt x="401454" y="5028179"/>
                </a:cubicBezTo>
                <a:cubicBezTo>
                  <a:pt x="419394" y="5001524"/>
                  <a:pt x="446561" y="4987684"/>
                  <a:pt x="477829" y="4983071"/>
                </a:cubicBezTo>
                <a:cubicBezTo>
                  <a:pt x="509609" y="4977945"/>
                  <a:pt x="538314" y="4988709"/>
                  <a:pt x="567019" y="5000499"/>
                </a:cubicBezTo>
                <a:cubicBezTo>
                  <a:pt x="604951" y="5015364"/>
                  <a:pt x="643395" y="5018952"/>
                  <a:pt x="681839" y="5003574"/>
                </a:cubicBezTo>
                <a:cubicBezTo>
                  <a:pt x="707981" y="4992810"/>
                  <a:pt x="720283" y="4976920"/>
                  <a:pt x="709006" y="4952829"/>
                </a:cubicBezTo>
                <a:cubicBezTo>
                  <a:pt x="703880" y="4941039"/>
                  <a:pt x="709519" y="4930275"/>
                  <a:pt x="719770" y="4924123"/>
                </a:cubicBezTo>
                <a:cubicBezTo>
                  <a:pt x="730022" y="4917973"/>
                  <a:pt x="743350" y="4921048"/>
                  <a:pt x="753089" y="4931812"/>
                </a:cubicBezTo>
                <a:cubicBezTo>
                  <a:pt x="767441" y="4947702"/>
                  <a:pt x="784356" y="4957954"/>
                  <a:pt x="806911" y="4951291"/>
                </a:cubicBezTo>
                <a:cubicBezTo>
                  <a:pt x="814086" y="4949240"/>
                  <a:pt x="820750" y="4946165"/>
                  <a:pt x="826901" y="4942064"/>
                </a:cubicBezTo>
                <a:cubicBezTo>
                  <a:pt x="842279" y="4931299"/>
                  <a:pt x="867396" y="4936425"/>
                  <a:pt x="874572" y="4954366"/>
                </a:cubicBezTo>
                <a:cubicBezTo>
                  <a:pt x="883286" y="4977432"/>
                  <a:pt x="901739" y="4981020"/>
                  <a:pt x="921730" y="4979996"/>
                </a:cubicBezTo>
                <a:cubicBezTo>
                  <a:pt x="958636" y="4978458"/>
                  <a:pt x="989391" y="4962567"/>
                  <a:pt x="1013996" y="4935913"/>
                </a:cubicBezTo>
                <a:cubicBezTo>
                  <a:pt x="1024760" y="4924123"/>
                  <a:pt x="1033987" y="4911309"/>
                  <a:pt x="1043213" y="4898494"/>
                </a:cubicBezTo>
                <a:cubicBezTo>
                  <a:pt x="1047570" y="4892599"/>
                  <a:pt x="1055643" y="4888498"/>
                  <a:pt x="1064037" y="4886961"/>
                </a:cubicBezTo>
                <a:close/>
                <a:moveTo>
                  <a:pt x="2571235" y="4851336"/>
                </a:moveTo>
                <a:cubicBezTo>
                  <a:pt x="2588663" y="4850311"/>
                  <a:pt x="2603528" y="4858000"/>
                  <a:pt x="2613780" y="4871840"/>
                </a:cubicBezTo>
                <a:cubicBezTo>
                  <a:pt x="2622494" y="4883117"/>
                  <a:pt x="2613780" y="4907209"/>
                  <a:pt x="2598402" y="4914385"/>
                </a:cubicBezTo>
                <a:cubicBezTo>
                  <a:pt x="2590713" y="4917974"/>
                  <a:pt x="2582000" y="4919512"/>
                  <a:pt x="2573798" y="4922074"/>
                </a:cubicBezTo>
                <a:cubicBezTo>
                  <a:pt x="2551244" y="4920536"/>
                  <a:pt x="2531766" y="4906696"/>
                  <a:pt x="2529716" y="4890293"/>
                </a:cubicBezTo>
                <a:cubicBezTo>
                  <a:pt x="2526640" y="4867226"/>
                  <a:pt x="2548169" y="4852873"/>
                  <a:pt x="2571235" y="4851336"/>
                </a:cubicBezTo>
                <a:close/>
                <a:moveTo>
                  <a:pt x="2853672" y="4809816"/>
                </a:moveTo>
                <a:cubicBezTo>
                  <a:pt x="2854697" y="4811354"/>
                  <a:pt x="2855210" y="4812378"/>
                  <a:pt x="2855723" y="4813404"/>
                </a:cubicBezTo>
                <a:cubicBezTo>
                  <a:pt x="2889553" y="4813404"/>
                  <a:pt x="2903906" y="4830832"/>
                  <a:pt x="2896217" y="4863638"/>
                </a:cubicBezTo>
                <a:cubicBezTo>
                  <a:pt x="2894167" y="4871327"/>
                  <a:pt x="2887503" y="4880553"/>
                  <a:pt x="2880327" y="4883629"/>
                </a:cubicBezTo>
                <a:cubicBezTo>
                  <a:pt x="2863412" y="4890805"/>
                  <a:pt x="2845471" y="4895932"/>
                  <a:pt x="2825992" y="4891831"/>
                </a:cubicBezTo>
                <a:cubicBezTo>
                  <a:pt x="2813178" y="4888755"/>
                  <a:pt x="2800363" y="4883629"/>
                  <a:pt x="2798825" y="4870301"/>
                </a:cubicBezTo>
                <a:cubicBezTo>
                  <a:pt x="2797800" y="4860563"/>
                  <a:pt x="2803438" y="4848773"/>
                  <a:pt x="2809077" y="4839546"/>
                </a:cubicBezTo>
                <a:cubicBezTo>
                  <a:pt x="2813178" y="4832370"/>
                  <a:pt x="2820867" y="4827244"/>
                  <a:pt x="2828042" y="4822631"/>
                </a:cubicBezTo>
                <a:cubicBezTo>
                  <a:pt x="2836244" y="4817505"/>
                  <a:pt x="2845471" y="4813916"/>
                  <a:pt x="2853672" y="4809816"/>
                </a:cubicBezTo>
                <a:close/>
                <a:moveTo>
                  <a:pt x="1788515" y="4790851"/>
                </a:moveTo>
                <a:cubicBezTo>
                  <a:pt x="1805943" y="4790338"/>
                  <a:pt x="1822345" y="4803153"/>
                  <a:pt x="1822859" y="4816480"/>
                </a:cubicBezTo>
                <a:cubicBezTo>
                  <a:pt x="1823371" y="4831345"/>
                  <a:pt x="1808506" y="4843135"/>
                  <a:pt x="1789540" y="4843135"/>
                </a:cubicBezTo>
                <a:cubicBezTo>
                  <a:pt x="1770574" y="4843135"/>
                  <a:pt x="1758272" y="4832883"/>
                  <a:pt x="1758272" y="4816993"/>
                </a:cubicBezTo>
                <a:cubicBezTo>
                  <a:pt x="1758272" y="4801615"/>
                  <a:pt x="1770574" y="4791364"/>
                  <a:pt x="1788515" y="4790851"/>
                </a:cubicBezTo>
                <a:close/>
                <a:moveTo>
                  <a:pt x="3221709" y="4687820"/>
                </a:moveTo>
                <a:cubicBezTo>
                  <a:pt x="3222222" y="4688845"/>
                  <a:pt x="3222222" y="4689870"/>
                  <a:pt x="3222734" y="4690895"/>
                </a:cubicBezTo>
                <a:cubicBezTo>
                  <a:pt x="3248877" y="4690382"/>
                  <a:pt x="3269892" y="4700122"/>
                  <a:pt x="3286808" y="4720113"/>
                </a:cubicBezTo>
                <a:cubicBezTo>
                  <a:pt x="3296547" y="4731390"/>
                  <a:pt x="3296547" y="4762658"/>
                  <a:pt x="3286808" y="4773935"/>
                </a:cubicBezTo>
                <a:cubicBezTo>
                  <a:pt x="3256566" y="4809303"/>
                  <a:pt x="3208895" y="4810841"/>
                  <a:pt x="3176089" y="4788800"/>
                </a:cubicBezTo>
                <a:cubicBezTo>
                  <a:pt x="3143283" y="4766758"/>
                  <a:pt x="3145333" y="4721650"/>
                  <a:pt x="3179677" y="4703710"/>
                </a:cubicBezTo>
                <a:cubicBezTo>
                  <a:pt x="3193004" y="4696534"/>
                  <a:pt x="3207869" y="4692946"/>
                  <a:pt x="3221709" y="4687820"/>
                </a:cubicBezTo>
                <a:close/>
                <a:moveTo>
                  <a:pt x="696640" y="4643129"/>
                </a:moveTo>
                <a:lnTo>
                  <a:pt x="703368" y="4669368"/>
                </a:lnTo>
                <a:lnTo>
                  <a:pt x="703368" y="4669367"/>
                </a:lnTo>
                <a:close/>
                <a:moveTo>
                  <a:pt x="723359" y="4632974"/>
                </a:moveTo>
                <a:cubicBezTo>
                  <a:pt x="723359" y="4637588"/>
                  <a:pt x="721308" y="4642714"/>
                  <a:pt x="718746" y="4646814"/>
                </a:cubicBezTo>
                <a:lnTo>
                  <a:pt x="703405" y="4669315"/>
                </a:lnTo>
                <a:lnTo>
                  <a:pt x="718745" y="4647326"/>
                </a:lnTo>
                <a:cubicBezTo>
                  <a:pt x="721308" y="4643226"/>
                  <a:pt x="723359" y="4638100"/>
                  <a:pt x="723359" y="4632974"/>
                </a:cubicBezTo>
                <a:close/>
                <a:moveTo>
                  <a:pt x="714645" y="4561212"/>
                </a:moveTo>
                <a:lnTo>
                  <a:pt x="696704" y="4614906"/>
                </a:lnTo>
                <a:lnTo>
                  <a:pt x="696415" y="4636192"/>
                </a:lnTo>
                <a:lnTo>
                  <a:pt x="696705" y="4614906"/>
                </a:lnTo>
                <a:cubicBezTo>
                  <a:pt x="699139" y="4596965"/>
                  <a:pt x="705675" y="4579153"/>
                  <a:pt x="714645" y="4561212"/>
                </a:cubicBezTo>
                <a:close/>
                <a:moveTo>
                  <a:pt x="155220" y="4318309"/>
                </a:moveTo>
                <a:cubicBezTo>
                  <a:pt x="164382" y="4316451"/>
                  <a:pt x="174121" y="4317220"/>
                  <a:pt x="182579" y="4320808"/>
                </a:cubicBezTo>
                <a:cubicBezTo>
                  <a:pt x="201032" y="4328497"/>
                  <a:pt x="208721" y="4352588"/>
                  <a:pt x="196419" y="4364377"/>
                </a:cubicBezTo>
                <a:cubicBezTo>
                  <a:pt x="187193" y="4372066"/>
                  <a:pt x="176428" y="4378217"/>
                  <a:pt x="164126" y="4377192"/>
                </a:cubicBezTo>
                <a:cubicBezTo>
                  <a:pt x="147723" y="4377705"/>
                  <a:pt x="135421" y="4371041"/>
                  <a:pt x="128245" y="4358226"/>
                </a:cubicBezTo>
                <a:cubicBezTo>
                  <a:pt x="123118" y="4349513"/>
                  <a:pt x="124656" y="4339261"/>
                  <a:pt x="131320" y="4331572"/>
                </a:cubicBezTo>
                <a:cubicBezTo>
                  <a:pt x="137471" y="4324652"/>
                  <a:pt x="146057" y="4320167"/>
                  <a:pt x="155220" y="4318309"/>
                </a:cubicBezTo>
                <a:close/>
                <a:moveTo>
                  <a:pt x="276382" y="4296716"/>
                </a:moveTo>
                <a:cubicBezTo>
                  <a:pt x="298423" y="4296716"/>
                  <a:pt x="312776" y="4305429"/>
                  <a:pt x="317901" y="4321832"/>
                </a:cubicBezTo>
                <a:cubicBezTo>
                  <a:pt x="319439" y="4326958"/>
                  <a:pt x="315339" y="4334647"/>
                  <a:pt x="312263" y="4340286"/>
                </a:cubicBezTo>
                <a:cubicBezTo>
                  <a:pt x="300473" y="4361301"/>
                  <a:pt x="259979" y="4361814"/>
                  <a:pt x="247165" y="4341823"/>
                </a:cubicBezTo>
                <a:cubicBezTo>
                  <a:pt x="241014" y="4332597"/>
                  <a:pt x="240501" y="4322345"/>
                  <a:pt x="246139" y="4312606"/>
                </a:cubicBezTo>
                <a:cubicBezTo>
                  <a:pt x="253316" y="4299791"/>
                  <a:pt x="266131" y="4297741"/>
                  <a:pt x="276382" y="4296716"/>
                </a:cubicBezTo>
                <a:close/>
                <a:moveTo>
                  <a:pt x="2998733" y="4253658"/>
                </a:moveTo>
                <a:lnTo>
                  <a:pt x="3034102" y="4301842"/>
                </a:lnTo>
                <a:cubicBezTo>
                  <a:pt x="3050505" y="4325933"/>
                  <a:pt x="3058194" y="4353101"/>
                  <a:pt x="3063832" y="4381805"/>
                </a:cubicBezTo>
                <a:cubicBezTo>
                  <a:pt x="3065626" y="4390262"/>
                  <a:pt x="3068702" y="4398336"/>
                  <a:pt x="3072226" y="4406537"/>
                </a:cubicBezTo>
                <a:lnTo>
                  <a:pt x="3083299" y="4432012"/>
                </a:lnTo>
                <a:lnTo>
                  <a:pt x="3083824" y="4432040"/>
                </a:lnTo>
                <a:cubicBezTo>
                  <a:pt x="3076648" y="4414099"/>
                  <a:pt x="3067933" y="4398722"/>
                  <a:pt x="3064346" y="4381806"/>
                </a:cubicBezTo>
                <a:cubicBezTo>
                  <a:pt x="3058707" y="4353101"/>
                  <a:pt x="3051018" y="4325934"/>
                  <a:pt x="3034615" y="4301843"/>
                </a:cubicBezTo>
                <a:cubicBezTo>
                  <a:pt x="3023338" y="4285440"/>
                  <a:pt x="3011549" y="4269037"/>
                  <a:pt x="2998734" y="4253659"/>
                </a:cubicBezTo>
                <a:close/>
                <a:moveTo>
                  <a:pt x="3608521" y="4226683"/>
                </a:moveTo>
                <a:cubicBezTo>
                  <a:pt x="3621656" y="4228157"/>
                  <a:pt x="3634342" y="4233924"/>
                  <a:pt x="3642031" y="4243407"/>
                </a:cubicBezTo>
                <a:cubicBezTo>
                  <a:pt x="3653821" y="4258272"/>
                  <a:pt x="3644081" y="4284415"/>
                  <a:pt x="3624090" y="4291591"/>
                </a:cubicBezTo>
                <a:cubicBezTo>
                  <a:pt x="3617939" y="4293641"/>
                  <a:pt x="3610763" y="4294666"/>
                  <a:pt x="3603587" y="4295692"/>
                </a:cubicBezTo>
                <a:cubicBezTo>
                  <a:pt x="3584109" y="4295692"/>
                  <a:pt x="3570781" y="4285952"/>
                  <a:pt x="3560530" y="4270575"/>
                </a:cubicBezTo>
                <a:cubicBezTo>
                  <a:pt x="3555403" y="4262886"/>
                  <a:pt x="3562579" y="4243920"/>
                  <a:pt x="3572319" y="4235718"/>
                </a:cubicBezTo>
                <a:cubicBezTo>
                  <a:pt x="3581802" y="4228029"/>
                  <a:pt x="3595386" y="4225210"/>
                  <a:pt x="3608521" y="4226683"/>
                </a:cubicBezTo>
                <a:close/>
                <a:moveTo>
                  <a:pt x="94927" y="4142940"/>
                </a:moveTo>
                <a:cubicBezTo>
                  <a:pt x="108766" y="4140377"/>
                  <a:pt x="124657" y="4146528"/>
                  <a:pt x="139010" y="4150629"/>
                </a:cubicBezTo>
                <a:cubicBezTo>
                  <a:pt x="157463" y="4156267"/>
                  <a:pt x="170277" y="4170107"/>
                  <a:pt x="180529" y="4185998"/>
                </a:cubicBezTo>
                <a:cubicBezTo>
                  <a:pt x="183604" y="4190611"/>
                  <a:pt x="183604" y="4198812"/>
                  <a:pt x="181554" y="4203938"/>
                </a:cubicBezTo>
                <a:cubicBezTo>
                  <a:pt x="175403" y="4221878"/>
                  <a:pt x="165152" y="4237769"/>
                  <a:pt x="149774" y="4249558"/>
                </a:cubicBezTo>
                <a:cubicBezTo>
                  <a:pt x="137472" y="4257760"/>
                  <a:pt x="132346" y="4259298"/>
                  <a:pt x="100566" y="4259810"/>
                </a:cubicBezTo>
                <a:cubicBezTo>
                  <a:pt x="76474" y="4258785"/>
                  <a:pt x="51869" y="4244945"/>
                  <a:pt x="32904" y="4220853"/>
                </a:cubicBezTo>
                <a:cubicBezTo>
                  <a:pt x="30342" y="4217265"/>
                  <a:pt x="27265" y="4214190"/>
                  <a:pt x="24703" y="4210602"/>
                </a:cubicBezTo>
                <a:cubicBezTo>
                  <a:pt x="10350" y="4191636"/>
                  <a:pt x="20090" y="4174721"/>
                  <a:pt x="41106" y="4163956"/>
                </a:cubicBezTo>
                <a:cubicBezTo>
                  <a:pt x="58021" y="4154730"/>
                  <a:pt x="76474" y="4146016"/>
                  <a:pt x="94927" y="4142940"/>
                </a:cubicBezTo>
                <a:close/>
                <a:moveTo>
                  <a:pt x="30534" y="3836861"/>
                </a:moveTo>
                <a:cubicBezTo>
                  <a:pt x="41362" y="3835900"/>
                  <a:pt x="52127" y="3837694"/>
                  <a:pt x="56996" y="3843076"/>
                </a:cubicBezTo>
                <a:cubicBezTo>
                  <a:pt x="64172" y="3850252"/>
                  <a:pt x="66735" y="3862042"/>
                  <a:pt x="69810" y="3872294"/>
                </a:cubicBezTo>
                <a:cubicBezTo>
                  <a:pt x="71348" y="3878445"/>
                  <a:pt x="69810" y="3885108"/>
                  <a:pt x="69810" y="3889209"/>
                </a:cubicBezTo>
                <a:cubicBezTo>
                  <a:pt x="85188" y="3893822"/>
                  <a:pt x="99541" y="3896385"/>
                  <a:pt x="112355" y="3902536"/>
                </a:cubicBezTo>
                <a:cubicBezTo>
                  <a:pt x="130296" y="3911250"/>
                  <a:pt x="141573" y="3926115"/>
                  <a:pt x="140035" y="3947644"/>
                </a:cubicBezTo>
                <a:cubicBezTo>
                  <a:pt x="138498" y="3968660"/>
                  <a:pt x="124145" y="3981475"/>
                  <a:pt x="107230" y="3988651"/>
                </a:cubicBezTo>
                <a:cubicBezTo>
                  <a:pt x="78525" y="4000953"/>
                  <a:pt x="50332" y="3997878"/>
                  <a:pt x="25216" y="3978400"/>
                </a:cubicBezTo>
                <a:cubicBezTo>
                  <a:pt x="3174" y="3960972"/>
                  <a:pt x="5737" y="3923552"/>
                  <a:pt x="30342" y="3905612"/>
                </a:cubicBezTo>
                <a:cubicBezTo>
                  <a:pt x="12400" y="3895360"/>
                  <a:pt x="2149" y="3879982"/>
                  <a:pt x="99" y="3859479"/>
                </a:cubicBezTo>
                <a:cubicBezTo>
                  <a:pt x="-414" y="3855378"/>
                  <a:pt x="1124" y="3850252"/>
                  <a:pt x="3687" y="3847176"/>
                </a:cubicBezTo>
                <a:cubicBezTo>
                  <a:pt x="8812" y="3841538"/>
                  <a:pt x="19705" y="3837822"/>
                  <a:pt x="30534" y="3836861"/>
                </a:cubicBezTo>
                <a:close/>
                <a:moveTo>
                  <a:pt x="3454424" y="3767470"/>
                </a:moveTo>
                <a:cubicBezTo>
                  <a:pt x="3470826" y="3768239"/>
                  <a:pt x="3486973" y="3774134"/>
                  <a:pt x="3501069" y="3785154"/>
                </a:cubicBezTo>
                <a:cubicBezTo>
                  <a:pt x="3519010" y="3798995"/>
                  <a:pt x="3519523" y="3837951"/>
                  <a:pt x="3501582" y="3852303"/>
                </a:cubicBezTo>
                <a:cubicBezTo>
                  <a:pt x="3486717" y="3865630"/>
                  <a:pt x="3470314" y="3871269"/>
                  <a:pt x="3445197" y="3870756"/>
                </a:cubicBezTo>
                <a:cubicBezTo>
                  <a:pt x="3424694" y="3871781"/>
                  <a:pt x="3405728" y="3860505"/>
                  <a:pt x="3390863" y="3841539"/>
                </a:cubicBezTo>
                <a:cubicBezTo>
                  <a:pt x="3378561" y="3825649"/>
                  <a:pt x="3386762" y="3792843"/>
                  <a:pt x="3406240" y="3780541"/>
                </a:cubicBezTo>
                <a:cubicBezTo>
                  <a:pt x="3421362" y="3771058"/>
                  <a:pt x="3438021" y="3766701"/>
                  <a:pt x="3454424" y="3767470"/>
                </a:cubicBezTo>
                <a:close/>
                <a:moveTo>
                  <a:pt x="396840" y="3636504"/>
                </a:moveTo>
                <a:cubicBezTo>
                  <a:pt x="410167" y="3636504"/>
                  <a:pt x="425545" y="3648293"/>
                  <a:pt x="426057" y="3658033"/>
                </a:cubicBezTo>
                <a:cubicBezTo>
                  <a:pt x="426057" y="3667772"/>
                  <a:pt x="410680" y="3679561"/>
                  <a:pt x="396840" y="3679561"/>
                </a:cubicBezTo>
                <a:cubicBezTo>
                  <a:pt x="381975" y="3679561"/>
                  <a:pt x="369673" y="3669822"/>
                  <a:pt x="369673" y="3658033"/>
                </a:cubicBezTo>
                <a:cubicBezTo>
                  <a:pt x="369673" y="3646243"/>
                  <a:pt x="381975" y="3636504"/>
                  <a:pt x="396840" y="3636504"/>
                </a:cubicBezTo>
                <a:close/>
                <a:moveTo>
                  <a:pt x="177966" y="3630353"/>
                </a:moveTo>
                <a:cubicBezTo>
                  <a:pt x="191805" y="3629840"/>
                  <a:pt x="202057" y="3635991"/>
                  <a:pt x="211284" y="3644705"/>
                </a:cubicBezTo>
                <a:cubicBezTo>
                  <a:pt x="220511" y="3653419"/>
                  <a:pt x="218461" y="3670847"/>
                  <a:pt x="208209" y="3679048"/>
                </a:cubicBezTo>
                <a:cubicBezTo>
                  <a:pt x="189755" y="3693913"/>
                  <a:pt x="170789" y="3694938"/>
                  <a:pt x="152337" y="3683149"/>
                </a:cubicBezTo>
                <a:cubicBezTo>
                  <a:pt x="142597" y="3676997"/>
                  <a:pt x="139521" y="3668284"/>
                  <a:pt x="140034" y="3658032"/>
                </a:cubicBezTo>
                <a:cubicBezTo>
                  <a:pt x="141059" y="3644705"/>
                  <a:pt x="150799" y="3638041"/>
                  <a:pt x="162076" y="3633941"/>
                </a:cubicBezTo>
                <a:cubicBezTo>
                  <a:pt x="167201" y="3631378"/>
                  <a:pt x="172840" y="3631378"/>
                  <a:pt x="177966" y="3630353"/>
                </a:cubicBezTo>
                <a:close/>
                <a:moveTo>
                  <a:pt x="132602" y="3382901"/>
                </a:moveTo>
                <a:cubicBezTo>
                  <a:pt x="149774" y="3381748"/>
                  <a:pt x="167201" y="3386105"/>
                  <a:pt x="181554" y="3396613"/>
                </a:cubicBezTo>
                <a:cubicBezTo>
                  <a:pt x="210259" y="3417629"/>
                  <a:pt x="210259" y="3451972"/>
                  <a:pt x="180529" y="3472988"/>
                </a:cubicBezTo>
                <a:cubicBezTo>
                  <a:pt x="168226" y="3481702"/>
                  <a:pt x="152336" y="3484265"/>
                  <a:pt x="137471" y="3489903"/>
                </a:cubicBezTo>
                <a:cubicBezTo>
                  <a:pt x="137471" y="3488365"/>
                  <a:pt x="137471" y="3487341"/>
                  <a:pt x="136959" y="3486315"/>
                </a:cubicBezTo>
                <a:cubicBezTo>
                  <a:pt x="104665" y="3484777"/>
                  <a:pt x="83137" y="3474013"/>
                  <a:pt x="70835" y="3441208"/>
                </a:cubicBezTo>
                <a:cubicBezTo>
                  <a:pt x="68271" y="3434544"/>
                  <a:pt x="78011" y="3408402"/>
                  <a:pt x="85187" y="3402252"/>
                </a:cubicBezTo>
                <a:cubicBezTo>
                  <a:pt x="98514" y="3390718"/>
                  <a:pt x="115429" y="3384055"/>
                  <a:pt x="132602" y="3382901"/>
                </a:cubicBezTo>
                <a:close/>
                <a:moveTo>
                  <a:pt x="383705" y="3135514"/>
                </a:moveTo>
                <a:cubicBezTo>
                  <a:pt x="379797" y="3135835"/>
                  <a:pt x="375824" y="3137244"/>
                  <a:pt x="371724" y="3138782"/>
                </a:cubicBezTo>
                <a:cubicBezTo>
                  <a:pt x="375825" y="3137245"/>
                  <a:pt x="379798" y="3135835"/>
                  <a:pt x="383706" y="3135515"/>
                </a:cubicBezTo>
                <a:lnTo>
                  <a:pt x="395303" y="3138782"/>
                </a:lnTo>
                <a:cubicBezTo>
                  <a:pt x="391458" y="3135963"/>
                  <a:pt x="387614" y="3135194"/>
                  <a:pt x="383705" y="3135514"/>
                </a:cubicBezTo>
                <a:close/>
                <a:moveTo>
                  <a:pt x="141059" y="3087524"/>
                </a:moveTo>
                <a:cubicBezTo>
                  <a:pt x="146698" y="3092137"/>
                  <a:pt x="150798" y="3094699"/>
                  <a:pt x="154387" y="3097775"/>
                </a:cubicBezTo>
                <a:lnTo>
                  <a:pt x="141061" y="3087524"/>
                </a:lnTo>
                <a:close/>
                <a:moveTo>
                  <a:pt x="264080" y="3081885"/>
                </a:moveTo>
                <a:cubicBezTo>
                  <a:pt x="260492" y="3080347"/>
                  <a:pt x="254854" y="3080347"/>
                  <a:pt x="251778" y="3082398"/>
                </a:cubicBezTo>
                <a:lnTo>
                  <a:pt x="214488" y="3096174"/>
                </a:lnTo>
                <a:cubicBezTo>
                  <a:pt x="227303" y="3094059"/>
                  <a:pt x="239733" y="3089574"/>
                  <a:pt x="251779" y="3082398"/>
                </a:cubicBezTo>
                <a:close/>
                <a:moveTo>
                  <a:pt x="657234" y="2519576"/>
                </a:moveTo>
                <a:cubicBezTo>
                  <a:pt x="667486" y="2522139"/>
                  <a:pt x="677226" y="2528802"/>
                  <a:pt x="684914" y="2535979"/>
                </a:cubicBezTo>
                <a:cubicBezTo>
                  <a:pt x="694654" y="2545718"/>
                  <a:pt x="685939" y="2567759"/>
                  <a:pt x="670049" y="2574422"/>
                </a:cubicBezTo>
                <a:cubicBezTo>
                  <a:pt x="663898" y="2576473"/>
                  <a:pt x="656722" y="2577498"/>
                  <a:pt x="650058" y="2579548"/>
                </a:cubicBezTo>
                <a:cubicBezTo>
                  <a:pt x="635706" y="2578011"/>
                  <a:pt x="623404" y="2574422"/>
                  <a:pt x="615715" y="2562121"/>
                </a:cubicBezTo>
                <a:cubicBezTo>
                  <a:pt x="609564" y="2552382"/>
                  <a:pt x="610589" y="2541617"/>
                  <a:pt x="617253" y="2532903"/>
                </a:cubicBezTo>
                <a:cubicBezTo>
                  <a:pt x="626992" y="2520089"/>
                  <a:pt x="642370" y="2515988"/>
                  <a:pt x="657234" y="2519576"/>
                </a:cubicBezTo>
                <a:close/>
                <a:moveTo>
                  <a:pt x="1227744" y="2467805"/>
                </a:moveTo>
                <a:cubicBezTo>
                  <a:pt x="1243122" y="2466780"/>
                  <a:pt x="1259012" y="2478569"/>
                  <a:pt x="1257987" y="2491897"/>
                </a:cubicBezTo>
                <a:cubicBezTo>
                  <a:pt x="1256961" y="2504712"/>
                  <a:pt x="1244147" y="2515477"/>
                  <a:pt x="1228257" y="2515477"/>
                </a:cubicBezTo>
                <a:cubicBezTo>
                  <a:pt x="1211854" y="2515477"/>
                  <a:pt x="1197502" y="2504200"/>
                  <a:pt x="1198015" y="2490872"/>
                </a:cubicBezTo>
                <a:cubicBezTo>
                  <a:pt x="1198015" y="2477545"/>
                  <a:pt x="1210829" y="2467805"/>
                  <a:pt x="1227744" y="2467805"/>
                </a:cubicBezTo>
                <a:close/>
                <a:moveTo>
                  <a:pt x="989584" y="2352986"/>
                </a:moveTo>
                <a:cubicBezTo>
                  <a:pt x="997337" y="2351960"/>
                  <a:pt x="1005538" y="2352729"/>
                  <a:pt x="1011433" y="2355549"/>
                </a:cubicBezTo>
                <a:cubicBezTo>
                  <a:pt x="1025272" y="2362212"/>
                  <a:pt x="1030399" y="2371439"/>
                  <a:pt x="1027836" y="2383741"/>
                </a:cubicBezTo>
                <a:cubicBezTo>
                  <a:pt x="1024760" y="2395531"/>
                  <a:pt x="1011433" y="2403733"/>
                  <a:pt x="992467" y="2403733"/>
                </a:cubicBezTo>
                <a:cubicBezTo>
                  <a:pt x="982728" y="2403220"/>
                  <a:pt x="971451" y="2400657"/>
                  <a:pt x="965300" y="2387329"/>
                </a:cubicBezTo>
                <a:cubicBezTo>
                  <a:pt x="960687" y="2377078"/>
                  <a:pt x="963249" y="2368363"/>
                  <a:pt x="970426" y="2361187"/>
                </a:cubicBezTo>
                <a:cubicBezTo>
                  <a:pt x="974527" y="2356830"/>
                  <a:pt x="981831" y="2354011"/>
                  <a:pt x="989584" y="2352986"/>
                </a:cubicBezTo>
                <a:close/>
                <a:moveTo>
                  <a:pt x="1147268" y="1959832"/>
                </a:moveTo>
                <a:cubicBezTo>
                  <a:pt x="1162134" y="1960857"/>
                  <a:pt x="1172386" y="1969571"/>
                  <a:pt x="1172386" y="1981873"/>
                </a:cubicBezTo>
                <a:cubicBezTo>
                  <a:pt x="1172386" y="1995200"/>
                  <a:pt x="1161108" y="2003915"/>
                  <a:pt x="1145218" y="2002889"/>
                </a:cubicBezTo>
                <a:cubicBezTo>
                  <a:pt x="1129328" y="2002377"/>
                  <a:pt x="1119076" y="1993662"/>
                  <a:pt x="1119589" y="1980335"/>
                </a:cubicBezTo>
                <a:cubicBezTo>
                  <a:pt x="1120101" y="1969059"/>
                  <a:pt x="1133941" y="1958806"/>
                  <a:pt x="1147268" y="1959832"/>
                </a:cubicBezTo>
                <a:close/>
                <a:moveTo>
                  <a:pt x="3627642" y="0"/>
                </a:moveTo>
                <a:cubicBezTo>
                  <a:pt x="4593109" y="0"/>
                  <a:pt x="5375775" y="782666"/>
                  <a:pt x="5375775" y="1748133"/>
                </a:cubicBezTo>
                <a:cubicBezTo>
                  <a:pt x="5375775" y="2713600"/>
                  <a:pt x="4593109" y="3496266"/>
                  <a:pt x="3627642" y="3496266"/>
                </a:cubicBezTo>
                <a:cubicBezTo>
                  <a:pt x="3567300" y="3496266"/>
                  <a:pt x="3507673" y="3493209"/>
                  <a:pt x="3448906" y="3487241"/>
                </a:cubicBezTo>
                <a:lnTo>
                  <a:pt x="3329407" y="3469003"/>
                </a:lnTo>
                <a:lnTo>
                  <a:pt x="3334991" y="3475552"/>
                </a:lnTo>
                <a:cubicBezTo>
                  <a:pt x="3362159" y="3497081"/>
                  <a:pt x="3387788" y="3520660"/>
                  <a:pt x="3415980" y="3540138"/>
                </a:cubicBezTo>
                <a:cubicBezTo>
                  <a:pt x="3463651" y="3573456"/>
                  <a:pt x="3512860" y="3604211"/>
                  <a:pt x="3569757" y="3620101"/>
                </a:cubicBezTo>
                <a:cubicBezTo>
                  <a:pt x="3590260" y="3625740"/>
                  <a:pt x="3608713" y="3621127"/>
                  <a:pt x="3627679" y="3616001"/>
                </a:cubicBezTo>
                <a:cubicBezTo>
                  <a:pt x="3684063" y="3600623"/>
                  <a:pt x="3740961" y="3599598"/>
                  <a:pt x="3798371" y="3613438"/>
                </a:cubicBezTo>
                <a:cubicBezTo>
                  <a:pt x="3851167" y="3626253"/>
                  <a:pt x="3902938" y="3617539"/>
                  <a:pt x="3952146" y="3597548"/>
                </a:cubicBezTo>
                <a:cubicBezTo>
                  <a:pt x="3990078" y="3582170"/>
                  <a:pt x="4026472" y="3561154"/>
                  <a:pt x="4067992" y="3555003"/>
                </a:cubicBezTo>
                <a:cubicBezTo>
                  <a:pt x="4098234" y="3550390"/>
                  <a:pt x="4127964" y="3546801"/>
                  <a:pt x="4157182" y="3560642"/>
                </a:cubicBezTo>
                <a:cubicBezTo>
                  <a:pt x="4173072" y="3568331"/>
                  <a:pt x="4185374" y="3579607"/>
                  <a:pt x="4185374" y="3596010"/>
                </a:cubicBezTo>
                <a:cubicBezTo>
                  <a:pt x="4185886" y="3614463"/>
                  <a:pt x="4174609" y="3628303"/>
                  <a:pt x="4157695" y="3636504"/>
                </a:cubicBezTo>
                <a:cubicBezTo>
                  <a:pt x="4125401" y="3652394"/>
                  <a:pt x="4091570" y="3651370"/>
                  <a:pt x="4057740" y="3645218"/>
                </a:cubicBezTo>
                <a:cubicBezTo>
                  <a:pt x="4033648" y="3640605"/>
                  <a:pt x="4010069" y="3631891"/>
                  <a:pt x="3985977" y="3626253"/>
                </a:cubicBezTo>
                <a:cubicBezTo>
                  <a:pt x="3942920" y="3616001"/>
                  <a:pt x="3901400" y="3624203"/>
                  <a:pt x="3860906" y="3640093"/>
                </a:cubicBezTo>
                <a:cubicBezTo>
                  <a:pt x="3821949" y="3655470"/>
                  <a:pt x="3784018" y="3673923"/>
                  <a:pt x="3741473" y="3679562"/>
                </a:cubicBezTo>
                <a:cubicBezTo>
                  <a:pt x="3704055" y="3684688"/>
                  <a:pt x="3667661" y="3681099"/>
                  <a:pt x="3632293" y="3668798"/>
                </a:cubicBezTo>
                <a:cubicBezTo>
                  <a:pt x="3585134" y="3652907"/>
                  <a:pt x="3539514" y="3633942"/>
                  <a:pt x="3492868" y="3617026"/>
                </a:cubicBezTo>
                <a:cubicBezTo>
                  <a:pt x="3457499" y="3604211"/>
                  <a:pt x="3422644" y="3589347"/>
                  <a:pt x="3384713" y="3586271"/>
                </a:cubicBezTo>
                <a:cubicBezTo>
                  <a:pt x="3378562" y="3585759"/>
                  <a:pt x="3372410" y="3586271"/>
                  <a:pt x="3366259" y="3586783"/>
                </a:cubicBezTo>
                <a:cubicBezTo>
                  <a:pt x="3351907" y="3587809"/>
                  <a:pt x="3342680" y="3596522"/>
                  <a:pt x="3338067" y="3610362"/>
                </a:cubicBezTo>
                <a:cubicBezTo>
                  <a:pt x="3327815" y="3640093"/>
                  <a:pt x="3317564" y="3669822"/>
                  <a:pt x="3306799" y="3699553"/>
                </a:cubicBezTo>
                <a:cubicBezTo>
                  <a:pt x="3303211" y="3709292"/>
                  <a:pt x="3297573" y="3718518"/>
                  <a:pt x="3292959" y="3728257"/>
                </a:cubicBezTo>
                <a:cubicBezTo>
                  <a:pt x="3327815" y="3739022"/>
                  <a:pt x="3357545" y="3753887"/>
                  <a:pt x="3355495" y="3795919"/>
                </a:cubicBezTo>
                <a:cubicBezTo>
                  <a:pt x="3354470" y="3820010"/>
                  <a:pt x="3331916" y="3848715"/>
                  <a:pt x="3277069" y="3854354"/>
                </a:cubicBezTo>
                <a:cubicBezTo>
                  <a:pt x="3273481" y="3869732"/>
                  <a:pt x="3270405" y="3885109"/>
                  <a:pt x="3266818" y="3900999"/>
                </a:cubicBezTo>
                <a:cubicBezTo>
                  <a:pt x="3301674" y="3922015"/>
                  <a:pt x="3340118" y="3932268"/>
                  <a:pt x="3379074" y="3942519"/>
                </a:cubicBezTo>
                <a:cubicBezTo>
                  <a:pt x="3409317" y="3950208"/>
                  <a:pt x="3440072" y="3958409"/>
                  <a:pt x="3469802" y="3967636"/>
                </a:cubicBezTo>
                <a:cubicBezTo>
                  <a:pt x="3478516" y="3970199"/>
                  <a:pt x="3486717" y="3976350"/>
                  <a:pt x="3492356" y="3983526"/>
                </a:cubicBezTo>
                <a:cubicBezTo>
                  <a:pt x="3495944" y="3988140"/>
                  <a:pt x="3496457" y="3997879"/>
                  <a:pt x="3493894" y="4003517"/>
                </a:cubicBezTo>
                <a:cubicBezTo>
                  <a:pt x="3491843" y="4007105"/>
                  <a:pt x="3481591" y="4010181"/>
                  <a:pt x="3476465" y="4008643"/>
                </a:cubicBezTo>
                <a:cubicBezTo>
                  <a:pt x="3458525" y="4004030"/>
                  <a:pt x="3441097" y="3997366"/>
                  <a:pt x="3423669" y="3990702"/>
                </a:cubicBezTo>
                <a:cubicBezTo>
                  <a:pt x="3383175" y="3975325"/>
                  <a:pt x="3342680" y="3959947"/>
                  <a:pt x="3302186" y="3945082"/>
                </a:cubicBezTo>
                <a:cubicBezTo>
                  <a:pt x="3288859" y="3940469"/>
                  <a:pt x="3275019" y="3935855"/>
                  <a:pt x="3260154" y="3930730"/>
                </a:cubicBezTo>
                <a:cubicBezTo>
                  <a:pt x="3237087" y="4000441"/>
                  <a:pt x="3200693" y="4060414"/>
                  <a:pt x="3143284" y="4105009"/>
                </a:cubicBezTo>
                <a:cubicBezTo>
                  <a:pt x="3155073" y="4116286"/>
                  <a:pt x="3166863" y="4127051"/>
                  <a:pt x="3177627" y="4138840"/>
                </a:cubicBezTo>
                <a:cubicBezTo>
                  <a:pt x="3186341" y="4148067"/>
                  <a:pt x="3195568" y="4158318"/>
                  <a:pt x="3200181" y="4170108"/>
                </a:cubicBezTo>
                <a:cubicBezTo>
                  <a:pt x="3216071" y="4209577"/>
                  <a:pt x="3246314" y="4230593"/>
                  <a:pt x="3284758" y="4243408"/>
                </a:cubicBezTo>
                <a:cubicBezTo>
                  <a:pt x="3296035" y="4246996"/>
                  <a:pt x="3306799" y="4252634"/>
                  <a:pt x="3317051" y="4258785"/>
                </a:cubicBezTo>
                <a:cubicBezTo>
                  <a:pt x="3327303" y="4264936"/>
                  <a:pt x="3331916" y="4277239"/>
                  <a:pt x="3327815" y="4284927"/>
                </a:cubicBezTo>
                <a:cubicBezTo>
                  <a:pt x="3324227" y="4292103"/>
                  <a:pt x="3308337" y="4295691"/>
                  <a:pt x="3298598" y="4289540"/>
                </a:cubicBezTo>
                <a:cubicBezTo>
                  <a:pt x="3287321" y="4282877"/>
                  <a:pt x="3275531" y="4275701"/>
                  <a:pt x="3267330" y="4265962"/>
                </a:cubicBezTo>
                <a:cubicBezTo>
                  <a:pt x="3236575" y="4230080"/>
                  <a:pt x="3196080" y="4211114"/>
                  <a:pt x="3152510" y="4196762"/>
                </a:cubicBezTo>
                <a:cubicBezTo>
                  <a:pt x="3137133" y="4191636"/>
                  <a:pt x="3123805" y="4181385"/>
                  <a:pt x="3109453" y="4173183"/>
                </a:cubicBezTo>
                <a:cubicBezTo>
                  <a:pt x="3105865" y="4171133"/>
                  <a:pt x="3102277" y="4168570"/>
                  <a:pt x="3098689" y="4166007"/>
                </a:cubicBezTo>
                <a:cubicBezTo>
                  <a:pt x="3089975" y="4178822"/>
                  <a:pt x="3080236" y="4190099"/>
                  <a:pt x="3073572" y="4202913"/>
                </a:cubicBezTo>
                <a:cubicBezTo>
                  <a:pt x="3068446" y="4212140"/>
                  <a:pt x="3061270" y="4212652"/>
                  <a:pt x="3053069" y="4211627"/>
                </a:cubicBezTo>
                <a:cubicBezTo>
                  <a:pt x="3047430" y="4211114"/>
                  <a:pt x="3041792" y="4210090"/>
                  <a:pt x="3033590" y="4212140"/>
                </a:cubicBezTo>
                <a:cubicBezTo>
                  <a:pt x="3046917" y="4227005"/>
                  <a:pt x="3060245" y="4242383"/>
                  <a:pt x="3074597" y="4256222"/>
                </a:cubicBezTo>
                <a:cubicBezTo>
                  <a:pt x="3095101" y="4276213"/>
                  <a:pt x="3123293" y="4281339"/>
                  <a:pt x="3148410" y="4292103"/>
                </a:cubicBezTo>
                <a:cubicBezTo>
                  <a:pt x="3180703" y="4305944"/>
                  <a:pt x="3206332" y="4327472"/>
                  <a:pt x="3222735" y="4359253"/>
                </a:cubicBezTo>
                <a:cubicBezTo>
                  <a:pt x="3230936" y="4375143"/>
                  <a:pt x="3238625" y="4391545"/>
                  <a:pt x="3248877" y="4405898"/>
                </a:cubicBezTo>
                <a:cubicBezTo>
                  <a:pt x="3261692" y="4424351"/>
                  <a:pt x="3280657" y="4437166"/>
                  <a:pt x="3302186" y="4443830"/>
                </a:cubicBezTo>
                <a:cubicBezTo>
                  <a:pt x="3328841" y="4452031"/>
                  <a:pt x="3351395" y="4441266"/>
                  <a:pt x="3371385" y="4423838"/>
                </a:cubicBezTo>
                <a:cubicBezTo>
                  <a:pt x="3381124" y="4415125"/>
                  <a:pt x="3389326" y="4404873"/>
                  <a:pt x="3398552" y="4395646"/>
                </a:cubicBezTo>
                <a:cubicBezTo>
                  <a:pt x="3401628" y="4393083"/>
                  <a:pt x="3406241" y="4389495"/>
                  <a:pt x="3409829" y="4389495"/>
                </a:cubicBezTo>
                <a:cubicBezTo>
                  <a:pt x="3426232" y="4390008"/>
                  <a:pt x="3440585" y="4396159"/>
                  <a:pt x="3451349" y="4408461"/>
                </a:cubicBezTo>
                <a:cubicBezTo>
                  <a:pt x="3453912" y="4411537"/>
                  <a:pt x="3453399" y="4418200"/>
                  <a:pt x="3453399" y="4422813"/>
                </a:cubicBezTo>
                <a:cubicBezTo>
                  <a:pt x="3452886" y="4426401"/>
                  <a:pt x="3450836" y="4430502"/>
                  <a:pt x="3450324" y="4434603"/>
                </a:cubicBezTo>
                <a:cubicBezTo>
                  <a:pt x="3447248" y="4452031"/>
                  <a:pt x="3452886" y="4459720"/>
                  <a:pt x="3470314" y="4461770"/>
                </a:cubicBezTo>
                <a:cubicBezTo>
                  <a:pt x="3474416" y="4462283"/>
                  <a:pt x="3478516" y="4463308"/>
                  <a:pt x="3482617" y="4464333"/>
                </a:cubicBezTo>
                <a:cubicBezTo>
                  <a:pt x="3491843" y="4466383"/>
                  <a:pt x="3496969" y="4472534"/>
                  <a:pt x="3497482" y="4481761"/>
                </a:cubicBezTo>
                <a:cubicBezTo>
                  <a:pt x="3497994" y="4490987"/>
                  <a:pt x="3491843" y="4495600"/>
                  <a:pt x="3483129" y="4497138"/>
                </a:cubicBezTo>
                <a:cubicBezTo>
                  <a:pt x="3480053" y="4497651"/>
                  <a:pt x="3477491" y="4499189"/>
                  <a:pt x="3474928" y="4500214"/>
                </a:cubicBezTo>
                <a:cubicBezTo>
                  <a:pt x="3470827" y="4522768"/>
                  <a:pt x="3456475" y="4536095"/>
                  <a:pt x="3435972" y="4543784"/>
                </a:cubicBezTo>
                <a:cubicBezTo>
                  <a:pt x="3407266" y="4555061"/>
                  <a:pt x="3378049" y="4558136"/>
                  <a:pt x="3349856" y="4542759"/>
                </a:cubicBezTo>
                <a:cubicBezTo>
                  <a:pt x="3340630" y="4537633"/>
                  <a:pt x="3332941" y="4528919"/>
                  <a:pt x="3325765" y="4520718"/>
                </a:cubicBezTo>
                <a:cubicBezTo>
                  <a:pt x="3312437" y="4505340"/>
                  <a:pt x="3301160" y="4488424"/>
                  <a:pt x="3286296" y="4475097"/>
                </a:cubicBezTo>
                <a:cubicBezTo>
                  <a:pt x="3265280" y="4456132"/>
                  <a:pt x="3239138" y="4451519"/>
                  <a:pt x="3211970" y="4457156"/>
                </a:cubicBezTo>
                <a:cubicBezTo>
                  <a:pt x="3153536" y="4469459"/>
                  <a:pt x="3096638" y="4461770"/>
                  <a:pt x="3039228" y="4450493"/>
                </a:cubicBezTo>
                <a:cubicBezTo>
                  <a:pt x="3030002" y="4448443"/>
                  <a:pt x="3020263" y="4447930"/>
                  <a:pt x="3011036" y="4445367"/>
                </a:cubicBezTo>
                <a:cubicBezTo>
                  <a:pt x="3003348" y="4443317"/>
                  <a:pt x="2998222" y="4446392"/>
                  <a:pt x="2994633" y="4452031"/>
                </a:cubicBezTo>
                <a:cubicBezTo>
                  <a:pt x="2984382" y="4466383"/>
                  <a:pt x="2973617" y="4481248"/>
                  <a:pt x="2965416" y="4497138"/>
                </a:cubicBezTo>
                <a:cubicBezTo>
                  <a:pt x="2962340" y="4503802"/>
                  <a:pt x="2962340" y="4514054"/>
                  <a:pt x="2964904" y="4521230"/>
                </a:cubicBezTo>
                <a:cubicBezTo>
                  <a:pt x="2976181" y="4549935"/>
                  <a:pt x="2995659" y="4570438"/>
                  <a:pt x="3027439" y="4578640"/>
                </a:cubicBezTo>
                <a:cubicBezTo>
                  <a:pt x="3048455" y="4584278"/>
                  <a:pt x="3068446" y="4591967"/>
                  <a:pt x="3087925" y="4600681"/>
                </a:cubicBezTo>
                <a:cubicBezTo>
                  <a:pt x="3106890" y="4608882"/>
                  <a:pt x="3116629" y="4647326"/>
                  <a:pt x="3100739" y="4663729"/>
                </a:cubicBezTo>
                <a:cubicBezTo>
                  <a:pt x="3093050" y="4671931"/>
                  <a:pt x="3082286" y="4673981"/>
                  <a:pt x="3067933" y="4668855"/>
                </a:cubicBezTo>
                <a:cubicBezTo>
                  <a:pt x="3040254" y="4658091"/>
                  <a:pt x="3013599" y="4645789"/>
                  <a:pt x="2996171" y="4620672"/>
                </a:cubicBezTo>
                <a:cubicBezTo>
                  <a:pt x="2989507" y="4611445"/>
                  <a:pt x="2983869" y="4601194"/>
                  <a:pt x="2977205" y="4591967"/>
                </a:cubicBezTo>
                <a:cubicBezTo>
                  <a:pt x="2971055" y="4583253"/>
                  <a:pt x="2964391" y="4584278"/>
                  <a:pt x="2956702" y="4591454"/>
                </a:cubicBezTo>
                <a:cubicBezTo>
                  <a:pt x="2918258" y="4627336"/>
                  <a:pt x="2871100" y="4642713"/>
                  <a:pt x="2819329" y="4645276"/>
                </a:cubicBezTo>
                <a:cubicBezTo>
                  <a:pt x="2809589" y="4645789"/>
                  <a:pt x="2799850" y="4640151"/>
                  <a:pt x="2790111" y="4636562"/>
                </a:cubicBezTo>
                <a:cubicBezTo>
                  <a:pt x="2786010" y="4635025"/>
                  <a:pt x="2782422" y="4632462"/>
                  <a:pt x="2777296" y="4629898"/>
                </a:cubicBezTo>
                <a:cubicBezTo>
                  <a:pt x="2775758" y="4651940"/>
                  <a:pt x="2773196" y="4672956"/>
                  <a:pt x="2772683" y="4693459"/>
                </a:cubicBezTo>
                <a:cubicBezTo>
                  <a:pt x="2772171" y="4720627"/>
                  <a:pt x="2757306" y="4740105"/>
                  <a:pt x="2739365" y="4758046"/>
                </a:cubicBezTo>
                <a:cubicBezTo>
                  <a:pt x="2733214" y="4764196"/>
                  <a:pt x="2725012" y="4768810"/>
                  <a:pt x="2716298" y="4775473"/>
                </a:cubicBezTo>
                <a:cubicBezTo>
                  <a:pt x="2724500" y="4779574"/>
                  <a:pt x="2732189" y="4783675"/>
                  <a:pt x="2740390" y="4787263"/>
                </a:cubicBezTo>
                <a:cubicBezTo>
                  <a:pt x="2768070" y="4798540"/>
                  <a:pt x="2786010" y="4818531"/>
                  <a:pt x="2792161" y="4848261"/>
                </a:cubicBezTo>
                <a:cubicBezTo>
                  <a:pt x="2795237" y="4864663"/>
                  <a:pt x="2788573" y="4877478"/>
                  <a:pt x="2772683" y="4882091"/>
                </a:cubicBezTo>
                <a:cubicBezTo>
                  <a:pt x="2751154" y="4888756"/>
                  <a:pt x="2729113" y="4892344"/>
                  <a:pt x="2707585" y="4880553"/>
                </a:cubicBezTo>
                <a:cubicBezTo>
                  <a:pt x="2694257" y="4872865"/>
                  <a:pt x="2684518" y="4862613"/>
                  <a:pt x="2680417" y="4847236"/>
                </a:cubicBezTo>
                <a:cubicBezTo>
                  <a:pt x="2676317" y="4833396"/>
                  <a:pt x="2671703" y="4820068"/>
                  <a:pt x="2667603" y="4806229"/>
                </a:cubicBezTo>
                <a:cubicBezTo>
                  <a:pt x="2665552" y="4799052"/>
                  <a:pt x="2661964" y="4795464"/>
                  <a:pt x="2652737" y="4795977"/>
                </a:cubicBezTo>
                <a:cubicBezTo>
                  <a:pt x="2613781" y="4797514"/>
                  <a:pt x="2578925" y="4784187"/>
                  <a:pt x="2546119" y="4764196"/>
                </a:cubicBezTo>
                <a:cubicBezTo>
                  <a:pt x="2535867" y="4758046"/>
                  <a:pt x="2531254" y="4749844"/>
                  <a:pt x="2528179" y="4738567"/>
                </a:cubicBezTo>
                <a:cubicBezTo>
                  <a:pt x="2521515" y="4714475"/>
                  <a:pt x="2510751" y="4691921"/>
                  <a:pt x="2504600" y="4667830"/>
                </a:cubicBezTo>
                <a:cubicBezTo>
                  <a:pt x="2502037" y="4658091"/>
                  <a:pt x="2504600" y="4645789"/>
                  <a:pt x="2508188" y="4636050"/>
                </a:cubicBezTo>
                <a:cubicBezTo>
                  <a:pt x="2512801" y="4623235"/>
                  <a:pt x="2521515" y="4611958"/>
                  <a:pt x="2527666" y="4599656"/>
                </a:cubicBezTo>
                <a:cubicBezTo>
                  <a:pt x="2529204" y="4596580"/>
                  <a:pt x="2528692" y="4591454"/>
                  <a:pt x="2526641" y="4588379"/>
                </a:cubicBezTo>
                <a:cubicBezTo>
                  <a:pt x="2511264" y="4564800"/>
                  <a:pt x="2493836" y="4543271"/>
                  <a:pt x="2467693" y="4530456"/>
                </a:cubicBezTo>
                <a:cubicBezTo>
                  <a:pt x="2458467" y="4525843"/>
                  <a:pt x="2447703" y="4522768"/>
                  <a:pt x="2436426" y="4518154"/>
                </a:cubicBezTo>
                <a:cubicBezTo>
                  <a:pt x="2430787" y="4561725"/>
                  <a:pt x="2423098" y="4603244"/>
                  <a:pt x="2420023" y="4645276"/>
                </a:cubicBezTo>
                <a:cubicBezTo>
                  <a:pt x="2418485" y="4667830"/>
                  <a:pt x="2424636" y="4690897"/>
                  <a:pt x="2427712" y="4713963"/>
                </a:cubicBezTo>
                <a:cubicBezTo>
                  <a:pt x="2428737" y="4721652"/>
                  <a:pt x="2431813" y="4728828"/>
                  <a:pt x="2433350" y="4736517"/>
                </a:cubicBezTo>
                <a:cubicBezTo>
                  <a:pt x="2436426" y="4749844"/>
                  <a:pt x="2437451" y="4761634"/>
                  <a:pt x="2425149" y="4773936"/>
                </a:cubicBezTo>
                <a:cubicBezTo>
                  <a:pt x="2393369" y="4805203"/>
                  <a:pt x="2362100" y="4836984"/>
                  <a:pt x="2316480" y="4847236"/>
                </a:cubicBezTo>
                <a:cubicBezTo>
                  <a:pt x="2297515" y="4851336"/>
                  <a:pt x="2279061" y="4855437"/>
                  <a:pt x="2260608" y="4845185"/>
                </a:cubicBezTo>
                <a:cubicBezTo>
                  <a:pt x="2259071" y="4844160"/>
                  <a:pt x="2257020" y="4843647"/>
                  <a:pt x="2254970" y="4843647"/>
                </a:cubicBezTo>
                <a:cubicBezTo>
                  <a:pt x="2206787" y="4845185"/>
                  <a:pt x="2160141" y="4834421"/>
                  <a:pt x="2114008" y="4818531"/>
                </a:cubicBezTo>
                <a:cubicBezTo>
                  <a:pt x="2114008" y="4833396"/>
                  <a:pt x="2114008" y="4846723"/>
                  <a:pt x="2114008" y="4860563"/>
                </a:cubicBezTo>
                <a:cubicBezTo>
                  <a:pt x="2114008" y="4881067"/>
                  <a:pt x="2113496" y="4882091"/>
                  <a:pt x="2094530" y="4889780"/>
                </a:cubicBezTo>
                <a:cubicBezTo>
                  <a:pt x="2087353" y="4892856"/>
                  <a:pt x="2080178" y="4896444"/>
                  <a:pt x="2073001" y="4899520"/>
                </a:cubicBezTo>
                <a:cubicBezTo>
                  <a:pt x="2071463" y="4900033"/>
                  <a:pt x="2070439" y="4901057"/>
                  <a:pt x="2067875" y="4903108"/>
                </a:cubicBezTo>
                <a:cubicBezTo>
                  <a:pt x="2081716" y="4906696"/>
                  <a:pt x="2094017" y="4911309"/>
                  <a:pt x="2106832" y="4912847"/>
                </a:cubicBezTo>
                <a:cubicBezTo>
                  <a:pt x="2148352" y="4917461"/>
                  <a:pt x="2165779" y="4958467"/>
                  <a:pt x="2158604" y="4993836"/>
                </a:cubicBezTo>
                <a:cubicBezTo>
                  <a:pt x="2158091" y="4996911"/>
                  <a:pt x="2157578" y="5000500"/>
                  <a:pt x="2156553" y="5004088"/>
                </a:cubicBezTo>
                <a:cubicBezTo>
                  <a:pt x="2125285" y="5009726"/>
                  <a:pt x="2093505" y="5010751"/>
                  <a:pt x="2064800" y="4994861"/>
                </a:cubicBezTo>
                <a:cubicBezTo>
                  <a:pt x="2055061" y="4989223"/>
                  <a:pt x="2049422" y="4974357"/>
                  <a:pt x="2043784" y="4963080"/>
                </a:cubicBezTo>
                <a:cubicBezTo>
                  <a:pt x="2037633" y="4949753"/>
                  <a:pt x="2034045" y="4935401"/>
                  <a:pt x="2027894" y="4922074"/>
                </a:cubicBezTo>
                <a:cubicBezTo>
                  <a:pt x="2026356" y="4918485"/>
                  <a:pt x="2021230" y="4915410"/>
                  <a:pt x="2017129" y="4914385"/>
                </a:cubicBezTo>
                <a:cubicBezTo>
                  <a:pt x="2008928" y="4912334"/>
                  <a:pt x="2000214" y="4911309"/>
                  <a:pt x="1991500" y="4910797"/>
                </a:cubicBezTo>
                <a:cubicBezTo>
                  <a:pt x="1987399" y="4910797"/>
                  <a:pt x="1982273" y="4912334"/>
                  <a:pt x="1978685" y="4914897"/>
                </a:cubicBezTo>
                <a:cubicBezTo>
                  <a:pt x="1955106" y="4931300"/>
                  <a:pt x="1928964" y="4928737"/>
                  <a:pt x="1908973" y="4908746"/>
                </a:cubicBezTo>
                <a:cubicBezTo>
                  <a:pt x="1899234" y="4899007"/>
                  <a:pt x="1902823" y="4880553"/>
                  <a:pt x="1916662" y="4866201"/>
                </a:cubicBezTo>
                <a:cubicBezTo>
                  <a:pt x="1901285" y="4854412"/>
                  <a:pt x="1907948" y="4841597"/>
                  <a:pt x="1913074" y="4827245"/>
                </a:cubicBezTo>
                <a:cubicBezTo>
                  <a:pt x="1918200" y="4811867"/>
                  <a:pt x="1920763" y="4794952"/>
                  <a:pt x="1922813" y="4778549"/>
                </a:cubicBezTo>
                <a:cubicBezTo>
                  <a:pt x="1923839" y="4769323"/>
                  <a:pt x="1929477" y="4767785"/>
                  <a:pt x="1935628" y="4766247"/>
                </a:cubicBezTo>
                <a:cubicBezTo>
                  <a:pt x="1951518" y="4762146"/>
                  <a:pt x="1967921" y="4759071"/>
                  <a:pt x="1986374" y="4754970"/>
                </a:cubicBezTo>
                <a:cubicBezTo>
                  <a:pt x="1965358" y="4739592"/>
                  <a:pt x="1945880" y="4725240"/>
                  <a:pt x="1924351" y="4709862"/>
                </a:cubicBezTo>
                <a:cubicBezTo>
                  <a:pt x="1922301" y="4725752"/>
                  <a:pt x="1920250" y="4740618"/>
                  <a:pt x="1918713" y="4754970"/>
                </a:cubicBezTo>
                <a:cubicBezTo>
                  <a:pt x="1917175" y="4770347"/>
                  <a:pt x="1906411" y="4779574"/>
                  <a:pt x="1893596" y="4777524"/>
                </a:cubicBezTo>
                <a:cubicBezTo>
                  <a:pt x="1875142" y="4774449"/>
                  <a:pt x="1866429" y="4763172"/>
                  <a:pt x="1871555" y="4747281"/>
                </a:cubicBezTo>
                <a:cubicBezTo>
                  <a:pt x="1876680" y="4729853"/>
                  <a:pt x="1883857" y="4713451"/>
                  <a:pt x="1890520" y="4696535"/>
                </a:cubicBezTo>
                <a:cubicBezTo>
                  <a:pt x="1893083" y="4689359"/>
                  <a:pt x="1892570" y="4684233"/>
                  <a:pt x="1886419" y="4679107"/>
                </a:cubicBezTo>
                <a:cubicBezTo>
                  <a:pt x="1866941" y="4662704"/>
                  <a:pt x="1847975" y="4645789"/>
                  <a:pt x="1828497" y="4628361"/>
                </a:cubicBezTo>
                <a:cubicBezTo>
                  <a:pt x="1801330" y="4643226"/>
                  <a:pt x="1771600" y="4647326"/>
                  <a:pt x="1738794" y="4647326"/>
                </a:cubicBezTo>
                <a:cubicBezTo>
                  <a:pt x="1766474" y="4667318"/>
                  <a:pt x="1780314" y="4692434"/>
                  <a:pt x="1775188" y="4724215"/>
                </a:cubicBezTo>
                <a:cubicBezTo>
                  <a:pt x="1771087" y="4748306"/>
                  <a:pt x="1760836" y="4770860"/>
                  <a:pt x="1745458" y="4789826"/>
                </a:cubicBezTo>
                <a:cubicBezTo>
                  <a:pt x="1725467" y="4814430"/>
                  <a:pt x="1702401" y="4835959"/>
                  <a:pt x="1674208" y="4851336"/>
                </a:cubicBezTo>
                <a:cubicBezTo>
                  <a:pt x="1616286" y="4883117"/>
                  <a:pt x="1557338" y="4890806"/>
                  <a:pt x="1496340" y="4860563"/>
                </a:cubicBezTo>
                <a:cubicBezTo>
                  <a:pt x="1492240" y="4858513"/>
                  <a:pt x="1488651" y="4854412"/>
                  <a:pt x="1484038" y="4852362"/>
                </a:cubicBezTo>
                <a:cubicBezTo>
                  <a:pt x="1475837" y="4848261"/>
                  <a:pt x="1466610" y="4845185"/>
                  <a:pt x="1458409" y="4840060"/>
                </a:cubicBezTo>
                <a:cubicBezTo>
                  <a:pt x="1452771" y="4836472"/>
                  <a:pt x="1448157" y="4830833"/>
                  <a:pt x="1444569" y="4825195"/>
                </a:cubicBezTo>
                <a:cubicBezTo>
                  <a:pt x="1438931" y="4816993"/>
                  <a:pt x="1435343" y="4808279"/>
                  <a:pt x="1430729" y="4800078"/>
                </a:cubicBezTo>
                <a:cubicBezTo>
                  <a:pt x="1413814" y="4810842"/>
                  <a:pt x="1398949" y="4821094"/>
                  <a:pt x="1382546" y="4829295"/>
                </a:cubicBezTo>
                <a:cubicBezTo>
                  <a:pt x="1371269" y="4834421"/>
                  <a:pt x="1359479" y="4838522"/>
                  <a:pt x="1347178" y="4840572"/>
                </a:cubicBezTo>
                <a:cubicBezTo>
                  <a:pt x="1329237" y="4843647"/>
                  <a:pt x="1315397" y="4833396"/>
                  <a:pt x="1310271" y="4815968"/>
                </a:cubicBezTo>
                <a:cubicBezTo>
                  <a:pt x="1304120" y="4795464"/>
                  <a:pt x="1325136" y="4750357"/>
                  <a:pt x="1343077" y="4738567"/>
                </a:cubicBezTo>
                <a:cubicBezTo>
                  <a:pt x="1354866" y="4730365"/>
                  <a:pt x="1367168" y="4736005"/>
                  <a:pt x="1378958" y="4737542"/>
                </a:cubicBezTo>
                <a:cubicBezTo>
                  <a:pt x="1384596" y="4738054"/>
                  <a:pt x="1390235" y="4739592"/>
                  <a:pt x="1396386" y="4741130"/>
                </a:cubicBezTo>
                <a:cubicBezTo>
                  <a:pt x="1388184" y="4717551"/>
                  <a:pt x="1371782" y="4708324"/>
                  <a:pt x="1349740" y="4706274"/>
                </a:cubicBezTo>
                <a:cubicBezTo>
                  <a:pt x="1308734" y="4702686"/>
                  <a:pt x="1268752" y="4707812"/>
                  <a:pt x="1231333" y="4726265"/>
                </a:cubicBezTo>
                <a:cubicBezTo>
                  <a:pt x="1230308" y="4726777"/>
                  <a:pt x="1229283" y="4727803"/>
                  <a:pt x="1227232" y="4729853"/>
                </a:cubicBezTo>
                <a:cubicBezTo>
                  <a:pt x="1245173" y="4750357"/>
                  <a:pt x="1249273" y="4774961"/>
                  <a:pt x="1246711" y="4801103"/>
                </a:cubicBezTo>
                <a:cubicBezTo>
                  <a:pt x="1246198" y="4810329"/>
                  <a:pt x="1244147" y="4819043"/>
                  <a:pt x="1241072" y="4827757"/>
                </a:cubicBezTo>
                <a:cubicBezTo>
                  <a:pt x="1236458" y="4841085"/>
                  <a:pt x="1233383" y="4853386"/>
                  <a:pt x="1240047" y="4866714"/>
                </a:cubicBezTo>
                <a:cubicBezTo>
                  <a:pt x="1244147" y="4874916"/>
                  <a:pt x="1248761" y="4882604"/>
                  <a:pt x="1252349" y="4890806"/>
                </a:cubicBezTo>
                <a:cubicBezTo>
                  <a:pt x="1254399" y="4895931"/>
                  <a:pt x="1256962" y="4901570"/>
                  <a:pt x="1256450" y="4906696"/>
                </a:cubicBezTo>
                <a:cubicBezTo>
                  <a:pt x="1255937" y="4911309"/>
                  <a:pt x="1251324" y="4917973"/>
                  <a:pt x="1247735" y="4918485"/>
                </a:cubicBezTo>
                <a:cubicBezTo>
                  <a:pt x="1242610" y="4918998"/>
                  <a:pt x="1236458" y="4915410"/>
                  <a:pt x="1232358" y="4911309"/>
                </a:cubicBezTo>
                <a:cubicBezTo>
                  <a:pt x="1229283" y="4908746"/>
                  <a:pt x="1229795" y="4903108"/>
                  <a:pt x="1229283" y="4898495"/>
                </a:cubicBezTo>
                <a:cubicBezTo>
                  <a:pt x="1228770" y="4890806"/>
                  <a:pt x="1228770" y="4883629"/>
                  <a:pt x="1228770" y="4875940"/>
                </a:cubicBezTo>
                <a:cubicBezTo>
                  <a:pt x="1229283" y="4853386"/>
                  <a:pt x="1217493" y="4835959"/>
                  <a:pt x="1206729" y="4817506"/>
                </a:cubicBezTo>
                <a:cubicBezTo>
                  <a:pt x="1201090" y="4807767"/>
                  <a:pt x="1199040" y="4795464"/>
                  <a:pt x="1194939" y="4784187"/>
                </a:cubicBezTo>
                <a:cubicBezTo>
                  <a:pt x="1193401" y="4786750"/>
                  <a:pt x="1190839" y="4790339"/>
                  <a:pt x="1189301" y="4794439"/>
                </a:cubicBezTo>
                <a:cubicBezTo>
                  <a:pt x="1181612" y="4818018"/>
                  <a:pt x="1173923" y="4841085"/>
                  <a:pt x="1166234" y="4864663"/>
                </a:cubicBezTo>
                <a:cubicBezTo>
                  <a:pt x="1158033" y="4888756"/>
                  <a:pt x="1149319" y="4912334"/>
                  <a:pt x="1142655" y="4936939"/>
                </a:cubicBezTo>
                <a:cubicBezTo>
                  <a:pt x="1139580" y="4949241"/>
                  <a:pt x="1140092" y="4962568"/>
                  <a:pt x="1139067" y="4975383"/>
                </a:cubicBezTo>
                <a:cubicBezTo>
                  <a:pt x="1138554" y="4987685"/>
                  <a:pt x="1138042" y="5000500"/>
                  <a:pt x="1137529" y="5012801"/>
                </a:cubicBezTo>
                <a:cubicBezTo>
                  <a:pt x="1136504" y="5022541"/>
                  <a:pt x="1130865" y="5029204"/>
                  <a:pt x="1122152" y="5029717"/>
                </a:cubicBezTo>
                <a:cubicBezTo>
                  <a:pt x="1113950" y="5030229"/>
                  <a:pt x="1105236" y="5028179"/>
                  <a:pt x="1097547" y="5025103"/>
                </a:cubicBezTo>
                <a:cubicBezTo>
                  <a:pt x="1091909" y="5022541"/>
                  <a:pt x="1094472" y="5006137"/>
                  <a:pt x="1099085" y="4997424"/>
                </a:cubicBezTo>
                <a:cubicBezTo>
                  <a:pt x="1107799" y="4981534"/>
                  <a:pt x="1117026" y="4965644"/>
                  <a:pt x="1123690" y="4948728"/>
                </a:cubicBezTo>
                <a:cubicBezTo>
                  <a:pt x="1140605" y="4906184"/>
                  <a:pt x="1152395" y="4861588"/>
                  <a:pt x="1160083" y="4815968"/>
                </a:cubicBezTo>
                <a:cubicBezTo>
                  <a:pt x="1163672" y="4795977"/>
                  <a:pt x="1168797" y="4776498"/>
                  <a:pt x="1170335" y="4756508"/>
                </a:cubicBezTo>
                <a:cubicBezTo>
                  <a:pt x="1171873" y="4739080"/>
                  <a:pt x="1157008" y="4729853"/>
                  <a:pt x="1140605" y="4736005"/>
                </a:cubicBezTo>
                <a:cubicBezTo>
                  <a:pt x="1138042" y="4737029"/>
                  <a:pt x="1133941" y="4741642"/>
                  <a:pt x="1134454" y="4744206"/>
                </a:cubicBezTo>
                <a:cubicBezTo>
                  <a:pt x="1135479" y="4752407"/>
                  <a:pt x="1134454" y="4758558"/>
                  <a:pt x="1126252" y="4761121"/>
                </a:cubicBezTo>
                <a:cubicBezTo>
                  <a:pt x="1117539" y="4763684"/>
                  <a:pt x="1108312" y="4765734"/>
                  <a:pt x="1101648" y="4755995"/>
                </a:cubicBezTo>
                <a:cubicBezTo>
                  <a:pt x="1100110" y="4753432"/>
                  <a:pt x="1097547" y="4750357"/>
                  <a:pt x="1095497" y="4747281"/>
                </a:cubicBezTo>
                <a:cubicBezTo>
                  <a:pt x="1070380" y="4750357"/>
                  <a:pt x="1045264" y="4754970"/>
                  <a:pt x="1019634" y="4756508"/>
                </a:cubicBezTo>
                <a:cubicBezTo>
                  <a:pt x="994005" y="4758046"/>
                  <a:pt x="968375" y="4757020"/>
                  <a:pt x="941721" y="4757020"/>
                </a:cubicBezTo>
                <a:cubicBezTo>
                  <a:pt x="941208" y="4770860"/>
                  <a:pt x="939670" y="4783675"/>
                  <a:pt x="939670" y="4797002"/>
                </a:cubicBezTo>
                <a:cubicBezTo>
                  <a:pt x="939670" y="4800590"/>
                  <a:pt x="942746" y="4804691"/>
                  <a:pt x="945309" y="4807767"/>
                </a:cubicBezTo>
                <a:cubicBezTo>
                  <a:pt x="962737" y="4828270"/>
                  <a:pt x="951460" y="4844673"/>
                  <a:pt x="937108" y="4856462"/>
                </a:cubicBezTo>
                <a:cubicBezTo>
                  <a:pt x="919167" y="4871327"/>
                  <a:pt x="884311" y="4870302"/>
                  <a:pt x="867908" y="4854412"/>
                </a:cubicBezTo>
                <a:cubicBezTo>
                  <a:pt x="859194" y="4846211"/>
                  <a:pt x="849967" y="4835446"/>
                  <a:pt x="854581" y="4822119"/>
                </a:cubicBezTo>
                <a:cubicBezTo>
                  <a:pt x="859194" y="4807767"/>
                  <a:pt x="868933" y="4795977"/>
                  <a:pt x="884824" y="4792389"/>
                </a:cubicBezTo>
                <a:cubicBezTo>
                  <a:pt x="893538" y="4790339"/>
                  <a:pt x="902764" y="4789826"/>
                  <a:pt x="914041" y="4788288"/>
                </a:cubicBezTo>
                <a:cubicBezTo>
                  <a:pt x="917116" y="4777524"/>
                  <a:pt x="920192" y="4765221"/>
                  <a:pt x="923268" y="4752919"/>
                </a:cubicBezTo>
                <a:cubicBezTo>
                  <a:pt x="889949" y="4740105"/>
                  <a:pt x="861757" y="4722164"/>
                  <a:pt x="839203" y="4697047"/>
                </a:cubicBezTo>
                <a:cubicBezTo>
                  <a:pt x="824338" y="4680644"/>
                  <a:pt x="813061" y="4661679"/>
                  <a:pt x="821263" y="4635025"/>
                </a:cubicBezTo>
                <a:cubicBezTo>
                  <a:pt x="808961" y="4649889"/>
                  <a:pt x="798709" y="4662704"/>
                  <a:pt x="788458" y="4675007"/>
                </a:cubicBezTo>
                <a:cubicBezTo>
                  <a:pt x="780769" y="4684233"/>
                  <a:pt x="771542" y="4687308"/>
                  <a:pt x="759753" y="4684233"/>
                </a:cubicBezTo>
                <a:cubicBezTo>
                  <a:pt x="747963" y="4681157"/>
                  <a:pt x="736686" y="4682183"/>
                  <a:pt x="727459" y="4691921"/>
                </a:cubicBezTo>
                <a:cubicBezTo>
                  <a:pt x="739761" y="4701148"/>
                  <a:pt x="752064" y="4709862"/>
                  <a:pt x="763853" y="4719088"/>
                </a:cubicBezTo>
                <a:cubicBezTo>
                  <a:pt x="778718" y="4730878"/>
                  <a:pt x="789995" y="4746769"/>
                  <a:pt x="795633" y="4764709"/>
                </a:cubicBezTo>
                <a:cubicBezTo>
                  <a:pt x="801272" y="4784187"/>
                  <a:pt x="792045" y="4801103"/>
                  <a:pt x="778718" y="4814942"/>
                </a:cubicBezTo>
                <a:cubicBezTo>
                  <a:pt x="732072" y="4864663"/>
                  <a:pt x="669537" y="4856975"/>
                  <a:pt x="620841" y="4829808"/>
                </a:cubicBezTo>
                <a:cubicBezTo>
                  <a:pt x="583935" y="4809304"/>
                  <a:pt x="544466" y="4798027"/>
                  <a:pt x="502946" y="4793414"/>
                </a:cubicBezTo>
                <a:cubicBezTo>
                  <a:pt x="456813" y="4787775"/>
                  <a:pt x="411193" y="4783162"/>
                  <a:pt x="368136" y="4765734"/>
                </a:cubicBezTo>
                <a:cubicBezTo>
                  <a:pt x="337380" y="4753432"/>
                  <a:pt x="309701" y="4737542"/>
                  <a:pt x="287147" y="4712938"/>
                </a:cubicBezTo>
                <a:cubicBezTo>
                  <a:pt x="268181" y="4692434"/>
                  <a:pt x="263568" y="4657066"/>
                  <a:pt x="275870" y="4629898"/>
                </a:cubicBezTo>
                <a:cubicBezTo>
                  <a:pt x="281508" y="4617597"/>
                  <a:pt x="286122" y="4604269"/>
                  <a:pt x="292273" y="4591967"/>
                </a:cubicBezTo>
                <a:cubicBezTo>
                  <a:pt x="317390" y="4543784"/>
                  <a:pt x="358909" y="4518667"/>
                  <a:pt x="410168" y="4506365"/>
                </a:cubicBezTo>
                <a:cubicBezTo>
                  <a:pt x="440411" y="4499189"/>
                  <a:pt x="470653" y="4490987"/>
                  <a:pt x="500896" y="4482274"/>
                </a:cubicBezTo>
                <a:cubicBezTo>
                  <a:pt x="519349" y="4477148"/>
                  <a:pt x="522424" y="4473046"/>
                  <a:pt x="534214" y="4455619"/>
                </a:cubicBezTo>
                <a:cubicBezTo>
                  <a:pt x="524988" y="4455619"/>
                  <a:pt x="516273" y="4455619"/>
                  <a:pt x="506022" y="4455619"/>
                </a:cubicBezTo>
                <a:cubicBezTo>
                  <a:pt x="512173" y="4446905"/>
                  <a:pt x="520374" y="4440754"/>
                  <a:pt x="521912" y="4433065"/>
                </a:cubicBezTo>
                <a:cubicBezTo>
                  <a:pt x="524474" y="4417688"/>
                  <a:pt x="526012" y="4401284"/>
                  <a:pt x="523962" y="4385394"/>
                </a:cubicBezTo>
                <a:cubicBezTo>
                  <a:pt x="522937" y="4378731"/>
                  <a:pt x="513711" y="4371555"/>
                  <a:pt x="507047" y="4366942"/>
                </a:cubicBezTo>
                <a:cubicBezTo>
                  <a:pt x="475779" y="4345412"/>
                  <a:pt x="443486" y="4324396"/>
                  <a:pt x="411706" y="4303380"/>
                </a:cubicBezTo>
                <a:cubicBezTo>
                  <a:pt x="409142" y="4301843"/>
                  <a:pt x="406067" y="4300305"/>
                  <a:pt x="403504" y="4298255"/>
                </a:cubicBezTo>
                <a:cubicBezTo>
                  <a:pt x="395303" y="4290566"/>
                  <a:pt x="386589" y="4289028"/>
                  <a:pt x="376337" y="4293129"/>
                </a:cubicBezTo>
                <a:cubicBezTo>
                  <a:pt x="367111" y="4296717"/>
                  <a:pt x="357371" y="4299280"/>
                  <a:pt x="347119" y="4299792"/>
                </a:cubicBezTo>
                <a:cubicBezTo>
                  <a:pt x="354808" y="4292616"/>
                  <a:pt x="362497" y="4285440"/>
                  <a:pt x="370698" y="4277239"/>
                </a:cubicBezTo>
                <a:cubicBezTo>
                  <a:pt x="360447" y="4270062"/>
                  <a:pt x="349683" y="4262886"/>
                  <a:pt x="337893" y="4254685"/>
                </a:cubicBezTo>
                <a:cubicBezTo>
                  <a:pt x="354296" y="4245458"/>
                  <a:pt x="368648" y="4235719"/>
                  <a:pt x="384026" y="4228030"/>
                </a:cubicBezTo>
                <a:cubicBezTo>
                  <a:pt x="403504" y="4218291"/>
                  <a:pt x="404017" y="4200863"/>
                  <a:pt x="407092" y="4181385"/>
                </a:cubicBezTo>
                <a:cubicBezTo>
                  <a:pt x="370186" y="4197275"/>
                  <a:pt x="331742" y="4209577"/>
                  <a:pt x="303037" y="4236231"/>
                </a:cubicBezTo>
                <a:cubicBezTo>
                  <a:pt x="274332" y="4263399"/>
                  <a:pt x="241526" y="4273650"/>
                  <a:pt x="204108" y="4273650"/>
                </a:cubicBezTo>
                <a:cubicBezTo>
                  <a:pt x="183091" y="4274163"/>
                  <a:pt x="169252" y="4257247"/>
                  <a:pt x="175403" y="4237257"/>
                </a:cubicBezTo>
                <a:cubicBezTo>
                  <a:pt x="177965" y="4228542"/>
                  <a:pt x="187192" y="4219829"/>
                  <a:pt x="195393" y="4214190"/>
                </a:cubicBezTo>
                <a:cubicBezTo>
                  <a:pt x="210259" y="4203939"/>
                  <a:pt x="227687" y="4199325"/>
                  <a:pt x="246140" y="4201888"/>
                </a:cubicBezTo>
                <a:cubicBezTo>
                  <a:pt x="290735" y="4208039"/>
                  <a:pt x="332255" y="4196250"/>
                  <a:pt x="373262" y="4179847"/>
                </a:cubicBezTo>
                <a:cubicBezTo>
                  <a:pt x="379925" y="4177284"/>
                  <a:pt x="386589" y="4173696"/>
                  <a:pt x="393252" y="4172670"/>
                </a:cubicBezTo>
                <a:cubicBezTo>
                  <a:pt x="406580" y="4170620"/>
                  <a:pt x="410168" y="4163444"/>
                  <a:pt x="408630" y="4151142"/>
                </a:cubicBezTo>
                <a:cubicBezTo>
                  <a:pt x="405555" y="4126025"/>
                  <a:pt x="402479" y="4100908"/>
                  <a:pt x="399403" y="4075792"/>
                </a:cubicBezTo>
                <a:cubicBezTo>
                  <a:pt x="397866" y="4065028"/>
                  <a:pt x="392740" y="4058364"/>
                  <a:pt x="380950" y="4056313"/>
                </a:cubicBezTo>
                <a:cubicBezTo>
                  <a:pt x="350708" y="4051187"/>
                  <a:pt x="319952" y="4045036"/>
                  <a:pt x="289709" y="4038885"/>
                </a:cubicBezTo>
                <a:cubicBezTo>
                  <a:pt x="283046" y="4037348"/>
                  <a:pt x="277408" y="4033759"/>
                  <a:pt x="270744" y="4031197"/>
                </a:cubicBezTo>
                <a:cubicBezTo>
                  <a:pt x="277920" y="4019407"/>
                  <a:pt x="285609" y="4019407"/>
                  <a:pt x="295348" y="4021458"/>
                </a:cubicBezTo>
                <a:cubicBezTo>
                  <a:pt x="325591" y="4027608"/>
                  <a:pt x="355321" y="4032222"/>
                  <a:pt x="389152" y="4038373"/>
                </a:cubicBezTo>
                <a:cubicBezTo>
                  <a:pt x="383001" y="4024020"/>
                  <a:pt x="378387" y="4013256"/>
                  <a:pt x="373774" y="4001467"/>
                </a:cubicBezTo>
                <a:cubicBezTo>
                  <a:pt x="342506" y="4003517"/>
                  <a:pt x="315852" y="3994290"/>
                  <a:pt x="295861" y="3969174"/>
                </a:cubicBezTo>
                <a:cubicBezTo>
                  <a:pt x="292273" y="3984039"/>
                  <a:pt x="270231" y="3989677"/>
                  <a:pt x="256391" y="3979425"/>
                </a:cubicBezTo>
                <a:cubicBezTo>
                  <a:pt x="250753" y="3975325"/>
                  <a:pt x="245627" y="3970199"/>
                  <a:pt x="240501" y="3965586"/>
                </a:cubicBezTo>
                <a:cubicBezTo>
                  <a:pt x="239476" y="3964560"/>
                  <a:pt x="237938" y="3961485"/>
                  <a:pt x="238451" y="3960459"/>
                </a:cubicBezTo>
                <a:cubicBezTo>
                  <a:pt x="244602" y="3951746"/>
                  <a:pt x="249728" y="3939443"/>
                  <a:pt x="258442" y="3935855"/>
                </a:cubicBezTo>
                <a:cubicBezTo>
                  <a:pt x="264080" y="3933292"/>
                  <a:pt x="274845" y="3943032"/>
                  <a:pt x="283559" y="3947645"/>
                </a:cubicBezTo>
                <a:cubicBezTo>
                  <a:pt x="285096" y="3948670"/>
                  <a:pt x="286634" y="3950720"/>
                  <a:pt x="289197" y="3953796"/>
                </a:cubicBezTo>
                <a:cubicBezTo>
                  <a:pt x="282534" y="3930730"/>
                  <a:pt x="299962" y="3898437"/>
                  <a:pt x="330717" y="3887160"/>
                </a:cubicBezTo>
                <a:cubicBezTo>
                  <a:pt x="371724" y="3872294"/>
                  <a:pt x="422983" y="3886135"/>
                  <a:pt x="438873" y="3924579"/>
                </a:cubicBezTo>
                <a:cubicBezTo>
                  <a:pt x="442973" y="3919453"/>
                  <a:pt x="447074" y="3915352"/>
                  <a:pt x="452200" y="3909201"/>
                </a:cubicBezTo>
                <a:cubicBezTo>
                  <a:pt x="433234" y="3897411"/>
                  <a:pt x="415294" y="3886135"/>
                  <a:pt x="396840" y="3874858"/>
                </a:cubicBezTo>
                <a:cubicBezTo>
                  <a:pt x="385563" y="3868194"/>
                  <a:pt x="374286" y="3863068"/>
                  <a:pt x="363522" y="3855892"/>
                </a:cubicBezTo>
                <a:cubicBezTo>
                  <a:pt x="359934" y="3853329"/>
                  <a:pt x="358396" y="3847691"/>
                  <a:pt x="355834" y="3843077"/>
                </a:cubicBezTo>
                <a:cubicBezTo>
                  <a:pt x="360447" y="3842052"/>
                  <a:pt x="366598" y="3840002"/>
                  <a:pt x="370186" y="3841539"/>
                </a:cubicBezTo>
                <a:cubicBezTo>
                  <a:pt x="390689" y="3850766"/>
                  <a:pt x="411193" y="3861530"/>
                  <a:pt x="431696" y="3872294"/>
                </a:cubicBezTo>
                <a:cubicBezTo>
                  <a:pt x="442461" y="3877933"/>
                  <a:pt x="453225" y="3885109"/>
                  <a:pt x="465527" y="3892286"/>
                </a:cubicBezTo>
                <a:cubicBezTo>
                  <a:pt x="472704" y="3883571"/>
                  <a:pt x="479367" y="3875883"/>
                  <a:pt x="486543" y="3867169"/>
                </a:cubicBezTo>
                <a:cubicBezTo>
                  <a:pt x="481930" y="3861530"/>
                  <a:pt x="477317" y="3856404"/>
                  <a:pt x="473216" y="3850766"/>
                </a:cubicBezTo>
                <a:cubicBezTo>
                  <a:pt x="471166" y="3847178"/>
                  <a:pt x="470653" y="3843077"/>
                  <a:pt x="469116" y="3839489"/>
                </a:cubicBezTo>
                <a:cubicBezTo>
                  <a:pt x="472704" y="3838464"/>
                  <a:pt x="476804" y="3836414"/>
                  <a:pt x="480393" y="3836926"/>
                </a:cubicBezTo>
                <a:cubicBezTo>
                  <a:pt x="486030" y="3837438"/>
                  <a:pt x="491156" y="3840002"/>
                  <a:pt x="496795" y="3841539"/>
                </a:cubicBezTo>
                <a:cubicBezTo>
                  <a:pt x="509610" y="3844615"/>
                  <a:pt x="518324" y="3835901"/>
                  <a:pt x="514735" y="3822574"/>
                </a:cubicBezTo>
                <a:cubicBezTo>
                  <a:pt x="510122" y="3804633"/>
                  <a:pt x="497307" y="3793356"/>
                  <a:pt x="477317" y="3794381"/>
                </a:cubicBezTo>
                <a:cubicBezTo>
                  <a:pt x="459376" y="3794894"/>
                  <a:pt x="440923" y="3797969"/>
                  <a:pt x="423495" y="3802583"/>
                </a:cubicBezTo>
                <a:cubicBezTo>
                  <a:pt x="381975" y="3813347"/>
                  <a:pt x="340968" y="3826161"/>
                  <a:pt x="303550" y="3848715"/>
                </a:cubicBezTo>
                <a:cubicBezTo>
                  <a:pt x="292785" y="3855379"/>
                  <a:pt x="282021" y="3862555"/>
                  <a:pt x="271257" y="3869219"/>
                </a:cubicBezTo>
                <a:cubicBezTo>
                  <a:pt x="237938" y="3890748"/>
                  <a:pt x="170277" y="3872807"/>
                  <a:pt x="152849" y="3842052"/>
                </a:cubicBezTo>
                <a:cubicBezTo>
                  <a:pt x="149260" y="3836414"/>
                  <a:pt x="146185" y="3829237"/>
                  <a:pt x="147210" y="3823086"/>
                </a:cubicBezTo>
                <a:cubicBezTo>
                  <a:pt x="151311" y="3792331"/>
                  <a:pt x="177453" y="3759012"/>
                  <a:pt x="214359" y="3762088"/>
                </a:cubicBezTo>
                <a:cubicBezTo>
                  <a:pt x="227687" y="3763114"/>
                  <a:pt x="241526" y="3765164"/>
                  <a:pt x="254341" y="3769777"/>
                </a:cubicBezTo>
                <a:cubicBezTo>
                  <a:pt x="307137" y="3788230"/>
                  <a:pt x="359934" y="3788743"/>
                  <a:pt x="413244" y="3773365"/>
                </a:cubicBezTo>
                <a:cubicBezTo>
                  <a:pt x="437847" y="3766701"/>
                  <a:pt x="462452" y="3761063"/>
                  <a:pt x="486543" y="3754399"/>
                </a:cubicBezTo>
                <a:cubicBezTo>
                  <a:pt x="493719" y="3752349"/>
                  <a:pt x="500383" y="3747736"/>
                  <a:pt x="508072" y="3743635"/>
                </a:cubicBezTo>
                <a:cubicBezTo>
                  <a:pt x="490644" y="3726720"/>
                  <a:pt x="473729" y="3710829"/>
                  <a:pt x="493207" y="3684175"/>
                </a:cubicBezTo>
                <a:cubicBezTo>
                  <a:pt x="480393" y="3681612"/>
                  <a:pt x="469628" y="3679562"/>
                  <a:pt x="459376" y="3677511"/>
                </a:cubicBezTo>
                <a:cubicBezTo>
                  <a:pt x="468090" y="3668798"/>
                  <a:pt x="477317" y="3660596"/>
                  <a:pt x="485518" y="3651370"/>
                </a:cubicBezTo>
                <a:cubicBezTo>
                  <a:pt x="498845" y="3636504"/>
                  <a:pt x="507560" y="3619589"/>
                  <a:pt x="509610" y="3599086"/>
                </a:cubicBezTo>
                <a:cubicBezTo>
                  <a:pt x="513198" y="3564742"/>
                  <a:pt x="487568" y="3543726"/>
                  <a:pt x="451688" y="3540651"/>
                </a:cubicBezTo>
                <a:cubicBezTo>
                  <a:pt x="406580" y="3536550"/>
                  <a:pt x="361472" y="3534500"/>
                  <a:pt x="316364" y="3529887"/>
                </a:cubicBezTo>
                <a:cubicBezTo>
                  <a:pt x="296373" y="3527836"/>
                  <a:pt x="276382" y="3522710"/>
                  <a:pt x="256904" y="3517584"/>
                </a:cubicBezTo>
                <a:cubicBezTo>
                  <a:pt x="252291" y="3516046"/>
                  <a:pt x="245114" y="3507333"/>
                  <a:pt x="246140" y="3504257"/>
                </a:cubicBezTo>
                <a:cubicBezTo>
                  <a:pt x="247678" y="3498618"/>
                  <a:pt x="254854" y="3491955"/>
                  <a:pt x="259980" y="3491442"/>
                </a:cubicBezTo>
                <a:cubicBezTo>
                  <a:pt x="271257" y="3490417"/>
                  <a:pt x="283046" y="3492467"/>
                  <a:pt x="294323" y="3495030"/>
                </a:cubicBezTo>
                <a:cubicBezTo>
                  <a:pt x="338918" y="3504770"/>
                  <a:pt x="383001" y="3515021"/>
                  <a:pt x="427596" y="3524248"/>
                </a:cubicBezTo>
                <a:cubicBezTo>
                  <a:pt x="436310" y="3526298"/>
                  <a:pt x="445536" y="3525785"/>
                  <a:pt x="454763" y="3525273"/>
                </a:cubicBezTo>
                <a:cubicBezTo>
                  <a:pt x="471678" y="3523735"/>
                  <a:pt x="474754" y="3515534"/>
                  <a:pt x="467065" y="3500669"/>
                </a:cubicBezTo>
                <a:cubicBezTo>
                  <a:pt x="451175" y="3471451"/>
                  <a:pt x="428621" y="3447872"/>
                  <a:pt x="406580" y="3423780"/>
                </a:cubicBezTo>
                <a:cubicBezTo>
                  <a:pt x="383001" y="3398664"/>
                  <a:pt x="358909" y="3373547"/>
                  <a:pt x="336868" y="3347405"/>
                </a:cubicBezTo>
                <a:cubicBezTo>
                  <a:pt x="305087" y="3309986"/>
                  <a:pt x="273819" y="3272055"/>
                  <a:pt x="243576" y="3233610"/>
                </a:cubicBezTo>
                <a:cubicBezTo>
                  <a:pt x="217435" y="3200805"/>
                  <a:pt x="192831" y="3167487"/>
                  <a:pt x="167714" y="3134169"/>
                </a:cubicBezTo>
                <a:cubicBezTo>
                  <a:pt x="145673" y="3104952"/>
                  <a:pt x="123631" y="3075734"/>
                  <a:pt x="101590" y="3046004"/>
                </a:cubicBezTo>
                <a:cubicBezTo>
                  <a:pt x="92876" y="3034727"/>
                  <a:pt x="93388" y="3003459"/>
                  <a:pt x="100565" y="2991157"/>
                </a:cubicBezTo>
                <a:cubicBezTo>
                  <a:pt x="135933" y="2930672"/>
                  <a:pt x="216409" y="2929647"/>
                  <a:pt x="258954" y="2960402"/>
                </a:cubicBezTo>
                <a:cubicBezTo>
                  <a:pt x="281508" y="2976292"/>
                  <a:pt x="295861" y="2997821"/>
                  <a:pt x="291760" y="3027550"/>
                </a:cubicBezTo>
                <a:cubicBezTo>
                  <a:pt x="289709" y="3043441"/>
                  <a:pt x="280996" y="3055743"/>
                  <a:pt x="270231" y="3066508"/>
                </a:cubicBezTo>
                <a:cubicBezTo>
                  <a:pt x="268181" y="3068558"/>
                  <a:pt x="266643" y="3070096"/>
                  <a:pt x="264080" y="3073171"/>
                </a:cubicBezTo>
                <a:cubicBezTo>
                  <a:pt x="320465" y="3090086"/>
                  <a:pt x="375824" y="3107514"/>
                  <a:pt x="431184" y="3122892"/>
                </a:cubicBezTo>
                <a:cubicBezTo>
                  <a:pt x="458863" y="3130068"/>
                  <a:pt x="476291" y="3121354"/>
                  <a:pt x="488081" y="3094699"/>
                </a:cubicBezTo>
                <a:cubicBezTo>
                  <a:pt x="510122" y="3044466"/>
                  <a:pt x="558306" y="3035239"/>
                  <a:pt x="597262" y="3049592"/>
                </a:cubicBezTo>
                <a:cubicBezTo>
                  <a:pt x="641857" y="3065995"/>
                  <a:pt x="683377" y="3056255"/>
                  <a:pt x="723359" y="3037803"/>
                </a:cubicBezTo>
                <a:cubicBezTo>
                  <a:pt x="742325" y="3029088"/>
                  <a:pt x="760265" y="3016274"/>
                  <a:pt x="776668" y="3002947"/>
                </a:cubicBezTo>
                <a:cubicBezTo>
                  <a:pt x="800759" y="2982955"/>
                  <a:pt x="798197" y="2951175"/>
                  <a:pt x="773080" y="2931184"/>
                </a:cubicBezTo>
                <a:cubicBezTo>
                  <a:pt x="728997" y="2896328"/>
                  <a:pt x="684915" y="2861985"/>
                  <a:pt x="641345" y="2827129"/>
                </a:cubicBezTo>
                <a:cubicBezTo>
                  <a:pt x="617253" y="2808163"/>
                  <a:pt x="594187" y="2788172"/>
                  <a:pt x="570095" y="2768694"/>
                </a:cubicBezTo>
                <a:cubicBezTo>
                  <a:pt x="547541" y="2750241"/>
                  <a:pt x="523962" y="2732813"/>
                  <a:pt x="501408" y="2714360"/>
                </a:cubicBezTo>
                <a:cubicBezTo>
                  <a:pt x="491669" y="2706158"/>
                  <a:pt x="482955" y="2696419"/>
                  <a:pt x="476291" y="2686168"/>
                </a:cubicBezTo>
                <a:cubicBezTo>
                  <a:pt x="472704" y="2681042"/>
                  <a:pt x="472191" y="2669765"/>
                  <a:pt x="475779" y="2665664"/>
                </a:cubicBezTo>
                <a:cubicBezTo>
                  <a:pt x="479879" y="2660538"/>
                  <a:pt x="490644" y="2656438"/>
                  <a:pt x="496283" y="2658488"/>
                </a:cubicBezTo>
                <a:cubicBezTo>
                  <a:pt x="510122" y="2663101"/>
                  <a:pt x="524988" y="2668740"/>
                  <a:pt x="535751" y="2677966"/>
                </a:cubicBezTo>
                <a:cubicBezTo>
                  <a:pt x="559330" y="2697445"/>
                  <a:pt x="580346" y="2718973"/>
                  <a:pt x="602388" y="2739989"/>
                </a:cubicBezTo>
                <a:cubicBezTo>
                  <a:pt x="636219" y="2771769"/>
                  <a:pt x="673638" y="2798424"/>
                  <a:pt x="715158" y="2818928"/>
                </a:cubicBezTo>
                <a:cubicBezTo>
                  <a:pt x="761290" y="2841994"/>
                  <a:pt x="805885" y="2867623"/>
                  <a:pt x="841766" y="2905555"/>
                </a:cubicBezTo>
                <a:cubicBezTo>
                  <a:pt x="843816" y="2907605"/>
                  <a:pt x="847405" y="2909143"/>
                  <a:pt x="849967" y="2909143"/>
                </a:cubicBezTo>
                <a:cubicBezTo>
                  <a:pt x="883798" y="2907605"/>
                  <a:pt x="915579" y="2901454"/>
                  <a:pt x="942746" y="2879413"/>
                </a:cubicBezTo>
                <a:cubicBezTo>
                  <a:pt x="954023" y="2870187"/>
                  <a:pt x="957611" y="2860960"/>
                  <a:pt x="952998" y="2848145"/>
                </a:cubicBezTo>
                <a:cubicBezTo>
                  <a:pt x="943259" y="2820466"/>
                  <a:pt x="933520" y="2792785"/>
                  <a:pt x="922243" y="2765618"/>
                </a:cubicBezTo>
                <a:cubicBezTo>
                  <a:pt x="905840" y="2727174"/>
                  <a:pt x="875085" y="2703596"/>
                  <a:pt x="837153" y="2688218"/>
                </a:cubicBezTo>
                <a:cubicBezTo>
                  <a:pt x="827414" y="2684117"/>
                  <a:pt x="817162" y="2681042"/>
                  <a:pt x="807423" y="2676428"/>
                </a:cubicBezTo>
                <a:cubicBezTo>
                  <a:pt x="803835" y="2674378"/>
                  <a:pt x="801785" y="2668740"/>
                  <a:pt x="799221" y="2664639"/>
                </a:cubicBezTo>
                <a:cubicBezTo>
                  <a:pt x="803835" y="2663101"/>
                  <a:pt x="808448" y="2659001"/>
                  <a:pt x="812036" y="2660025"/>
                </a:cubicBezTo>
                <a:cubicBezTo>
                  <a:pt x="827414" y="2665151"/>
                  <a:pt x="843816" y="2670278"/>
                  <a:pt x="857656" y="2678479"/>
                </a:cubicBezTo>
                <a:cubicBezTo>
                  <a:pt x="882261" y="2693344"/>
                  <a:pt x="905840" y="2710259"/>
                  <a:pt x="928393" y="2727687"/>
                </a:cubicBezTo>
                <a:cubicBezTo>
                  <a:pt x="937620" y="2734863"/>
                  <a:pt x="943259" y="2746653"/>
                  <a:pt x="950947" y="2755879"/>
                </a:cubicBezTo>
                <a:cubicBezTo>
                  <a:pt x="968888" y="2777921"/>
                  <a:pt x="990417" y="2792273"/>
                  <a:pt x="1020147" y="2789710"/>
                </a:cubicBezTo>
                <a:cubicBezTo>
                  <a:pt x="1039113" y="2788172"/>
                  <a:pt x="1056541" y="2781509"/>
                  <a:pt x="1066792" y="2764081"/>
                </a:cubicBezTo>
                <a:cubicBezTo>
                  <a:pt x="1069868" y="2758955"/>
                  <a:pt x="1070380" y="2748191"/>
                  <a:pt x="1066792" y="2744090"/>
                </a:cubicBezTo>
                <a:cubicBezTo>
                  <a:pt x="1057053" y="2733326"/>
                  <a:pt x="1044751" y="2724612"/>
                  <a:pt x="1033474" y="2714360"/>
                </a:cubicBezTo>
                <a:cubicBezTo>
                  <a:pt x="1017584" y="2700007"/>
                  <a:pt x="1000156" y="2686680"/>
                  <a:pt x="987341" y="2670278"/>
                </a:cubicBezTo>
                <a:cubicBezTo>
                  <a:pt x="970426" y="2648749"/>
                  <a:pt x="956074" y="2624657"/>
                  <a:pt x="951460" y="2595952"/>
                </a:cubicBezTo>
                <a:cubicBezTo>
                  <a:pt x="943259" y="2545206"/>
                  <a:pt x="960687" y="2516501"/>
                  <a:pt x="1002719" y="2492922"/>
                </a:cubicBezTo>
                <a:cubicBezTo>
                  <a:pt x="1025273" y="2480620"/>
                  <a:pt x="1049364" y="2472931"/>
                  <a:pt x="1075506" y="2474981"/>
                </a:cubicBezTo>
                <a:cubicBezTo>
                  <a:pt x="1118051" y="2478057"/>
                  <a:pt x="1150344" y="2493435"/>
                  <a:pt x="1152395" y="2548281"/>
                </a:cubicBezTo>
                <a:cubicBezTo>
                  <a:pt x="1153932" y="2586213"/>
                  <a:pt x="1139067" y="2610817"/>
                  <a:pt x="1099085" y="2624145"/>
                </a:cubicBezTo>
                <a:cubicBezTo>
                  <a:pt x="1074993" y="2632346"/>
                  <a:pt x="1059103" y="2646699"/>
                  <a:pt x="1050902" y="2670790"/>
                </a:cubicBezTo>
                <a:cubicBezTo>
                  <a:pt x="1043726" y="2692319"/>
                  <a:pt x="1067305" y="2727174"/>
                  <a:pt x="1089859" y="2727687"/>
                </a:cubicBezTo>
                <a:cubicBezTo>
                  <a:pt x="1134454" y="2728712"/>
                  <a:pt x="1171360" y="2712310"/>
                  <a:pt x="1200065" y="2678479"/>
                </a:cubicBezTo>
                <a:cubicBezTo>
                  <a:pt x="1211342" y="2665151"/>
                  <a:pt x="1220568" y="2649261"/>
                  <a:pt x="1229795" y="2633884"/>
                </a:cubicBezTo>
                <a:cubicBezTo>
                  <a:pt x="1243122" y="2611842"/>
                  <a:pt x="1258500" y="2589801"/>
                  <a:pt x="1268239" y="2566222"/>
                </a:cubicBezTo>
                <a:cubicBezTo>
                  <a:pt x="1287205" y="2520090"/>
                  <a:pt x="1304120" y="2472931"/>
                  <a:pt x="1285155" y="2422185"/>
                </a:cubicBezTo>
                <a:cubicBezTo>
                  <a:pt x="1270289" y="2382203"/>
                  <a:pt x="1253374" y="2341709"/>
                  <a:pt x="1237484" y="2301727"/>
                </a:cubicBezTo>
                <a:cubicBezTo>
                  <a:pt x="1227745" y="2277636"/>
                  <a:pt x="1217493" y="2254056"/>
                  <a:pt x="1208779" y="2229965"/>
                </a:cubicBezTo>
                <a:cubicBezTo>
                  <a:pt x="1203140" y="2214075"/>
                  <a:pt x="1197502" y="2198184"/>
                  <a:pt x="1194427" y="2181782"/>
                </a:cubicBezTo>
                <a:cubicBezTo>
                  <a:pt x="1184687" y="2132061"/>
                  <a:pt x="1207753" y="2100793"/>
                  <a:pt x="1258500" y="2099255"/>
                </a:cubicBezTo>
                <a:cubicBezTo>
                  <a:pt x="1312322" y="2097717"/>
                  <a:pt x="1363068" y="2110020"/>
                  <a:pt x="1405612" y="2145388"/>
                </a:cubicBezTo>
                <a:cubicBezTo>
                  <a:pt x="1422015" y="2159228"/>
                  <a:pt x="1430729" y="2178706"/>
                  <a:pt x="1432267" y="2200748"/>
                </a:cubicBezTo>
                <a:cubicBezTo>
                  <a:pt x="1434317" y="2228427"/>
                  <a:pt x="1430217" y="2255082"/>
                  <a:pt x="1423040" y="2281736"/>
                </a:cubicBezTo>
                <a:cubicBezTo>
                  <a:pt x="1416889" y="2305315"/>
                  <a:pt x="1412276" y="2328894"/>
                  <a:pt x="1406638" y="2352474"/>
                </a:cubicBezTo>
                <a:cubicBezTo>
                  <a:pt x="1394336" y="2404245"/>
                  <a:pt x="1393823" y="2457554"/>
                  <a:pt x="1392285" y="2510350"/>
                </a:cubicBezTo>
                <a:cubicBezTo>
                  <a:pt x="1391260" y="2539055"/>
                  <a:pt x="1398437" y="2566222"/>
                  <a:pt x="1415351" y="2589801"/>
                </a:cubicBezTo>
                <a:cubicBezTo>
                  <a:pt x="1435855" y="2617994"/>
                  <a:pt x="1459947" y="2629783"/>
                  <a:pt x="1503004" y="2609792"/>
                </a:cubicBezTo>
                <a:cubicBezTo>
                  <a:pt x="1513256" y="2605179"/>
                  <a:pt x="1522482" y="2598515"/>
                  <a:pt x="1532222" y="2592877"/>
                </a:cubicBezTo>
                <a:cubicBezTo>
                  <a:pt x="1527095" y="2581087"/>
                  <a:pt x="1522995" y="2570323"/>
                  <a:pt x="1518382" y="2559558"/>
                </a:cubicBezTo>
                <a:cubicBezTo>
                  <a:pt x="1517356" y="2555970"/>
                  <a:pt x="1515306" y="2552382"/>
                  <a:pt x="1515306" y="2548794"/>
                </a:cubicBezTo>
                <a:cubicBezTo>
                  <a:pt x="1515306" y="2544181"/>
                  <a:pt x="1517356" y="2539055"/>
                  <a:pt x="1518894" y="2534442"/>
                </a:cubicBezTo>
                <a:cubicBezTo>
                  <a:pt x="1524020" y="2535980"/>
                  <a:pt x="1530684" y="2535980"/>
                  <a:pt x="1534272" y="2539568"/>
                </a:cubicBezTo>
                <a:cubicBezTo>
                  <a:pt x="1541961" y="2546744"/>
                  <a:pt x="1547599" y="2555458"/>
                  <a:pt x="1554776" y="2564172"/>
                </a:cubicBezTo>
                <a:cubicBezTo>
                  <a:pt x="1560414" y="2560071"/>
                  <a:pt x="1565540" y="2552895"/>
                  <a:pt x="1572204" y="2550845"/>
                </a:cubicBezTo>
                <a:cubicBezTo>
                  <a:pt x="1586043" y="2546231"/>
                  <a:pt x="1600908" y="2544181"/>
                  <a:pt x="1615261" y="2540080"/>
                </a:cubicBezTo>
                <a:cubicBezTo>
                  <a:pt x="1634226" y="2534954"/>
                  <a:pt x="1653705" y="2530853"/>
                  <a:pt x="1671133" y="2522140"/>
                </a:cubicBezTo>
                <a:cubicBezTo>
                  <a:pt x="1690098" y="2512401"/>
                  <a:pt x="1698300" y="2492409"/>
                  <a:pt x="1701888" y="2471393"/>
                </a:cubicBezTo>
                <a:cubicBezTo>
                  <a:pt x="1710602" y="2422698"/>
                  <a:pt x="1732643" y="2382716"/>
                  <a:pt x="1775701" y="2356061"/>
                </a:cubicBezTo>
                <a:cubicBezTo>
                  <a:pt x="1781852" y="2351960"/>
                  <a:pt x="1784415" y="2347347"/>
                  <a:pt x="1784415" y="2339659"/>
                </a:cubicBezTo>
                <a:cubicBezTo>
                  <a:pt x="1783902" y="2318643"/>
                  <a:pt x="1783902" y="2297626"/>
                  <a:pt x="1784927" y="2277123"/>
                </a:cubicBezTo>
                <a:cubicBezTo>
                  <a:pt x="1785440" y="2266871"/>
                  <a:pt x="1781852" y="2262258"/>
                  <a:pt x="1773138" y="2257132"/>
                </a:cubicBezTo>
                <a:cubicBezTo>
                  <a:pt x="1752634" y="2245343"/>
                  <a:pt x="1743920" y="2227915"/>
                  <a:pt x="1752634" y="2207923"/>
                </a:cubicBezTo>
                <a:cubicBezTo>
                  <a:pt x="1756223" y="2199210"/>
                  <a:pt x="1764424" y="2190495"/>
                  <a:pt x="1772625" y="2186395"/>
                </a:cubicBezTo>
                <a:cubicBezTo>
                  <a:pt x="1785952" y="2180244"/>
                  <a:pt x="1790053" y="2172555"/>
                  <a:pt x="1789541" y="2158203"/>
                </a:cubicBezTo>
                <a:cubicBezTo>
                  <a:pt x="1788515" y="2134111"/>
                  <a:pt x="1789028" y="2110020"/>
                  <a:pt x="1790053" y="2085928"/>
                </a:cubicBezTo>
                <a:cubicBezTo>
                  <a:pt x="1790053" y="2079265"/>
                  <a:pt x="1795179" y="2066962"/>
                  <a:pt x="1798254" y="2066962"/>
                </a:cubicBezTo>
                <a:cubicBezTo>
                  <a:pt x="1810044" y="2066450"/>
                  <a:pt x="1809019" y="2077727"/>
                  <a:pt x="1809019" y="2085415"/>
                </a:cubicBezTo>
                <a:cubicBezTo>
                  <a:pt x="1809531" y="2115145"/>
                  <a:pt x="1809019" y="2144876"/>
                  <a:pt x="1809019" y="2174605"/>
                </a:cubicBezTo>
                <a:cubicBezTo>
                  <a:pt x="1845925" y="2183320"/>
                  <a:pt x="1867454" y="2201260"/>
                  <a:pt x="1865916" y="2221764"/>
                </a:cubicBezTo>
                <a:cubicBezTo>
                  <a:pt x="1864378" y="2244830"/>
                  <a:pt x="1842850" y="2262258"/>
                  <a:pt x="1809531" y="2266871"/>
                </a:cubicBezTo>
                <a:cubicBezTo>
                  <a:pt x="1809531" y="2293013"/>
                  <a:pt x="1807481" y="2319155"/>
                  <a:pt x="1810557" y="2344785"/>
                </a:cubicBezTo>
                <a:cubicBezTo>
                  <a:pt x="1811582" y="2354011"/>
                  <a:pt x="1824909" y="2361700"/>
                  <a:pt x="1832085" y="2370414"/>
                </a:cubicBezTo>
                <a:cubicBezTo>
                  <a:pt x="1844900" y="2385279"/>
                  <a:pt x="1857714" y="2400144"/>
                  <a:pt x="1870017" y="2415521"/>
                </a:cubicBezTo>
                <a:cubicBezTo>
                  <a:pt x="1885907" y="2435513"/>
                  <a:pt x="1899747" y="2457041"/>
                  <a:pt x="1917175" y="2474981"/>
                </a:cubicBezTo>
                <a:cubicBezTo>
                  <a:pt x="1935628" y="2494460"/>
                  <a:pt x="1961257" y="2502149"/>
                  <a:pt x="1987399" y="2505737"/>
                </a:cubicBezTo>
                <a:cubicBezTo>
                  <a:pt x="2002008" y="2507787"/>
                  <a:pt x="2016264" y="2508236"/>
                  <a:pt x="2030208" y="2507299"/>
                </a:cubicBezTo>
                <a:lnTo>
                  <a:pt x="2052994" y="2503540"/>
                </a:lnTo>
                <a:lnTo>
                  <a:pt x="2016886" y="2428585"/>
                </a:lnTo>
                <a:cubicBezTo>
                  <a:pt x="1928426" y="2219442"/>
                  <a:pt x="1879509" y="1989500"/>
                  <a:pt x="1879509" y="1748133"/>
                </a:cubicBezTo>
                <a:cubicBezTo>
                  <a:pt x="1879509" y="782666"/>
                  <a:pt x="2662175" y="0"/>
                  <a:pt x="362764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2F75C07-5E29-4639-AED1-1FE18317100F}"/>
              </a:ext>
            </a:extLst>
          </p:cNvPr>
          <p:cNvGrpSpPr/>
          <p:nvPr userDrawn="1"/>
        </p:nvGrpSpPr>
        <p:grpSpPr>
          <a:xfrm>
            <a:off x="295273" y="195394"/>
            <a:ext cx="10784232" cy="912354"/>
            <a:chOff x="295273" y="195394"/>
            <a:chExt cx="10784232" cy="912354"/>
          </a:xfrm>
        </p:grpSpPr>
        <p:sp>
          <p:nvSpPr>
            <p:cNvPr id="28" name="Freeform: Shape 27">
              <a:extLst>
                <a:ext uri="{FF2B5EF4-FFF2-40B4-BE49-F238E27FC236}">
                  <a16:creationId xmlns:a16="http://schemas.microsoft.com/office/drawing/2014/main" id="{548A7523-F896-4006-83A3-D7F6DD565E52}"/>
                </a:ext>
              </a:extLst>
            </p:cNvPr>
            <p:cNvSpPr/>
            <p:nvPr/>
          </p:nvSpPr>
          <p:spPr>
            <a:xfrm>
              <a:off x="295273" y="195394"/>
              <a:ext cx="10784232" cy="912354"/>
            </a:xfrm>
            <a:custGeom>
              <a:avLst/>
              <a:gdLst>
                <a:gd name="connsiteX0" fmla="*/ 6413652 w 10784232"/>
                <a:gd name="connsiteY0" fmla="*/ 54 h 912354"/>
                <a:gd name="connsiteX1" fmla="*/ 6736749 w 10784232"/>
                <a:gd name="connsiteY1" fmla="*/ 11703 h 912354"/>
                <a:gd name="connsiteX2" fmla="*/ 7131417 w 10784232"/>
                <a:gd name="connsiteY2" fmla="*/ 10538 h 912354"/>
                <a:gd name="connsiteX3" fmla="*/ 7323703 w 10784232"/>
                <a:gd name="connsiteY3" fmla="*/ 3403 h 912354"/>
                <a:gd name="connsiteX4" fmla="*/ 7513431 w 10784232"/>
                <a:gd name="connsiteY4" fmla="*/ 5841 h 912354"/>
                <a:gd name="connsiteX5" fmla="*/ 7523208 w 10784232"/>
                <a:gd name="connsiteY5" fmla="*/ 5587 h 912354"/>
                <a:gd name="connsiteX6" fmla="*/ 7668433 w 10784232"/>
                <a:gd name="connsiteY6" fmla="*/ 7407 h 912354"/>
                <a:gd name="connsiteX7" fmla="*/ 7673788 w 10784232"/>
                <a:gd name="connsiteY7" fmla="*/ 7750 h 912354"/>
                <a:gd name="connsiteX8" fmla="*/ 7814418 w 10784232"/>
                <a:gd name="connsiteY8" fmla="*/ 2384 h 912354"/>
                <a:gd name="connsiteX9" fmla="*/ 8182936 w 10784232"/>
                <a:gd name="connsiteY9" fmla="*/ 5878 h 912354"/>
                <a:gd name="connsiteX10" fmla="*/ 8867748 w 10784232"/>
                <a:gd name="connsiteY10" fmla="*/ 8499 h 912354"/>
                <a:gd name="connsiteX11" fmla="*/ 9377437 w 10784232"/>
                <a:gd name="connsiteY11" fmla="*/ 54 h 912354"/>
                <a:gd name="connsiteX12" fmla="*/ 9660498 w 10784232"/>
                <a:gd name="connsiteY12" fmla="*/ 11703 h 912354"/>
                <a:gd name="connsiteX13" fmla="*/ 10006262 w 10784232"/>
                <a:gd name="connsiteY13" fmla="*/ 10538 h 912354"/>
                <a:gd name="connsiteX14" fmla="*/ 10343517 w 10784232"/>
                <a:gd name="connsiteY14" fmla="*/ 5878 h 912354"/>
                <a:gd name="connsiteX15" fmla="*/ 10421981 w 10784232"/>
                <a:gd name="connsiteY15" fmla="*/ 7189 h 912354"/>
                <a:gd name="connsiteX16" fmla="*/ 10782847 w 10784232"/>
                <a:gd name="connsiteY16" fmla="*/ 791668 h 912354"/>
                <a:gd name="connsiteX17" fmla="*/ 10784232 w 10784232"/>
                <a:gd name="connsiteY17" fmla="*/ 893542 h 912354"/>
                <a:gd name="connsiteX18" fmla="*/ 10782441 w 10784232"/>
                <a:gd name="connsiteY18" fmla="*/ 893542 h 912354"/>
                <a:gd name="connsiteX19" fmla="*/ 10730935 w 10784232"/>
                <a:gd name="connsiteY19" fmla="*/ 886552 h 912354"/>
                <a:gd name="connsiteX20" fmla="*/ 10399950 w 10784232"/>
                <a:gd name="connsiteY20" fmla="*/ 883349 h 912354"/>
                <a:gd name="connsiteX21" fmla="*/ 9991034 w 10784232"/>
                <a:gd name="connsiteY21" fmla="*/ 894707 h 912354"/>
                <a:gd name="connsiteX22" fmla="*/ 9785457 w 10784232"/>
                <a:gd name="connsiteY22" fmla="*/ 891212 h 912354"/>
                <a:gd name="connsiteX23" fmla="*/ 9589284 w 10784232"/>
                <a:gd name="connsiteY23" fmla="*/ 881019 h 912354"/>
                <a:gd name="connsiteX24" fmla="*/ 9291891 w 10784232"/>
                <a:gd name="connsiteY24" fmla="*/ 878107 h 912354"/>
                <a:gd name="connsiteX25" fmla="*/ 8757569 w 10784232"/>
                <a:gd name="connsiteY25" fmla="*/ 887426 h 912354"/>
                <a:gd name="connsiteX26" fmla="*/ 8220559 w 10784232"/>
                <a:gd name="connsiteY26" fmla="*/ 884805 h 912354"/>
                <a:gd name="connsiteX27" fmla="*/ 7958585 w 10784232"/>
                <a:gd name="connsiteY27" fmla="*/ 886552 h 912354"/>
                <a:gd name="connsiteX28" fmla="*/ 7840466 w 10784232"/>
                <a:gd name="connsiteY28" fmla="*/ 885551 h 912354"/>
                <a:gd name="connsiteX29" fmla="*/ 7775365 w 10784232"/>
                <a:gd name="connsiteY29" fmla="*/ 885679 h 912354"/>
                <a:gd name="connsiteX30" fmla="*/ 7520520 w 10784232"/>
                <a:gd name="connsiteY30" fmla="*/ 892668 h 912354"/>
                <a:gd name="connsiteX31" fmla="*/ 7355252 w 10784232"/>
                <a:gd name="connsiteY31" fmla="*/ 897619 h 912354"/>
                <a:gd name="connsiteX32" fmla="*/ 7260189 w 10784232"/>
                <a:gd name="connsiteY32" fmla="*/ 897219 h 912354"/>
                <a:gd name="connsiteX33" fmla="*/ 7193724 w 10784232"/>
                <a:gd name="connsiteY33" fmla="*/ 892169 h 912354"/>
                <a:gd name="connsiteX34" fmla="*/ 7114035 w 10784232"/>
                <a:gd name="connsiteY34" fmla="*/ 894707 h 912354"/>
                <a:gd name="connsiteX35" fmla="*/ 6879381 w 10784232"/>
                <a:gd name="connsiteY35" fmla="*/ 891212 h 912354"/>
                <a:gd name="connsiteX36" fmla="*/ 6655463 w 10784232"/>
                <a:gd name="connsiteY36" fmla="*/ 881019 h 912354"/>
                <a:gd name="connsiteX37" fmla="*/ 6316007 w 10784232"/>
                <a:gd name="connsiteY37" fmla="*/ 878107 h 912354"/>
                <a:gd name="connsiteX38" fmla="*/ 5706112 w 10784232"/>
                <a:gd name="connsiteY38" fmla="*/ 887426 h 912354"/>
                <a:gd name="connsiteX39" fmla="*/ 5093149 w 10784232"/>
                <a:gd name="connsiteY39" fmla="*/ 884805 h 912354"/>
                <a:gd name="connsiteX40" fmla="*/ 4584987 w 10784232"/>
                <a:gd name="connsiteY40" fmla="*/ 885679 h 912354"/>
                <a:gd name="connsiteX41" fmla="*/ 4294099 w 10784232"/>
                <a:gd name="connsiteY41" fmla="*/ 892668 h 912354"/>
                <a:gd name="connsiteX42" fmla="*/ 4226632 w 10784232"/>
                <a:gd name="connsiteY42" fmla="*/ 894439 h 912354"/>
                <a:gd name="connsiteX43" fmla="*/ 3788204 w 10784232"/>
                <a:gd name="connsiteY43" fmla="*/ 897496 h 912354"/>
                <a:gd name="connsiteX44" fmla="*/ 3321452 w 10784232"/>
                <a:gd name="connsiteY44" fmla="*/ 908854 h 912354"/>
                <a:gd name="connsiteX45" fmla="*/ 3086799 w 10784232"/>
                <a:gd name="connsiteY45" fmla="*/ 905359 h 912354"/>
                <a:gd name="connsiteX46" fmla="*/ 2862880 w 10784232"/>
                <a:gd name="connsiteY46" fmla="*/ 895166 h 912354"/>
                <a:gd name="connsiteX47" fmla="*/ 2523424 w 10784232"/>
                <a:gd name="connsiteY47" fmla="*/ 892254 h 912354"/>
                <a:gd name="connsiteX48" fmla="*/ 1913529 w 10784232"/>
                <a:gd name="connsiteY48" fmla="*/ 901573 h 912354"/>
                <a:gd name="connsiteX49" fmla="*/ 1300566 w 10784232"/>
                <a:gd name="connsiteY49" fmla="*/ 898952 h 912354"/>
                <a:gd name="connsiteX50" fmla="*/ 792405 w 10784232"/>
                <a:gd name="connsiteY50" fmla="*/ 899826 h 912354"/>
                <a:gd name="connsiteX51" fmla="*/ 501516 w 10784232"/>
                <a:gd name="connsiteY51" fmla="*/ 906815 h 912354"/>
                <a:gd name="connsiteX52" fmla="*/ 312872 w 10784232"/>
                <a:gd name="connsiteY52" fmla="*/ 911766 h 912354"/>
                <a:gd name="connsiteX53" fmla="*/ 96623 w 10784232"/>
                <a:gd name="connsiteY53" fmla="*/ 904194 h 912354"/>
                <a:gd name="connsiteX54" fmla="*/ 62370 w 10784232"/>
                <a:gd name="connsiteY54" fmla="*/ 898078 h 912354"/>
                <a:gd name="connsiteX55" fmla="*/ 21472 w 10784232"/>
                <a:gd name="connsiteY55" fmla="*/ 850899 h 912354"/>
                <a:gd name="connsiteX56" fmla="*/ 16871 w 10784232"/>
                <a:gd name="connsiteY56" fmla="*/ 788868 h 912354"/>
                <a:gd name="connsiteX57" fmla="*/ 52146 w 10784232"/>
                <a:gd name="connsiteY57" fmla="*/ 739650 h 912354"/>
                <a:gd name="connsiteX58" fmla="*/ 105825 w 10784232"/>
                <a:gd name="connsiteY58" fmla="*/ 706741 h 912354"/>
                <a:gd name="connsiteX59" fmla="*/ 92533 w 10784232"/>
                <a:gd name="connsiteY59" fmla="*/ 683443 h 912354"/>
                <a:gd name="connsiteX60" fmla="*/ 51635 w 10784232"/>
                <a:gd name="connsiteY60" fmla="*/ 675289 h 912354"/>
                <a:gd name="connsiteX61" fmla="*/ 12270 w 10784232"/>
                <a:gd name="connsiteY61" fmla="*/ 642380 h 912354"/>
                <a:gd name="connsiteX62" fmla="*/ 27096 w 10784232"/>
                <a:gd name="connsiteY62" fmla="*/ 561418 h 912354"/>
                <a:gd name="connsiteX63" fmla="*/ 71061 w 10784232"/>
                <a:gd name="connsiteY63" fmla="*/ 526180 h 912354"/>
                <a:gd name="connsiteX64" fmla="*/ 179442 w 10784232"/>
                <a:gd name="connsiteY64" fmla="*/ 496475 h 912354"/>
                <a:gd name="connsiteX65" fmla="*/ 199891 w 10784232"/>
                <a:gd name="connsiteY65" fmla="*/ 485117 h 912354"/>
                <a:gd name="connsiteX66" fmla="*/ 176374 w 10784232"/>
                <a:gd name="connsiteY66" fmla="*/ 478419 h 912354"/>
                <a:gd name="connsiteX67" fmla="*/ 67994 w 10784232"/>
                <a:gd name="connsiteY67" fmla="*/ 469390 h 912354"/>
                <a:gd name="connsiteX68" fmla="*/ 0 w 10784232"/>
                <a:gd name="connsiteY68" fmla="*/ 451917 h 912354"/>
                <a:gd name="connsiteX69" fmla="*/ 0 w 10784232"/>
                <a:gd name="connsiteY69" fmla="*/ 434443 h 912354"/>
                <a:gd name="connsiteX70" fmla="*/ 13292 w 10784232"/>
                <a:gd name="connsiteY70" fmla="*/ 367169 h 912354"/>
                <a:gd name="connsiteX71" fmla="*/ 17894 w 10784232"/>
                <a:gd name="connsiteY71" fmla="*/ 311836 h 912354"/>
                <a:gd name="connsiteX72" fmla="*/ 51635 w 10784232"/>
                <a:gd name="connsiteY72" fmla="*/ 264657 h 912354"/>
                <a:gd name="connsiteX73" fmla="*/ 60837 w 10784232"/>
                <a:gd name="connsiteY73" fmla="*/ 245145 h 912354"/>
                <a:gd name="connsiteX74" fmla="*/ 104802 w 10784232"/>
                <a:gd name="connsiteY74" fmla="*/ 212818 h 912354"/>
                <a:gd name="connsiteX75" fmla="*/ 244367 w 10784232"/>
                <a:gd name="connsiteY75" fmla="*/ 195345 h 912354"/>
                <a:gd name="connsiteX76" fmla="*/ 288333 w 10784232"/>
                <a:gd name="connsiteY76" fmla="*/ 187481 h 912354"/>
                <a:gd name="connsiteX77" fmla="*/ 241812 w 10784232"/>
                <a:gd name="connsiteY77" fmla="*/ 181074 h 912354"/>
                <a:gd name="connsiteX78" fmla="*/ 71572 w 10784232"/>
                <a:gd name="connsiteY78" fmla="*/ 172629 h 912354"/>
                <a:gd name="connsiteX79" fmla="*/ 51635 w 10784232"/>
                <a:gd name="connsiteY79" fmla="*/ 170008 h 912354"/>
                <a:gd name="connsiteX80" fmla="*/ 36298 w 10784232"/>
                <a:gd name="connsiteY80" fmla="*/ 148457 h 912354"/>
                <a:gd name="connsiteX81" fmla="*/ 59303 w 10784232"/>
                <a:gd name="connsiteY81" fmla="*/ 76232 h 912354"/>
                <a:gd name="connsiteX82" fmla="*/ 57258 w 10784232"/>
                <a:gd name="connsiteY82" fmla="*/ 61671 h 912354"/>
                <a:gd name="connsiteX83" fmla="*/ 123718 w 10784232"/>
                <a:gd name="connsiteY83" fmla="*/ 26432 h 912354"/>
                <a:gd name="connsiteX84" fmla="*/ 504583 w 10784232"/>
                <a:gd name="connsiteY84" fmla="*/ 19734 h 912354"/>
                <a:gd name="connsiteX85" fmla="*/ 835348 w 10784232"/>
                <a:gd name="connsiteY85" fmla="*/ 30801 h 912354"/>
                <a:gd name="connsiteX86" fmla="*/ 1079715 w 10784232"/>
                <a:gd name="connsiteY86" fmla="*/ 28180 h 912354"/>
                <a:gd name="connsiteX87" fmla="*/ 1257623 w 10784232"/>
                <a:gd name="connsiteY87" fmla="*/ 20025 h 912354"/>
                <a:gd name="connsiteX88" fmla="*/ 2039291 w 10784232"/>
                <a:gd name="connsiteY88" fmla="*/ 22646 h 912354"/>
                <a:gd name="connsiteX89" fmla="*/ 2621069 w 10784232"/>
                <a:gd name="connsiteY89" fmla="*/ 14201 h 912354"/>
                <a:gd name="connsiteX90" fmla="*/ 2944166 w 10784232"/>
                <a:gd name="connsiteY90" fmla="*/ 25850 h 912354"/>
                <a:gd name="connsiteX91" fmla="*/ 3338834 w 10784232"/>
                <a:gd name="connsiteY91" fmla="*/ 24685 h 912354"/>
                <a:gd name="connsiteX92" fmla="*/ 3723789 w 10784232"/>
                <a:gd name="connsiteY92" fmla="*/ 20025 h 912354"/>
                <a:gd name="connsiteX93" fmla="*/ 3862439 w 10784232"/>
                <a:gd name="connsiteY93" fmla="*/ 22055 h 912354"/>
                <a:gd name="connsiteX94" fmla="*/ 3865434 w 10784232"/>
                <a:gd name="connsiteY94" fmla="*/ 19093 h 912354"/>
                <a:gd name="connsiteX95" fmla="*/ 3916301 w 10784232"/>
                <a:gd name="connsiteY95" fmla="*/ 12285 h 912354"/>
                <a:gd name="connsiteX96" fmla="*/ 4297166 w 10784232"/>
                <a:gd name="connsiteY96" fmla="*/ 5587 h 912354"/>
                <a:gd name="connsiteX97" fmla="*/ 4627931 w 10784232"/>
                <a:gd name="connsiteY97" fmla="*/ 16654 h 912354"/>
                <a:gd name="connsiteX98" fmla="*/ 4872298 w 10784232"/>
                <a:gd name="connsiteY98" fmla="*/ 14033 h 912354"/>
                <a:gd name="connsiteX99" fmla="*/ 5050205 w 10784232"/>
                <a:gd name="connsiteY99" fmla="*/ 5878 h 912354"/>
                <a:gd name="connsiteX100" fmla="*/ 5831875 w 10784232"/>
                <a:gd name="connsiteY100" fmla="*/ 8499 h 912354"/>
                <a:gd name="connsiteX101" fmla="*/ 6413652 w 10784232"/>
                <a:gd name="connsiteY101" fmla="*/ 54 h 91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784232" h="912354">
                  <a:moveTo>
                    <a:pt x="6413652" y="54"/>
                  </a:moveTo>
                  <a:cubicBezTo>
                    <a:pt x="6521521" y="636"/>
                    <a:pt x="6629391" y="5878"/>
                    <a:pt x="6736749" y="11703"/>
                  </a:cubicBezTo>
                  <a:cubicBezTo>
                    <a:pt x="6868134" y="18110"/>
                    <a:pt x="6999520" y="17819"/>
                    <a:pt x="7131417" y="10538"/>
                  </a:cubicBezTo>
                  <a:cubicBezTo>
                    <a:pt x="7195321" y="6898"/>
                    <a:pt x="7259480" y="4349"/>
                    <a:pt x="7323703" y="3403"/>
                  </a:cubicBezTo>
                  <a:lnTo>
                    <a:pt x="7513431" y="5841"/>
                  </a:lnTo>
                  <a:lnTo>
                    <a:pt x="7523208" y="5587"/>
                  </a:lnTo>
                  <a:cubicBezTo>
                    <a:pt x="7571803" y="5004"/>
                    <a:pt x="7620174" y="5587"/>
                    <a:pt x="7668433" y="7407"/>
                  </a:cubicBezTo>
                  <a:lnTo>
                    <a:pt x="7673788" y="7750"/>
                  </a:lnTo>
                  <a:lnTo>
                    <a:pt x="7814418" y="2384"/>
                  </a:lnTo>
                  <a:lnTo>
                    <a:pt x="8182936" y="5878"/>
                  </a:lnTo>
                  <a:lnTo>
                    <a:pt x="8867748" y="8499"/>
                  </a:lnTo>
                  <a:cubicBezTo>
                    <a:pt x="9037494" y="9082"/>
                    <a:pt x="9207242" y="-820"/>
                    <a:pt x="9377437" y="54"/>
                  </a:cubicBezTo>
                  <a:cubicBezTo>
                    <a:pt x="9471940" y="636"/>
                    <a:pt x="9566443" y="5878"/>
                    <a:pt x="9660498" y="11703"/>
                  </a:cubicBezTo>
                  <a:cubicBezTo>
                    <a:pt x="9775603" y="18110"/>
                    <a:pt x="9890709" y="17819"/>
                    <a:pt x="10006262" y="10538"/>
                  </a:cubicBezTo>
                  <a:cubicBezTo>
                    <a:pt x="10118233" y="3257"/>
                    <a:pt x="10231099" y="345"/>
                    <a:pt x="10343517" y="5878"/>
                  </a:cubicBezTo>
                  <a:lnTo>
                    <a:pt x="10421981" y="7189"/>
                  </a:lnTo>
                  <a:lnTo>
                    <a:pt x="10782847" y="791668"/>
                  </a:lnTo>
                  <a:lnTo>
                    <a:pt x="10784232" y="893542"/>
                  </a:lnTo>
                  <a:lnTo>
                    <a:pt x="10782441" y="893542"/>
                  </a:lnTo>
                  <a:cubicBezTo>
                    <a:pt x="10764526" y="893833"/>
                    <a:pt x="10749746" y="883640"/>
                    <a:pt x="10730935" y="886552"/>
                  </a:cubicBezTo>
                  <a:lnTo>
                    <a:pt x="10399950" y="883349"/>
                  </a:lnTo>
                  <a:cubicBezTo>
                    <a:pt x="10263346" y="883640"/>
                    <a:pt x="10127190" y="889756"/>
                    <a:pt x="9991034" y="894707"/>
                  </a:cubicBezTo>
                  <a:cubicBezTo>
                    <a:pt x="9922508" y="897328"/>
                    <a:pt x="9853983" y="894415"/>
                    <a:pt x="9785457" y="891212"/>
                  </a:cubicBezTo>
                  <a:lnTo>
                    <a:pt x="9589284" y="881019"/>
                  </a:lnTo>
                  <a:cubicBezTo>
                    <a:pt x="9490303" y="876359"/>
                    <a:pt x="9390873" y="876942"/>
                    <a:pt x="9291891" y="878107"/>
                  </a:cubicBezTo>
                  <a:lnTo>
                    <a:pt x="8757569" y="887426"/>
                  </a:lnTo>
                  <a:cubicBezTo>
                    <a:pt x="8578416" y="890921"/>
                    <a:pt x="8399711" y="885679"/>
                    <a:pt x="8220559" y="884805"/>
                  </a:cubicBezTo>
                  <a:lnTo>
                    <a:pt x="7958585" y="886552"/>
                  </a:lnTo>
                  <a:lnTo>
                    <a:pt x="7840466" y="885551"/>
                  </a:lnTo>
                  <a:lnTo>
                    <a:pt x="7775365" y="885679"/>
                  </a:lnTo>
                  <a:lnTo>
                    <a:pt x="7520520" y="892668"/>
                  </a:lnTo>
                  <a:lnTo>
                    <a:pt x="7355252" y="897619"/>
                  </a:lnTo>
                  <a:cubicBezTo>
                    <a:pt x="7323452" y="898493"/>
                    <a:pt x="7291765" y="898420"/>
                    <a:pt x="7260189" y="897219"/>
                  </a:cubicBezTo>
                  <a:lnTo>
                    <a:pt x="7193724" y="892169"/>
                  </a:lnTo>
                  <a:lnTo>
                    <a:pt x="7114035" y="894707"/>
                  </a:lnTo>
                  <a:cubicBezTo>
                    <a:pt x="7035817" y="897328"/>
                    <a:pt x="6957599" y="894415"/>
                    <a:pt x="6879381" y="891212"/>
                  </a:cubicBezTo>
                  <a:lnTo>
                    <a:pt x="6655463" y="881019"/>
                  </a:lnTo>
                  <a:cubicBezTo>
                    <a:pt x="6542482" y="876359"/>
                    <a:pt x="6428989" y="876942"/>
                    <a:pt x="6316007" y="878107"/>
                  </a:cubicBezTo>
                  <a:lnTo>
                    <a:pt x="5706112" y="887426"/>
                  </a:lnTo>
                  <a:cubicBezTo>
                    <a:pt x="5501620" y="890921"/>
                    <a:pt x="5297640" y="885679"/>
                    <a:pt x="5093149" y="884805"/>
                  </a:cubicBezTo>
                  <a:lnTo>
                    <a:pt x="4584987" y="885679"/>
                  </a:lnTo>
                  <a:lnTo>
                    <a:pt x="4294099" y="892668"/>
                  </a:lnTo>
                  <a:lnTo>
                    <a:pt x="4226632" y="894439"/>
                  </a:lnTo>
                  <a:lnTo>
                    <a:pt x="3788204" y="897496"/>
                  </a:lnTo>
                  <a:lnTo>
                    <a:pt x="3321452" y="908854"/>
                  </a:lnTo>
                  <a:cubicBezTo>
                    <a:pt x="3243234" y="911475"/>
                    <a:pt x="3165016" y="908562"/>
                    <a:pt x="3086799" y="905359"/>
                  </a:cubicBezTo>
                  <a:lnTo>
                    <a:pt x="2862880" y="895166"/>
                  </a:lnTo>
                  <a:cubicBezTo>
                    <a:pt x="2749899" y="890506"/>
                    <a:pt x="2636406" y="891089"/>
                    <a:pt x="2523424" y="892254"/>
                  </a:cubicBezTo>
                  <a:lnTo>
                    <a:pt x="1913529" y="901573"/>
                  </a:lnTo>
                  <a:cubicBezTo>
                    <a:pt x="1709038" y="905068"/>
                    <a:pt x="1505057" y="899826"/>
                    <a:pt x="1300566" y="898952"/>
                  </a:cubicBezTo>
                  <a:lnTo>
                    <a:pt x="792405" y="899826"/>
                  </a:lnTo>
                  <a:lnTo>
                    <a:pt x="501516" y="906815"/>
                  </a:lnTo>
                  <a:lnTo>
                    <a:pt x="312872" y="911766"/>
                  </a:lnTo>
                  <a:cubicBezTo>
                    <a:pt x="240278" y="913514"/>
                    <a:pt x="168195" y="911475"/>
                    <a:pt x="96623" y="904194"/>
                  </a:cubicBezTo>
                  <a:cubicBezTo>
                    <a:pt x="84864" y="903029"/>
                    <a:pt x="73106" y="900699"/>
                    <a:pt x="62370" y="898078"/>
                  </a:cubicBezTo>
                  <a:cubicBezTo>
                    <a:pt x="15337" y="886429"/>
                    <a:pt x="8691" y="879149"/>
                    <a:pt x="21472" y="850899"/>
                  </a:cubicBezTo>
                  <a:cubicBezTo>
                    <a:pt x="30674" y="829931"/>
                    <a:pt x="21472" y="809254"/>
                    <a:pt x="16871" y="788868"/>
                  </a:cubicBezTo>
                  <a:cubicBezTo>
                    <a:pt x="11759" y="767608"/>
                    <a:pt x="21472" y="751882"/>
                    <a:pt x="52146" y="739650"/>
                  </a:cubicBezTo>
                  <a:cubicBezTo>
                    <a:pt x="74129" y="730913"/>
                    <a:pt x="90488" y="718973"/>
                    <a:pt x="105825" y="706741"/>
                  </a:cubicBezTo>
                  <a:cubicBezTo>
                    <a:pt x="120139" y="695383"/>
                    <a:pt x="116049" y="688685"/>
                    <a:pt x="92533" y="683443"/>
                  </a:cubicBezTo>
                  <a:cubicBezTo>
                    <a:pt x="79241" y="680239"/>
                    <a:pt x="65438" y="678201"/>
                    <a:pt x="51635" y="675289"/>
                  </a:cubicBezTo>
                  <a:cubicBezTo>
                    <a:pt x="21983" y="668882"/>
                    <a:pt x="9714" y="659854"/>
                    <a:pt x="12270" y="642380"/>
                  </a:cubicBezTo>
                  <a:cubicBezTo>
                    <a:pt x="15849" y="615296"/>
                    <a:pt x="21472" y="588211"/>
                    <a:pt x="27096" y="561418"/>
                  </a:cubicBezTo>
                  <a:cubicBezTo>
                    <a:pt x="30163" y="545401"/>
                    <a:pt x="46522" y="534334"/>
                    <a:pt x="71061" y="526180"/>
                  </a:cubicBezTo>
                  <a:cubicBezTo>
                    <a:pt x="106336" y="514531"/>
                    <a:pt x="142633" y="505794"/>
                    <a:pt x="179442" y="496475"/>
                  </a:cubicBezTo>
                  <a:cubicBezTo>
                    <a:pt x="188644" y="494145"/>
                    <a:pt x="201936" y="491815"/>
                    <a:pt x="199891" y="485117"/>
                  </a:cubicBezTo>
                  <a:cubicBezTo>
                    <a:pt x="198357" y="479583"/>
                    <a:pt x="185577" y="479292"/>
                    <a:pt x="176374" y="478419"/>
                  </a:cubicBezTo>
                  <a:lnTo>
                    <a:pt x="67994" y="469390"/>
                  </a:lnTo>
                  <a:cubicBezTo>
                    <a:pt x="42433" y="467060"/>
                    <a:pt x="16871" y="464731"/>
                    <a:pt x="0" y="451917"/>
                  </a:cubicBezTo>
                  <a:lnTo>
                    <a:pt x="0" y="434443"/>
                  </a:lnTo>
                  <a:cubicBezTo>
                    <a:pt x="19938" y="412892"/>
                    <a:pt x="27607" y="390759"/>
                    <a:pt x="13292" y="367169"/>
                  </a:cubicBezTo>
                  <a:cubicBezTo>
                    <a:pt x="2045" y="348531"/>
                    <a:pt x="5113" y="329892"/>
                    <a:pt x="17894" y="311836"/>
                  </a:cubicBezTo>
                  <a:cubicBezTo>
                    <a:pt x="28629" y="296110"/>
                    <a:pt x="40388" y="280383"/>
                    <a:pt x="51635" y="264657"/>
                  </a:cubicBezTo>
                  <a:cubicBezTo>
                    <a:pt x="56235" y="258250"/>
                    <a:pt x="61859" y="252134"/>
                    <a:pt x="60837" y="245145"/>
                  </a:cubicBezTo>
                  <a:cubicBezTo>
                    <a:pt x="58280" y="226506"/>
                    <a:pt x="76685" y="217769"/>
                    <a:pt x="104802" y="212818"/>
                  </a:cubicBezTo>
                  <a:cubicBezTo>
                    <a:pt x="150302" y="204955"/>
                    <a:pt x="197846" y="201169"/>
                    <a:pt x="244367" y="195345"/>
                  </a:cubicBezTo>
                  <a:cubicBezTo>
                    <a:pt x="258682" y="193597"/>
                    <a:pt x="272996" y="192432"/>
                    <a:pt x="288333" y="187481"/>
                  </a:cubicBezTo>
                  <a:cubicBezTo>
                    <a:pt x="272485" y="181657"/>
                    <a:pt x="257149" y="181948"/>
                    <a:pt x="241812" y="181074"/>
                  </a:cubicBezTo>
                  <a:cubicBezTo>
                    <a:pt x="185065" y="177871"/>
                    <a:pt x="127807" y="177871"/>
                    <a:pt x="71572" y="172629"/>
                  </a:cubicBezTo>
                  <a:cubicBezTo>
                    <a:pt x="64927" y="171755"/>
                    <a:pt x="58280" y="171173"/>
                    <a:pt x="51635" y="170008"/>
                  </a:cubicBezTo>
                  <a:cubicBezTo>
                    <a:pt x="29141" y="165931"/>
                    <a:pt x="21983" y="158359"/>
                    <a:pt x="36298" y="148457"/>
                  </a:cubicBezTo>
                  <a:cubicBezTo>
                    <a:pt x="67994" y="126323"/>
                    <a:pt x="61859" y="101278"/>
                    <a:pt x="59303" y="76232"/>
                  </a:cubicBezTo>
                  <a:cubicBezTo>
                    <a:pt x="58792" y="71281"/>
                    <a:pt x="56747" y="66330"/>
                    <a:pt x="57258" y="61671"/>
                  </a:cubicBezTo>
                  <a:cubicBezTo>
                    <a:pt x="60325" y="33130"/>
                    <a:pt x="73617" y="26141"/>
                    <a:pt x="123718" y="26432"/>
                  </a:cubicBezTo>
                  <a:cubicBezTo>
                    <a:pt x="250502" y="27306"/>
                    <a:pt x="377287" y="21481"/>
                    <a:pt x="504583" y="19734"/>
                  </a:cubicBezTo>
                  <a:cubicBezTo>
                    <a:pt x="615520" y="18569"/>
                    <a:pt x="725434" y="22064"/>
                    <a:pt x="835348" y="30801"/>
                  </a:cubicBezTo>
                  <a:cubicBezTo>
                    <a:pt x="917144" y="37208"/>
                    <a:pt x="998430" y="34878"/>
                    <a:pt x="1079715" y="28180"/>
                  </a:cubicBezTo>
                  <a:cubicBezTo>
                    <a:pt x="1138507" y="23229"/>
                    <a:pt x="1197809" y="19734"/>
                    <a:pt x="1257623" y="20025"/>
                  </a:cubicBezTo>
                  <a:lnTo>
                    <a:pt x="2039291" y="22646"/>
                  </a:lnTo>
                  <a:cubicBezTo>
                    <a:pt x="2233047" y="23229"/>
                    <a:pt x="2426803" y="13327"/>
                    <a:pt x="2621069" y="14201"/>
                  </a:cubicBezTo>
                  <a:cubicBezTo>
                    <a:pt x="2728938" y="14783"/>
                    <a:pt x="2836808" y="20025"/>
                    <a:pt x="2944166" y="25850"/>
                  </a:cubicBezTo>
                  <a:cubicBezTo>
                    <a:pt x="3075551" y="32257"/>
                    <a:pt x="3206937" y="31966"/>
                    <a:pt x="3338834" y="24685"/>
                  </a:cubicBezTo>
                  <a:cubicBezTo>
                    <a:pt x="3466641" y="17404"/>
                    <a:pt x="3595471" y="14492"/>
                    <a:pt x="3723789" y="20025"/>
                  </a:cubicBezTo>
                  <a:lnTo>
                    <a:pt x="3862439" y="22055"/>
                  </a:lnTo>
                  <a:lnTo>
                    <a:pt x="3865434" y="19093"/>
                  </a:lnTo>
                  <a:cubicBezTo>
                    <a:pt x="3875402" y="13814"/>
                    <a:pt x="3891251" y="12140"/>
                    <a:pt x="3916301" y="12285"/>
                  </a:cubicBezTo>
                  <a:cubicBezTo>
                    <a:pt x="4043085" y="13159"/>
                    <a:pt x="4169870" y="7334"/>
                    <a:pt x="4297166" y="5587"/>
                  </a:cubicBezTo>
                  <a:cubicBezTo>
                    <a:pt x="4408102" y="4422"/>
                    <a:pt x="4518017" y="7917"/>
                    <a:pt x="4627931" y="16654"/>
                  </a:cubicBezTo>
                  <a:cubicBezTo>
                    <a:pt x="4709727" y="23061"/>
                    <a:pt x="4791014" y="20731"/>
                    <a:pt x="4872298" y="14033"/>
                  </a:cubicBezTo>
                  <a:cubicBezTo>
                    <a:pt x="4931089" y="9082"/>
                    <a:pt x="4990392" y="5587"/>
                    <a:pt x="5050205" y="5878"/>
                  </a:cubicBezTo>
                  <a:lnTo>
                    <a:pt x="5831875" y="8499"/>
                  </a:lnTo>
                  <a:cubicBezTo>
                    <a:pt x="6025629" y="9082"/>
                    <a:pt x="6219385" y="-820"/>
                    <a:pt x="6413652" y="54"/>
                  </a:cubicBezTo>
                  <a:close/>
                </a:path>
              </a:pathLst>
            </a:custGeom>
            <a:solidFill>
              <a:schemeClr val="accent1"/>
            </a:solidFill>
            <a:ln w="9525" cap="flat">
              <a:noFill/>
              <a:prstDash val="solid"/>
              <a:miter/>
            </a:ln>
          </p:spPr>
          <p:txBody>
            <a:bodyPr wrap="square" rtlCol="0" anchor="ctr">
              <a:noAutofit/>
            </a:bodyPr>
            <a:lstStyle/>
            <a:p>
              <a:endParaRPr lang="en-US"/>
            </a:p>
          </p:txBody>
        </p:sp>
        <p:grpSp>
          <p:nvGrpSpPr>
            <p:cNvPr id="26" name="Group 25">
              <a:extLst>
                <a:ext uri="{FF2B5EF4-FFF2-40B4-BE49-F238E27FC236}">
                  <a16:creationId xmlns:a16="http://schemas.microsoft.com/office/drawing/2014/main" id="{D1D21D24-939F-4852-88E5-6BBC56F54728}"/>
                </a:ext>
              </a:extLst>
            </p:cNvPr>
            <p:cNvGrpSpPr/>
            <p:nvPr userDrawn="1"/>
          </p:nvGrpSpPr>
          <p:grpSpPr>
            <a:xfrm>
              <a:off x="325902" y="196144"/>
              <a:ext cx="10492534" cy="848402"/>
              <a:chOff x="325902" y="196144"/>
              <a:chExt cx="10492534" cy="848402"/>
            </a:xfrm>
          </p:grpSpPr>
          <p:sp>
            <p:nvSpPr>
              <p:cNvPr id="5" name="Freeform: Shape 4">
                <a:extLst>
                  <a:ext uri="{FF2B5EF4-FFF2-40B4-BE49-F238E27FC236}">
                    <a16:creationId xmlns:a16="http://schemas.microsoft.com/office/drawing/2014/main" id="{365C4493-BC88-474D-8F38-B1D8E511758C}"/>
                  </a:ext>
                </a:extLst>
              </p:cNvPr>
              <p:cNvSpPr/>
              <p:nvPr/>
            </p:nvSpPr>
            <p:spPr>
              <a:xfrm>
                <a:off x="839133" y="222991"/>
                <a:ext cx="1841022" cy="205348"/>
              </a:xfrm>
              <a:custGeom>
                <a:avLst/>
                <a:gdLst>
                  <a:gd name="connsiteX0" fmla="*/ 3430117 w 3430116"/>
                  <a:gd name="connsiteY0" fmla="*/ 2858 h 671618"/>
                  <a:gd name="connsiteX1" fmla="*/ 3278669 w 3430116"/>
                  <a:gd name="connsiteY1" fmla="*/ 43815 h 671618"/>
                  <a:gd name="connsiteX2" fmla="*/ 3233902 w 3430116"/>
                  <a:gd name="connsiteY2" fmla="*/ 98108 h 671618"/>
                  <a:gd name="connsiteX3" fmla="*/ 3119602 w 3430116"/>
                  <a:gd name="connsiteY3" fmla="*/ 197168 h 671618"/>
                  <a:gd name="connsiteX4" fmla="*/ 2769082 w 3430116"/>
                  <a:gd name="connsiteY4" fmla="*/ 173355 h 671618"/>
                  <a:gd name="connsiteX5" fmla="*/ 2375699 w 3430116"/>
                  <a:gd name="connsiteY5" fmla="*/ 154305 h 671618"/>
                  <a:gd name="connsiteX6" fmla="*/ 2170912 w 3430116"/>
                  <a:gd name="connsiteY6" fmla="*/ 306705 h 671618"/>
                  <a:gd name="connsiteX7" fmla="*/ 1932787 w 3430116"/>
                  <a:gd name="connsiteY7" fmla="*/ 443865 h 671618"/>
                  <a:gd name="connsiteX8" fmla="*/ 1725142 w 3430116"/>
                  <a:gd name="connsiteY8" fmla="*/ 420053 h 671618"/>
                  <a:gd name="connsiteX9" fmla="*/ 1328902 w 3430116"/>
                  <a:gd name="connsiteY9" fmla="*/ 377190 h 671618"/>
                  <a:gd name="connsiteX10" fmla="*/ 1121257 w 3430116"/>
                  <a:gd name="connsiteY10" fmla="*/ 482918 h 671618"/>
                  <a:gd name="connsiteX11" fmla="*/ 1034579 w 3430116"/>
                  <a:gd name="connsiteY11" fmla="*/ 607695 h 671618"/>
                  <a:gd name="connsiteX12" fmla="*/ 872654 w 3430116"/>
                  <a:gd name="connsiteY12" fmla="*/ 663893 h 671618"/>
                  <a:gd name="connsiteX13" fmla="*/ 796454 w 3430116"/>
                  <a:gd name="connsiteY13" fmla="*/ 638175 h 671618"/>
                  <a:gd name="connsiteX14" fmla="*/ 89699 w 3430116"/>
                  <a:gd name="connsiteY14" fmla="*/ 345758 h 671618"/>
                  <a:gd name="connsiteX15" fmla="*/ 17309 w 3430116"/>
                  <a:gd name="connsiteY15" fmla="*/ 310515 h 671618"/>
                  <a:gd name="connsiteX16" fmla="*/ 1117 w 3430116"/>
                  <a:gd name="connsiteY16" fmla="*/ 285750 h 671618"/>
                  <a:gd name="connsiteX17" fmla="*/ 24929 w 3430116"/>
                  <a:gd name="connsiteY17" fmla="*/ 274320 h 671618"/>
                  <a:gd name="connsiteX18" fmla="*/ 143039 w 3430116"/>
                  <a:gd name="connsiteY18" fmla="*/ 263843 h 671618"/>
                  <a:gd name="connsiteX19" fmla="*/ 242099 w 3430116"/>
                  <a:gd name="connsiteY19" fmla="*/ 259080 h 671618"/>
                  <a:gd name="connsiteX20" fmla="*/ 293534 w 3430116"/>
                  <a:gd name="connsiteY20" fmla="*/ 235268 h 671618"/>
                  <a:gd name="connsiteX21" fmla="*/ 257339 w 3430116"/>
                  <a:gd name="connsiteY21" fmla="*/ 188595 h 671618"/>
                  <a:gd name="connsiteX22" fmla="*/ 122084 w 3430116"/>
                  <a:gd name="connsiteY22" fmla="*/ 100013 h 671618"/>
                  <a:gd name="connsiteX23" fmla="*/ 76364 w 3430116"/>
                  <a:gd name="connsiteY23" fmla="*/ 51435 h 671618"/>
                  <a:gd name="connsiteX24" fmla="*/ 142087 w 3430116"/>
                  <a:gd name="connsiteY24" fmla="*/ 27623 h 671618"/>
                  <a:gd name="connsiteX25" fmla="*/ 483082 w 3430116"/>
                  <a:gd name="connsiteY25" fmla="*/ 50482 h 671618"/>
                  <a:gd name="connsiteX26" fmla="*/ 828839 w 3430116"/>
                  <a:gd name="connsiteY26" fmla="*/ 52388 h 671618"/>
                  <a:gd name="connsiteX27" fmla="*/ 1122209 w 3430116"/>
                  <a:gd name="connsiteY27" fmla="*/ 27623 h 671618"/>
                  <a:gd name="connsiteX28" fmla="*/ 2068994 w 3430116"/>
                  <a:gd name="connsiteY28" fmla="*/ 20003 h 671618"/>
                  <a:gd name="connsiteX29" fmla="*/ 2872904 w 3430116"/>
                  <a:gd name="connsiteY29" fmla="*/ 25718 h 671618"/>
                  <a:gd name="connsiteX30" fmla="*/ 3416782 w 3430116"/>
                  <a:gd name="connsiteY30" fmla="*/ 0 h 671618"/>
                  <a:gd name="connsiteX31" fmla="*/ 3430117 w 3430116"/>
                  <a:gd name="connsiteY31" fmla="*/ 2858 h 67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30116" h="671618">
                    <a:moveTo>
                      <a:pt x="3430117" y="2858"/>
                    </a:moveTo>
                    <a:cubicBezTo>
                      <a:pt x="3379634" y="22860"/>
                      <a:pt x="3327247" y="24765"/>
                      <a:pt x="3278669" y="43815"/>
                    </a:cubicBezTo>
                    <a:cubicBezTo>
                      <a:pt x="3251999" y="54293"/>
                      <a:pt x="3238664" y="68580"/>
                      <a:pt x="3233902" y="98108"/>
                    </a:cubicBezTo>
                    <a:cubicBezTo>
                      <a:pt x="3221519" y="173355"/>
                      <a:pt x="3195802" y="192405"/>
                      <a:pt x="3119602" y="197168"/>
                    </a:cubicBezTo>
                    <a:cubicBezTo>
                      <a:pt x="3001492" y="202883"/>
                      <a:pt x="2886239" y="182880"/>
                      <a:pt x="2769082" y="173355"/>
                    </a:cubicBezTo>
                    <a:cubicBezTo>
                      <a:pt x="2638589" y="163830"/>
                      <a:pt x="2509049" y="142875"/>
                      <a:pt x="2375699" y="154305"/>
                    </a:cubicBezTo>
                    <a:cubicBezTo>
                      <a:pt x="2270924" y="162878"/>
                      <a:pt x="2210917" y="219075"/>
                      <a:pt x="2170912" y="306705"/>
                    </a:cubicBezTo>
                    <a:cubicBezTo>
                      <a:pt x="2124239" y="409575"/>
                      <a:pt x="2041372" y="451485"/>
                      <a:pt x="1932787" y="443865"/>
                    </a:cubicBezTo>
                    <a:cubicBezTo>
                      <a:pt x="1863254" y="439103"/>
                      <a:pt x="1794674" y="428625"/>
                      <a:pt x="1725142" y="420053"/>
                    </a:cubicBezTo>
                    <a:cubicBezTo>
                      <a:pt x="1592744" y="403860"/>
                      <a:pt x="1463204" y="374333"/>
                      <a:pt x="1328902" y="377190"/>
                    </a:cubicBezTo>
                    <a:cubicBezTo>
                      <a:pt x="1241272" y="379095"/>
                      <a:pt x="1172692" y="412433"/>
                      <a:pt x="1121257" y="482918"/>
                    </a:cubicBezTo>
                    <a:cubicBezTo>
                      <a:pt x="1091729" y="523875"/>
                      <a:pt x="1064107" y="566738"/>
                      <a:pt x="1034579" y="607695"/>
                    </a:cubicBezTo>
                    <a:cubicBezTo>
                      <a:pt x="990764" y="667703"/>
                      <a:pt x="945044" y="682943"/>
                      <a:pt x="872654" y="663893"/>
                    </a:cubicBezTo>
                    <a:cubicBezTo>
                      <a:pt x="846937" y="657225"/>
                      <a:pt x="819314" y="651510"/>
                      <a:pt x="796454" y="638175"/>
                    </a:cubicBezTo>
                    <a:cubicBezTo>
                      <a:pt x="572617" y="512445"/>
                      <a:pt x="327824" y="436245"/>
                      <a:pt x="89699" y="345758"/>
                    </a:cubicBezTo>
                    <a:cubicBezTo>
                      <a:pt x="64934" y="336233"/>
                      <a:pt x="41122" y="322898"/>
                      <a:pt x="17309" y="310515"/>
                    </a:cubicBezTo>
                    <a:cubicBezTo>
                      <a:pt x="7784" y="305753"/>
                      <a:pt x="-3646" y="299085"/>
                      <a:pt x="1117" y="285750"/>
                    </a:cubicBezTo>
                    <a:cubicBezTo>
                      <a:pt x="4927" y="275273"/>
                      <a:pt x="16357" y="275273"/>
                      <a:pt x="24929" y="274320"/>
                    </a:cubicBezTo>
                    <a:cubicBezTo>
                      <a:pt x="63982" y="270510"/>
                      <a:pt x="103034" y="262890"/>
                      <a:pt x="143039" y="263843"/>
                    </a:cubicBezTo>
                    <a:cubicBezTo>
                      <a:pt x="176377" y="264795"/>
                      <a:pt x="209714" y="263843"/>
                      <a:pt x="242099" y="259080"/>
                    </a:cubicBezTo>
                    <a:cubicBezTo>
                      <a:pt x="260197" y="256223"/>
                      <a:pt x="289724" y="261937"/>
                      <a:pt x="293534" y="235268"/>
                    </a:cubicBezTo>
                    <a:cubicBezTo>
                      <a:pt x="297344" y="213360"/>
                      <a:pt x="273532" y="200025"/>
                      <a:pt x="257339" y="188595"/>
                    </a:cubicBezTo>
                    <a:cubicBezTo>
                      <a:pt x="213524" y="157163"/>
                      <a:pt x="166852" y="129540"/>
                      <a:pt x="122084" y="100013"/>
                    </a:cubicBezTo>
                    <a:cubicBezTo>
                      <a:pt x="103034" y="86678"/>
                      <a:pt x="70649" y="75248"/>
                      <a:pt x="76364" y="51435"/>
                    </a:cubicBezTo>
                    <a:cubicBezTo>
                      <a:pt x="83032" y="23813"/>
                      <a:pt x="117322" y="27623"/>
                      <a:pt x="142087" y="27623"/>
                    </a:cubicBezTo>
                    <a:cubicBezTo>
                      <a:pt x="256387" y="26670"/>
                      <a:pt x="370687" y="29528"/>
                      <a:pt x="483082" y="50482"/>
                    </a:cubicBezTo>
                    <a:cubicBezTo>
                      <a:pt x="599287" y="72390"/>
                      <a:pt x="713587" y="61913"/>
                      <a:pt x="828839" y="52388"/>
                    </a:cubicBezTo>
                    <a:cubicBezTo>
                      <a:pt x="926947" y="43815"/>
                      <a:pt x="1024102" y="33338"/>
                      <a:pt x="1122209" y="27623"/>
                    </a:cubicBezTo>
                    <a:cubicBezTo>
                      <a:pt x="1437487" y="9525"/>
                      <a:pt x="1753717" y="12383"/>
                      <a:pt x="2068994" y="20003"/>
                    </a:cubicBezTo>
                    <a:cubicBezTo>
                      <a:pt x="2336647" y="26670"/>
                      <a:pt x="2605252" y="26670"/>
                      <a:pt x="2872904" y="25718"/>
                    </a:cubicBezTo>
                    <a:cubicBezTo>
                      <a:pt x="3052927" y="22860"/>
                      <a:pt x="3234854" y="7620"/>
                      <a:pt x="3416782" y="0"/>
                    </a:cubicBezTo>
                    <a:cubicBezTo>
                      <a:pt x="3421544" y="0"/>
                      <a:pt x="3426307" y="1905"/>
                      <a:pt x="3430117" y="2858"/>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261758E-A3BA-426A-8669-35EF9E0DCBB1}"/>
                  </a:ext>
                </a:extLst>
              </p:cNvPr>
              <p:cNvSpPr/>
              <p:nvPr/>
            </p:nvSpPr>
            <p:spPr>
              <a:xfrm>
                <a:off x="2922750" y="219020"/>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5878BE-E134-4A03-B5C3-A27CB2F12A72}"/>
                  </a:ext>
                </a:extLst>
              </p:cNvPr>
              <p:cNvSpPr/>
              <p:nvPr/>
            </p:nvSpPr>
            <p:spPr>
              <a:xfrm>
                <a:off x="325902" y="393534"/>
                <a:ext cx="367143" cy="223489"/>
              </a:xfrm>
              <a:custGeom>
                <a:avLst/>
                <a:gdLst>
                  <a:gd name="connsiteX0" fmla="*/ 6753 w 684046"/>
                  <a:gd name="connsiteY0" fmla="*/ 730951 h 730951"/>
                  <a:gd name="connsiteX1" fmla="*/ 4848 w 684046"/>
                  <a:gd name="connsiteY1" fmla="*/ 695709 h 730951"/>
                  <a:gd name="connsiteX2" fmla="*/ 12468 w 684046"/>
                  <a:gd name="connsiteY2" fmla="*/ 546166 h 730951"/>
                  <a:gd name="connsiteX3" fmla="*/ 52473 w 684046"/>
                  <a:gd name="connsiteY3" fmla="*/ 269941 h 730951"/>
                  <a:gd name="connsiteX4" fmla="*/ 87715 w 684046"/>
                  <a:gd name="connsiteY4" fmla="*/ 151831 h 730951"/>
                  <a:gd name="connsiteX5" fmla="*/ 170583 w 684046"/>
                  <a:gd name="connsiteY5" fmla="*/ 59439 h 730951"/>
                  <a:gd name="connsiteX6" fmla="*/ 386800 w 684046"/>
                  <a:gd name="connsiteY6" fmla="*/ 5146 h 730951"/>
                  <a:gd name="connsiteX7" fmla="*/ 666835 w 684046"/>
                  <a:gd name="connsiteY7" fmla="*/ 59439 h 730951"/>
                  <a:gd name="connsiteX8" fmla="*/ 683980 w 684046"/>
                  <a:gd name="connsiteY8" fmla="*/ 80394 h 730951"/>
                  <a:gd name="connsiteX9" fmla="*/ 658263 w 684046"/>
                  <a:gd name="connsiteY9" fmla="*/ 96586 h 730951"/>
                  <a:gd name="connsiteX10" fmla="*/ 507768 w 684046"/>
                  <a:gd name="connsiteY10" fmla="*/ 120399 h 730951"/>
                  <a:gd name="connsiteX11" fmla="*/ 459190 w 684046"/>
                  <a:gd name="connsiteY11" fmla="*/ 145164 h 730951"/>
                  <a:gd name="connsiteX12" fmla="*/ 490623 w 684046"/>
                  <a:gd name="connsiteY12" fmla="*/ 186121 h 730951"/>
                  <a:gd name="connsiteX13" fmla="*/ 521103 w 684046"/>
                  <a:gd name="connsiteY13" fmla="*/ 225174 h 730951"/>
                  <a:gd name="connsiteX14" fmla="*/ 472525 w 684046"/>
                  <a:gd name="connsiteY14" fmla="*/ 245176 h 730951"/>
                  <a:gd name="connsiteX15" fmla="*/ 249640 w 684046"/>
                  <a:gd name="connsiteY15" fmla="*/ 248986 h 730951"/>
                  <a:gd name="connsiteX16" fmla="*/ 185823 w 684046"/>
                  <a:gd name="connsiteY16" fmla="*/ 269941 h 730951"/>
                  <a:gd name="connsiteX17" fmla="*/ 214398 w 684046"/>
                  <a:gd name="connsiteY17" fmla="*/ 334711 h 730951"/>
                  <a:gd name="connsiteX18" fmla="*/ 351558 w 684046"/>
                  <a:gd name="connsiteY18" fmla="*/ 458536 h 730951"/>
                  <a:gd name="connsiteX19" fmla="*/ 390610 w 684046"/>
                  <a:gd name="connsiteY19" fmla="*/ 527116 h 730951"/>
                  <a:gd name="connsiteX20" fmla="*/ 324888 w 684046"/>
                  <a:gd name="connsiteY20" fmla="*/ 552834 h 730951"/>
                  <a:gd name="connsiteX21" fmla="*/ 98193 w 684046"/>
                  <a:gd name="connsiteY21" fmla="*/ 655704 h 730951"/>
                  <a:gd name="connsiteX22" fmla="*/ 6753 w 684046"/>
                  <a:gd name="connsiteY22" fmla="*/ 730951 h 7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4046" h="730951">
                    <a:moveTo>
                      <a:pt x="6753" y="730951"/>
                    </a:moveTo>
                    <a:cubicBezTo>
                      <a:pt x="-4677" y="716664"/>
                      <a:pt x="1038" y="706186"/>
                      <a:pt x="4848" y="695709"/>
                    </a:cubicBezTo>
                    <a:cubicBezTo>
                      <a:pt x="22945" y="646179"/>
                      <a:pt x="24850" y="595696"/>
                      <a:pt x="12468" y="546166"/>
                    </a:cubicBezTo>
                    <a:cubicBezTo>
                      <a:pt x="-10392" y="448059"/>
                      <a:pt x="10563" y="357571"/>
                      <a:pt x="52473" y="269941"/>
                    </a:cubicBezTo>
                    <a:cubicBezTo>
                      <a:pt x="70570" y="232794"/>
                      <a:pt x="82000" y="193741"/>
                      <a:pt x="87715" y="151831"/>
                    </a:cubicBezTo>
                    <a:cubicBezTo>
                      <a:pt x="93430" y="102301"/>
                      <a:pt x="122005" y="71821"/>
                      <a:pt x="170583" y="59439"/>
                    </a:cubicBezTo>
                    <a:cubicBezTo>
                      <a:pt x="242973" y="41341"/>
                      <a:pt x="314410" y="18481"/>
                      <a:pt x="386800" y="5146"/>
                    </a:cubicBezTo>
                    <a:cubicBezTo>
                      <a:pt x="485860" y="-12951"/>
                      <a:pt x="578253" y="19434"/>
                      <a:pt x="666835" y="59439"/>
                    </a:cubicBezTo>
                    <a:cubicBezTo>
                      <a:pt x="675408" y="63249"/>
                      <a:pt x="684933" y="68964"/>
                      <a:pt x="683980" y="80394"/>
                    </a:cubicBezTo>
                    <a:cubicBezTo>
                      <a:pt x="683028" y="94681"/>
                      <a:pt x="668740" y="94681"/>
                      <a:pt x="658263" y="96586"/>
                    </a:cubicBezTo>
                    <a:cubicBezTo>
                      <a:pt x="607780" y="104206"/>
                      <a:pt x="558250" y="110874"/>
                      <a:pt x="507768" y="120399"/>
                    </a:cubicBezTo>
                    <a:cubicBezTo>
                      <a:pt x="489670" y="123256"/>
                      <a:pt x="465858" y="126114"/>
                      <a:pt x="459190" y="145164"/>
                    </a:cubicBezTo>
                    <a:cubicBezTo>
                      <a:pt x="451570" y="168024"/>
                      <a:pt x="478240" y="174691"/>
                      <a:pt x="490623" y="186121"/>
                    </a:cubicBezTo>
                    <a:cubicBezTo>
                      <a:pt x="503005" y="197551"/>
                      <a:pt x="524913" y="207076"/>
                      <a:pt x="521103" y="225174"/>
                    </a:cubicBezTo>
                    <a:cubicBezTo>
                      <a:pt x="516340" y="248034"/>
                      <a:pt x="489670" y="244224"/>
                      <a:pt x="472525" y="245176"/>
                    </a:cubicBezTo>
                    <a:cubicBezTo>
                      <a:pt x="398230" y="248034"/>
                      <a:pt x="323935" y="247081"/>
                      <a:pt x="249640" y="248986"/>
                    </a:cubicBezTo>
                    <a:cubicBezTo>
                      <a:pt x="226780" y="248986"/>
                      <a:pt x="197253" y="243271"/>
                      <a:pt x="185823" y="269941"/>
                    </a:cubicBezTo>
                    <a:cubicBezTo>
                      <a:pt x="173440" y="297564"/>
                      <a:pt x="197253" y="318519"/>
                      <a:pt x="214398" y="334711"/>
                    </a:cubicBezTo>
                    <a:cubicBezTo>
                      <a:pt x="258213" y="377574"/>
                      <a:pt x="304885" y="418531"/>
                      <a:pt x="351558" y="458536"/>
                    </a:cubicBezTo>
                    <a:cubicBezTo>
                      <a:pt x="372513" y="477586"/>
                      <a:pt x="401088" y="494731"/>
                      <a:pt x="390610" y="527116"/>
                    </a:cubicBezTo>
                    <a:cubicBezTo>
                      <a:pt x="381085" y="557596"/>
                      <a:pt x="349653" y="551881"/>
                      <a:pt x="324888" y="552834"/>
                    </a:cubicBezTo>
                    <a:cubicBezTo>
                      <a:pt x="234400" y="554739"/>
                      <a:pt x="160105" y="590934"/>
                      <a:pt x="98193" y="655704"/>
                    </a:cubicBezTo>
                    <a:cubicBezTo>
                      <a:pt x="73428" y="684279"/>
                      <a:pt x="42948" y="711901"/>
                      <a:pt x="6753" y="730951"/>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7DD8C90-649B-48E9-85FE-B3366E77671B}"/>
                  </a:ext>
                </a:extLst>
              </p:cNvPr>
              <p:cNvSpPr/>
              <p:nvPr/>
            </p:nvSpPr>
            <p:spPr>
              <a:xfrm>
                <a:off x="364819" y="224595"/>
                <a:ext cx="243782" cy="110823"/>
              </a:xfrm>
              <a:custGeom>
                <a:avLst/>
                <a:gdLst>
                  <a:gd name="connsiteX0" fmla="*/ 70451 w 454205"/>
                  <a:gd name="connsiteY0" fmla="*/ 362419 h 362462"/>
                  <a:gd name="connsiteX1" fmla="*/ 10443 w 454205"/>
                  <a:gd name="connsiteY1" fmla="*/ 280504 h 362462"/>
                  <a:gd name="connsiteX2" fmla="*/ 11396 w 454205"/>
                  <a:gd name="connsiteY2" fmla="*/ 130009 h 362462"/>
                  <a:gd name="connsiteX3" fmla="*/ 153318 w 454205"/>
                  <a:gd name="connsiteY3" fmla="*/ 8089 h 362462"/>
                  <a:gd name="connsiteX4" fmla="*/ 375251 w 454205"/>
                  <a:gd name="connsiteY4" fmla="*/ 469 h 362462"/>
                  <a:gd name="connsiteX5" fmla="*/ 439068 w 454205"/>
                  <a:gd name="connsiteY5" fmla="*/ 15709 h 362462"/>
                  <a:gd name="connsiteX6" fmla="*/ 434306 w 454205"/>
                  <a:gd name="connsiteY6" fmla="*/ 56666 h 362462"/>
                  <a:gd name="connsiteX7" fmla="*/ 354296 w 454205"/>
                  <a:gd name="connsiteY7" fmla="*/ 67144 h 362462"/>
                  <a:gd name="connsiteX8" fmla="*/ 289526 w 454205"/>
                  <a:gd name="connsiteY8" fmla="*/ 119531 h 362462"/>
                  <a:gd name="connsiteX9" fmla="*/ 241901 w 454205"/>
                  <a:gd name="connsiteY9" fmla="*/ 149059 h 362462"/>
                  <a:gd name="connsiteX10" fmla="*/ 144746 w 454205"/>
                  <a:gd name="connsiteY10" fmla="*/ 128104 h 362462"/>
                  <a:gd name="connsiteX11" fmla="*/ 97121 w 454205"/>
                  <a:gd name="connsiteY11" fmla="*/ 184301 h 362462"/>
                  <a:gd name="connsiteX12" fmla="*/ 130458 w 454205"/>
                  <a:gd name="connsiteY12" fmla="*/ 288124 h 362462"/>
                  <a:gd name="connsiteX13" fmla="*/ 70451 w 454205"/>
                  <a:gd name="connsiteY13" fmla="*/ 362419 h 3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205" h="362462">
                    <a:moveTo>
                      <a:pt x="70451" y="362419"/>
                    </a:moveTo>
                    <a:cubicBezTo>
                      <a:pt x="-34" y="361466"/>
                      <a:pt x="-12417" y="346226"/>
                      <a:pt x="10443" y="280504"/>
                    </a:cubicBezTo>
                    <a:cubicBezTo>
                      <a:pt x="28541" y="230021"/>
                      <a:pt x="9491" y="180491"/>
                      <a:pt x="11396" y="130009"/>
                    </a:cubicBezTo>
                    <a:cubicBezTo>
                      <a:pt x="15206" y="25234"/>
                      <a:pt x="47591" y="-5246"/>
                      <a:pt x="153318" y="8089"/>
                    </a:cubicBezTo>
                    <a:cubicBezTo>
                      <a:pt x="227613" y="17614"/>
                      <a:pt x="300956" y="-3341"/>
                      <a:pt x="375251" y="469"/>
                    </a:cubicBezTo>
                    <a:cubicBezTo>
                      <a:pt x="397158" y="1421"/>
                      <a:pt x="420018" y="1421"/>
                      <a:pt x="439068" y="15709"/>
                    </a:cubicBezTo>
                    <a:cubicBezTo>
                      <a:pt x="459071" y="31901"/>
                      <a:pt x="460976" y="47141"/>
                      <a:pt x="434306" y="56666"/>
                    </a:cubicBezTo>
                    <a:cubicBezTo>
                      <a:pt x="408588" y="66191"/>
                      <a:pt x="381918" y="67144"/>
                      <a:pt x="354296" y="67144"/>
                    </a:cubicBezTo>
                    <a:cubicBezTo>
                      <a:pt x="319053" y="68096"/>
                      <a:pt x="291431" y="77621"/>
                      <a:pt x="289526" y="119531"/>
                    </a:cubicBezTo>
                    <a:cubicBezTo>
                      <a:pt x="287621" y="150964"/>
                      <a:pt x="266666" y="154774"/>
                      <a:pt x="241901" y="149059"/>
                    </a:cubicBezTo>
                    <a:cubicBezTo>
                      <a:pt x="209516" y="142391"/>
                      <a:pt x="177131" y="133819"/>
                      <a:pt x="144746" y="128104"/>
                    </a:cubicBezTo>
                    <a:cubicBezTo>
                      <a:pt x="102836" y="121436"/>
                      <a:pt x="85691" y="143344"/>
                      <a:pt x="97121" y="184301"/>
                    </a:cubicBezTo>
                    <a:cubicBezTo>
                      <a:pt x="107598" y="219544"/>
                      <a:pt x="120933" y="252881"/>
                      <a:pt x="130458" y="288124"/>
                    </a:cubicBezTo>
                    <a:cubicBezTo>
                      <a:pt x="145698" y="349084"/>
                      <a:pt x="133316" y="363371"/>
                      <a:pt x="70451" y="362419"/>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96D2899-1874-4FA1-9843-1B0222F5EC5F}"/>
                  </a:ext>
                </a:extLst>
              </p:cNvPr>
              <p:cNvSpPr/>
              <p:nvPr/>
            </p:nvSpPr>
            <p:spPr>
              <a:xfrm>
                <a:off x="329478" y="900079"/>
                <a:ext cx="139736" cy="144467"/>
              </a:xfrm>
              <a:custGeom>
                <a:avLst/>
                <a:gdLst>
                  <a:gd name="connsiteX0" fmla="*/ 2948 w 260350"/>
                  <a:gd name="connsiteY0" fmla="*/ 472497 h 472497"/>
                  <a:gd name="connsiteX1" fmla="*/ 2948 w 260350"/>
                  <a:gd name="connsiteY1" fmla="*/ 227705 h 472497"/>
                  <a:gd name="connsiteX2" fmla="*/ 69623 w 260350"/>
                  <a:gd name="connsiteY2" fmla="*/ 120072 h 472497"/>
                  <a:gd name="connsiteX3" fmla="*/ 159158 w 260350"/>
                  <a:gd name="connsiteY3" fmla="*/ 21012 h 472497"/>
                  <a:gd name="connsiteX4" fmla="*/ 242978 w 260350"/>
                  <a:gd name="connsiteY4" fmla="*/ 19107 h 472497"/>
                  <a:gd name="connsiteX5" fmla="*/ 237263 w 260350"/>
                  <a:gd name="connsiteY5" fmla="*/ 102927 h 472497"/>
                  <a:gd name="connsiteX6" fmla="*/ 176303 w 260350"/>
                  <a:gd name="connsiteY6" fmla="*/ 155315 h 472497"/>
                  <a:gd name="connsiteX7" fmla="*/ 25808 w 260350"/>
                  <a:gd name="connsiteY7" fmla="*/ 423920 h 472497"/>
                  <a:gd name="connsiteX8" fmla="*/ 2948 w 260350"/>
                  <a:gd name="connsiteY8" fmla="*/ 472497 h 4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50" h="472497">
                    <a:moveTo>
                      <a:pt x="2948" y="472497"/>
                    </a:moveTo>
                    <a:cubicBezTo>
                      <a:pt x="7710" y="387725"/>
                      <a:pt x="-5625" y="307715"/>
                      <a:pt x="2948" y="227705"/>
                    </a:cubicBezTo>
                    <a:cubicBezTo>
                      <a:pt x="7710" y="181032"/>
                      <a:pt x="45810" y="155315"/>
                      <a:pt x="69623" y="120072"/>
                    </a:cubicBezTo>
                    <a:cubicBezTo>
                      <a:pt x="95340" y="83877"/>
                      <a:pt x="125820" y="51492"/>
                      <a:pt x="159158" y="21012"/>
                    </a:cubicBezTo>
                    <a:cubicBezTo>
                      <a:pt x="186780" y="-4705"/>
                      <a:pt x="216308" y="-8515"/>
                      <a:pt x="242978" y="19107"/>
                    </a:cubicBezTo>
                    <a:cubicBezTo>
                      <a:pt x="269648" y="46730"/>
                      <a:pt x="263933" y="77210"/>
                      <a:pt x="237263" y="102927"/>
                    </a:cubicBezTo>
                    <a:cubicBezTo>
                      <a:pt x="218213" y="121977"/>
                      <a:pt x="197258" y="139122"/>
                      <a:pt x="176303" y="155315"/>
                    </a:cubicBezTo>
                    <a:cubicBezTo>
                      <a:pt x="86768" y="222942"/>
                      <a:pt x="55335" y="322955"/>
                      <a:pt x="25808" y="423920"/>
                    </a:cubicBezTo>
                    <a:cubicBezTo>
                      <a:pt x="21045" y="439160"/>
                      <a:pt x="22950" y="456305"/>
                      <a:pt x="2948" y="47249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1E16FCA-DF7A-40FA-86A1-ACAA5BDDF3F0}"/>
                  </a:ext>
                </a:extLst>
              </p:cNvPr>
              <p:cNvSpPr/>
              <p:nvPr/>
            </p:nvSpPr>
            <p:spPr>
              <a:xfrm>
                <a:off x="331275" y="699182"/>
                <a:ext cx="181270" cy="133059"/>
              </a:xfrm>
              <a:custGeom>
                <a:avLst/>
                <a:gdLst>
                  <a:gd name="connsiteX0" fmla="*/ 30078 w 337735"/>
                  <a:gd name="connsiteY0" fmla="*/ 435187 h 435186"/>
                  <a:gd name="connsiteX1" fmla="*/ 24363 w 337735"/>
                  <a:gd name="connsiteY1" fmla="*/ 143722 h 435186"/>
                  <a:gd name="connsiteX2" fmla="*/ 44366 w 337735"/>
                  <a:gd name="connsiteY2" fmla="*/ 125624 h 435186"/>
                  <a:gd name="connsiteX3" fmla="*/ 316781 w 337735"/>
                  <a:gd name="connsiteY3" fmla="*/ 847 h 435186"/>
                  <a:gd name="connsiteX4" fmla="*/ 337736 w 337735"/>
                  <a:gd name="connsiteY4" fmla="*/ 847 h 435186"/>
                  <a:gd name="connsiteX5" fmla="*/ 259631 w 337735"/>
                  <a:gd name="connsiteY5" fmla="*/ 63712 h 435186"/>
                  <a:gd name="connsiteX6" fmla="*/ 251058 w 337735"/>
                  <a:gd name="connsiteY6" fmla="*/ 135149 h 435186"/>
                  <a:gd name="connsiteX7" fmla="*/ 233913 w 337735"/>
                  <a:gd name="connsiteY7" fmla="*/ 181822 h 435186"/>
                  <a:gd name="connsiteX8" fmla="*/ 127233 w 337735"/>
                  <a:gd name="connsiteY8" fmla="*/ 203729 h 435186"/>
                  <a:gd name="connsiteX9" fmla="*/ 47223 w 337735"/>
                  <a:gd name="connsiteY9" fmla="*/ 304694 h 435186"/>
                  <a:gd name="connsiteX10" fmla="*/ 38651 w 337735"/>
                  <a:gd name="connsiteY10" fmla="*/ 426614 h 435186"/>
                  <a:gd name="connsiteX11" fmla="*/ 30078 w 337735"/>
                  <a:gd name="connsiteY11" fmla="*/ 435187 h 43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735" h="435186">
                    <a:moveTo>
                      <a:pt x="30078" y="435187"/>
                    </a:moveTo>
                    <a:cubicBezTo>
                      <a:pt x="-15642" y="337079"/>
                      <a:pt x="-2307" y="239924"/>
                      <a:pt x="24363" y="143722"/>
                    </a:cubicBezTo>
                    <a:cubicBezTo>
                      <a:pt x="26268" y="136102"/>
                      <a:pt x="36746" y="129434"/>
                      <a:pt x="44366" y="125624"/>
                    </a:cubicBezTo>
                    <a:cubicBezTo>
                      <a:pt x="134853" y="83714"/>
                      <a:pt x="225341" y="41804"/>
                      <a:pt x="316781" y="847"/>
                    </a:cubicBezTo>
                    <a:cubicBezTo>
                      <a:pt x="320591" y="-1058"/>
                      <a:pt x="325353" y="847"/>
                      <a:pt x="337736" y="847"/>
                    </a:cubicBezTo>
                    <a:cubicBezTo>
                      <a:pt x="308208" y="24659"/>
                      <a:pt x="283443" y="43709"/>
                      <a:pt x="259631" y="63712"/>
                    </a:cubicBezTo>
                    <a:cubicBezTo>
                      <a:pt x="233913" y="84667"/>
                      <a:pt x="221531" y="106574"/>
                      <a:pt x="251058" y="135149"/>
                    </a:cubicBezTo>
                    <a:cubicBezTo>
                      <a:pt x="278681" y="161819"/>
                      <a:pt x="265346" y="176107"/>
                      <a:pt x="233913" y="181822"/>
                    </a:cubicBezTo>
                    <a:cubicBezTo>
                      <a:pt x="198671" y="189442"/>
                      <a:pt x="161523" y="194204"/>
                      <a:pt x="127233" y="203729"/>
                    </a:cubicBezTo>
                    <a:cubicBezTo>
                      <a:pt x="67226" y="219922"/>
                      <a:pt x="51033" y="242782"/>
                      <a:pt x="47223" y="304694"/>
                    </a:cubicBezTo>
                    <a:cubicBezTo>
                      <a:pt x="44366" y="345652"/>
                      <a:pt x="42461" y="386609"/>
                      <a:pt x="38651" y="426614"/>
                    </a:cubicBezTo>
                    <a:cubicBezTo>
                      <a:pt x="38651" y="428519"/>
                      <a:pt x="34841" y="431377"/>
                      <a:pt x="30078" y="43518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4D20443-A13E-42A3-A9C3-B84B7F1A3B40}"/>
                  </a:ext>
                </a:extLst>
              </p:cNvPr>
              <p:cNvSpPr/>
              <p:nvPr userDrawn="1"/>
            </p:nvSpPr>
            <p:spPr>
              <a:xfrm>
                <a:off x="3968996" y="205582"/>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D50383A-FF3B-4BF0-9DC4-791868A53DF5}"/>
                  </a:ext>
                </a:extLst>
              </p:cNvPr>
              <p:cNvSpPr/>
              <p:nvPr userDrawn="1"/>
            </p:nvSpPr>
            <p:spPr>
              <a:xfrm>
                <a:off x="6002908" y="202024"/>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7DB82CF-4D12-4299-8477-10EC1FC9519B}"/>
                  </a:ext>
                </a:extLst>
              </p:cNvPr>
              <p:cNvSpPr/>
              <p:nvPr userDrawn="1"/>
            </p:nvSpPr>
            <p:spPr>
              <a:xfrm>
                <a:off x="7286922" y="198466"/>
                <a:ext cx="1999034" cy="73163"/>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4D04029-953E-470E-B2A0-5565DC8125AF}"/>
                  </a:ext>
                </a:extLst>
              </p:cNvPr>
              <p:cNvSpPr/>
              <p:nvPr userDrawn="1"/>
            </p:nvSpPr>
            <p:spPr>
              <a:xfrm>
                <a:off x="9479801" y="196144"/>
                <a:ext cx="1338635" cy="113216"/>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82090" y="339509"/>
            <a:ext cx="10770777"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18" name="Group 17">
            <a:extLst>
              <a:ext uri="{FF2B5EF4-FFF2-40B4-BE49-F238E27FC236}">
                <a16:creationId xmlns:a16="http://schemas.microsoft.com/office/drawing/2014/main" id="{68C76C88-3B74-47C1-9EA5-53D1F02C2882}"/>
              </a:ext>
            </a:extLst>
          </p:cNvPr>
          <p:cNvGrpSpPr/>
          <p:nvPr userDrawn="1"/>
        </p:nvGrpSpPr>
        <p:grpSpPr>
          <a:xfrm rot="17003425" flipH="1">
            <a:off x="10693543" y="-164165"/>
            <a:ext cx="1297679" cy="1314272"/>
            <a:chOff x="646749" y="3124500"/>
            <a:chExt cx="3290703" cy="3332777"/>
          </a:xfrm>
          <a:effectLst>
            <a:outerShdw blurRad="50800" dist="38100" dir="5400000" algn="t" rotWithShape="0">
              <a:prstClr val="black">
                <a:alpha val="40000"/>
              </a:prstClr>
            </a:outerShdw>
          </a:effectLst>
        </p:grpSpPr>
        <p:sp>
          <p:nvSpPr>
            <p:cNvPr id="19" name="Freeform: Shape 18">
              <a:extLst>
                <a:ext uri="{FF2B5EF4-FFF2-40B4-BE49-F238E27FC236}">
                  <a16:creationId xmlns:a16="http://schemas.microsoft.com/office/drawing/2014/main" id="{9BCE745E-E6B6-4A4B-B041-34CEA0FB1AC9}"/>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662094C-2052-4579-900E-12D504E385F4}"/>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94B33DB-47DB-442F-9AAC-51F60526AA20}"/>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22" name="Rectangle: Rounded Corners 21">
              <a:extLst>
                <a:ext uri="{FF2B5EF4-FFF2-40B4-BE49-F238E27FC236}">
                  <a16:creationId xmlns:a16="http://schemas.microsoft.com/office/drawing/2014/main" id="{EE6FC1C8-1DF1-4F89-A4CB-AD8364AD6F3F}"/>
                </a:ext>
              </a:extLst>
            </p:cNvPr>
            <p:cNvSpPr/>
            <p:nvPr/>
          </p:nvSpPr>
          <p:spPr>
            <a:xfrm rot="2273346">
              <a:off x="1556587" y="3644709"/>
              <a:ext cx="2380865" cy="619887"/>
            </a:xfrm>
            <a:prstGeom prst="roundRect">
              <a:avLst>
                <a:gd name="adj" fmla="val 9202"/>
              </a:avLst>
            </a:prstGeom>
            <a:gradFill>
              <a:gsLst>
                <a:gs pos="41000">
                  <a:schemeClr val="accent1">
                    <a:lumMod val="60000"/>
                    <a:lumOff val="40000"/>
                  </a:schemeClr>
                </a:gs>
                <a:gs pos="0">
                  <a:schemeClr val="accent1">
                    <a:lumMod val="50000"/>
                  </a:schemeClr>
                </a:gs>
                <a:gs pos="11000">
                  <a:schemeClr val="accent1">
                    <a:lumMod val="75000"/>
                  </a:schemeClr>
                </a:gs>
                <a:gs pos="23000">
                  <a:schemeClr val="accent1"/>
                </a:gs>
                <a:gs pos="62000">
                  <a:schemeClr val="accent1"/>
                </a:gs>
                <a:gs pos="84000">
                  <a:schemeClr val="accent1">
                    <a:lumMod val="7500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220C7E-B5A7-4BB5-8DB4-EC1BA69CBE7D}"/>
              </a:ext>
            </a:extLst>
          </p:cNvPr>
          <p:cNvSpPr/>
          <p:nvPr userDrawn="1"/>
        </p:nvSpPr>
        <p:spPr>
          <a:xfrm rot="14552104" flipH="1">
            <a:off x="-97187" y="-593855"/>
            <a:ext cx="4562635" cy="4633498"/>
          </a:xfrm>
          <a:custGeom>
            <a:avLst/>
            <a:gdLst>
              <a:gd name="connsiteX0" fmla="*/ 2831028 w 4562635"/>
              <a:gd name="connsiteY0" fmla="*/ 3283969 h 4633498"/>
              <a:gd name="connsiteX1" fmla="*/ 2882290 w 4562635"/>
              <a:gd name="connsiteY1" fmla="*/ 3382590 h 4633498"/>
              <a:gd name="connsiteX2" fmla="*/ 2932301 w 4562635"/>
              <a:gd name="connsiteY2" fmla="*/ 3356595 h 4633498"/>
              <a:gd name="connsiteX3" fmla="*/ 2881039 w 4562635"/>
              <a:gd name="connsiteY3" fmla="*/ 3257974 h 4633498"/>
              <a:gd name="connsiteX4" fmla="*/ 2831028 w 4562635"/>
              <a:gd name="connsiteY4" fmla="*/ 3283969 h 4633498"/>
              <a:gd name="connsiteX5" fmla="*/ 2740878 w 4562635"/>
              <a:gd name="connsiteY5" fmla="*/ 3112279 h 4633498"/>
              <a:gd name="connsiteX6" fmla="*/ 2791413 w 4562635"/>
              <a:gd name="connsiteY6" fmla="*/ 3209502 h 4633498"/>
              <a:gd name="connsiteX7" fmla="*/ 2843567 w 4562635"/>
              <a:gd name="connsiteY7" fmla="*/ 3182393 h 4633498"/>
              <a:gd name="connsiteX8" fmla="*/ 2793032 w 4562635"/>
              <a:gd name="connsiteY8" fmla="*/ 3085170 h 4633498"/>
              <a:gd name="connsiteX9" fmla="*/ 2740878 w 4562635"/>
              <a:gd name="connsiteY9" fmla="*/ 3112279 h 4633498"/>
              <a:gd name="connsiteX10" fmla="*/ 1556491 w 4562635"/>
              <a:gd name="connsiteY10" fmla="*/ 858937 h 4633498"/>
              <a:gd name="connsiteX11" fmla="*/ 1557816 w 4562635"/>
              <a:gd name="connsiteY11" fmla="*/ 853636 h 4633498"/>
              <a:gd name="connsiteX12" fmla="*/ 1573719 w 4562635"/>
              <a:gd name="connsiteY12" fmla="*/ 845685 h 4633498"/>
              <a:gd name="connsiteX13" fmla="*/ 1569079 w 4562635"/>
              <a:gd name="connsiteY13" fmla="*/ 848335 h 4633498"/>
              <a:gd name="connsiteX14" fmla="*/ 1556491 w 4562635"/>
              <a:gd name="connsiteY14" fmla="*/ 858937 h 4633498"/>
              <a:gd name="connsiteX15" fmla="*/ 2757806 w 4562635"/>
              <a:gd name="connsiteY15" fmla="*/ 3322918 h 4633498"/>
              <a:gd name="connsiteX16" fmla="*/ 2809432 w 4562635"/>
              <a:gd name="connsiteY16" fmla="*/ 3422238 h 4633498"/>
              <a:gd name="connsiteX17" fmla="*/ 2862299 w 4562635"/>
              <a:gd name="connsiteY17" fmla="*/ 3394758 h 4633498"/>
              <a:gd name="connsiteX18" fmla="*/ 2810674 w 4562635"/>
              <a:gd name="connsiteY18" fmla="*/ 3295438 h 4633498"/>
              <a:gd name="connsiteX19" fmla="*/ 2757806 w 4562635"/>
              <a:gd name="connsiteY19" fmla="*/ 3322918 h 4633498"/>
              <a:gd name="connsiteX20" fmla="*/ 2667291 w 4562635"/>
              <a:gd name="connsiteY20" fmla="*/ 3150529 h 4633498"/>
              <a:gd name="connsiteX21" fmla="*/ 2718553 w 4562635"/>
              <a:gd name="connsiteY21" fmla="*/ 3249150 h 4633498"/>
              <a:gd name="connsiteX22" fmla="*/ 2772851 w 4562635"/>
              <a:gd name="connsiteY22" fmla="*/ 3220927 h 4633498"/>
              <a:gd name="connsiteX23" fmla="*/ 2721588 w 4562635"/>
              <a:gd name="connsiteY23" fmla="*/ 3122306 h 4633498"/>
              <a:gd name="connsiteX24" fmla="*/ 2667291 w 4562635"/>
              <a:gd name="connsiteY24" fmla="*/ 3150529 h 4633498"/>
              <a:gd name="connsiteX25" fmla="*/ 2410039 w 4562635"/>
              <a:gd name="connsiteY25" fmla="*/ 2812425 h 4633498"/>
              <a:gd name="connsiteX26" fmla="*/ 2451562 w 4562635"/>
              <a:gd name="connsiteY26" fmla="*/ 2892310 h 4633498"/>
              <a:gd name="connsiteX27" fmla="*/ 2529336 w 4562635"/>
              <a:gd name="connsiteY27" fmla="*/ 2851884 h 4633498"/>
              <a:gd name="connsiteX28" fmla="*/ 2487813 w 4562635"/>
              <a:gd name="connsiteY28" fmla="*/ 2771998 h 4633498"/>
              <a:gd name="connsiteX29" fmla="*/ 2410039 w 4562635"/>
              <a:gd name="connsiteY29" fmla="*/ 2812425 h 4633498"/>
              <a:gd name="connsiteX30" fmla="*/ 2461307 w 4562635"/>
              <a:gd name="connsiteY30" fmla="*/ 2912613 h 4633498"/>
              <a:gd name="connsiteX31" fmla="*/ 2502182 w 4562635"/>
              <a:gd name="connsiteY31" fmla="*/ 2991252 h 4633498"/>
              <a:gd name="connsiteX32" fmla="*/ 2581231 w 4562635"/>
              <a:gd name="connsiteY32" fmla="*/ 2950163 h 4633498"/>
              <a:gd name="connsiteX33" fmla="*/ 2540356 w 4562635"/>
              <a:gd name="connsiteY33" fmla="*/ 2871525 h 4633498"/>
              <a:gd name="connsiteX34" fmla="*/ 2461307 w 4562635"/>
              <a:gd name="connsiteY34" fmla="*/ 2912613 h 4633498"/>
              <a:gd name="connsiteX35" fmla="*/ 2680634 w 4562635"/>
              <a:gd name="connsiteY35" fmla="*/ 3361254 h 4633498"/>
              <a:gd name="connsiteX36" fmla="*/ 2732259 w 4562635"/>
              <a:gd name="connsiteY36" fmla="*/ 3460574 h 4633498"/>
              <a:gd name="connsiteX37" fmla="*/ 2788700 w 4562635"/>
              <a:gd name="connsiteY37" fmla="*/ 3431237 h 4633498"/>
              <a:gd name="connsiteX38" fmla="*/ 2737075 w 4562635"/>
              <a:gd name="connsiteY38" fmla="*/ 3331917 h 4633498"/>
              <a:gd name="connsiteX39" fmla="*/ 2680634 w 4562635"/>
              <a:gd name="connsiteY39" fmla="*/ 3361254 h 4633498"/>
              <a:gd name="connsiteX40" fmla="*/ 2590835 w 4562635"/>
              <a:gd name="connsiteY40" fmla="*/ 3188494 h 4633498"/>
              <a:gd name="connsiteX41" fmla="*/ 2642460 w 4562635"/>
              <a:gd name="connsiteY41" fmla="*/ 3287814 h 4633498"/>
              <a:gd name="connsiteX42" fmla="*/ 2699614 w 4562635"/>
              <a:gd name="connsiteY42" fmla="*/ 3258106 h 4633498"/>
              <a:gd name="connsiteX43" fmla="*/ 2647989 w 4562635"/>
              <a:gd name="connsiteY43" fmla="*/ 3158786 h 4633498"/>
              <a:gd name="connsiteX44" fmla="*/ 2590835 w 4562635"/>
              <a:gd name="connsiteY44" fmla="*/ 3188494 h 4633498"/>
              <a:gd name="connsiteX45" fmla="*/ 2007866 w 4562635"/>
              <a:gd name="connsiteY45" fmla="*/ 2210771 h 4633498"/>
              <a:gd name="connsiteX46" fmla="*/ 2060629 w 4562635"/>
              <a:gd name="connsiteY46" fmla="*/ 2196673 h 4633498"/>
              <a:gd name="connsiteX47" fmla="*/ 1998333 w 4562635"/>
              <a:gd name="connsiteY47" fmla="*/ 2189568 h 4633498"/>
              <a:gd name="connsiteX48" fmla="*/ 2007866 w 4562635"/>
              <a:gd name="connsiteY48" fmla="*/ 2210771 h 4633498"/>
              <a:gd name="connsiteX49" fmla="*/ 2022188 w 4562635"/>
              <a:gd name="connsiteY49" fmla="*/ 2241334 h 4633498"/>
              <a:gd name="connsiteX50" fmla="*/ 2045214 w 4562635"/>
              <a:gd name="connsiteY50" fmla="*/ 2285633 h 4633498"/>
              <a:gd name="connsiteX51" fmla="*/ 2122110 w 4562635"/>
              <a:gd name="connsiteY51" fmla="*/ 2245663 h 4633498"/>
              <a:gd name="connsiteX52" fmla="*/ 2022188 w 4562635"/>
              <a:gd name="connsiteY52" fmla="*/ 2241334 h 4633498"/>
              <a:gd name="connsiteX53" fmla="*/ 2066416 w 4562635"/>
              <a:gd name="connsiteY53" fmla="*/ 2335816 h 4633498"/>
              <a:gd name="connsiteX54" fmla="*/ 2169264 w 4562635"/>
              <a:gd name="connsiteY54" fmla="*/ 2282357 h 4633498"/>
              <a:gd name="connsiteX55" fmla="*/ 2164569 w 4562635"/>
              <a:gd name="connsiteY55" fmla="*/ 2270977 h 4633498"/>
              <a:gd name="connsiteX56" fmla="*/ 2063253 w 4562635"/>
              <a:gd name="connsiteY56" fmla="*/ 2303896 h 4633498"/>
              <a:gd name="connsiteX57" fmla="*/ 2066416 w 4562635"/>
              <a:gd name="connsiteY57" fmla="*/ 2335816 h 4633498"/>
              <a:gd name="connsiteX58" fmla="*/ 2413450 w 4562635"/>
              <a:gd name="connsiteY58" fmla="*/ 3065118 h 4633498"/>
              <a:gd name="connsiteX59" fmla="*/ 2454001 w 4562635"/>
              <a:gd name="connsiteY59" fmla="*/ 3143132 h 4633498"/>
              <a:gd name="connsiteX60" fmla="*/ 2532413 w 4562635"/>
              <a:gd name="connsiteY60" fmla="*/ 3102374 h 4633498"/>
              <a:gd name="connsiteX61" fmla="*/ 2491862 w 4562635"/>
              <a:gd name="connsiteY61" fmla="*/ 3024361 h 4633498"/>
              <a:gd name="connsiteX62" fmla="*/ 2413450 w 4562635"/>
              <a:gd name="connsiteY62" fmla="*/ 3065118 h 4633498"/>
              <a:gd name="connsiteX63" fmla="*/ 2361221 w 4562635"/>
              <a:gd name="connsiteY63" fmla="*/ 2964637 h 4633498"/>
              <a:gd name="connsiteX64" fmla="*/ 2402420 w 4562635"/>
              <a:gd name="connsiteY64" fmla="*/ 3043899 h 4633498"/>
              <a:gd name="connsiteX65" fmla="*/ 2482107 w 4562635"/>
              <a:gd name="connsiteY65" fmla="*/ 3002479 h 4633498"/>
              <a:gd name="connsiteX66" fmla="*/ 2440908 w 4562635"/>
              <a:gd name="connsiteY66" fmla="*/ 2923217 h 4633498"/>
              <a:gd name="connsiteX67" fmla="*/ 2361221 w 4562635"/>
              <a:gd name="connsiteY67" fmla="*/ 2964637 h 4633498"/>
              <a:gd name="connsiteX68" fmla="*/ 2586199 w 4562635"/>
              <a:gd name="connsiteY68" fmla="*/ 3492075 h 4633498"/>
              <a:gd name="connsiteX69" fmla="*/ 2611284 w 4562635"/>
              <a:gd name="connsiteY69" fmla="*/ 3540336 h 4633498"/>
              <a:gd name="connsiteX70" fmla="*/ 2667011 w 4562635"/>
              <a:gd name="connsiteY70" fmla="*/ 3511369 h 4633498"/>
              <a:gd name="connsiteX71" fmla="*/ 2641925 w 4562635"/>
              <a:gd name="connsiteY71" fmla="*/ 3463109 h 4633498"/>
              <a:gd name="connsiteX72" fmla="*/ 2586199 w 4562635"/>
              <a:gd name="connsiteY72" fmla="*/ 3492075 h 4633498"/>
              <a:gd name="connsiteX73" fmla="*/ 2491323 w 4562635"/>
              <a:gd name="connsiteY73" fmla="*/ 3311293 h 4633498"/>
              <a:gd name="connsiteX74" fmla="*/ 2575305 w 4562635"/>
              <a:gd name="connsiteY74" fmla="*/ 3472862 h 4633498"/>
              <a:gd name="connsiteX75" fmla="*/ 2631030 w 4562635"/>
              <a:gd name="connsiteY75" fmla="*/ 3443896 h 4633498"/>
              <a:gd name="connsiteX76" fmla="*/ 2547048 w 4562635"/>
              <a:gd name="connsiteY76" fmla="*/ 3282327 h 4633498"/>
              <a:gd name="connsiteX77" fmla="*/ 2491323 w 4562635"/>
              <a:gd name="connsiteY77" fmla="*/ 3311293 h 4633498"/>
              <a:gd name="connsiteX78" fmla="*/ 2456058 w 4562635"/>
              <a:gd name="connsiteY78" fmla="*/ 3243448 h 4633498"/>
              <a:gd name="connsiteX79" fmla="*/ 2480780 w 4562635"/>
              <a:gd name="connsiteY79" fmla="*/ 3291009 h 4633498"/>
              <a:gd name="connsiteX80" fmla="*/ 2537935 w 4562635"/>
              <a:gd name="connsiteY80" fmla="*/ 3261301 h 4633498"/>
              <a:gd name="connsiteX81" fmla="*/ 2513212 w 4562635"/>
              <a:gd name="connsiteY81" fmla="*/ 3213739 h 4633498"/>
              <a:gd name="connsiteX82" fmla="*/ 2456058 w 4562635"/>
              <a:gd name="connsiteY82" fmla="*/ 3243448 h 4633498"/>
              <a:gd name="connsiteX83" fmla="*/ 2209868 w 4562635"/>
              <a:gd name="connsiteY83" fmla="*/ 2916471 h 4633498"/>
              <a:gd name="connsiteX84" fmla="*/ 2251067 w 4562635"/>
              <a:gd name="connsiteY84" fmla="*/ 2995733 h 4633498"/>
              <a:gd name="connsiteX85" fmla="*/ 2330115 w 4562635"/>
              <a:gd name="connsiteY85" fmla="*/ 2954645 h 4633498"/>
              <a:gd name="connsiteX86" fmla="*/ 2288916 w 4562635"/>
              <a:gd name="connsiteY86" fmla="*/ 2875383 h 4633498"/>
              <a:gd name="connsiteX87" fmla="*/ 2209868 w 4562635"/>
              <a:gd name="connsiteY87" fmla="*/ 2916471 h 4633498"/>
              <a:gd name="connsiteX88" fmla="*/ 2313040 w 4562635"/>
              <a:gd name="connsiteY88" fmla="*/ 3116517 h 4633498"/>
              <a:gd name="connsiteX89" fmla="*/ 2353591 w 4562635"/>
              <a:gd name="connsiteY89" fmla="*/ 3194530 h 4633498"/>
              <a:gd name="connsiteX90" fmla="*/ 2433913 w 4562635"/>
              <a:gd name="connsiteY90" fmla="*/ 3152780 h 4633498"/>
              <a:gd name="connsiteX91" fmla="*/ 2393363 w 4562635"/>
              <a:gd name="connsiteY91" fmla="*/ 3074766 h 4633498"/>
              <a:gd name="connsiteX92" fmla="*/ 2313040 w 4562635"/>
              <a:gd name="connsiteY92" fmla="*/ 3116517 h 4633498"/>
              <a:gd name="connsiteX93" fmla="*/ 2261136 w 4562635"/>
              <a:gd name="connsiteY93" fmla="*/ 3016660 h 4633498"/>
              <a:gd name="connsiteX94" fmla="*/ 2302011 w 4562635"/>
              <a:gd name="connsiteY94" fmla="*/ 3095298 h 4633498"/>
              <a:gd name="connsiteX95" fmla="*/ 2382333 w 4562635"/>
              <a:gd name="connsiteY95" fmla="*/ 3053548 h 4633498"/>
              <a:gd name="connsiteX96" fmla="*/ 2341458 w 4562635"/>
              <a:gd name="connsiteY96" fmla="*/ 2974909 h 4633498"/>
              <a:gd name="connsiteX97" fmla="*/ 2261136 w 4562635"/>
              <a:gd name="connsiteY97" fmla="*/ 3016660 h 4633498"/>
              <a:gd name="connsiteX98" fmla="*/ 2479841 w 4562635"/>
              <a:gd name="connsiteY98" fmla="*/ 3460294 h 4633498"/>
              <a:gd name="connsiteX99" fmla="*/ 2505654 w 4562635"/>
              <a:gd name="connsiteY99" fmla="*/ 3509955 h 4633498"/>
              <a:gd name="connsiteX100" fmla="*/ 2560666 w 4562635"/>
              <a:gd name="connsiteY100" fmla="*/ 3481360 h 4633498"/>
              <a:gd name="connsiteX101" fmla="*/ 2534853 w 4562635"/>
              <a:gd name="connsiteY101" fmla="*/ 3431699 h 4633498"/>
              <a:gd name="connsiteX102" fmla="*/ 2479841 w 4562635"/>
              <a:gd name="connsiteY102" fmla="*/ 3460294 h 4633498"/>
              <a:gd name="connsiteX103" fmla="*/ 2384615 w 4562635"/>
              <a:gd name="connsiteY103" fmla="*/ 3280583 h 4633498"/>
              <a:gd name="connsiteX104" fmla="*/ 2467869 w 4562635"/>
              <a:gd name="connsiteY104" fmla="*/ 3440753 h 4633498"/>
              <a:gd name="connsiteX105" fmla="*/ 2524310 w 4562635"/>
              <a:gd name="connsiteY105" fmla="*/ 3411415 h 4633498"/>
              <a:gd name="connsiteX106" fmla="*/ 2441055 w 4562635"/>
              <a:gd name="connsiteY106" fmla="*/ 3251246 h 4633498"/>
              <a:gd name="connsiteX107" fmla="*/ 2384615 w 4562635"/>
              <a:gd name="connsiteY107" fmla="*/ 3280583 h 4633498"/>
              <a:gd name="connsiteX108" fmla="*/ 1899892 w 4562635"/>
              <a:gd name="connsiteY108" fmla="*/ 2400656 h 4633498"/>
              <a:gd name="connsiteX109" fmla="*/ 1939864 w 4562635"/>
              <a:gd name="connsiteY109" fmla="*/ 2403570 h 4633498"/>
              <a:gd name="connsiteX110" fmla="*/ 2042636 w 4562635"/>
              <a:gd name="connsiteY110" fmla="*/ 2351139 h 4633498"/>
              <a:gd name="connsiteX111" fmla="*/ 2040742 w 4562635"/>
              <a:gd name="connsiteY111" fmla="*/ 2314611 h 4633498"/>
              <a:gd name="connsiteX112" fmla="*/ 1898004 w 4562635"/>
              <a:gd name="connsiteY112" fmla="*/ 2388805 h 4633498"/>
              <a:gd name="connsiteX113" fmla="*/ 1899892 w 4562635"/>
              <a:gd name="connsiteY113" fmla="*/ 2400656 h 4633498"/>
              <a:gd name="connsiteX114" fmla="*/ 1817606 w 4562635"/>
              <a:gd name="connsiteY114" fmla="*/ 2345699 h 4633498"/>
              <a:gd name="connsiteX115" fmla="*/ 1898325 w 4562635"/>
              <a:gd name="connsiteY115" fmla="*/ 2365933 h 4633498"/>
              <a:gd name="connsiteX116" fmla="*/ 2032488 w 4562635"/>
              <a:gd name="connsiteY116" fmla="*/ 2295209 h 4633498"/>
              <a:gd name="connsiteX117" fmla="*/ 2007442 w 4562635"/>
              <a:gd name="connsiteY117" fmla="*/ 2247024 h 4633498"/>
              <a:gd name="connsiteX118" fmla="*/ 1817606 w 4562635"/>
              <a:gd name="connsiteY118" fmla="*/ 2345699 h 4633498"/>
              <a:gd name="connsiteX119" fmla="*/ 2315665 w 4562635"/>
              <a:gd name="connsiteY119" fmla="*/ 3315533 h 4633498"/>
              <a:gd name="connsiteX120" fmla="*/ 2341478 w 4562635"/>
              <a:gd name="connsiteY120" fmla="*/ 3365193 h 4633498"/>
              <a:gd name="connsiteX121" fmla="*/ 2395775 w 4562635"/>
              <a:gd name="connsiteY121" fmla="*/ 3336970 h 4633498"/>
              <a:gd name="connsiteX122" fmla="*/ 2369962 w 4562635"/>
              <a:gd name="connsiteY122" fmla="*/ 3287310 h 4633498"/>
              <a:gd name="connsiteX123" fmla="*/ 2315665 w 4562635"/>
              <a:gd name="connsiteY123" fmla="*/ 3315533 h 4633498"/>
              <a:gd name="connsiteX124" fmla="*/ 2385857 w 4562635"/>
              <a:gd name="connsiteY124" fmla="*/ 3454064 h 4633498"/>
              <a:gd name="connsiteX125" fmla="*/ 2470203 w 4562635"/>
              <a:gd name="connsiteY125" fmla="*/ 3616333 h 4633498"/>
              <a:gd name="connsiteX126" fmla="*/ 2525929 w 4562635"/>
              <a:gd name="connsiteY126" fmla="*/ 3587367 h 4633498"/>
              <a:gd name="connsiteX127" fmla="*/ 2441584 w 4562635"/>
              <a:gd name="connsiteY127" fmla="*/ 3425098 h 4633498"/>
              <a:gd name="connsiteX128" fmla="*/ 2385857 w 4562635"/>
              <a:gd name="connsiteY128" fmla="*/ 3454064 h 4633498"/>
              <a:gd name="connsiteX129" fmla="*/ 2215504 w 4562635"/>
              <a:gd name="connsiteY129" fmla="*/ 3167215 h 4633498"/>
              <a:gd name="connsiteX130" fmla="*/ 2256703 w 4562635"/>
              <a:gd name="connsiteY130" fmla="*/ 3246477 h 4633498"/>
              <a:gd name="connsiteX131" fmla="*/ 2335115 w 4562635"/>
              <a:gd name="connsiteY131" fmla="*/ 3205720 h 4633498"/>
              <a:gd name="connsiteX132" fmla="*/ 2293916 w 4562635"/>
              <a:gd name="connsiteY132" fmla="*/ 3126458 h 4633498"/>
              <a:gd name="connsiteX133" fmla="*/ 2215504 w 4562635"/>
              <a:gd name="connsiteY133" fmla="*/ 3167215 h 4633498"/>
              <a:gd name="connsiteX134" fmla="*/ 2163286 w 4562635"/>
              <a:gd name="connsiteY134" fmla="*/ 3068314 h 4633498"/>
              <a:gd name="connsiteX135" fmla="*/ 2203837 w 4562635"/>
              <a:gd name="connsiteY135" fmla="*/ 3146328 h 4633498"/>
              <a:gd name="connsiteX136" fmla="*/ 2283524 w 4562635"/>
              <a:gd name="connsiteY136" fmla="*/ 3104908 h 4633498"/>
              <a:gd name="connsiteX137" fmla="*/ 2242973 w 4562635"/>
              <a:gd name="connsiteY137" fmla="*/ 3026893 h 4633498"/>
              <a:gd name="connsiteX138" fmla="*/ 2163286 w 4562635"/>
              <a:gd name="connsiteY138" fmla="*/ 3068314 h 4633498"/>
              <a:gd name="connsiteX139" fmla="*/ 1755553 w 4562635"/>
              <a:gd name="connsiteY139" fmla="*/ 2316749 h 4633498"/>
              <a:gd name="connsiteX140" fmla="*/ 1803432 w 4562635"/>
              <a:gd name="connsiteY140" fmla="*/ 2331348 h 4633498"/>
              <a:gd name="connsiteX141" fmla="*/ 1998883 w 4562635"/>
              <a:gd name="connsiteY141" fmla="*/ 2231730 h 4633498"/>
              <a:gd name="connsiteX142" fmla="*/ 1982877 w 4562635"/>
              <a:gd name="connsiteY142" fmla="*/ 2198588 h 4633498"/>
              <a:gd name="connsiteX143" fmla="*/ 1755553 w 4562635"/>
              <a:gd name="connsiteY143" fmla="*/ 2316749 h 4633498"/>
              <a:gd name="connsiteX144" fmla="*/ 2280917 w 4562635"/>
              <a:gd name="connsiteY144" fmla="*/ 3419771 h 4633498"/>
              <a:gd name="connsiteX145" fmla="*/ 2364898 w 4562635"/>
              <a:gd name="connsiteY145" fmla="*/ 3581341 h 4633498"/>
              <a:gd name="connsiteX146" fmla="*/ 2417767 w 4562635"/>
              <a:gd name="connsiteY146" fmla="*/ 3553860 h 4633498"/>
              <a:gd name="connsiteX147" fmla="*/ 2333785 w 4562635"/>
              <a:gd name="connsiteY147" fmla="*/ 3392291 h 4633498"/>
              <a:gd name="connsiteX148" fmla="*/ 2280917 w 4562635"/>
              <a:gd name="connsiteY148" fmla="*/ 3419771 h 4633498"/>
              <a:gd name="connsiteX149" fmla="*/ 2245287 w 4562635"/>
              <a:gd name="connsiteY149" fmla="*/ 3351226 h 4633498"/>
              <a:gd name="connsiteX150" fmla="*/ 2270737 w 4562635"/>
              <a:gd name="connsiteY150" fmla="*/ 3400187 h 4633498"/>
              <a:gd name="connsiteX151" fmla="*/ 2323605 w 4562635"/>
              <a:gd name="connsiteY151" fmla="*/ 3372707 h 4633498"/>
              <a:gd name="connsiteX152" fmla="*/ 2298156 w 4562635"/>
              <a:gd name="connsiteY152" fmla="*/ 3323746 h 4633498"/>
              <a:gd name="connsiteX153" fmla="*/ 2245287 w 4562635"/>
              <a:gd name="connsiteY153" fmla="*/ 3351226 h 4633498"/>
              <a:gd name="connsiteX154" fmla="*/ 2374727 w 4562635"/>
              <a:gd name="connsiteY154" fmla="*/ 3601995 h 4633498"/>
              <a:gd name="connsiteX155" fmla="*/ 2400540 w 4562635"/>
              <a:gd name="connsiteY155" fmla="*/ 3651655 h 4633498"/>
              <a:gd name="connsiteX156" fmla="*/ 2454837 w 4562635"/>
              <a:gd name="connsiteY156" fmla="*/ 3623432 h 4633498"/>
              <a:gd name="connsiteX157" fmla="*/ 2429024 w 4562635"/>
              <a:gd name="connsiteY157" fmla="*/ 3573772 h 4633498"/>
              <a:gd name="connsiteX158" fmla="*/ 2374727 w 4562635"/>
              <a:gd name="connsiteY158" fmla="*/ 3601995 h 4633498"/>
              <a:gd name="connsiteX159" fmla="*/ 1939366 w 4562635"/>
              <a:gd name="connsiteY159" fmla="*/ 2777608 h 4633498"/>
              <a:gd name="connsiteX160" fmla="*/ 1979483 w 4562635"/>
              <a:gd name="connsiteY160" fmla="*/ 2854788 h 4633498"/>
              <a:gd name="connsiteX161" fmla="*/ 2019004 w 4562635"/>
              <a:gd name="connsiteY161" fmla="*/ 2834245 h 4633498"/>
              <a:gd name="connsiteX162" fmla="*/ 1978887 w 4562635"/>
              <a:gd name="connsiteY162" fmla="*/ 2757066 h 4633498"/>
              <a:gd name="connsiteX163" fmla="*/ 1855706 w 4562635"/>
              <a:gd name="connsiteY163" fmla="*/ 2625009 h 4633498"/>
              <a:gd name="connsiteX164" fmla="*/ 1895823 w 4562635"/>
              <a:gd name="connsiteY164" fmla="*/ 2702188 h 4633498"/>
              <a:gd name="connsiteX165" fmla="*/ 1935344 w 4562635"/>
              <a:gd name="connsiteY165" fmla="*/ 2681646 h 4633498"/>
              <a:gd name="connsiteX166" fmla="*/ 1895227 w 4562635"/>
              <a:gd name="connsiteY166" fmla="*/ 2604466 h 4633498"/>
              <a:gd name="connsiteX167" fmla="*/ 2115419 w 4562635"/>
              <a:gd name="connsiteY167" fmla="*/ 3219239 h 4633498"/>
              <a:gd name="connsiteX168" fmla="*/ 2156294 w 4562635"/>
              <a:gd name="connsiteY168" fmla="*/ 3297877 h 4633498"/>
              <a:gd name="connsiteX169" fmla="*/ 2234704 w 4562635"/>
              <a:gd name="connsiteY169" fmla="*/ 3257120 h 4633498"/>
              <a:gd name="connsiteX170" fmla="*/ 2193829 w 4562635"/>
              <a:gd name="connsiteY170" fmla="*/ 3178482 h 4633498"/>
              <a:gd name="connsiteX171" fmla="*/ 2115419 w 4562635"/>
              <a:gd name="connsiteY171" fmla="*/ 3219239 h 4633498"/>
              <a:gd name="connsiteX172" fmla="*/ 2011621 w 4562635"/>
              <a:gd name="connsiteY172" fmla="*/ 3021105 h 4633498"/>
              <a:gd name="connsiteX173" fmla="*/ 2052171 w 4562635"/>
              <a:gd name="connsiteY173" fmla="*/ 3099117 h 4633498"/>
              <a:gd name="connsiteX174" fmla="*/ 2130582 w 4562635"/>
              <a:gd name="connsiteY174" fmla="*/ 3058360 h 4633498"/>
              <a:gd name="connsiteX175" fmla="*/ 2090032 w 4562635"/>
              <a:gd name="connsiteY175" fmla="*/ 2980348 h 4633498"/>
              <a:gd name="connsiteX176" fmla="*/ 2011621 w 4562635"/>
              <a:gd name="connsiteY176" fmla="*/ 3021105 h 4633498"/>
              <a:gd name="connsiteX177" fmla="*/ 1408063 w 4562635"/>
              <a:gd name="connsiteY177" fmla="*/ 1895720 h 4633498"/>
              <a:gd name="connsiteX178" fmla="*/ 1453363 w 4562635"/>
              <a:gd name="connsiteY178" fmla="*/ 1872173 h 4633498"/>
              <a:gd name="connsiteX179" fmla="*/ 1477369 w 4562635"/>
              <a:gd name="connsiteY179" fmla="*/ 1918356 h 4633498"/>
              <a:gd name="connsiteX180" fmla="*/ 1565350 w 4562635"/>
              <a:gd name="connsiteY180" fmla="*/ 1872624 h 4633498"/>
              <a:gd name="connsiteX181" fmla="*/ 1567833 w 4562635"/>
              <a:gd name="connsiteY181" fmla="*/ 1878316 h 4633498"/>
              <a:gd name="connsiteX182" fmla="*/ 1439880 w 4562635"/>
              <a:gd name="connsiteY182" fmla="*/ 1956931 h 4633498"/>
              <a:gd name="connsiteX183" fmla="*/ 1408063 w 4562635"/>
              <a:gd name="connsiteY183" fmla="*/ 1895720 h 4633498"/>
              <a:gd name="connsiteX184" fmla="*/ 2210200 w 4562635"/>
              <a:gd name="connsiteY184" fmla="*/ 3458305 h 4633498"/>
              <a:gd name="connsiteX185" fmla="*/ 2235649 w 4562635"/>
              <a:gd name="connsiteY185" fmla="*/ 3507265 h 4633498"/>
              <a:gd name="connsiteX186" fmla="*/ 2289232 w 4562635"/>
              <a:gd name="connsiteY186" fmla="*/ 3479413 h 4633498"/>
              <a:gd name="connsiteX187" fmla="*/ 2263783 w 4562635"/>
              <a:gd name="connsiteY187" fmla="*/ 3430453 h 4633498"/>
              <a:gd name="connsiteX188" fmla="*/ 2210200 w 4562635"/>
              <a:gd name="connsiteY188" fmla="*/ 3458305 h 4633498"/>
              <a:gd name="connsiteX189" fmla="*/ 2174208 w 4562635"/>
              <a:gd name="connsiteY189" fmla="*/ 3389061 h 4633498"/>
              <a:gd name="connsiteX190" fmla="*/ 2200021 w 4562635"/>
              <a:gd name="connsiteY190" fmla="*/ 3438721 h 4633498"/>
              <a:gd name="connsiteX191" fmla="*/ 2252889 w 4562635"/>
              <a:gd name="connsiteY191" fmla="*/ 3411240 h 4633498"/>
              <a:gd name="connsiteX192" fmla="*/ 2227076 w 4562635"/>
              <a:gd name="connsiteY192" fmla="*/ 3361580 h 4633498"/>
              <a:gd name="connsiteX193" fmla="*/ 2174208 w 4562635"/>
              <a:gd name="connsiteY193" fmla="*/ 3389061 h 4633498"/>
              <a:gd name="connsiteX194" fmla="*/ 1850573 w 4562635"/>
              <a:gd name="connsiteY194" fmla="*/ 2823762 h 4633498"/>
              <a:gd name="connsiteX195" fmla="*/ 1890690 w 4562635"/>
              <a:gd name="connsiteY195" fmla="*/ 2900942 h 4633498"/>
              <a:gd name="connsiteX196" fmla="*/ 1930211 w 4562635"/>
              <a:gd name="connsiteY196" fmla="*/ 2880399 h 4633498"/>
              <a:gd name="connsiteX197" fmla="*/ 1890094 w 4562635"/>
              <a:gd name="connsiteY197" fmla="*/ 2803220 h 4633498"/>
              <a:gd name="connsiteX198" fmla="*/ 1663654 w 4562635"/>
              <a:gd name="connsiteY198" fmla="*/ 2471131 h 4633498"/>
              <a:gd name="connsiteX199" fmla="*/ 1693547 w 4562635"/>
              <a:gd name="connsiteY199" fmla="*/ 2528642 h 4633498"/>
              <a:gd name="connsiteX200" fmla="*/ 1853106 w 4562635"/>
              <a:gd name="connsiteY200" fmla="*/ 2445706 h 4633498"/>
              <a:gd name="connsiteX201" fmla="*/ 1853775 w 4562635"/>
              <a:gd name="connsiteY201" fmla="*/ 2430550 h 4633498"/>
              <a:gd name="connsiteX202" fmla="*/ 1823414 w 4562635"/>
              <a:gd name="connsiteY202" fmla="*/ 2422640 h 4633498"/>
              <a:gd name="connsiteX203" fmla="*/ 1819395 w 4562635"/>
              <a:gd name="connsiteY203" fmla="*/ 2420780 h 4633498"/>
              <a:gd name="connsiteX204" fmla="*/ 1791416 w 4562635"/>
              <a:gd name="connsiteY204" fmla="*/ 2405708 h 4633498"/>
              <a:gd name="connsiteX205" fmla="*/ 1663654 w 4562635"/>
              <a:gd name="connsiteY205" fmla="*/ 2471131 h 4633498"/>
              <a:gd name="connsiteX206" fmla="*/ 1611138 w 4562635"/>
              <a:gd name="connsiteY206" fmla="*/ 2370098 h 4633498"/>
              <a:gd name="connsiteX207" fmla="*/ 1653150 w 4562635"/>
              <a:gd name="connsiteY207" fmla="*/ 2450924 h 4633498"/>
              <a:gd name="connsiteX208" fmla="*/ 1778107 w 4562635"/>
              <a:gd name="connsiteY208" fmla="*/ 2385973 h 4633498"/>
              <a:gd name="connsiteX209" fmla="*/ 1739742 w 4562635"/>
              <a:gd name="connsiteY209" fmla="*/ 2361492 h 4633498"/>
              <a:gd name="connsiteX210" fmla="*/ 1741108 w 4562635"/>
              <a:gd name="connsiteY210" fmla="*/ 2361770 h 4633498"/>
              <a:gd name="connsiteX211" fmla="*/ 1666003 w 4562635"/>
              <a:gd name="connsiteY211" fmla="*/ 2340591 h 4633498"/>
              <a:gd name="connsiteX212" fmla="*/ 1611138 w 4562635"/>
              <a:gd name="connsiteY212" fmla="*/ 2370098 h 4633498"/>
              <a:gd name="connsiteX213" fmla="*/ 1766914 w 4562635"/>
              <a:gd name="connsiteY213" fmla="*/ 2671162 h 4633498"/>
              <a:gd name="connsiteX214" fmla="*/ 1807031 w 4562635"/>
              <a:gd name="connsiteY214" fmla="*/ 2748341 h 4633498"/>
              <a:gd name="connsiteX215" fmla="*/ 1846551 w 4562635"/>
              <a:gd name="connsiteY215" fmla="*/ 2727799 h 4633498"/>
              <a:gd name="connsiteX216" fmla="*/ 1806434 w 4562635"/>
              <a:gd name="connsiteY216" fmla="*/ 2650620 h 4633498"/>
              <a:gd name="connsiteX217" fmla="*/ 1568567 w 4562635"/>
              <a:gd name="connsiteY217" fmla="*/ 2290547 h 4633498"/>
              <a:gd name="connsiteX218" fmla="*/ 1600481 w 4562635"/>
              <a:gd name="connsiteY218" fmla="*/ 2351945 h 4633498"/>
              <a:gd name="connsiteX219" fmla="*/ 1673532 w 4562635"/>
              <a:gd name="connsiteY219" fmla="*/ 2313974 h 4633498"/>
              <a:gd name="connsiteX220" fmla="*/ 1568567 w 4562635"/>
              <a:gd name="connsiteY220" fmla="*/ 2290547 h 4633498"/>
              <a:gd name="connsiteX221" fmla="*/ 1301922 w 4562635"/>
              <a:gd name="connsiteY221" fmla="*/ 1819602 h 4633498"/>
              <a:gd name="connsiteX222" fmla="*/ 1385179 w 4562635"/>
              <a:gd name="connsiteY222" fmla="*/ 1979777 h 4633498"/>
              <a:gd name="connsiteX223" fmla="*/ 1406306 w 4562635"/>
              <a:gd name="connsiteY223" fmla="*/ 1938999 h 4633498"/>
              <a:gd name="connsiteX224" fmla="*/ 1348198 w 4562635"/>
              <a:gd name="connsiteY224" fmla="*/ 1827208 h 4633498"/>
              <a:gd name="connsiteX225" fmla="*/ 1301922 w 4562635"/>
              <a:gd name="connsiteY225" fmla="*/ 1819602 h 4633498"/>
              <a:gd name="connsiteX226" fmla="*/ 2175815 w 4562635"/>
              <a:gd name="connsiteY226" fmla="*/ 3563242 h 4633498"/>
              <a:gd name="connsiteX227" fmla="*/ 2260525 w 4562635"/>
              <a:gd name="connsiteY227" fmla="*/ 3726211 h 4633498"/>
              <a:gd name="connsiteX228" fmla="*/ 2311964 w 4562635"/>
              <a:gd name="connsiteY228" fmla="*/ 3699474 h 4633498"/>
              <a:gd name="connsiteX229" fmla="*/ 2227254 w 4562635"/>
              <a:gd name="connsiteY229" fmla="*/ 3536504 h 4633498"/>
              <a:gd name="connsiteX230" fmla="*/ 2175815 w 4562635"/>
              <a:gd name="connsiteY230" fmla="*/ 3563242 h 4633498"/>
              <a:gd name="connsiteX231" fmla="*/ 2139460 w 4562635"/>
              <a:gd name="connsiteY231" fmla="*/ 3493299 h 4633498"/>
              <a:gd name="connsiteX232" fmla="*/ 2165636 w 4562635"/>
              <a:gd name="connsiteY232" fmla="*/ 3543658 h 4633498"/>
              <a:gd name="connsiteX233" fmla="*/ 2217789 w 4562635"/>
              <a:gd name="connsiteY233" fmla="*/ 3516549 h 4633498"/>
              <a:gd name="connsiteX234" fmla="*/ 2191613 w 4562635"/>
              <a:gd name="connsiteY234" fmla="*/ 3466190 h 4633498"/>
              <a:gd name="connsiteX235" fmla="*/ 2139460 w 4562635"/>
              <a:gd name="connsiteY235" fmla="*/ 3493299 h 4633498"/>
              <a:gd name="connsiteX236" fmla="*/ 2103480 w 4562635"/>
              <a:gd name="connsiteY236" fmla="*/ 3425824 h 4633498"/>
              <a:gd name="connsiteX237" fmla="*/ 2128929 w 4562635"/>
              <a:gd name="connsiteY237" fmla="*/ 3474785 h 4633498"/>
              <a:gd name="connsiteX238" fmla="*/ 2181083 w 4562635"/>
              <a:gd name="connsiteY238" fmla="*/ 3447677 h 4633498"/>
              <a:gd name="connsiteX239" fmla="*/ 2155633 w 4562635"/>
              <a:gd name="connsiteY239" fmla="*/ 3398716 h 4633498"/>
              <a:gd name="connsiteX240" fmla="*/ 2103480 w 4562635"/>
              <a:gd name="connsiteY240" fmla="*/ 3425824 h 4633498"/>
              <a:gd name="connsiteX241" fmla="*/ 2018531 w 4562635"/>
              <a:gd name="connsiteY241" fmla="*/ 3271185 h 4633498"/>
              <a:gd name="connsiteX242" fmla="*/ 2058433 w 4562635"/>
              <a:gd name="connsiteY242" fmla="*/ 3347950 h 4633498"/>
              <a:gd name="connsiteX243" fmla="*/ 2136845 w 4562635"/>
              <a:gd name="connsiteY243" fmla="*/ 3307193 h 4633498"/>
              <a:gd name="connsiteX244" fmla="*/ 2096943 w 4562635"/>
              <a:gd name="connsiteY244" fmla="*/ 3230428 h 4633498"/>
              <a:gd name="connsiteX245" fmla="*/ 2018531 w 4562635"/>
              <a:gd name="connsiteY245" fmla="*/ 3271185 h 4633498"/>
              <a:gd name="connsiteX246" fmla="*/ 1966627 w 4562635"/>
              <a:gd name="connsiteY246" fmla="*/ 3171329 h 4633498"/>
              <a:gd name="connsiteX247" fmla="*/ 2007177 w 4562635"/>
              <a:gd name="connsiteY247" fmla="*/ 3249342 h 4633498"/>
              <a:gd name="connsiteX248" fmla="*/ 2085589 w 4562635"/>
              <a:gd name="connsiteY248" fmla="*/ 3208584 h 4633498"/>
              <a:gd name="connsiteX249" fmla="*/ 2045039 w 4562635"/>
              <a:gd name="connsiteY249" fmla="*/ 3130571 h 4633498"/>
              <a:gd name="connsiteX250" fmla="*/ 1966627 w 4562635"/>
              <a:gd name="connsiteY250" fmla="*/ 3171329 h 4633498"/>
              <a:gd name="connsiteX251" fmla="*/ 1914084 w 4562635"/>
              <a:gd name="connsiteY251" fmla="*/ 3071803 h 4633498"/>
              <a:gd name="connsiteX252" fmla="*/ 1954634 w 4562635"/>
              <a:gd name="connsiteY252" fmla="*/ 3149816 h 4633498"/>
              <a:gd name="connsiteX253" fmla="*/ 2034321 w 4562635"/>
              <a:gd name="connsiteY253" fmla="*/ 3108395 h 4633498"/>
              <a:gd name="connsiteX254" fmla="*/ 1993771 w 4562635"/>
              <a:gd name="connsiteY254" fmla="*/ 3030383 h 4633498"/>
              <a:gd name="connsiteX255" fmla="*/ 1914084 w 4562635"/>
              <a:gd name="connsiteY255" fmla="*/ 3071803 h 4633498"/>
              <a:gd name="connsiteX256" fmla="*/ 1298404 w 4562635"/>
              <a:gd name="connsiteY256" fmla="*/ 1931769 h 4633498"/>
              <a:gd name="connsiteX257" fmla="*/ 1337650 w 4562635"/>
              <a:gd name="connsiteY257" fmla="*/ 2007274 h 4633498"/>
              <a:gd name="connsiteX258" fmla="*/ 1374342 w 4562635"/>
              <a:gd name="connsiteY258" fmla="*/ 1988202 h 4633498"/>
              <a:gd name="connsiteX259" fmla="*/ 1354528 w 4562635"/>
              <a:gd name="connsiteY259" fmla="*/ 1950084 h 4633498"/>
              <a:gd name="connsiteX260" fmla="*/ 1335095 w 4562635"/>
              <a:gd name="connsiteY260" fmla="*/ 1912697 h 4633498"/>
              <a:gd name="connsiteX261" fmla="*/ 1298404 w 4562635"/>
              <a:gd name="connsiteY261" fmla="*/ 1931769 h 4633498"/>
              <a:gd name="connsiteX262" fmla="*/ 1252679 w 4562635"/>
              <a:gd name="connsiteY262" fmla="*/ 1843802 h 4633498"/>
              <a:gd name="connsiteX263" fmla="*/ 1291926 w 4562635"/>
              <a:gd name="connsiteY263" fmla="*/ 1919307 h 4633498"/>
              <a:gd name="connsiteX264" fmla="*/ 1327494 w 4562635"/>
              <a:gd name="connsiteY264" fmla="*/ 1900819 h 4633498"/>
              <a:gd name="connsiteX265" fmla="*/ 1288247 w 4562635"/>
              <a:gd name="connsiteY265" fmla="*/ 1825314 h 4633498"/>
              <a:gd name="connsiteX266" fmla="*/ 1252679 w 4562635"/>
              <a:gd name="connsiteY266" fmla="*/ 1843802 h 4633498"/>
              <a:gd name="connsiteX267" fmla="*/ 1233868 w 4562635"/>
              <a:gd name="connsiteY267" fmla="*/ 1840545 h 4633498"/>
              <a:gd name="connsiteX268" fmla="*/ 1342815 w 4562635"/>
              <a:gd name="connsiteY268" fmla="*/ 1783915 h 4633498"/>
              <a:gd name="connsiteX269" fmla="*/ 1438455 w 4562635"/>
              <a:gd name="connsiteY269" fmla="*/ 1967913 h 4633498"/>
              <a:gd name="connsiteX270" fmla="*/ 1329508 w 4562635"/>
              <a:gd name="connsiteY270" fmla="*/ 2024543 h 4633498"/>
              <a:gd name="connsiteX271" fmla="*/ 1233868 w 4562635"/>
              <a:gd name="connsiteY271" fmla="*/ 1840545 h 4633498"/>
              <a:gd name="connsiteX272" fmla="*/ 1761780 w 4562635"/>
              <a:gd name="connsiteY272" fmla="*/ 2869916 h 4633498"/>
              <a:gd name="connsiteX273" fmla="*/ 1801897 w 4562635"/>
              <a:gd name="connsiteY273" fmla="*/ 2947095 h 4633498"/>
              <a:gd name="connsiteX274" fmla="*/ 1841418 w 4562635"/>
              <a:gd name="connsiteY274" fmla="*/ 2926553 h 4633498"/>
              <a:gd name="connsiteX275" fmla="*/ 1801301 w 4562635"/>
              <a:gd name="connsiteY275" fmla="*/ 2849373 h 4633498"/>
              <a:gd name="connsiteX276" fmla="*/ 1678121 w 4562635"/>
              <a:gd name="connsiteY276" fmla="*/ 2717316 h 4633498"/>
              <a:gd name="connsiteX277" fmla="*/ 1718238 w 4562635"/>
              <a:gd name="connsiteY277" fmla="*/ 2794495 h 4633498"/>
              <a:gd name="connsiteX278" fmla="*/ 1757758 w 4562635"/>
              <a:gd name="connsiteY278" fmla="*/ 2773953 h 4633498"/>
              <a:gd name="connsiteX279" fmla="*/ 1717641 w 4562635"/>
              <a:gd name="connsiteY279" fmla="*/ 2696774 h 4633498"/>
              <a:gd name="connsiteX280" fmla="*/ 2068017 w 4562635"/>
              <a:gd name="connsiteY280" fmla="*/ 3530435 h 4633498"/>
              <a:gd name="connsiteX281" fmla="*/ 2152726 w 4562635"/>
              <a:gd name="connsiteY281" fmla="*/ 3693403 h 4633498"/>
              <a:gd name="connsiteX282" fmla="*/ 2204879 w 4562635"/>
              <a:gd name="connsiteY282" fmla="*/ 3666294 h 4633498"/>
              <a:gd name="connsiteX283" fmla="*/ 2120170 w 4562635"/>
              <a:gd name="connsiteY283" fmla="*/ 3503326 h 4633498"/>
              <a:gd name="connsiteX284" fmla="*/ 2068017 w 4562635"/>
              <a:gd name="connsiteY284" fmla="*/ 3530435 h 4633498"/>
              <a:gd name="connsiteX285" fmla="*/ 2161465 w 4562635"/>
              <a:gd name="connsiteY285" fmla="*/ 3711958 h 4633498"/>
              <a:gd name="connsiteX286" fmla="*/ 2187641 w 4562635"/>
              <a:gd name="connsiteY286" fmla="*/ 3762318 h 4633498"/>
              <a:gd name="connsiteX287" fmla="*/ 2240508 w 4562635"/>
              <a:gd name="connsiteY287" fmla="*/ 3734838 h 4633498"/>
              <a:gd name="connsiteX288" fmla="*/ 2214331 w 4562635"/>
              <a:gd name="connsiteY288" fmla="*/ 3684478 h 4633498"/>
              <a:gd name="connsiteX289" fmla="*/ 2161465 w 4562635"/>
              <a:gd name="connsiteY289" fmla="*/ 3711958 h 4633498"/>
              <a:gd name="connsiteX290" fmla="*/ 1173120 w 4562635"/>
              <a:gd name="connsiteY290" fmla="*/ 1884691 h 4633498"/>
              <a:gd name="connsiteX291" fmla="*/ 1197506 w 4562635"/>
              <a:gd name="connsiteY291" fmla="*/ 1931607 h 4633498"/>
              <a:gd name="connsiteX292" fmla="*/ 1243181 w 4562635"/>
              <a:gd name="connsiteY292" fmla="*/ 1907865 h 4633498"/>
              <a:gd name="connsiteX293" fmla="*/ 1218795 w 4562635"/>
              <a:gd name="connsiteY293" fmla="*/ 1860949 h 4633498"/>
              <a:gd name="connsiteX294" fmla="*/ 1173120 w 4562635"/>
              <a:gd name="connsiteY294" fmla="*/ 1884691 h 4633498"/>
              <a:gd name="connsiteX295" fmla="*/ 1203228 w 4562635"/>
              <a:gd name="connsiteY295" fmla="*/ 1943530 h 4633498"/>
              <a:gd name="connsiteX296" fmla="*/ 1227233 w 4562635"/>
              <a:gd name="connsiteY296" fmla="*/ 1989713 h 4633498"/>
              <a:gd name="connsiteX297" fmla="*/ 1273656 w 4562635"/>
              <a:gd name="connsiteY297" fmla="*/ 1965583 h 4633498"/>
              <a:gd name="connsiteX298" fmla="*/ 1249651 w 4562635"/>
              <a:gd name="connsiteY298" fmla="*/ 1919400 h 4633498"/>
              <a:gd name="connsiteX299" fmla="*/ 1203228 w 4562635"/>
              <a:gd name="connsiteY299" fmla="*/ 1943530 h 4633498"/>
              <a:gd name="connsiteX300" fmla="*/ 1317646 w 4562635"/>
              <a:gd name="connsiteY300" fmla="*/ 2166461 h 4633498"/>
              <a:gd name="connsiteX301" fmla="*/ 1357763 w 4562635"/>
              <a:gd name="connsiteY301" fmla="*/ 2243640 h 4633498"/>
              <a:gd name="connsiteX302" fmla="*/ 1397284 w 4562635"/>
              <a:gd name="connsiteY302" fmla="*/ 2223098 h 4633498"/>
              <a:gd name="connsiteX303" fmla="*/ 1357167 w 4562635"/>
              <a:gd name="connsiteY303" fmla="*/ 2145919 h 4633498"/>
              <a:gd name="connsiteX304" fmla="*/ 1813362 w 4562635"/>
              <a:gd name="connsiteY304" fmla="*/ 3124157 h 4633498"/>
              <a:gd name="connsiteX305" fmla="*/ 1853912 w 4562635"/>
              <a:gd name="connsiteY305" fmla="*/ 3202170 h 4633498"/>
              <a:gd name="connsiteX306" fmla="*/ 1932322 w 4562635"/>
              <a:gd name="connsiteY306" fmla="*/ 3161413 h 4633498"/>
              <a:gd name="connsiteX307" fmla="*/ 1891772 w 4562635"/>
              <a:gd name="connsiteY307" fmla="*/ 3083401 h 4633498"/>
              <a:gd name="connsiteX308" fmla="*/ 1813362 w 4562635"/>
              <a:gd name="connsiteY308" fmla="*/ 3124157 h 4633498"/>
              <a:gd name="connsiteX309" fmla="*/ 1055762 w 4562635"/>
              <a:gd name="connsiteY309" fmla="*/ 1727730 h 4633498"/>
              <a:gd name="connsiteX310" fmla="*/ 1086061 w 4562635"/>
              <a:gd name="connsiteY310" fmla="*/ 1786021 h 4633498"/>
              <a:gd name="connsiteX311" fmla="*/ 1115910 w 4562635"/>
              <a:gd name="connsiteY311" fmla="*/ 1770506 h 4633498"/>
              <a:gd name="connsiteX312" fmla="*/ 1085611 w 4562635"/>
              <a:gd name="connsiteY312" fmla="*/ 1712215 h 4633498"/>
              <a:gd name="connsiteX313" fmla="*/ 1672988 w 4562635"/>
              <a:gd name="connsiteY313" fmla="*/ 2916069 h 4633498"/>
              <a:gd name="connsiteX314" fmla="*/ 1713105 w 4562635"/>
              <a:gd name="connsiteY314" fmla="*/ 2993248 h 4633498"/>
              <a:gd name="connsiteX315" fmla="*/ 1752625 w 4562635"/>
              <a:gd name="connsiteY315" fmla="*/ 2972706 h 4633498"/>
              <a:gd name="connsiteX316" fmla="*/ 1712508 w 4562635"/>
              <a:gd name="connsiteY316" fmla="*/ 2895527 h 4633498"/>
              <a:gd name="connsiteX317" fmla="*/ 992577 w 4562635"/>
              <a:gd name="connsiteY317" fmla="*/ 1612477 h 4633498"/>
              <a:gd name="connsiteX318" fmla="*/ 1022875 w 4562635"/>
              <a:gd name="connsiteY318" fmla="*/ 1670768 h 4633498"/>
              <a:gd name="connsiteX319" fmla="*/ 1052725 w 4562635"/>
              <a:gd name="connsiteY319" fmla="*/ 1655252 h 4633498"/>
              <a:gd name="connsiteX320" fmla="*/ 1022426 w 4562635"/>
              <a:gd name="connsiteY320" fmla="*/ 1596962 h 4633498"/>
              <a:gd name="connsiteX321" fmla="*/ 1589329 w 4562635"/>
              <a:gd name="connsiteY321" fmla="*/ 2763469 h 4633498"/>
              <a:gd name="connsiteX322" fmla="*/ 1629446 w 4562635"/>
              <a:gd name="connsiteY322" fmla="*/ 2840648 h 4633498"/>
              <a:gd name="connsiteX323" fmla="*/ 1668966 w 4562635"/>
              <a:gd name="connsiteY323" fmla="*/ 2820106 h 4633498"/>
              <a:gd name="connsiteX324" fmla="*/ 1628849 w 4562635"/>
              <a:gd name="connsiteY324" fmla="*/ 2742927 h 4633498"/>
              <a:gd name="connsiteX325" fmla="*/ 1386420 w 4562635"/>
              <a:gd name="connsiteY325" fmla="*/ 2385225 h 4633498"/>
              <a:gd name="connsiteX326" fmla="*/ 1419142 w 4562635"/>
              <a:gd name="connsiteY326" fmla="*/ 2448178 h 4633498"/>
              <a:gd name="connsiteX327" fmla="*/ 1587833 w 4562635"/>
              <a:gd name="connsiteY327" fmla="*/ 2360494 h 4633498"/>
              <a:gd name="connsiteX328" fmla="*/ 1555110 w 4562635"/>
              <a:gd name="connsiteY328" fmla="*/ 2297541 h 4633498"/>
              <a:gd name="connsiteX329" fmla="*/ 1386420 w 4562635"/>
              <a:gd name="connsiteY329" fmla="*/ 2385225 h 4633498"/>
              <a:gd name="connsiteX330" fmla="*/ 1480872 w 4562635"/>
              <a:gd name="connsiteY330" fmla="*/ 2568113 h 4633498"/>
              <a:gd name="connsiteX331" fmla="*/ 1510362 w 4562635"/>
              <a:gd name="connsiteY331" fmla="*/ 2624847 h 4633498"/>
              <a:gd name="connsiteX332" fmla="*/ 1679053 w 4562635"/>
              <a:gd name="connsiteY332" fmla="*/ 2537164 h 4633498"/>
              <a:gd name="connsiteX333" fmla="*/ 1649563 w 4562635"/>
              <a:gd name="connsiteY333" fmla="*/ 2480429 h 4633498"/>
              <a:gd name="connsiteX334" fmla="*/ 1480872 w 4562635"/>
              <a:gd name="connsiteY334" fmla="*/ 2568113 h 4633498"/>
              <a:gd name="connsiteX335" fmla="*/ 1427549 w 4562635"/>
              <a:gd name="connsiteY335" fmla="*/ 2465526 h 4633498"/>
              <a:gd name="connsiteX336" fmla="*/ 1468753 w 4562635"/>
              <a:gd name="connsiteY336" fmla="*/ 2544797 h 4633498"/>
              <a:gd name="connsiteX337" fmla="*/ 1637444 w 4562635"/>
              <a:gd name="connsiteY337" fmla="*/ 2457114 h 4633498"/>
              <a:gd name="connsiteX338" fmla="*/ 1596239 w 4562635"/>
              <a:gd name="connsiteY338" fmla="*/ 2377842 h 4633498"/>
              <a:gd name="connsiteX339" fmla="*/ 1427549 w 4562635"/>
              <a:gd name="connsiteY339" fmla="*/ 2465526 h 4633498"/>
              <a:gd name="connsiteX340" fmla="*/ 1960946 w 4562635"/>
              <a:gd name="connsiteY340" fmla="*/ 3499024 h 4633498"/>
              <a:gd name="connsiteX341" fmla="*/ 2044927 w 4562635"/>
              <a:gd name="connsiteY341" fmla="*/ 3660593 h 4633498"/>
              <a:gd name="connsiteX342" fmla="*/ 2097080 w 4562635"/>
              <a:gd name="connsiteY342" fmla="*/ 3633485 h 4633498"/>
              <a:gd name="connsiteX343" fmla="*/ 2013098 w 4562635"/>
              <a:gd name="connsiteY343" fmla="*/ 3471916 h 4633498"/>
              <a:gd name="connsiteX344" fmla="*/ 1960946 w 4562635"/>
              <a:gd name="connsiteY344" fmla="*/ 3499024 h 4633498"/>
              <a:gd name="connsiteX345" fmla="*/ 2054393 w 4562635"/>
              <a:gd name="connsiteY345" fmla="*/ 3680550 h 4633498"/>
              <a:gd name="connsiteX346" fmla="*/ 2080569 w 4562635"/>
              <a:gd name="connsiteY346" fmla="*/ 3730909 h 4633498"/>
              <a:gd name="connsiteX347" fmla="*/ 2132722 w 4562635"/>
              <a:gd name="connsiteY347" fmla="*/ 3703801 h 4633498"/>
              <a:gd name="connsiteX348" fmla="*/ 2106546 w 4562635"/>
              <a:gd name="connsiteY348" fmla="*/ 3653441 h 4633498"/>
              <a:gd name="connsiteX349" fmla="*/ 2054393 w 4562635"/>
              <a:gd name="connsiteY349" fmla="*/ 3680550 h 4633498"/>
              <a:gd name="connsiteX350" fmla="*/ 1175122 w 4562635"/>
              <a:gd name="connsiteY350" fmla="*/ 2033094 h 4633498"/>
              <a:gd name="connsiteX351" fmla="*/ 1198937 w 4562635"/>
              <a:gd name="connsiteY351" fmla="*/ 2078912 h 4633498"/>
              <a:gd name="connsiteX352" fmla="*/ 1244988 w 4562635"/>
              <a:gd name="connsiteY352" fmla="*/ 2054975 h 4633498"/>
              <a:gd name="connsiteX353" fmla="*/ 1221172 w 4562635"/>
              <a:gd name="connsiteY353" fmla="*/ 2009158 h 4633498"/>
              <a:gd name="connsiteX354" fmla="*/ 1175122 w 4562635"/>
              <a:gd name="connsiteY354" fmla="*/ 2033094 h 4633498"/>
              <a:gd name="connsiteX355" fmla="*/ 1144448 w 4562635"/>
              <a:gd name="connsiteY355" fmla="*/ 1974083 h 4633498"/>
              <a:gd name="connsiteX356" fmla="*/ 1168644 w 4562635"/>
              <a:gd name="connsiteY356" fmla="*/ 2020632 h 4633498"/>
              <a:gd name="connsiteX357" fmla="*/ 1215443 w 4562635"/>
              <a:gd name="connsiteY357" fmla="*/ 1996307 h 4633498"/>
              <a:gd name="connsiteX358" fmla="*/ 1191247 w 4562635"/>
              <a:gd name="connsiteY358" fmla="*/ 1949758 h 4633498"/>
              <a:gd name="connsiteX359" fmla="*/ 1144448 w 4562635"/>
              <a:gd name="connsiteY359" fmla="*/ 1974083 h 4633498"/>
              <a:gd name="connsiteX360" fmla="*/ 2137941 w 4562635"/>
              <a:gd name="connsiteY360" fmla="*/ 3953220 h 4633498"/>
              <a:gd name="connsiteX361" fmla="*/ 2178058 w 4562635"/>
              <a:gd name="connsiteY361" fmla="*/ 4030400 h 4633498"/>
              <a:gd name="connsiteX362" fmla="*/ 2217579 w 4562635"/>
              <a:gd name="connsiteY362" fmla="*/ 4009858 h 4633498"/>
              <a:gd name="connsiteX363" fmla="*/ 2177462 w 4562635"/>
              <a:gd name="connsiteY363" fmla="*/ 3932677 h 4633498"/>
              <a:gd name="connsiteX364" fmla="*/ 1228853 w 4562635"/>
              <a:gd name="connsiteY364" fmla="*/ 2212614 h 4633498"/>
              <a:gd name="connsiteX365" fmla="*/ 1268970 w 4562635"/>
              <a:gd name="connsiteY365" fmla="*/ 2289794 h 4633498"/>
              <a:gd name="connsiteX366" fmla="*/ 1308490 w 4562635"/>
              <a:gd name="connsiteY366" fmla="*/ 2269252 h 4633498"/>
              <a:gd name="connsiteX367" fmla="*/ 1268373 w 4562635"/>
              <a:gd name="connsiteY367" fmla="*/ 2192072 h 4633498"/>
              <a:gd name="connsiteX368" fmla="*/ 988700 w 4562635"/>
              <a:gd name="connsiteY368" fmla="*/ 1762588 h 4633498"/>
              <a:gd name="connsiteX369" fmla="*/ 1018999 w 4562635"/>
              <a:gd name="connsiteY369" fmla="*/ 1820879 h 4633498"/>
              <a:gd name="connsiteX370" fmla="*/ 1048847 w 4562635"/>
              <a:gd name="connsiteY370" fmla="*/ 1805364 h 4633498"/>
              <a:gd name="connsiteX371" fmla="*/ 1018548 w 4562635"/>
              <a:gd name="connsiteY371" fmla="*/ 1747073 h 4633498"/>
              <a:gd name="connsiteX372" fmla="*/ 925515 w 4562635"/>
              <a:gd name="connsiteY372" fmla="*/ 1647335 h 4633498"/>
              <a:gd name="connsiteX373" fmla="*/ 955814 w 4562635"/>
              <a:gd name="connsiteY373" fmla="*/ 1705626 h 4633498"/>
              <a:gd name="connsiteX374" fmla="*/ 985662 w 4562635"/>
              <a:gd name="connsiteY374" fmla="*/ 1690111 h 4633498"/>
              <a:gd name="connsiteX375" fmla="*/ 955363 w 4562635"/>
              <a:gd name="connsiteY375" fmla="*/ 1631820 h 4633498"/>
              <a:gd name="connsiteX376" fmla="*/ 1818036 w 4562635"/>
              <a:gd name="connsiteY376" fmla="*/ 3374608 h 4633498"/>
              <a:gd name="connsiteX377" fmla="*/ 1858587 w 4562635"/>
              <a:gd name="connsiteY377" fmla="*/ 3452622 h 4633498"/>
              <a:gd name="connsiteX378" fmla="*/ 1937635 w 4562635"/>
              <a:gd name="connsiteY378" fmla="*/ 3411533 h 4633498"/>
              <a:gd name="connsiteX379" fmla="*/ 1897084 w 4562635"/>
              <a:gd name="connsiteY379" fmla="*/ 3333520 h 4633498"/>
              <a:gd name="connsiteX380" fmla="*/ 1818036 w 4562635"/>
              <a:gd name="connsiteY380" fmla="*/ 3374608 h 4633498"/>
              <a:gd name="connsiteX381" fmla="*/ 1713902 w 4562635"/>
              <a:gd name="connsiteY381" fmla="*/ 3174269 h 4633498"/>
              <a:gd name="connsiteX382" fmla="*/ 1754777 w 4562635"/>
              <a:gd name="connsiteY382" fmla="*/ 3252907 h 4633498"/>
              <a:gd name="connsiteX383" fmla="*/ 1833187 w 4562635"/>
              <a:gd name="connsiteY383" fmla="*/ 3212150 h 4633498"/>
              <a:gd name="connsiteX384" fmla="*/ 1792312 w 4562635"/>
              <a:gd name="connsiteY384" fmla="*/ 3133512 h 4633498"/>
              <a:gd name="connsiteX385" fmla="*/ 1713902 w 4562635"/>
              <a:gd name="connsiteY385" fmla="*/ 3174269 h 4633498"/>
              <a:gd name="connsiteX386" fmla="*/ 1765181 w 4562635"/>
              <a:gd name="connsiteY386" fmla="*/ 3276038 h 4633498"/>
              <a:gd name="connsiteX387" fmla="*/ 1805083 w 4562635"/>
              <a:gd name="connsiteY387" fmla="*/ 3352803 h 4633498"/>
              <a:gd name="connsiteX388" fmla="*/ 1885406 w 4562635"/>
              <a:gd name="connsiteY388" fmla="*/ 3311052 h 4633498"/>
              <a:gd name="connsiteX389" fmla="*/ 1845504 w 4562635"/>
              <a:gd name="connsiteY389" fmla="*/ 3234287 h 4633498"/>
              <a:gd name="connsiteX390" fmla="*/ 1765181 w 4562635"/>
              <a:gd name="connsiteY390" fmla="*/ 3276038 h 4633498"/>
              <a:gd name="connsiteX391" fmla="*/ 1312813 w 4562635"/>
              <a:gd name="connsiteY391" fmla="*/ 2424474 h 4633498"/>
              <a:gd name="connsiteX392" fmla="*/ 1331395 w 4562635"/>
              <a:gd name="connsiteY392" fmla="*/ 2460224 h 4633498"/>
              <a:gd name="connsiteX393" fmla="*/ 1379455 w 4562635"/>
              <a:gd name="connsiteY393" fmla="*/ 2435242 h 4633498"/>
              <a:gd name="connsiteX394" fmla="*/ 1360873 w 4562635"/>
              <a:gd name="connsiteY394" fmla="*/ 2399492 h 4633498"/>
              <a:gd name="connsiteX395" fmla="*/ 1312813 w 4562635"/>
              <a:gd name="connsiteY395" fmla="*/ 2424474 h 4633498"/>
              <a:gd name="connsiteX396" fmla="*/ 1926209 w 4562635"/>
              <a:gd name="connsiteY396" fmla="*/ 3605033 h 4633498"/>
              <a:gd name="connsiteX397" fmla="*/ 2009828 w 4562635"/>
              <a:gd name="connsiteY397" fmla="*/ 3765903 h 4633498"/>
              <a:gd name="connsiteX398" fmla="*/ 2064124 w 4562635"/>
              <a:gd name="connsiteY398" fmla="*/ 3737680 h 4633498"/>
              <a:gd name="connsiteX399" fmla="*/ 1980505 w 4562635"/>
              <a:gd name="connsiteY399" fmla="*/ 3576810 h 4633498"/>
              <a:gd name="connsiteX400" fmla="*/ 1926209 w 4562635"/>
              <a:gd name="connsiteY400" fmla="*/ 3605033 h 4633498"/>
              <a:gd name="connsiteX401" fmla="*/ 1418172 w 4562635"/>
              <a:gd name="connsiteY401" fmla="*/ 2628345 h 4633498"/>
              <a:gd name="connsiteX402" fmla="*/ 1436351 w 4562635"/>
              <a:gd name="connsiteY402" fmla="*/ 2663318 h 4633498"/>
              <a:gd name="connsiteX403" fmla="*/ 1484411 w 4562635"/>
              <a:gd name="connsiteY403" fmla="*/ 2638336 h 4633498"/>
              <a:gd name="connsiteX404" fmla="*/ 1466232 w 4562635"/>
              <a:gd name="connsiteY404" fmla="*/ 2603364 h 4633498"/>
              <a:gd name="connsiteX405" fmla="*/ 1418172 w 4562635"/>
              <a:gd name="connsiteY405" fmla="*/ 2628345 h 4633498"/>
              <a:gd name="connsiteX406" fmla="*/ 1341418 w 4562635"/>
              <a:gd name="connsiteY406" fmla="*/ 2480681 h 4633498"/>
              <a:gd name="connsiteX407" fmla="*/ 1407669 w 4562635"/>
              <a:gd name="connsiteY407" fmla="*/ 2608138 h 4633498"/>
              <a:gd name="connsiteX408" fmla="*/ 1455248 w 4562635"/>
              <a:gd name="connsiteY408" fmla="*/ 2583407 h 4633498"/>
              <a:gd name="connsiteX409" fmla="*/ 1388997 w 4562635"/>
              <a:gd name="connsiteY409" fmla="*/ 2455950 h 4633498"/>
              <a:gd name="connsiteX410" fmla="*/ 1341418 w 4562635"/>
              <a:gd name="connsiteY410" fmla="*/ 2480681 h 4633498"/>
              <a:gd name="connsiteX411" fmla="*/ 2019657 w 4562635"/>
              <a:gd name="connsiteY411" fmla="*/ 3786557 h 4633498"/>
              <a:gd name="connsiteX412" fmla="*/ 2045469 w 4562635"/>
              <a:gd name="connsiteY412" fmla="*/ 3836217 h 4633498"/>
              <a:gd name="connsiteX413" fmla="*/ 2099765 w 4562635"/>
              <a:gd name="connsiteY413" fmla="*/ 3807995 h 4633498"/>
              <a:gd name="connsiteX414" fmla="*/ 2073953 w 4562635"/>
              <a:gd name="connsiteY414" fmla="*/ 3758335 h 4633498"/>
              <a:gd name="connsiteX415" fmla="*/ 2019657 w 4562635"/>
              <a:gd name="connsiteY415" fmla="*/ 3786557 h 4633498"/>
              <a:gd name="connsiteX416" fmla="*/ 1889502 w 4562635"/>
              <a:gd name="connsiteY416" fmla="*/ 3536160 h 4633498"/>
              <a:gd name="connsiteX417" fmla="*/ 1914588 w 4562635"/>
              <a:gd name="connsiteY417" fmla="*/ 3584421 h 4633498"/>
              <a:gd name="connsiteX418" fmla="*/ 1967455 w 4562635"/>
              <a:gd name="connsiteY418" fmla="*/ 3556942 h 4633498"/>
              <a:gd name="connsiteX419" fmla="*/ 1942369 w 4562635"/>
              <a:gd name="connsiteY419" fmla="*/ 3508680 h 4633498"/>
              <a:gd name="connsiteX420" fmla="*/ 1889502 w 4562635"/>
              <a:gd name="connsiteY420" fmla="*/ 3536160 h 4633498"/>
              <a:gd name="connsiteX421" fmla="*/ 1584195 w 4562635"/>
              <a:gd name="connsiteY421" fmla="*/ 2962222 h 4633498"/>
              <a:gd name="connsiteX422" fmla="*/ 1624312 w 4562635"/>
              <a:gd name="connsiteY422" fmla="*/ 3039402 h 4633498"/>
              <a:gd name="connsiteX423" fmla="*/ 1663832 w 4562635"/>
              <a:gd name="connsiteY423" fmla="*/ 3018860 h 4633498"/>
              <a:gd name="connsiteX424" fmla="*/ 1623715 w 4562635"/>
              <a:gd name="connsiteY424" fmla="*/ 2941680 h 4633498"/>
              <a:gd name="connsiteX425" fmla="*/ 1055561 w 4562635"/>
              <a:gd name="connsiteY425" fmla="*/ 1945797 h 4633498"/>
              <a:gd name="connsiteX426" fmla="*/ 1079757 w 4562635"/>
              <a:gd name="connsiteY426" fmla="*/ 1992346 h 4633498"/>
              <a:gd name="connsiteX427" fmla="*/ 1126181 w 4562635"/>
              <a:gd name="connsiteY427" fmla="*/ 1968216 h 4633498"/>
              <a:gd name="connsiteX428" fmla="*/ 1101985 w 4562635"/>
              <a:gd name="connsiteY428" fmla="*/ 1921666 h 4633498"/>
              <a:gd name="connsiteX429" fmla="*/ 1055561 w 4562635"/>
              <a:gd name="connsiteY429" fmla="*/ 1945797 h 4633498"/>
              <a:gd name="connsiteX430" fmla="*/ 1116153 w 4562635"/>
              <a:gd name="connsiteY430" fmla="*/ 2063281 h 4633498"/>
              <a:gd name="connsiteX431" fmla="*/ 1139967 w 4562635"/>
              <a:gd name="connsiteY431" fmla="*/ 2109097 h 4633498"/>
              <a:gd name="connsiteX432" fmla="*/ 1187140 w 4562635"/>
              <a:gd name="connsiteY432" fmla="*/ 2084577 h 4633498"/>
              <a:gd name="connsiteX433" fmla="*/ 1163326 w 4562635"/>
              <a:gd name="connsiteY433" fmla="*/ 2038761 h 4633498"/>
              <a:gd name="connsiteX434" fmla="*/ 1116153 w 4562635"/>
              <a:gd name="connsiteY434" fmla="*/ 2063281 h 4633498"/>
              <a:gd name="connsiteX435" fmla="*/ 1085670 w 4562635"/>
              <a:gd name="connsiteY435" fmla="*/ 2004636 h 4633498"/>
              <a:gd name="connsiteX436" fmla="*/ 1109675 w 4562635"/>
              <a:gd name="connsiteY436" fmla="*/ 2050819 h 4633498"/>
              <a:gd name="connsiteX437" fmla="*/ 1156848 w 4562635"/>
              <a:gd name="connsiteY437" fmla="*/ 2026299 h 4633498"/>
              <a:gd name="connsiteX438" fmla="*/ 1132843 w 4562635"/>
              <a:gd name="connsiteY438" fmla="*/ 1980116 h 4633498"/>
              <a:gd name="connsiteX439" fmla="*/ 1085670 w 4562635"/>
              <a:gd name="connsiteY439" fmla="*/ 2004636 h 4633498"/>
              <a:gd name="connsiteX440" fmla="*/ 1500535 w 4562635"/>
              <a:gd name="connsiteY440" fmla="*/ 2809623 h 4633498"/>
              <a:gd name="connsiteX441" fmla="*/ 1540652 w 4562635"/>
              <a:gd name="connsiteY441" fmla="*/ 2886802 h 4633498"/>
              <a:gd name="connsiteX442" fmla="*/ 1580172 w 4562635"/>
              <a:gd name="connsiteY442" fmla="*/ 2866260 h 4633498"/>
              <a:gd name="connsiteX443" fmla="*/ 1540055 w 4562635"/>
              <a:gd name="connsiteY443" fmla="*/ 2789081 h 4633498"/>
              <a:gd name="connsiteX444" fmla="*/ 921637 w 4562635"/>
              <a:gd name="connsiteY444" fmla="*/ 1797447 h 4633498"/>
              <a:gd name="connsiteX445" fmla="*/ 951936 w 4562635"/>
              <a:gd name="connsiteY445" fmla="*/ 1855738 h 4633498"/>
              <a:gd name="connsiteX446" fmla="*/ 981785 w 4562635"/>
              <a:gd name="connsiteY446" fmla="*/ 1840223 h 4633498"/>
              <a:gd name="connsiteX447" fmla="*/ 951486 w 4562635"/>
              <a:gd name="connsiteY447" fmla="*/ 1781932 h 4633498"/>
              <a:gd name="connsiteX448" fmla="*/ 858452 w 4562635"/>
              <a:gd name="connsiteY448" fmla="*/ 1682193 h 4633498"/>
              <a:gd name="connsiteX449" fmla="*/ 888751 w 4562635"/>
              <a:gd name="connsiteY449" fmla="*/ 1740484 h 4633498"/>
              <a:gd name="connsiteX450" fmla="*/ 918600 w 4562635"/>
              <a:gd name="connsiteY450" fmla="*/ 1724969 h 4633498"/>
              <a:gd name="connsiteX451" fmla="*/ 888301 w 4562635"/>
              <a:gd name="connsiteY451" fmla="*/ 1666678 h 4633498"/>
              <a:gd name="connsiteX452" fmla="*/ 1329896 w 4562635"/>
              <a:gd name="connsiteY452" fmla="*/ 2604141 h 4633498"/>
              <a:gd name="connsiteX453" fmla="*/ 1348074 w 4562635"/>
              <a:gd name="connsiteY453" fmla="*/ 2639114 h 4633498"/>
              <a:gd name="connsiteX454" fmla="*/ 1395654 w 4562635"/>
              <a:gd name="connsiteY454" fmla="*/ 2614383 h 4633498"/>
              <a:gd name="connsiteX455" fmla="*/ 1379878 w 4562635"/>
              <a:gd name="connsiteY455" fmla="*/ 2578160 h 4633498"/>
              <a:gd name="connsiteX456" fmla="*/ 1329896 w 4562635"/>
              <a:gd name="connsiteY456" fmla="*/ 2604141 h 4633498"/>
              <a:gd name="connsiteX457" fmla="*/ 1253141 w 4562635"/>
              <a:gd name="connsiteY457" fmla="*/ 2456476 h 4633498"/>
              <a:gd name="connsiteX458" fmla="*/ 1319393 w 4562635"/>
              <a:gd name="connsiteY458" fmla="*/ 2583934 h 4633498"/>
              <a:gd name="connsiteX459" fmla="*/ 1367453 w 4562635"/>
              <a:gd name="connsiteY459" fmla="*/ 2558953 h 4633498"/>
              <a:gd name="connsiteX460" fmla="*/ 1301201 w 4562635"/>
              <a:gd name="connsiteY460" fmla="*/ 2431495 h 4633498"/>
              <a:gd name="connsiteX461" fmla="*/ 1253141 w 4562635"/>
              <a:gd name="connsiteY461" fmla="*/ 2456476 h 4633498"/>
              <a:gd name="connsiteX462" fmla="*/ 1058872 w 4562635"/>
              <a:gd name="connsiteY462" fmla="*/ 2093055 h 4633498"/>
              <a:gd name="connsiteX463" fmla="*/ 1083067 w 4562635"/>
              <a:gd name="connsiteY463" fmla="*/ 2139604 h 4633498"/>
              <a:gd name="connsiteX464" fmla="*/ 1129117 w 4562635"/>
              <a:gd name="connsiteY464" fmla="*/ 2115668 h 4633498"/>
              <a:gd name="connsiteX465" fmla="*/ 1104921 w 4562635"/>
              <a:gd name="connsiteY465" fmla="*/ 2069118 h 4633498"/>
              <a:gd name="connsiteX466" fmla="*/ 1058872 w 4562635"/>
              <a:gd name="connsiteY466" fmla="*/ 2093055 h 4633498"/>
              <a:gd name="connsiteX467" fmla="*/ 1028204 w 4562635"/>
              <a:gd name="connsiteY467" fmla="*/ 2034971 h 4633498"/>
              <a:gd name="connsiteX468" fmla="*/ 1052019 w 4562635"/>
              <a:gd name="connsiteY468" fmla="*/ 2080788 h 4633498"/>
              <a:gd name="connsiteX469" fmla="*/ 1098817 w 4562635"/>
              <a:gd name="connsiteY469" fmla="*/ 2056462 h 4633498"/>
              <a:gd name="connsiteX470" fmla="*/ 1075002 w 4562635"/>
              <a:gd name="connsiteY470" fmla="*/ 2010646 h 4633498"/>
              <a:gd name="connsiteX471" fmla="*/ 1028204 w 4562635"/>
              <a:gd name="connsiteY471" fmla="*/ 2034971 h 4633498"/>
              <a:gd name="connsiteX472" fmla="*/ 2049147 w 4562635"/>
              <a:gd name="connsiteY472" fmla="*/ 3999374 h 4633498"/>
              <a:gd name="connsiteX473" fmla="*/ 2089265 w 4562635"/>
              <a:gd name="connsiteY473" fmla="*/ 4076554 h 4633498"/>
              <a:gd name="connsiteX474" fmla="*/ 2128786 w 4562635"/>
              <a:gd name="connsiteY474" fmla="*/ 4056012 h 4633498"/>
              <a:gd name="connsiteX475" fmla="*/ 2088668 w 4562635"/>
              <a:gd name="connsiteY475" fmla="*/ 3978831 h 4633498"/>
              <a:gd name="connsiteX476" fmla="*/ 1140060 w 4562635"/>
              <a:gd name="connsiteY476" fmla="*/ 2258768 h 4633498"/>
              <a:gd name="connsiteX477" fmla="*/ 1180177 w 4562635"/>
              <a:gd name="connsiteY477" fmla="*/ 2335947 h 4633498"/>
              <a:gd name="connsiteX478" fmla="*/ 1219697 w 4562635"/>
              <a:gd name="connsiteY478" fmla="*/ 2315405 h 4633498"/>
              <a:gd name="connsiteX479" fmla="*/ 1179580 w 4562635"/>
              <a:gd name="connsiteY479" fmla="*/ 2238226 h 4633498"/>
              <a:gd name="connsiteX480" fmla="*/ 1891836 w 4562635"/>
              <a:gd name="connsiteY480" fmla="*/ 3711740 h 4633498"/>
              <a:gd name="connsiteX481" fmla="*/ 1975818 w 4562635"/>
              <a:gd name="connsiteY481" fmla="*/ 3873309 h 4633498"/>
              <a:gd name="connsiteX482" fmla="*/ 2030829 w 4562635"/>
              <a:gd name="connsiteY482" fmla="*/ 3844715 h 4633498"/>
              <a:gd name="connsiteX483" fmla="*/ 1946848 w 4562635"/>
              <a:gd name="connsiteY483" fmla="*/ 3683146 h 4633498"/>
              <a:gd name="connsiteX484" fmla="*/ 1891836 w 4562635"/>
              <a:gd name="connsiteY484" fmla="*/ 3711740 h 4633498"/>
              <a:gd name="connsiteX485" fmla="*/ 1855480 w 4562635"/>
              <a:gd name="connsiteY485" fmla="*/ 3641797 h 4633498"/>
              <a:gd name="connsiteX486" fmla="*/ 1881656 w 4562635"/>
              <a:gd name="connsiteY486" fmla="*/ 3692155 h 4633498"/>
              <a:gd name="connsiteX487" fmla="*/ 1935952 w 4562635"/>
              <a:gd name="connsiteY487" fmla="*/ 3663933 h 4633498"/>
              <a:gd name="connsiteX488" fmla="*/ 1909777 w 4562635"/>
              <a:gd name="connsiteY488" fmla="*/ 3613574 h 4633498"/>
              <a:gd name="connsiteX489" fmla="*/ 1855480 w 4562635"/>
              <a:gd name="connsiteY489" fmla="*/ 3641797 h 4633498"/>
              <a:gd name="connsiteX490" fmla="*/ 2108679 w 4562635"/>
              <a:gd name="connsiteY490" fmla="*/ 4161864 h 4633498"/>
              <a:gd name="connsiteX491" fmla="*/ 2116017 w 4562635"/>
              <a:gd name="connsiteY491" fmla="*/ 4161406 h 4633498"/>
              <a:gd name="connsiteX492" fmla="*/ 2129608 w 4562635"/>
              <a:gd name="connsiteY492" fmla="*/ 4153760 h 4633498"/>
              <a:gd name="connsiteX493" fmla="*/ 2127983 w 4562635"/>
              <a:gd name="connsiteY493" fmla="*/ 4170527 h 4633498"/>
              <a:gd name="connsiteX494" fmla="*/ 2169298 w 4562635"/>
              <a:gd name="connsiteY494" fmla="*/ 4142002 h 4633498"/>
              <a:gd name="connsiteX495" fmla="*/ 2192312 w 4562635"/>
              <a:gd name="connsiteY495" fmla="*/ 4150848 h 4633498"/>
              <a:gd name="connsiteX496" fmla="*/ 2209472 w 4562635"/>
              <a:gd name="connsiteY496" fmla="*/ 4127195 h 4633498"/>
              <a:gd name="connsiteX497" fmla="*/ 2230710 w 4562635"/>
              <a:gd name="connsiteY497" fmla="*/ 4119027 h 4633498"/>
              <a:gd name="connsiteX498" fmla="*/ 2237331 w 4562635"/>
              <a:gd name="connsiteY498" fmla="*/ 4122824 h 4633498"/>
              <a:gd name="connsiteX499" fmla="*/ 2241883 w 4562635"/>
              <a:gd name="connsiteY499" fmla="*/ 4122307 h 4633498"/>
              <a:gd name="connsiteX500" fmla="*/ 2263192 w 4562635"/>
              <a:gd name="connsiteY500" fmla="*/ 4124553 h 4633498"/>
              <a:gd name="connsiteX501" fmla="*/ 2285584 w 4562635"/>
              <a:gd name="connsiteY501" fmla="*/ 4115621 h 4633498"/>
              <a:gd name="connsiteX502" fmla="*/ 2296808 w 4562635"/>
              <a:gd name="connsiteY502" fmla="*/ 4107727 h 4633498"/>
              <a:gd name="connsiteX503" fmla="*/ 2315488 w 4562635"/>
              <a:gd name="connsiteY503" fmla="*/ 4089657 h 4633498"/>
              <a:gd name="connsiteX504" fmla="*/ 2298089 w 4562635"/>
              <a:gd name="connsiteY504" fmla="*/ 4114836 h 4633498"/>
              <a:gd name="connsiteX505" fmla="*/ 2289785 w 4562635"/>
              <a:gd name="connsiteY505" fmla="*/ 4130345 h 4633498"/>
              <a:gd name="connsiteX506" fmla="*/ 2290696 w 4562635"/>
              <a:gd name="connsiteY506" fmla="*/ 4131105 h 4633498"/>
              <a:gd name="connsiteX507" fmla="*/ 2292577 w 4562635"/>
              <a:gd name="connsiteY507" fmla="*/ 4130085 h 4633498"/>
              <a:gd name="connsiteX508" fmla="*/ 2287853 w 4562635"/>
              <a:gd name="connsiteY508" fmla="*/ 4142540 h 4633498"/>
              <a:gd name="connsiteX509" fmla="*/ 2301079 w 4562635"/>
              <a:gd name="connsiteY509" fmla="*/ 4132863 h 4633498"/>
              <a:gd name="connsiteX510" fmla="*/ 2312375 w 4562635"/>
              <a:gd name="connsiteY510" fmla="*/ 4139699 h 4633498"/>
              <a:gd name="connsiteX511" fmla="*/ 2344959 w 4562635"/>
              <a:gd name="connsiteY511" fmla="*/ 4122874 h 4633498"/>
              <a:gd name="connsiteX512" fmla="*/ 2352358 w 4562635"/>
              <a:gd name="connsiteY512" fmla="*/ 4115241 h 4633498"/>
              <a:gd name="connsiteX513" fmla="*/ 2375189 w 4562635"/>
              <a:gd name="connsiteY513" fmla="*/ 4123071 h 4633498"/>
              <a:gd name="connsiteX514" fmla="*/ 2385559 w 4562635"/>
              <a:gd name="connsiteY514" fmla="*/ 4111876 h 4633498"/>
              <a:gd name="connsiteX515" fmla="*/ 2410967 w 4562635"/>
              <a:gd name="connsiteY515" fmla="*/ 4079572 h 4633498"/>
              <a:gd name="connsiteX516" fmla="*/ 2438559 w 4562635"/>
              <a:gd name="connsiteY516" fmla="*/ 4046501 h 4633498"/>
              <a:gd name="connsiteX517" fmla="*/ 2458751 w 4562635"/>
              <a:gd name="connsiteY517" fmla="*/ 4021064 h 4633498"/>
              <a:gd name="connsiteX518" fmla="*/ 2456640 w 4562635"/>
              <a:gd name="connsiteY518" fmla="*/ 4036561 h 4633498"/>
              <a:gd name="connsiteX519" fmla="*/ 2464958 w 4562635"/>
              <a:gd name="connsiteY519" fmla="*/ 4038323 h 4633498"/>
              <a:gd name="connsiteX520" fmla="*/ 2486736 w 4562635"/>
              <a:gd name="connsiteY520" fmla="*/ 4020249 h 4633498"/>
              <a:gd name="connsiteX521" fmla="*/ 2511608 w 4562635"/>
              <a:gd name="connsiteY521" fmla="*/ 4002169 h 4633498"/>
              <a:gd name="connsiteX522" fmla="*/ 2524284 w 4562635"/>
              <a:gd name="connsiteY522" fmla="*/ 3989446 h 4633498"/>
              <a:gd name="connsiteX523" fmla="*/ 2564150 w 4562635"/>
              <a:gd name="connsiteY523" fmla="*/ 3970066 h 4633498"/>
              <a:gd name="connsiteX524" fmla="*/ 2568578 w 4562635"/>
              <a:gd name="connsiteY524" fmla="*/ 3965994 h 4633498"/>
              <a:gd name="connsiteX525" fmla="*/ 2595442 w 4562635"/>
              <a:gd name="connsiteY525" fmla="*/ 3933179 h 4633498"/>
              <a:gd name="connsiteX526" fmla="*/ 2613988 w 4562635"/>
              <a:gd name="connsiteY526" fmla="*/ 3898602 h 4633498"/>
              <a:gd name="connsiteX527" fmla="*/ 2591844 w 4562635"/>
              <a:gd name="connsiteY527" fmla="*/ 3914644 h 4633498"/>
              <a:gd name="connsiteX528" fmla="*/ 2577280 w 4562635"/>
              <a:gd name="connsiteY528" fmla="*/ 3919751 h 4633498"/>
              <a:gd name="connsiteX529" fmla="*/ 2578165 w 4562635"/>
              <a:gd name="connsiteY529" fmla="*/ 3912291 h 4633498"/>
              <a:gd name="connsiteX530" fmla="*/ 2569903 w 4562635"/>
              <a:gd name="connsiteY530" fmla="*/ 3916586 h 4633498"/>
              <a:gd name="connsiteX531" fmla="*/ 2564063 w 4562635"/>
              <a:gd name="connsiteY531" fmla="*/ 3921034 h 4633498"/>
              <a:gd name="connsiteX532" fmla="*/ 2561918 w 4562635"/>
              <a:gd name="connsiteY532" fmla="*/ 3920736 h 4633498"/>
              <a:gd name="connsiteX533" fmla="*/ 2106529 w 4562635"/>
              <a:gd name="connsiteY533" fmla="*/ 4157443 h 4633498"/>
              <a:gd name="connsiteX534" fmla="*/ 1615416 w 4562635"/>
              <a:gd name="connsiteY534" fmla="*/ 3226254 h 4633498"/>
              <a:gd name="connsiteX535" fmla="*/ 1655967 w 4562635"/>
              <a:gd name="connsiteY535" fmla="*/ 3304268 h 4633498"/>
              <a:gd name="connsiteX536" fmla="*/ 1735015 w 4562635"/>
              <a:gd name="connsiteY536" fmla="*/ 3263180 h 4633498"/>
              <a:gd name="connsiteX537" fmla="*/ 1694464 w 4562635"/>
              <a:gd name="connsiteY537" fmla="*/ 3185166 h 4633498"/>
              <a:gd name="connsiteX538" fmla="*/ 1615416 w 4562635"/>
              <a:gd name="connsiteY538" fmla="*/ 3226254 h 4633498"/>
              <a:gd name="connsiteX539" fmla="*/ 1667007 w 4562635"/>
              <a:gd name="connsiteY539" fmla="*/ 3327068 h 4633498"/>
              <a:gd name="connsiteX540" fmla="*/ 1706909 w 4562635"/>
              <a:gd name="connsiteY540" fmla="*/ 3403833 h 4633498"/>
              <a:gd name="connsiteX541" fmla="*/ 1785958 w 4562635"/>
              <a:gd name="connsiteY541" fmla="*/ 3362744 h 4633498"/>
              <a:gd name="connsiteX542" fmla="*/ 1746056 w 4562635"/>
              <a:gd name="connsiteY542" fmla="*/ 3285979 h 4633498"/>
              <a:gd name="connsiteX543" fmla="*/ 1667007 w 4562635"/>
              <a:gd name="connsiteY543" fmla="*/ 3327068 h 4633498"/>
              <a:gd name="connsiteX544" fmla="*/ 1495402 w 4562635"/>
              <a:gd name="connsiteY544" fmla="*/ 3008376 h 4633498"/>
              <a:gd name="connsiteX545" fmla="*/ 1535519 w 4562635"/>
              <a:gd name="connsiteY545" fmla="*/ 3085556 h 4633498"/>
              <a:gd name="connsiteX546" fmla="*/ 1575039 w 4562635"/>
              <a:gd name="connsiteY546" fmla="*/ 3065014 h 4633498"/>
              <a:gd name="connsiteX547" fmla="*/ 1534922 w 4562635"/>
              <a:gd name="connsiteY547" fmla="*/ 2987834 h 4633498"/>
              <a:gd name="connsiteX548" fmla="*/ 1411742 w 4562635"/>
              <a:gd name="connsiteY548" fmla="*/ 2855777 h 4633498"/>
              <a:gd name="connsiteX549" fmla="*/ 1451859 w 4562635"/>
              <a:gd name="connsiteY549" fmla="*/ 2932956 h 4633498"/>
              <a:gd name="connsiteX550" fmla="*/ 1491379 w 4562635"/>
              <a:gd name="connsiteY550" fmla="*/ 2912414 h 4633498"/>
              <a:gd name="connsiteX551" fmla="*/ 1451262 w 4562635"/>
              <a:gd name="connsiteY551" fmla="*/ 2835235 h 4633498"/>
              <a:gd name="connsiteX552" fmla="*/ 683068 w 4562635"/>
              <a:gd name="connsiteY552" fmla="*/ 1476875 h 4633498"/>
              <a:gd name="connsiteX553" fmla="*/ 716237 w 4562635"/>
              <a:gd name="connsiteY553" fmla="*/ 1540687 h 4633498"/>
              <a:gd name="connsiteX554" fmla="*/ 748913 w 4562635"/>
              <a:gd name="connsiteY554" fmla="*/ 1523703 h 4633498"/>
              <a:gd name="connsiteX555" fmla="*/ 715744 w 4562635"/>
              <a:gd name="connsiteY555" fmla="*/ 1459890 h 4633498"/>
              <a:gd name="connsiteX556" fmla="*/ 854575 w 4562635"/>
              <a:gd name="connsiteY556" fmla="*/ 1832305 h 4633498"/>
              <a:gd name="connsiteX557" fmla="*/ 884874 w 4562635"/>
              <a:gd name="connsiteY557" fmla="*/ 1890596 h 4633498"/>
              <a:gd name="connsiteX558" fmla="*/ 914722 w 4562635"/>
              <a:gd name="connsiteY558" fmla="*/ 1875081 h 4633498"/>
              <a:gd name="connsiteX559" fmla="*/ 884423 w 4562635"/>
              <a:gd name="connsiteY559" fmla="*/ 1816790 h 4633498"/>
              <a:gd name="connsiteX560" fmla="*/ 791390 w 4562635"/>
              <a:gd name="connsiteY560" fmla="*/ 1717052 h 4633498"/>
              <a:gd name="connsiteX561" fmla="*/ 821689 w 4562635"/>
              <a:gd name="connsiteY561" fmla="*/ 1775342 h 4633498"/>
              <a:gd name="connsiteX562" fmla="*/ 851537 w 4562635"/>
              <a:gd name="connsiteY562" fmla="*/ 1759827 h 4633498"/>
              <a:gd name="connsiteX563" fmla="*/ 821238 w 4562635"/>
              <a:gd name="connsiteY563" fmla="*/ 1701537 h 4633498"/>
              <a:gd name="connsiteX564" fmla="*/ 1248508 w 4562635"/>
              <a:gd name="connsiteY564" fmla="*/ 2599062 h 4633498"/>
              <a:gd name="connsiteX565" fmla="*/ 1314355 w 4562635"/>
              <a:gd name="connsiteY565" fmla="*/ 2725742 h 4633498"/>
              <a:gd name="connsiteX566" fmla="*/ 1362896 w 4562635"/>
              <a:gd name="connsiteY566" fmla="*/ 2700511 h 4633498"/>
              <a:gd name="connsiteX567" fmla="*/ 1297048 w 4562635"/>
              <a:gd name="connsiteY567" fmla="*/ 2573831 h 4633498"/>
              <a:gd name="connsiteX568" fmla="*/ 1248508 w 4562635"/>
              <a:gd name="connsiteY568" fmla="*/ 2599062 h 4633498"/>
              <a:gd name="connsiteX569" fmla="*/ 1190336 w 4562635"/>
              <a:gd name="connsiteY569" fmla="*/ 2487147 h 4633498"/>
              <a:gd name="connsiteX570" fmla="*/ 1209323 w 4562635"/>
              <a:gd name="connsiteY570" fmla="*/ 2523675 h 4633498"/>
              <a:gd name="connsiteX571" fmla="*/ 1257383 w 4562635"/>
              <a:gd name="connsiteY571" fmla="*/ 2498694 h 4633498"/>
              <a:gd name="connsiteX572" fmla="*/ 1238397 w 4562635"/>
              <a:gd name="connsiteY572" fmla="*/ 2462166 h 4633498"/>
              <a:gd name="connsiteX573" fmla="*/ 1190336 w 4562635"/>
              <a:gd name="connsiteY573" fmla="*/ 2487147 h 4633498"/>
              <a:gd name="connsiteX574" fmla="*/ 1000093 w 4562635"/>
              <a:gd name="connsiteY574" fmla="*/ 2123607 h 4633498"/>
              <a:gd name="connsiteX575" fmla="*/ 1024099 w 4562635"/>
              <a:gd name="connsiteY575" fmla="*/ 2169791 h 4633498"/>
              <a:gd name="connsiteX576" fmla="*/ 1070148 w 4562635"/>
              <a:gd name="connsiteY576" fmla="*/ 2145855 h 4633498"/>
              <a:gd name="connsiteX577" fmla="*/ 1046142 w 4562635"/>
              <a:gd name="connsiteY577" fmla="*/ 2099671 h 4633498"/>
              <a:gd name="connsiteX578" fmla="*/ 1000093 w 4562635"/>
              <a:gd name="connsiteY578" fmla="*/ 2123607 h 4633498"/>
              <a:gd name="connsiteX579" fmla="*/ 939133 w 4562635"/>
              <a:gd name="connsiteY579" fmla="*/ 2007246 h 4633498"/>
              <a:gd name="connsiteX580" fmla="*/ 962948 w 4562635"/>
              <a:gd name="connsiteY580" fmla="*/ 2053063 h 4633498"/>
              <a:gd name="connsiteX581" fmla="*/ 1008998 w 4562635"/>
              <a:gd name="connsiteY581" fmla="*/ 2029126 h 4633498"/>
              <a:gd name="connsiteX582" fmla="*/ 985183 w 4562635"/>
              <a:gd name="connsiteY582" fmla="*/ 1983309 h 4633498"/>
              <a:gd name="connsiteX583" fmla="*/ 939133 w 4562635"/>
              <a:gd name="connsiteY583" fmla="*/ 2007246 h 4633498"/>
              <a:gd name="connsiteX584" fmla="*/ 1960355 w 4562635"/>
              <a:gd name="connsiteY584" fmla="*/ 4045527 h 4633498"/>
              <a:gd name="connsiteX585" fmla="*/ 2000473 w 4562635"/>
              <a:gd name="connsiteY585" fmla="*/ 4122707 h 4633498"/>
              <a:gd name="connsiteX586" fmla="*/ 2039993 w 4562635"/>
              <a:gd name="connsiteY586" fmla="*/ 4102165 h 4633498"/>
              <a:gd name="connsiteX587" fmla="*/ 1999875 w 4562635"/>
              <a:gd name="connsiteY587" fmla="*/ 4024985 h 4633498"/>
              <a:gd name="connsiteX588" fmla="*/ 1051267 w 4562635"/>
              <a:gd name="connsiteY588" fmla="*/ 2304922 h 4633498"/>
              <a:gd name="connsiteX589" fmla="*/ 1091384 w 4562635"/>
              <a:gd name="connsiteY589" fmla="*/ 2382101 h 4633498"/>
              <a:gd name="connsiteX590" fmla="*/ 1130904 w 4562635"/>
              <a:gd name="connsiteY590" fmla="*/ 2361559 h 4633498"/>
              <a:gd name="connsiteX591" fmla="*/ 1090787 w 4562635"/>
              <a:gd name="connsiteY591" fmla="*/ 2284380 h 4633498"/>
              <a:gd name="connsiteX592" fmla="*/ 575685 w 4562635"/>
              <a:gd name="connsiteY592" fmla="*/ 1434702 h 4633498"/>
              <a:gd name="connsiteX593" fmla="*/ 584444 w 4562635"/>
              <a:gd name="connsiteY593" fmla="*/ 1445345 h 4633498"/>
              <a:gd name="connsiteX594" fmla="*/ 585810 w 4562635"/>
              <a:gd name="connsiteY594" fmla="*/ 1453132 h 4633498"/>
              <a:gd name="connsiteX595" fmla="*/ 604932 w 4562635"/>
              <a:gd name="connsiteY595" fmla="*/ 1443193 h 4633498"/>
              <a:gd name="connsiteX596" fmla="*/ 610286 w 4562635"/>
              <a:gd name="connsiteY596" fmla="*/ 1434827 h 4633498"/>
              <a:gd name="connsiteX597" fmla="*/ 602334 w 4562635"/>
              <a:gd name="connsiteY597" fmla="*/ 1408240 h 4633498"/>
              <a:gd name="connsiteX598" fmla="*/ 575685 w 4562635"/>
              <a:gd name="connsiteY598" fmla="*/ 1434702 h 4633498"/>
              <a:gd name="connsiteX599" fmla="*/ 943192 w 4562635"/>
              <a:gd name="connsiteY599" fmla="*/ 2154116 h 4633498"/>
              <a:gd name="connsiteX600" fmla="*/ 966626 w 4562635"/>
              <a:gd name="connsiteY600" fmla="*/ 2199198 h 4633498"/>
              <a:gd name="connsiteX601" fmla="*/ 1012675 w 4562635"/>
              <a:gd name="connsiteY601" fmla="*/ 2175262 h 4633498"/>
              <a:gd name="connsiteX602" fmla="*/ 989242 w 4562635"/>
              <a:gd name="connsiteY602" fmla="*/ 2130179 h 4633498"/>
              <a:gd name="connsiteX603" fmla="*/ 943192 w 4562635"/>
              <a:gd name="connsiteY603" fmla="*/ 2154116 h 4633498"/>
              <a:gd name="connsiteX604" fmla="*/ 912709 w 4562635"/>
              <a:gd name="connsiteY604" fmla="*/ 2095471 h 4633498"/>
              <a:gd name="connsiteX605" fmla="*/ 936524 w 4562635"/>
              <a:gd name="connsiteY605" fmla="*/ 2141286 h 4633498"/>
              <a:gd name="connsiteX606" fmla="*/ 982573 w 4562635"/>
              <a:gd name="connsiteY606" fmla="*/ 2117350 h 4633498"/>
              <a:gd name="connsiteX607" fmla="*/ 958759 w 4562635"/>
              <a:gd name="connsiteY607" fmla="*/ 2071535 h 4633498"/>
              <a:gd name="connsiteX608" fmla="*/ 912709 w 4562635"/>
              <a:gd name="connsiteY608" fmla="*/ 2095471 h 4633498"/>
              <a:gd name="connsiteX609" fmla="*/ 881852 w 4562635"/>
              <a:gd name="connsiteY609" fmla="*/ 2037020 h 4633498"/>
              <a:gd name="connsiteX610" fmla="*/ 905667 w 4562635"/>
              <a:gd name="connsiteY610" fmla="*/ 2082837 h 4633498"/>
              <a:gd name="connsiteX611" fmla="*/ 952465 w 4562635"/>
              <a:gd name="connsiteY611" fmla="*/ 2058511 h 4633498"/>
              <a:gd name="connsiteX612" fmla="*/ 928650 w 4562635"/>
              <a:gd name="connsiteY612" fmla="*/ 2012694 h 4633498"/>
              <a:gd name="connsiteX613" fmla="*/ 881852 w 4562635"/>
              <a:gd name="connsiteY613" fmla="*/ 2037020 h 4633498"/>
              <a:gd name="connsiteX614" fmla="*/ 1131627 w 4562635"/>
              <a:gd name="connsiteY614" fmla="*/ 2518652 h 4633498"/>
              <a:gd name="connsiteX615" fmla="*/ 1150209 w 4562635"/>
              <a:gd name="connsiteY615" fmla="*/ 2554402 h 4633498"/>
              <a:gd name="connsiteX616" fmla="*/ 1196827 w 4562635"/>
              <a:gd name="connsiteY616" fmla="*/ 2530170 h 4633498"/>
              <a:gd name="connsiteX617" fmla="*/ 1178245 w 4562635"/>
              <a:gd name="connsiteY617" fmla="*/ 2494421 h 4633498"/>
              <a:gd name="connsiteX618" fmla="*/ 1131627 w 4562635"/>
              <a:gd name="connsiteY618" fmla="*/ 2518652 h 4633498"/>
              <a:gd name="connsiteX619" fmla="*/ 609655 w 4562635"/>
              <a:gd name="connsiteY619" fmla="*/ 1515034 h 4633498"/>
              <a:gd name="connsiteX620" fmla="*/ 642824 w 4562635"/>
              <a:gd name="connsiteY620" fmla="*/ 1578847 h 4633498"/>
              <a:gd name="connsiteX621" fmla="*/ 675500 w 4562635"/>
              <a:gd name="connsiteY621" fmla="*/ 1561862 h 4633498"/>
              <a:gd name="connsiteX622" fmla="*/ 642331 w 4562635"/>
              <a:gd name="connsiteY622" fmla="*/ 1498049 h 4633498"/>
              <a:gd name="connsiteX623" fmla="*/ 1236582 w 4562635"/>
              <a:gd name="connsiteY623" fmla="*/ 2721745 h 4633498"/>
              <a:gd name="connsiteX624" fmla="*/ 1255165 w 4562635"/>
              <a:gd name="connsiteY624" fmla="*/ 2757496 h 4633498"/>
              <a:gd name="connsiteX625" fmla="*/ 1301783 w 4562635"/>
              <a:gd name="connsiteY625" fmla="*/ 2733265 h 4633498"/>
              <a:gd name="connsiteX626" fmla="*/ 1283200 w 4562635"/>
              <a:gd name="connsiteY626" fmla="*/ 2697514 h 4633498"/>
              <a:gd name="connsiteX627" fmla="*/ 1236582 w 4562635"/>
              <a:gd name="connsiteY627" fmla="*/ 2721745 h 4633498"/>
              <a:gd name="connsiteX628" fmla="*/ 1159348 w 4562635"/>
              <a:gd name="connsiteY628" fmla="*/ 2574330 h 4633498"/>
              <a:gd name="connsiteX629" fmla="*/ 1225195 w 4562635"/>
              <a:gd name="connsiteY629" fmla="*/ 2701011 h 4633498"/>
              <a:gd name="connsiteX630" fmla="*/ 1272774 w 4562635"/>
              <a:gd name="connsiteY630" fmla="*/ 2676280 h 4633498"/>
              <a:gd name="connsiteX631" fmla="*/ 1206926 w 4562635"/>
              <a:gd name="connsiteY631" fmla="*/ 2549600 h 4633498"/>
              <a:gd name="connsiteX632" fmla="*/ 1159348 w 4562635"/>
              <a:gd name="connsiteY632" fmla="*/ 2574330 h 4633498"/>
              <a:gd name="connsiteX633" fmla="*/ 1406609 w 4562635"/>
              <a:gd name="connsiteY633" fmla="*/ 3054530 h 4633498"/>
              <a:gd name="connsiteX634" fmla="*/ 1446726 w 4562635"/>
              <a:gd name="connsiteY634" fmla="*/ 3131709 h 4633498"/>
              <a:gd name="connsiteX635" fmla="*/ 1486246 w 4562635"/>
              <a:gd name="connsiteY635" fmla="*/ 3111167 h 4633498"/>
              <a:gd name="connsiteX636" fmla="*/ 1446129 w 4562635"/>
              <a:gd name="connsiteY636" fmla="*/ 3033988 h 4633498"/>
              <a:gd name="connsiteX637" fmla="*/ 787512 w 4562635"/>
              <a:gd name="connsiteY637" fmla="*/ 1867164 h 4633498"/>
              <a:gd name="connsiteX638" fmla="*/ 817811 w 4562635"/>
              <a:gd name="connsiteY638" fmla="*/ 1925454 h 4633498"/>
              <a:gd name="connsiteX639" fmla="*/ 847660 w 4562635"/>
              <a:gd name="connsiteY639" fmla="*/ 1909939 h 4633498"/>
              <a:gd name="connsiteX640" fmla="*/ 817361 w 4562635"/>
              <a:gd name="connsiteY640" fmla="*/ 1851649 h 4633498"/>
              <a:gd name="connsiteX641" fmla="*/ 1322949 w 4562635"/>
              <a:gd name="connsiteY641" fmla="*/ 2901930 h 4633498"/>
              <a:gd name="connsiteX642" fmla="*/ 1363066 w 4562635"/>
              <a:gd name="connsiteY642" fmla="*/ 2979110 h 4633498"/>
              <a:gd name="connsiteX643" fmla="*/ 1402587 w 4562635"/>
              <a:gd name="connsiteY643" fmla="*/ 2958567 h 4633498"/>
              <a:gd name="connsiteX644" fmla="*/ 1362470 w 4562635"/>
              <a:gd name="connsiteY644" fmla="*/ 2881388 h 4633498"/>
              <a:gd name="connsiteX645" fmla="*/ 724327 w 4562635"/>
              <a:gd name="connsiteY645" fmla="*/ 1751910 h 4633498"/>
              <a:gd name="connsiteX646" fmla="*/ 754626 w 4562635"/>
              <a:gd name="connsiteY646" fmla="*/ 1810201 h 4633498"/>
              <a:gd name="connsiteX647" fmla="*/ 784475 w 4562635"/>
              <a:gd name="connsiteY647" fmla="*/ 1794686 h 4633498"/>
              <a:gd name="connsiteX648" fmla="*/ 754176 w 4562635"/>
              <a:gd name="connsiteY648" fmla="*/ 1736395 h 4633498"/>
              <a:gd name="connsiteX649" fmla="*/ 1618502 w 4562635"/>
              <a:gd name="connsiteY649" fmla="*/ 3478324 h 4633498"/>
              <a:gd name="connsiteX650" fmla="*/ 1658728 w 4562635"/>
              <a:gd name="connsiteY650" fmla="*/ 3555713 h 4633498"/>
              <a:gd name="connsiteX651" fmla="*/ 1736502 w 4562635"/>
              <a:gd name="connsiteY651" fmla="*/ 3515287 h 4633498"/>
              <a:gd name="connsiteX652" fmla="*/ 1696276 w 4562635"/>
              <a:gd name="connsiteY652" fmla="*/ 3437898 h 4633498"/>
              <a:gd name="connsiteX653" fmla="*/ 1618502 w 4562635"/>
              <a:gd name="connsiteY653" fmla="*/ 3478324 h 4633498"/>
              <a:gd name="connsiteX654" fmla="*/ 1566921 w 4562635"/>
              <a:gd name="connsiteY654" fmla="*/ 3379091 h 4633498"/>
              <a:gd name="connsiteX655" fmla="*/ 1607148 w 4562635"/>
              <a:gd name="connsiteY655" fmla="*/ 3456481 h 4633498"/>
              <a:gd name="connsiteX656" fmla="*/ 1684922 w 4562635"/>
              <a:gd name="connsiteY656" fmla="*/ 3416055 h 4633498"/>
              <a:gd name="connsiteX657" fmla="*/ 1644695 w 4562635"/>
              <a:gd name="connsiteY657" fmla="*/ 3338665 h 4633498"/>
              <a:gd name="connsiteX658" fmla="*/ 1566921 w 4562635"/>
              <a:gd name="connsiteY658" fmla="*/ 3379091 h 4633498"/>
              <a:gd name="connsiteX659" fmla="*/ 822698 w 4562635"/>
              <a:gd name="connsiteY659" fmla="*/ 2067767 h 4633498"/>
              <a:gd name="connsiteX660" fmla="*/ 846514 w 4562635"/>
              <a:gd name="connsiteY660" fmla="*/ 2113584 h 4633498"/>
              <a:gd name="connsiteX661" fmla="*/ 892563 w 4562635"/>
              <a:gd name="connsiteY661" fmla="*/ 2089648 h 4633498"/>
              <a:gd name="connsiteX662" fmla="*/ 868748 w 4562635"/>
              <a:gd name="connsiteY662" fmla="*/ 2043831 h 4633498"/>
              <a:gd name="connsiteX663" fmla="*/ 822698 w 4562635"/>
              <a:gd name="connsiteY663" fmla="*/ 2067767 h 4633498"/>
              <a:gd name="connsiteX664" fmla="*/ 1099753 w 4562635"/>
              <a:gd name="connsiteY664" fmla="*/ 2605307 h 4633498"/>
              <a:gd name="connsiteX665" fmla="*/ 1118336 w 4562635"/>
              <a:gd name="connsiteY665" fmla="*/ 2641058 h 4633498"/>
              <a:gd name="connsiteX666" fmla="*/ 1165434 w 4562635"/>
              <a:gd name="connsiteY666" fmla="*/ 2616577 h 4633498"/>
              <a:gd name="connsiteX667" fmla="*/ 1149255 w 4562635"/>
              <a:gd name="connsiteY667" fmla="*/ 2579577 h 4633498"/>
              <a:gd name="connsiteX668" fmla="*/ 1099753 w 4562635"/>
              <a:gd name="connsiteY668" fmla="*/ 2605307 h 4633498"/>
              <a:gd name="connsiteX669" fmla="*/ 1871562 w 4562635"/>
              <a:gd name="connsiteY669" fmla="*/ 4091681 h 4633498"/>
              <a:gd name="connsiteX670" fmla="*/ 1911679 w 4562635"/>
              <a:gd name="connsiteY670" fmla="*/ 4168861 h 4633498"/>
              <a:gd name="connsiteX671" fmla="*/ 1951200 w 4562635"/>
              <a:gd name="connsiteY671" fmla="*/ 4148319 h 4633498"/>
              <a:gd name="connsiteX672" fmla="*/ 1911082 w 4562635"/>
              <a:gd name="connsiteY672" fmla="*/ 4071139 h 4633498"/>
              <a:gd name="connsiteX673" fmla="*/ 1086443 w 4562635"/>
              <a:gd name="connsiteY673" fmla="*/ 2585573 h 4633498"/>
              <a:gd name="connsiteX674" fmla="*/ 1136425 w 4562635"/>
              <a:gd name="connsiteY674" fmla="*/ 2559592 h 4633498"/>
              <a:gd name="connsiteX675" fmla="*/ 1118651 w 4562635"/>
              <a:gd name="connsiteY675" fmla="*/ 2525397 h 4633498"/>
              <a:gd name="connsiteX676" fmla="*/ 1071071 w 4562635"/>
              <a:gd name="connsiteY676" fmla="*/ 2550128 h 4633498"/>
              <a:gd name="connsiteX677" fmla="*/ 1086443 w 4562635"/>
              <a:gd name="connsiteY677" fmla="*/ 2585573 h 4633498"/>
              <a:gd name="connsiteX678" fmla="*/ 962474 w 4562635"/>
              <a:gd name="connsiteY678" fmla="*/ 2351076 h 4633498"/>
              <a:gd name="connsiteX679" fmla="*/ 1002591 w 4562635"/>
              <a:gd name="connsiteY679" fmla="*/ 2428255 h 4633498"/>
              <a:gd name="connsiteX680" fmla="*/ 1042111 w 4562635"/>
              <a:gd name="connsiteY680" fmla="*/ 2407713 h 4633498"/>
              <a:gd name="connsiteX681" fmla="*/ 1001994 w 4562635"/>
              <a:gd name="connsiteY681" fmla="*/ 2330534 h 4633498"/>
              <a:gd name="connsiteX682" fmla="*/ 720450 w 4562635"/>
              <a:gd name="connsiteY682" fmla="*/ 1902022 h 4633498"/>
              <a:gd name="connsiteX683" fmla="*/ 750749 w 4562635"/>
              <a:gd name="connsiteY683" fmla="*/ 1960313 h 4633498"/>
              <a:gd name="connsiteX684" fmla="*/ 780597 w 4562635"/>
              <a:gd name="connsiteY684" fmla="*/ 1944798 h 4633498"/>
              <a:gd name="connsiteX685" fmla="*/ 750298 w 4562635"/>
              <a:gd name="connsiteY685" fmla="*/ 1886507 h 4633498"/>
              <a:gd name="connsiteX686" fmla="*/ 536243 w 4562635"/>
              <a:gd name="connsiteY686" fmla="*/ 1553193 h 4633498"/>
              <a:gd name="connsiteX687" fmla="*/ 569412 w 4562635"/>
              <a:gd name="connsiteY687" fmla="*/ 1617005 h 4633498"/>
              <a:gd name="connsiteX688" fmla="*/ 602086 w 4562635"/>
              <a:gd name="connsiteY688" fmla="*/ 1600022 h 4633498"/>
              <a:gd name="connsiteX689" fmla="*/ 568917 w 4562635"/>
              <a:gd name="connsiteY689" fmla="*/ 1536209 h 4633498"/>
              <a:gd name="connsiteX690" fmla="*/ 657265 w 4562635"/>
              <a:gd name="connsiteY690" fmla="*/ 1786768 h 4633498"/>
              <a:gd name="connsiteX691" fmla="*/ 687564 w 4562635"/>
              <a:gd name="connsiteY691" fmla="*/ 1845059 h 4633498"/>
              <a:gd name="connsiteX692" fmla="*/ 717411 w 4562635"/>
              <a:gd name="connsiteY692" fmla="*/ 1829545 h 4633498"/>
              <a:gd name="connsiteX693" fmla="*/ 687113 w 4562635"/>
              <a:gd name="connsiteY693" fmla="*/ 1771254 h 4633498"/>
              <a:gd name="connsiteX694" fmla="*/ 1317816 w 4562635"/>
              <a:gd name="connsiteY694" fmla="*/ 3100684 h 4633498"/>
              <a:gd name="connsiteX695" fmla="*/ 1357933 w 4562635"/>
              <a:gd name="connsiteY695" fmla="*/ 3177863 h 4633498"/>
              <a:gd name="connsiteX696" fmla="*/ 1397454 w 4562635"/>
              <a:gd name="connsiteY696" fmla="*/ 3157321 h 4633498"/>
              <a:gd name="connsiteX697" fmla="*/ 1357336 w 4562635"/>
              <a:gd name="connsiteY697" fmla="*/ 3080141 h 4633498"/>
              <a:gd name="connsiteX698" fmla="*/ 1234156 w 4562635"/>
              <a:gd name="connsiteY698" fmla="*/ 2948084 h 4633498"/>
              <a:gd name="connsiteX699" fmla="*/ 1274273 w 4562635"/>
              <a:gd name="connsiteY699" fmla="*/ 3025264 h 4633498"/>
              <a:gd name="connsiteX700" fmla="*/ 1313794 w 4562635"/>
              <a:gd name="connsiteY700" fmla="*/ 3004721 h 4633498"/>
              <a:gd name="connsiteX701" fmla="*/ 1273677 w 4562635"/>
              <a:gd name="connsiteY701" fmla="*/ 2927542 h 4633498"/>
              <a:gd name="connsiteX702" fmla="*/ 1418443 w 4562635"/>
              <a:gd name="connsiteY702" fmla="*/ 3330224 h 4633498"/>
              <a:gd name="connsiteX703" fmla="*/ 1458345 w 4562635"/>
              <a:gd name="connsiteY703" fmla="*/ 3406989 h 4633498"/>
              <a:gd name="connsiteX704" fmla="*/ 1536756 w 4562635"/>
              <a:gd name="connsiteY704" fmla="*/ 3366232 h 4633498"/>
              <a:gd name="connsiteX705" fmla="*/ 1496854 w 4562635"/>
              <a:gd name="connsiteY705" fmla="*/ 3289467 h 4633498"/>
              <a:gd name="connsiteX706" fmla="*/ 1418443 w 4562635"/>
              <a:gd name="connsiteY706" fmla="*/ 3330224 h 4633498"/>
              <a:gd name="connsiteX707" fmla="*/ 1469061 w 4562635"/>
              <a:gd name="connsiteY707" fmla="*/ 3429164 h 4633498"/>
              <a:gd name="connsiteX708" fmla="*/ 1509936 w 4562635"/>
              <a:gd name="connsiteY708" fmla="*/ 3507803 h 4633498"/>
              <a:gd name="connsiteX709" fmla="*/ 1587710 w 4562635"/>
              <a:gd name="connsiteY709" fmla="*/ 3467377 h 4633498"/>
              <a:gd name="connsiteX710" fmla="*/ 1546835 w 4562635"/>
              <a:gd name="connsiteY710" fmla="*/ 3388738 h 4633498"/>
              <a:gd name="connsiteX711" fmla="*/ 1469061 w 4562635"/>
              <a:gd name="connsiteY711" fmla="*/ 3429164 h 4633498"/>
              <a:gd name="connsiteX712" fmla="*/ 825443 w 4562635"/>
              <a:gd name="connsiteY712" fmla="*/ 2214854 h 4633498"/>
              <a:gd name="connsiteX713" fmla="*/ 849258 w 4562635"/>
              <a:gd name="connsiteY713" fmla="*/ 2260671 h 4633498"/>
              <a:gd name="connsiteX714" fmla="*/ 895682 w 4562635"/>
              <a:gd name="connsiteY714" fmla="*/ 2236540 h 4633498"/>
              <a:gd name="connsiteX715" fmla="*/ 871867 w 4562635"/>
              <a:gd name="connsiteY715" fmla="*/ 2190723 h 4633498"/>
              <a:gd name="connsiteX716" fmla="*/ 825443 w 4562635"/>
              <a:gd name="connsiteY716" fmla="*/ 2214854 h 4633498"/>
              <a:gd name="connsiteX717" fmla="*/ 764287 w 4562635"/>
              <a:gd name="connsiteY717" fmla="*/ 2097198 h 4633498"/>
              <a:gd name="connsiteX718" fmla="*/ 788292 w 4562635"/>
              <a:gd name="connsiteY718" fmla="*/ 2143381 h 4633498"/>
              <a:gd name="connsiteX719" fmla="*/ 834342 w 4562635"/>
              <a:gd name="connsiteY719" fmla="*/ 2119444 h 4633498"/>
              <a:gd name="connsiteX720" fmla="*/ 810336 w 4562635"/>
              <a:gd name="connsiteY720" fmla="*/ 2073262 h 4633498"/>
              <a:gd name="connsiteX721" fmla="*/ 764287 w 4562635"/>
              <a:gd name="connsiteY721" fmla="*/ 2097198 h 4633498"/>
              <a:gd name="connsiteX722" fmla="*/ 794402 w 4562635"/>
              <a:gd name="connsiteY722" fmla="*/ 2156966 h 4633498"/>
              <a:gd name="connsiteX723" fmla="*/ 817836 w 4562635"/>
              <a:gd name="connsiteY723" fmla="*/ 2202048 h 4633498"/>
              <a:gd name="connsiteX724" fmla="*/ 865009 w 4562635"/>
              <a:gd name="connsiteY724" fmla="*/ 2177528 h 4633498"/>
              <a:gd name="connsiteX725" fmla="*/ 841575 w 4562635"/>
              <a:gd name="connsiteY725" fmla="*/ 2132446 h 4633498"/>
              <a:gd name="connsiteX726" fmla="*/ 794402 w 4562635"/>
              <a:gd name="connsiteY726" fmla="*/ 2156966 h 4633498"/>
              <a:gd name="connsiteX727" fmla="*/ 1038160 w 4562635"/>
              <a:gd name="connsiteY727" fmla="*/ 2638311 h 4633498"/>
              <a:gd name="connsiteX728" fmla="*/ 1055531 w 4562635"/>
              <a:gd name="connsiteY728" fmla="*/ 2671729 h 4633498"/>
              <a:gd name="connsiteX729" fmla="*/ 1103590 w 4562635"/>
              <a:gd name="connsiteY729" fmla="*/ 2646748 h 4633498"/>
              <a:gd name="connsiteX730" fmla="*/ 1086220 w 4562635"/>
              <a:gd name="connsiteY730" fmla="*/ 2613330 h 4633498"/>
              <a:gd name="connsiteX731" fmla="*/ 1038160 w 4562635"/>
              <a:gd name="connsiteY731" fmla="*/ 2638311 h 4633498"/>
              <a:gd name="connsiteX732" fmla="*/ 1009075 w 4562635"/>
              <a:gd name="connsiteY732" fmla="*/ 2582354 h 4633498"/>
              <a:gd name="connsiteX733" fmla="*/ 1027253 w 4562635"/>
              <a:gd name="connsiteY733" fmla="*/ 2617326 h 4633498"/>
              <a:gd name="connsiteX734" fmla="*/ 1074351 w 4562635"/>
              <a:gd name="connsiteY734" fmla="*/ 2592845 h 4633498"/>
              <a:gd name="connsiteX735" fmla="*/ 1058096 w 4562635"/>
              <a:gd name="connsiteY735" fmla="*/ 2556873 h 4633498"/>
              <a:gd name="connsiteX736" fmla="*/ 1009075 w 4562635"/>
              <a:gd name="connsiteY736" fmla="*/ 2582354 h 4633498"/>
              <a:gd name="connsiteX737" fmla="*/ 1066765 w 4562635"/>
              <a:gd name="connsiteY737" fmla="*/ 2694517 h 4633498"/>
              <a:gd name="connsiteX738" fmla="*/ 1131804 w 4562635"/>
              <a:gd name="connsiteY738" fmla="*/ 2819643 h 4633498"/>
              <a:gd name="connsiteX739" fmla="*/ 1179384 w 4562635"/>
              <a:gd name="connsiteY739" fmla="*/ 2794912 h 4633498"/>
              <a:gd name="connsiteX740" fmla="*/ 1113132 w 4562635"/>
              <a:gd name="connsiteY740" fmla="*/ 2667454 h 4633498"/>
              <a:gd name="connsiteX741" fmla="*/ 1075646 w 4562635"/>
              <a:gd name="connsiteY741" fmla="*/ 2686939 h 4633498"/>
              <a:gd name="connsiteX742" fmla="*/ 1066765 w 4562635"/>
              <a:gd name="connsiteY742" fmla="*/ 2694517 h 4633498"/>
              <a:gd name="connsiteX743" fmla="*/ 653387 w 4562635"/>
              <a:gd name="connsiteY743" fmla="*/ 1936880 h 4633498"/>
              <a:gd name="connsiteX744" fmla="*/ 683686 w 4562635"/>
              <a:gd name="connsiteY744" fmla="*/ 1995171 h 4633498"/>
              <a:gd name="connsiteX745" fmla="*/ 713535 w 4562635"/>
              <a:gd name="connsiteY745" fmla="*/ 1979656 h 4633498"/>
              <a:gd name="connsiteX746" fmla="*/ 683236 w 4562635"/>
              <a:gd name="connsiteY746" fmla="*/ 1921365 h 4633498"/>
              <a:gd name="connsiteX747" fmla="*/ 590202 w 4562635"/>
              <a:gd name="connsiteY747" fmla="*/ 1821627 h 4633498"/>
              <a:gd name="connsiteX748" fmla="*/ 620501 w 4562635"/>
              <a:gd name="connsiteY748" fmla="*/ 1879918 h 4633498"/>
              <a:gd name="connsiteX749" fmla="*/ 650350 w 4562635"/>
              <a:gd name="connsiteY749" fmla="*/ 1864403 h 4633498"/>
              <a:gd name="connsiteX750" fmla="*/ 620051 w 4562635"/>
              <a:gd name="connsiteY750" fmla="*/ 1806112 h 4633498"/>
              <a:gd name="connsiteX751" fmla="*/ 462830 w 4562635"/>
              <a:gd name="connsiteY751" fmla="*/ 1591352 h 4633498"/>
              <a:gd name="connsiteX752" fmla="*/ 495999 w 4562635"/>
              <a:gd name="connsiteY752" fmla="*/ 1655165 h 4633498"/>
              <a:gd name="connsiteX753" fmla="*/ 528673 w 4562635"/>
              <a:gd name="connsiteY753" fmla="*/ 1638181 h 4633498"/>
              <a:gd name="connsiteX754" fmla="*/ 495504 w 4562635"/>
              <a:gd name="connsiteY754" fmla="*/ 1574368 h 4633498"/>
              <a:gd name="connsiteX755" fmla="*/ 1782769 w 4562635"/>
              <a:gd name="connsiteY755" fmla="*/ 4137835 h 4633498"/>
              <a:gd name="connsiteX756" fmla="*/ 1822886 w 4562635"/>
              <a:gd name="connsiteY756" fmla="*/ 4215015 h 4633498"/>
              <a:gd name="connsiteX757" fmla="*/ 1862406 w 4562635"/>
              <a:gd name="connsiteY757" fmla="*/ 4194473 h 4633498"/>
              <a:gd name="connsiteX758" fmla="*/ 1822289 w 4562635"/>
              <a:gd name="connsiteY758" fmla="*/ 4117293 h 4633498"/>
              <a:gd name="connsiteX759" fmla="*/ 873680 w 4562635"/>
              <a:gd name="connsiteY759" fmla="*/ 2397229 h 4633498"/>
              <a:gd name="connsiteX760" fmla="*/ 913797 w 4562635"/>
              <a:gd name="connsiteY760" fmla="*/ 2474409 h 4633498"/>
              <a:gd name="connsiteX761" fmla="*/ 953318 w 4562635"/>
              <a:gd name="connsiteY761" fmla="*/ 2453866 h 4633498"/>
              <a:gd name="connsiteX762" fmla="*/ 913201 w 4562635"/>
              <a:gd name="connsiteY762" fmla="*/ 2376687 h 4633498"/>
              <a:gd name="connsiteX763" fmla="*/ 706448 w 4562635"/>
              <a:gd name="connsiteY763" fmla="*/ 2127727 h 4633498"/>
              <a:gd name="connsiteX764" fmla="*/ 730263 w 4562635"/>
              <a:gd name="connsiteY764" fmla="*/ 2173543 h 4633498"/>
              <a:gd name="connsiteX765" fmla="*/ 776686 w 4562635"/>
              <a:gd name="connsiteY765" fmla="*/ 2149413 h 4633498"/>
              <a:gd name="connsiteX766" fmla="*/ 752871 w 4562635"/>
              <a:gd name="connsiteY766" fmla="*/ 2103597 h 4633498"/>
              <a:gd name="connsiteX767" fmla="*/ 706448 w 4562635"/>
              <a:gd name="connsiteY767" fmla="*/ 2127727 h 4633498"/>
              <a:gd name="connsiteX768" fmla="*/ 736747 w 4562635"/>
              <a:gd name="connsiteY768" fmla="*/ 2186934 h 4633498"/>
              <a:gd name="connsiteX769" fmla="*/ 760180 w 4562635"/>
              <a:gd name="connsiteY769" fmla="*/ 2232017 h 4633498"/>
              <a:gd name="connsiteX770" fmla="*/ 806604 w 4562635"/>
              <a:gd name="connsiteY770" fmla="*/ 2207886 h 4633498"/>
              <a:gd name="connsiteX771" fmla="*/ 783171 w 4562635"/>
              <a:gd name="connsiteY771" fmla="*/ 2162804 h 4633498"/>
              <a:gd name="connsiteX772" fmla="*/ 736747 w 4562635"/>
              <a:gd name="connsiteY772" fmla="*/ 2186934 h 4633498"/>
              <a:gd name="connsiteX773" fmla="*/ 1229022 w 4562635"/>
              <a:gd name="connsiteY773" fmla="*/ 3146838 h 4633498"/>
              <a:gd name="connsiteX774" fmla="*/ 1269139 w 4562635"/>
              <a:gd name="connsiteY774" fmla="*/ 3224017 h 4633498"/>
              <a:gd name="connsiteX775" fmla="*/ 1308660 w 4562635"/>
              <a:gd name="connsiteY775" fmla="*/ 3203474 h 4633498"/>
              <a:gd name="connsiteX776" fmla="*/ 1268543 w 4562635"/>
              <a:gd name="connsiteY776" fmla="*/ 3126295 h 4633498"/>
              <a:gd name="connsiteX777" fmla="*/ 979931 w 4562635"/>
              <a:gd name="connsiteY777" fmla="*/ 2669564 h 4633498"/>
              <a:gd name="connsiteX778" fmla="*/ 1044566 w 4562635"/>
              <a:gd name="connsiteY778" fmla="*/ 2793913 h 4633498"/>
              <a:gd name="connsiteX779" fmla="*/ 1089743 w 4562635"/>
              <a:gd name="connsiteY779" fmla="*/ 2770431 h 4633498"/>
              <a:gd name="connsiteX780" fmla="*/ 1025107 w 4562635"/>
              <a:gd name="connsiteY780" fmla="*/ 2646082 h 4633498"/>
              <a:gd name="connsiteX781" fmla="*/ 979931 w 4562635"/>
              <a:gd name="connsiteY781" fmla="*/ 2669564 h 4633498"/>
              <a:gd name="connsiteX782" fmla="*/ 1062830 w 4562635"/>
              <a:gd name="connsiteY782" fmla="*/ 2830554 h 4633498"/>
              <a:gd name="connsiteX783" fmla="*/ 1074613 w 4562635"/>
              <a:gd name="connsiteY783" fmla="*/ 2849371 h 4633498"/>
              <a:gd name="connsiteX784" fmla="*/ 1117387 w 4562635"/>
              <a:gd name="connsiteY784" fmla="*/ 2827137 h 4633498"/>
              <a:gd name="connsiteX785" fmla="*/ 1077832 w 4562635"/>
              <a:gd name="connsiteY785" fmla="*/ 2806236 h 4633498"/>
              <a:gd name="connsiteX786" fmla="*/ 1062830 w 4562635"/>
              <a:gd name="connsiteY786" fmla="*/ 2830554 h 4633498"/>
              <a:gd name="connsiteX787" fmla="*/ 1145363 w 4562635"/>
              <a:gd name="connsiteY787" fmla="*/ 2994237 h 4633498"/>
              <a:gd name="connsiteX788" fmla="*/ 1185480 w 4562635"/>
              <a:gd name="connsiteY788" fmla="*/ 3071417 h 4633498"/>
              <a:gd name="connsiteX789" fmla="*/ 1225001 w 4562635"/>
              <a:gd name="connsiteY789" fmla="*/ 3050874 h 4633498"/>
              <a:gd name="connsiteX790" fmla="*/ 1184884 w 4562635"/>
              <a:gd name="connsiteY790" fmla="*/ 2973695 h 4633498"/>
              <a:gd name="connsiteX791" fmla="*/ 586325 w 4562635"/>
              <a:gd name="connsiteY791" fmla="*/ 1971739 h 4633498"/>
              <a:gd name="connsiteX792" fmla="*/ 616624 w 4562635"/>
              <a:gd name="connsiteY792" fmla="*/ 2030029 h 4633498"/>
              <a:gd name="connsiteX793" fmla="*/ 646472 w 4562635"/>
              <a:gd name="connsiteY793" fmla="*/ 2014515 h 4633498"/>
              <a:gd name="connsiteX794" fmla="*/ 616173 w 4562635"/>
              <a:gd name="connsiteY794" fmla="*/ 1956224 h 4633498"/>
              <a:gd name="connsiteX795" fmla="*/ 523140 w 4562635"/>
              <a:gd name="connsiteY795" fmla="*/ 1856485 h 4633498"/>
              <a:gd name="connsiteX796" fmla="*/ 553439 w 4562635"/>
              <a:gd name="connsiteY796" fmla="*/ 1914776 h 4633498"/>
              <a:gd name="connsiteX797" fmla="*/ 583287 w 4562635"/>
              <a:gd name="connsiteY797" fmla="*/ 1899261 h 4633498"/>
              <a:gd name="connsiteX798" fmla="*/ 552988 w 4562635"/>
              <a:gd name="connsiteY798" fmla="*/ 1840970 h 4633498"/>
              <a:gd name="connsiteX799" fmla="*/ 389416 w 4562635"/>
              <a:gd name="connsiteY799" fmla="*/ 1629512 h 4633498"/>
              <a:gd name="connsiteX800" fmla="*/ 422585 w 4562635"/>
              <a:gd name="connsiteY800" fmla="*/ 1693324 h 4633498"/>
              <a:gd name="connsiteX801" fmla="*/ 455260 w 4562635"/>
              <a:gd name="connsiteY801" fmla="*/ 1676340 h 4633498"/>
              <a:gd name="connsiteX802" fmla="*/ 422091 w 4562635"/>
              <a:gd name="connsiteY802" fmla="*/ 1612528 h 4633498"/>
              <a:gd name="connsiteX803" fmla="*/ 708259 w 4562635"/>
              <a:gd name="connsiteY803" fmla="*/ 2275765 h 4633498"/>
              <a:gd name="connsiteX804" fmla="*/ 731883 w 4562635"/>
              <a:gd name="connsiteY804" fmla="*/ 2321215 h 4633498"/>
              <a:gd name="connsiteX805" fmla="*/ 777560 w 4562635"/>
              <a:gd name="connsiteY805" fmla="*/ 2297473 h 4633498"/>
              <a:gd name="connsiteX806" fmla="*/ 753935 w 4562635"/>
              <a:gd name="connsiteY806" fmla="*/ 2252023 h 4633498"/>
              <a:gd name="connsiteX807" fmla="*/ 708259 w 4562635"/>
              <a:gd name="connsiteY807" fmla="*/ 2275765 h 4633498"/>
              <a:gd name="connsiteX808" fmla="*/ 677967 w 4562635"/>
              <a:gd name="connsiteY808" fmla="*/ 2217487 h 4633498"/>
              <a:gd name="connsiteX809" fmla="*/ 701591 w 4562635"/>
              <a:gd name="connsiteY809" fmla="*/ 2262936 h 4633498"/>
              <a:gd name="connsiteX810" fmla="*/ 747267 w 4562635"/>
              <a:gd name="connsiteY810" fmla="*/ 2239194 h 4633498"/>
              <a:gd name="connsiteX811" fmla="*/ 723643 w 4562635"/>
              <a:gd name="connsiteY811" fmla="*/ 2193745 h 4633498"/>
              <a:gd name="connsiteX812" fmla="*/ 677967 w 4562635"/>
              <a:gd name="connsiteY812" fmla="*/ 2217487 h 4633498"/>
              <a:gd name="connsiteX813" fmla="*/ 1693975 w 4562635"/>
              <a:gd name="connsiteY813" fmla="*/ 4183988 h 4633498"/>
              <a:gd name="connsiteX814" fmla="*/ 1734093 w 4562635"/>
              <a:gd name="connsiteY814" fmla="*/ 4261169 h 4633498"/>
              <a:gd name="connsiteX815" fmla="*/ 1773614 w 4562635"/>
              <a:gd name="connsiteY815" fmla="*/ 4240626 h 4633498"/>
              <a:gd name="connsiteX816" fmla="*/ 1733496 w 4562635"/>
              <a:gd name="connsiteY816" fmla="*/ 4163446 h 4633498"/>
              <a:gd name="connsiteX817" fmla="*/ 784888 w 4562635"/>
              <a:gd name="connsiteY817" fmla="*/ 2443383 h 4633498"/>
              <a:gd name="connsiteX818" fmla="*/ 825005 w 4562635"/>
              <a:gd name="connsiteY818" fmla="*/ 2520562 h 4633498"/>
              <a:gd name="connsiteX819" fmla="*/ 864526 w 4562635"/>
              <a:gd name="connsiteY819" fmla="*/ 2500020 h 4633498"/>
              <a:gd name="connsiteX820" fmla="*/ 824409 w 4562635"/>
              <a:gd name="connsiteY820" fmla="*/ 2422840 h 4633498"/>
              <a:gd name="connsiteX821" fmla="*/ 890060 w 4562635"/>
              <a:gd name="connsiteY821" fmla="*/ 2648164 h 4633498"/>
              <a:gd name="connsiteX822" fmla="*/ 954291 w 4562635"/>
              <a:gd name="connsiteY822" fmla="*/ 2771736 h 4633498"/>
              <a:gd name="connsiteX823" fmla="*/ 1001390 w 4562635"/>
              <a:gd name="connsiteY823" fmla="*/ 2747254 h 4633498"/>
              <a:gd name="connsiteX824" fmla="*/ 937158 w 4562635"/>
              <a:gd name="connsiteY824" fmla="*/ 2623683 h 4633498"/>
              <a:gd name="connsiteX825" fmla="*/ 890060 w 4562635"/>
              <a:gd name="connsiteY825" fmla="*/ 2648164 h 4633498"/>
              <a:gd name="connsiteX826" fmla="*/ 966737 w 4562635"/>
              <a:gd name="connsiteY826" fmla="*/ 2796856 h 4633498"/>
              <a:gd name="connsiteX827" fmla="*/ 982896 w 4562635"/>
              <a:gd name="connsiteY827" fmla="*/ 2827943 h 4633498"/>
              <a:gd name="connsiteX828" fmla="*/ 1027265 w 4562635"/>
              <a:gd name="connsiteY828" fmla="*/ 2802906 h 4633498"/>
              <a:gd name="connsiteX829" fmla="*/ 1017200 w 4562635"/>
              <a:gd name="connsiteY829" fmla="*/ 2770625 h 4633498"/>
              <a:gd name="connsiteX830" fmla="*/ 966737 w 4562635"/>
              <a:gd name="connsiteY830" fmla="*/ 2796856 h 4633498"/>
              <a:gd name="connsiteX831" fmla="*/ 1140229 w 4562635"/>
              <a:gd name="connsiteY831" fmla="*/ 3192991 h 4633498"/>
              <a:gd name="connsiteX832" fmla="*/ 1180346 w 4562635"/>
              <a:gd name="connsiteY832" fmla="*/ 3270171 h 4633498"/>
              <a:gd name="connsiteX833" fmla="*/ 1219866 w 4562635"/>
              <a:gd name="connsiteY833" fmla="*/ 3249629 h 4633498"/>
              <a:gd name="connsiteX834" fmla="*/ 1179749 w 4562635"/>
              <a:gd name="connsiteY834" fmla="*/ 3172449 h 4633498"/>
              <a:gd name="connsiteX835" fmla="*/ 519262 w 4562635"/>
              <a:gd name="connsiteY835" fmla="*/ 2006597 h 4633498"/>
              <a:gd name="connsiteX836" fmla="*/ 549561 w 4562635"/>
              <a:gd name="connsiteY836" fmla="*/ 2064888 h 4633498"/>
              <a:gd name="connsiteX837" fmla="*/ 579410 w 4562635"/>
              <a:gd name="connsiteY837" fmla="*/ 2049373 h 4633498"/>
              <a:gd name="connsiteX838" fmla="*/ 549111 w 4562635"/>
              <a:gd name="connsiteY838" fmla="*/ 1991082 h 4633498"/>
              <a:gd name="connsiteX839" fmla="*/ 1056569 w 4562635"/>
              <a:gd name="connsiteY839" fmla="*/ 3040392 h 4633498"/>
              <a:gd name="connsiteX840" fmla="*/ 1096686 w 4562635"/>
              <a:gd name="connsiteY840" fmla="*/ 3117571 h 4633498"/>
              <a:gd name="connsiteX841" fmla="*/ 1136206 w 4562635"/>
              <a:gd name="connsiteY841" fmla="*/ 3097029 h 4633498"/>
              <a:gd name="connsiteX842" fmla="*/ 1096089 w 4562635"/>
              <a:gd name="connsiteY842" fmla="*/ 3019850 h 4633498"/>
              <a:gd name="connsiteX843" fmla="*/ 456077 w 4562635"/>
              <a:gd name="connsiteY843" fmla="*/ 1891344 h 4633498"/>
              <a:gd name="connsiteX844" fmla="*/ 486376 w 4562635"/>
              <a:gd name="connsiteY844" fmla="*/ 1949634 h 4633498"/>
              <a:gd name="connsiteX845" fmla="*/ 516225 w 4562635"/>
              <a:gd name="connsiteY845" fmla="*/ 1934119 h 4633498"/>
              <a:gd name="connsiteX846" fmla="*/ 485926 w 4562635"/>
              <a:gd name="connsiteY846" fmla="*/ 1875829 h 4633498"/>
              <a:gd name="connsiteX847" fmla="*/ 590768 w 4562635"/>
              <a:gd name="connsiteY847" fmla="*/ 2188788 h 4633498"/>
              <a:gd name="connsiteX848" fmla="*/ 614202 w 4562635"/>
              <a:gd name="connsiteY848" fmla="*/ 2233871 h 4633498"/>
              <a:gd name="connsiteX849" fmla="*/ 660251 w 4562635"/>
              <a:gd name="connsiteY849" fmla="*/ 2209935 h 4633498"/>
              <a:gd name="connsiteX850" fmla="*/ 636818 w 4562635"/>
              <a:gd name="connsiteY850" fmla="*/ 2164852 h 4633498"/>
              <a:gd name="connsiteX851" fmla="*/ 590768 w 4562635"/>
              <a:gd name="connsiteY851" fmla="*/ 2188788 h 4633498"/>
              <a:gd name="connsiteX852" fmla="*/ 620496 w 4562635"/>
              <a:gd name="connsiteY852" fmla="*/ 2246894 h 4633498"/>
              <a:gd name="connsiteX853" fmla="*/ 644501 w 4562635"/>
              <a:gd name="connsiteY853" fmla="*/ 2293076 h 4633498"/>
              <a:gd name="connsiteX854" fmla="*/ 690176 w 4562635"/>
              <a:gd name="connsiteY854" fmla="*/ 2269335 h 4633498"/>
              <a:gd name="connsiteX855" fmla="*/ 666170 w 4562635"/>
              <a:gd name="connsiteY855" fmla="*/ 2223153 h 4633498"/>
              <a:gd name="connsiteX856" fmla="*/ 620496 w 4562635"/>
              <a:gd name="connsiteY856" fmla="*/ 2246894 h 4633498"/>
              <a:gd name="connsiteX857" fmla="*/ 316003 w 4562635"/>
              <a:gd name="connsiteY857" fmla="*/ 1667671 h 4633498"/>
              <a:gd name="connsiteX858" fmla="*/ 349172 w 4562635"/>
              <a:gd name="connsiteY858" fmla="*/ 1731484 h 4633498"/>
              <a:gd name="connsiteX859" fmla="*/ 381847 w 4562635"/>
              <a:gd name="connsiteY859" fmla="*/ 1714500 h 4633498"/>
              <a:gd name="connsiteX860" fmla="*/ 348678 w 4562635"/>
              <a:gd name="connsiteY860" fmla="*/ 1650687 h 4633498"/>
              <a:gd name="connsiteX861" fmla="*/ 1605183 w 4562635"/>
              <a:gd name="connsiteY861" fmla="*/ 4230142 h 4633498"/>
              <a:gd name="connsiteX862" fmla="*/ 1645301 w 4562635"/>
              <a:gd name="connsiteY862" fmla="*/ 4307322 h 4633498"/>
              <a:gd name="connsiteX863" fmla="*/ 1684822 w 4562635"/>
              <a:gd name="connsiteY863" fmla="*/ 4286779 h 4633498"/>
              <a:gd name="connsiteX864" fmla="*/ 1644704 w 4562635"/>
              <a:gd name="connsiteY864" fmla="*/ 4209599 h 4633498"/>
              <a:gd name="connsiteX865" fmla="*/ 696095 w 4562635"/>
              <a:gd name="connsiteY865" fmla="*/ 2489537 h 4633498"/>
              <a:gd name="connsiteX866" fmla="*/ 736212 w 4562635"/>
              <a:gd name="connsiteY866" fmla="*/ 2566716 h 4633498"/>
              <a:gd name="connsiteX867" fmla="*/ 775733 w 4562635"/>
              <a:gd name="connsiteY867" fmla="*/ 2546173 h 4633498"/>
              <a:gd name="connsiteX868" fmla="*/ 735616 w 4562635"/>
              <a:gd name="connsiteY868" fmla="*/ 2468994 h 4633498"/>
              <a:gd name="connsiteX869" fmla="*/ 452199 w 4562635"/>
              <a:gd name="connsiteY869" fmla="*/ 2041456 h 4633498"/>
              <a:gd name="connsiteX870" fmla="*/ 482498 w 4562635"/>
              <a:gd name="connsiteY870" fmla="*/ 2099747 h 4633498"/>
              <a:gd name="connsiteX871" fmla="*/ 512346 w 4562635"/>
              <a:gd name="connsiteY871" fmla="*/ 2084232 h 4633498"/>
              <a:gd name="connsiteX872" fmla="*/ 482047 w 4562635"/>
              <a:gd name="connsiteY872" fmla="*/ 2025941 h 4633498"/>
              <a:gd name="connsiteX873" fmla="*/ 389014 w 4562635"/>
              <a:gd name="connsiteY873" fmla="*/ 1926202 h 4633498"/>
              <a:gd name="connsiteX874" fmla="*/ 419313 w 4562635"/>
              <a:gd name="connsiteY874" fmla="*/ 1984493 h 4633498"/>
              <a:gd name="connsiteX875" fmla="*/ 449161 w 4562635"/>
              <a:gd name="connsiteY875" fmla="*/ 1968978 h 4633498"/>
              <a:gd name="connsiteX876" fmla="*/ 418862 w 4562635"/>
              <a:gd name="connsiteY876" fmla="*/ 1910687 h 4633498"/>
              <a:gd name="connsiteX877" fmla="*/ 242590 w 4562635"/>
              <a:gd name="connsiteY877" fmla="*/ 1705830 h 4633498"/>
              <a:gd name="connsiteX878" fmla="*/ 275759 w 4562635"/>
              <a:gd name="connsiteY878" fmla="*/ 1769643 h 4633498"/>
              <a:gd name="connsiteX879" fmla="*/ 308435 w 4562635"/>
              <a:gd name="connsiteY879" fmla="*/ 1752658 h 4633498"/>
              <a:gd name="connsiteX880" fmla="*/ 275266 w 4562635"/>
              <a:gd name="connsiteY880" fmla="*/ 1688846 h 4633498"/>
              <a:gd name="connsiteX881" fmla="*/ 1516390 w 4562635"/>
              <a:gd name="connsiteY881" fmla="*/ 4276295 h 4633498"/>
              <a:gd name="connsiteX882" fmla="*/ 1556507 w 4562635"/>
              <a:gd name="connsiteY882" fmla="*/ 4353476 h 4633498"/>
              <a:gd name="connsiteX883" fmla="*/ 1596028 w 4562635"/>
              <a:gd name="connsiteY883" fmla="*/ 4332933 h 4633498"/>
              <a:gd name="connsiteX884" fmla="*/ 1555911 w 4562635"/>
              <a:gd name="connsiteY884" fmla="*/ 4255753 h 4633498"/>
              <a:gd name="connsiteX885" fmla="*/ 607303 w 4562635"/>
              <a:gd name="connsiteY885" fmla="*/ 2535690 h 4633498"/>
              <a:gd name="connsiteX886" fmla="*/ 647420 w 4562635"/>
              <a:gd name="connsiteY886" fmla="*/ 2612869 h 4633498"/>
              <a:gd name="connsiteX887" fmla="*/ 686940 w 4562635"/>
              <a:gd name="connsiteY887" fmla="*/ 2592327 h 4633498"/>
              <a:gd name="connsiteX888" fmla="*/ 646823 w 4562635"/>
              <a:gd name="connsiteY888" fmla="*/ 2515148 h 4633498"/>
              <a:gd name="connsiteX889" fmla="*/ 169177 w 4562635"/>
              <a:gd name="connsiteY889" fmla="*/ 1743990 h 4633498"/>
              <a:gd name="connsiteX890" fmla="*/ 202346 w 4562635"/>
              <a:gd name="connsiteY890" fmla="*/ 1807802 h 4633498"/>
              <a:gd name="connsiteX891" fmla="*/ 235022 w 4562635"/>
              <a:gd name="connsiteY891" fmla="*/ 1790818 h 4633498"/>
              <a:gd name="connsiteX892" fmla="*/ 201853 w 4562635"/>
              <a:gd name="connsiteY892" fmla="*/ 1727005 h 4633498"/>
              <a:gd name="connsiteX893" fmla="*/ 36456 w 4562635"/>
              <a:gd name="connsiteY893" fmla="*/ 1738680 h 4633498"/>
              <a:gd name="connsiteX894" fmla="*/ 400014 w 4562635"/>
              <a:gd name="connsiteY894" fmla="*/ 1549706 h 4633498"/>
              <a:gd name="connsiteX895" fmla="*/ 392453 w 4562635"/>
              <a:gd name="connsiteY895" fmla="*/ 1552688 h 4633498"/>
              <a:gd name="connsiteX896" fmla="*/ 377710 w 4562635"/>
              <a:gd name="connsiteY896" fmla="*/ 1551363 h 4633498"/>
              <a:gd name="connsiteX897" fmla="*/ 333978 w 4562635"/>
              <a:gd name="connsiteY897" fmla="*/ 1566603 h 4633498"/>
              <a:gd name="connsiteX898" fmla="*/ 298197 w 4562635"/>
              <a:gd name="connsiteY898" fmla="*/ 1568591 h 4633498"/>
              <a:gd name="connsiteX899" fmla="*/ 296872 w 4562635"/>
              <a:gd name="connsiteY899" fmla="*/ 1569916 h 4633498"/>
              <a:gd name="connsiteX900" fmla="*/ 291571 w 4562635"/>
              <a:gd name="connsiteY900" fmla="*/ 1569916 h 4633498"/>
              <a:gd name="connsiteX901" fmla="*/ 279644 w 4562635"/>
              <a:gd name="connsiteY901" fmla="*/ 1585819 h 4633498"/>
              <a:gd name="connsiteX902" fmla="*/ 271030 w 4562635"/>
              <a:gd name="connsiteY902" fmla="*/ 1591782 h 4633498"/>
              <a:gd name="connsiteX903" fmla="*/ 253802 w 4562635"/>
              <a:gd name="connsiteY903" fmla="*/ 1577867 h 4633498"/>
              <a:gd name="connsiteX904" fmla="*/ 251152 w 4562635"/>
              <a:gd name="connsiteY904" fmla="*/ 1575879 h 4633498"/>
              <a:gd name="connsiteX905" fmla="*/ 248501 w 4562635"/>
              <a:gd name="connsiteY905" fmla="*/ 1595758 h 4633498"/>
              <a:gd name="connsiteX906" fmla="*/ 245851 w 4562635"/>
              <a:gd name="connsiteY906" fmla="*/ 1599734 h 4633498"/>
              <a:gd name="connsiteX907" fmla="*/ 245188 w 4562635"/>
              <a:gd name="connsiteY907" fmla="*/ 1599734 h 4633498"/>
              <a:gd name="connsiteX908" fmla="*/ 221997 w 4562635"/>
              <a:gd name="connsiteY908" fmla="*/ 1606360 h 4633498"/>
              <a:gd name="connsiteX909" fmla="*/ 217359 w 4562635"/>
              <a:gd name="connsiteY909" fmla="*/ 1617624 h 4633498"/>
              <a:gd name="connsiteX910" fmla="*/ 192842 w 4562635"/>
              <a:gd name="connsiteY910" fmla="*/ 1606360 h 4633498"/>
              <a:gd name="connsiteX911" fmla="*/ 188866 w 4562635"/>
              <a:gd name="connsiteY911" fmla="*/ 1554013 h 4633498"/>
              <a:gd name="connsiteX912" fmla="*/ 179590 w 4562635"/>
              <a:gd name="connsiteY912" fmla="*/ 1598408 h 4633498"/>
              <a:gd name="connsiteX913" fmla="*/ 180915 w 4562635"/>
              <a:gd name="connsiteY913" fmla="*/ 1617624 h 4633498"/>
              <a:gd name="connsiteX914" fmla="*/ 163687 w 4562635"/>
              <a:gd name="connsiteY914" fmla="*/ 1628888 h 4633498"/>
              <a:gd name="connsiteX915" fmla="*/ 86825 w 4562635"/>
              <a:gd name="connsiteY915" fmla="*/ 1660693 h 4633498"/>
              <a:gd name="connsiteX916" fmla="*/ 80861 w 4562635"/>
              <a:gd name="connsiteY916" fmla="*/ 1662019 h 4633498"/>
              <a:gd name="connsiteX917" fmla="*/ 21226 w 4562635"/>
              <a:gd name="connsiteY917" fmla="*/ 1644128 h 4633498"/>
              <a:gd name="connsiteX918" fmla="*/ 10790 w 4562635"/>
              <a:gd name="connsiteY918" fmla="*/ 1668727 h 4633498"/>
              <a:gd name="connsiteX919" fmla="*/ 0 w 4562635"/>
              <a:gd name="connsiteY919" fmla="*/ 1667915 h 4633498"/>
              <a:gd name="connsiteX920" fmla="*/ 257327 w 4562635"/>
              <a:gd name="connsiteY920" fmla="*/ 2167420 h 4633498"/>
              <a:gd name="connsiteX921" fmla="*/ 422016 w 4562635"/>
              <a:gd name="connsiteY921" fmla="*/ 2081816 h 4633498"/>
              <a:gd name="connsiteX922" fmla="*/ 371518 w 4562635"/>
              <a:gd name="connsiteY922" fmla="*/ 1984665 h 4633498"/>
              <a:gd name="connsiteX923" fmla="*/ 207183 w 4562635"/>
              <a:gd name="connsiteY923" fmla="*/ 2070084 h 4633498"/>
              <a:gd name="connsiteX924" fmla="*/ 1343695 w 4562635"/>
              <a:gd name="connsiteY924" fmla="*/ 4276198 h 4633498"/>
              <a:gd name="connsiteX925" fmla="*/ 2226064 w 4562635"/>
              <a:gd name="connsiteY925" fmla="*/ 3817552 h 4633498"/>
              <a:gd name="connsiteX926" fmla="*/ 2583126 w 4562635"/>
              <a:gd name="connsiteY926" fmla="*/ 3890181 h 4633498"/>
              <a:gd name="connsiteX927" fmla="*/ 2585447 w 4562635"/>
              <a:gd name="connsiteY927" fmla="*/ 3887734 h 4633498"/>
              <a:gd name="connsiteX928" fmla="*/ 2592122 w 4562635"/>
              <a:gd name="connsiteY928" fmla="*/ 3884673 h 4633498"/>
              <a:gd name="connsiteX929" fmla="*/ 2604502 w 4562635"/>
              <a:gd name="connsiteY929" fmla="*/ 3880332 h 4633498"/>
              <a:gd name="connsiteX930" fmla="*/ 2617490 w 4562635"/>
              <a:gd name="connsiteY930" fmla="*/ 3876497 h 4633498"/>
              <a:gd name="connsiteX931" fmla="*/ 2646054 w 4562635"/>
              <a:gd name="connsiteY931" fmla="*/ 3845965 h 4633498"/>
              <a:gd name="connsiteX932" fmla="*/ 2623922 w 4562635"/>
              <a:gd name="connsiteY932" fmla="*/ 3874961 h 4633498"/>
              <a:gd name="connsiteX933" fmla="*/ 2650318 w 4562635"/>
              <a:gd name="connsiteY933" fmla="*/ 3862466 h 4633498"/>
              <a:gd name="connsiteX934" fmla="*/ 2654291 w 4562635"/>
              <a:gd name="connsiteY934" fmla="*/ 3824360 h 4633498"/>
              <a:gd name="connsiteX935" fmla="*/ 2693587 w 4562635"/>
              <a:gd name="connsiteY935" fmla="*/ 3847653 h 4633498"/>
              <a:gd name="connsiteX936" fmla="*/ 2696927 w 4562635"/>
              <a:gd name="connsiteY936" fmla="*/ 3850440 h 4633498"/>
              <a:gd name="connsiteX937" fmla="*/ 2703961 w 4562635"/>
              <a:gd name="connsiteY937" fmla="*/ 3840775 h 4633498"/>
              <a:gd name="connsiteX938" fmla="*/ 2710511 w 4562635"/>
              <a:gd name="connsiteY938" fmla="*/ 3834159 h 4633498"/>
              <a:gd name="connsiteX939" fmla="*/ 2725435 w 4562635"/>
              <a:gd name="connsiteY939" fmla="*/ 3822447 h 4633498"/>
              <a:gd name="connsiteX940" fmla="*/ 2731744 w 4562635"/>
              <a:gd name="connsiteY940" fmla="*/ 3817356 h 4633498"/>
              <a:gd name="connsiteX941" fmla="*/ 2740661 w 4562635"/>
              <a:gd name="connsiteY941" fmla="*/ 3810989 h 4633498"/>
              <a:gd name="connsiteX942" fmla="*/ 2752862 w 4562635"/>
              <a:gd name="connsiteY942" fmla="*/ 3809950 h 4633498"/>
              <a:gd name="connsiteX943" fmla="*/ 2775200 w 4562635"/>
              <a:gd name="connsiteY943" fmla="*/ 3807876 h 4633498"/>
              <a:gd name="connsiteX944" fmla="*/ 2785259 w 4562635"/>
              <a:gd name="connsiteY944" fmla="*/ 3787792 h 4633498"/>
              <a:gd name="connsiteX945" fmla="*/ 2830226 w 4562635"/>
              <a:gd name="connsiteY945" fmla="*/ 3770943 h 4633498"/>
              <a:gd name="connsiteX946" fmla="*/ 2861364 w 4562635"/>
              <a:gd name="connsiteY946" fmla="*/ 3767583 h 4633498"/>
              <a:gd name="connsiteX947" fmla="*/ 2905968 w 4562635"/>
              <a:gd name="connsiteY947" fmla="*/ 3753021 h 4633498"/>
              <a:gd name="connsiteX948" fmla="*/ 2938194 w 4562635"/>
              <a:gd name="connsiteY948" fmla="*/ 3742801 h 4633498"/>
              <a:gd name="connsiteX949" fmla="*/ 2956342 w 4562635"/>
              <a:gd name="connsiteY949" fmla="*/ 3738956 h 4633498"/>
              <a:gd name="connsiteX950" fmla="*/ 2966243 w 4562635"/>
              <a:gd name="connsiteY950" fmla="*/ 3748081 h 4633498"/>
              <a:gd name="connsiteX951" fmla="*/ 2967206 w 4562635"/>
              <a:gd name="connsiteY951" fmla="*/ 3737666 h 4633498"/>
              <a:gd name="connsiteX952" fmla="*/ 2972841 w 4562635"/>
              <a:gd name="connsiteY952" fmla="*/ 3725971 h 4633498"/>
              <a:gd name="connsiteX953" fmla="*/ 2995775 w 4562635"/>
              <a:gd name="connsiteY953" fmla="*/ 3711451 h 4633498"/>
              <a:gd name="connsiteX954" fmla="*/ 3022709 w 4562635"/>
              <a:gd name="connsiteY954" fmla="*/ 3689049 h 4633498"/>
              <a:gd name="connsiteX955" fmla="*/ 3076465 w 4562635"/>
              <a:gd name="connsiteY955" fmla="*/ 3657961 h 4633498"/>
              <a:gd name="connsiteX956" fmla="*/ 3174939 w 4562635"/>
              <a:gd name="connsiteY956" fmla="*/ 3602912 h 4633498"/>
              <a:gd name="connsiteX957" fmla="*/ 3182951 w 4562635"/>
              <a:gd name="connsiteY957" fmla="*/ 3600103 h 4633498"/>
              <a:gd name="connsiteX958" fmla="*/ 3176221 w 4562635"/>
              <a:gd name="connsiteY958" fmla="*/ 3610021 h 4633498"/>
              <a:gd name="connsiteX959" fmla="*/ 3103490 w 4562635"/>
              <a:gd name="connsiteY959" fmla="*/ 3671879 h 4633498"/>
              <a:gd name="connsiteX960" fmla="*/ 3048160 w 4562635"/>
              <a:gd name="connsiteY960" fmla="*/ 3708558 h 4633498"/>
              <a:gd name="connsiteX961" fmla="*/ 3102462 w 4562635"/>
              <a:gd name="connsiteY961" fmla="*/ 3676198 h 4633498"/>
              <a:gd name="connsiteX962" fmla="*/ 3152822 w 4562635"/>
              <a:gd name="connsiteY962" fmla="*/ 3649180 h 4633498"/>
              <a:gd name="connsiteX963" fmla="*/ 3167076 w 4562635"/>
              <a:gd name="connsiteY963" fmla="*/ 3635184 h 4633498"/>
              <a:gd name="connsiteX964" fmla="*/ 3196516 w 4562635"/>
              <a:gd name="connsiteY964" fmla="*/ 3633859 h 4633498"/>
              <a:gd name="connsiteX965" fmla="*/ 3212237 w 4562635"/>
              <a:gd name="connsiteY965" fmla="*/ 3632305 h 4633498"/>
              <a:gd name="connsiteX966" fmla="*/ 3223811 w 4562635"/>
              <a:gd name="connsiteY966" fmla="*/ 3609170 h 4633498"/>
              <a:gd name="connsiteX967" fmla="*/ 3246812 w 4562635"/>
              <a:gd name="connsiteY967" fmla="*/ 3600745 h 4633498"/>
              <a:gd name="connsiteX968" fmla="*/ 3262257 w 4562635"/>
              <a:gd name="connsiteY968" fmla="*/ 3561855 h 4633498"/>
              <a:gd name="connsiteX969" fmla="*/ 3265107 w 4562635"/>
              <a:gd name="connsiteY969" fmla="*/ 3559055 h 4633498"/>
              <a:gd name="connsiteX970" fmla="*/ 3311337 w 4562635"/>
              <a:gd name="connsiteY970" fmla="*/ 3527728 h 4633498"/>
              <a:gd name="connsiteX971" fmla="*/ 3326022 w 4562635"/>
              <a:gd name="connsiteY971" fmla="*/ 3521858 h 4633498"/>
              <a:gd name="connsiteX972" fmla="*/ 3338147 w 4562635"/>
              <a:gd name="connsiteY972" fmla="*/ 3501770 h 4633498"/>
              <a:gd name="connsiteX973" fmla="*/ 3345553 w 4562635"/>
              <a:gd name="connsiteY973" fmla="*/ 3502772 h 4633498"/>
              <a:gd name="connsiteX974" fmla="*/ 3357867 w 4562635"/>
              <a:gd name="connsiteY974" fmla="*/ 3492335 h 4633498"/>
              <a:gd name="connsiteX975" fmla="*/ 3364355 w 4562635"/>
              <a:gd name="connsiteY975" fmla="*/ 3483941 h 4633498"/>
              <a:gd name="connsiteX976" fmla="*/ 3395245 w 4562635"/>
              <a:gd name="connsiteY976" fmla="*/ 3473470 h 4633498"/>
              <a:gd name="connsiteX977" fmla="*/ 3410647 w 4562635"/>
              <a:gd name="connsiteY977" fmla="*/ 3454391 h 4633498"/>
              <a:gd name="connsiteX978" fmla="*/ 3435640 w 4562635"/>
              <a:gd name="connsiteY978" fmla="*/ 3435548 h 4633498"/>
              <a:gd name="connsiteX979" fmla="*/ 3447709 w 4562635"/>
              <a:gd name="connsiteY979" fmla="*/ 3422318 h 4633498"/>
              <a:gd name="connsiteX980" fmla="*/ 3475250 w 4562635"/>
              <a:gd name="connsiteY980" fmla="*/ 3400423 h 4633498"/>
              <a:gd name="connsiteX981" fmla="*/ 3478334 w 4562635"/>
              <a:gd name="connsiteY981" fmla="*/ 3387464 h 4633498"/>
              <a:gd name="connsiteX982" fmla="*/ 3467415 w 4562635"/>
              <a:gd name="connsiteY982" fmla="*/ 3395613 h 4633498"/>
              <a:gd name="connsiteX983" fmla="*/ 3457286 w 4562635"/>
              <a:gd name="connsiteY983" fmla="*/ 3405283 h 4633498"/>
              <a:gd name="connsiteX984" fmla="*/ 3461585 w 4562635"/>
              <a:gd name="connsiteY984" fmla="*/ 3393337 h 4633498"/>
              <a:gd name="connsiteX985" fmla="*/ 3466793 w 4562635"/>
              <a:gd name="connsiteY985" fmla="*/ 3377835 h 4633498"/>
              <a:gd name="connsiteX986" fmla="*/ 3479103 w 4562635"/>
              <a:gd name="connsiteY986" fmla="*/ 3363080 h 4633498"/>
              <a:gd name="connsiteX987" fmla="*/ 3481540 w 4562635"/>
              <a:gd name="connsiteY987" fmla="*/ 3373742 h 4633498"/>
              <a:gd name="connsiteX988" fmla="*/ 3487859 w 4562635"/>
              <a:gd name="connsiteY988" fmla="*/ 3381604 h 4633498"/>
              <a:gd name="connsiteX989" fmla="*/ 3535257 w 4562635"/>
              <a:gd name="connsiteY989" fmla="*/ 3366783 h 4633498"/>
              <a:gd name="connsiteX990" fmla="*/ 3553034 w 4562635"/>
              <a:gd name="connsiteY990" fmla="*/ 3356590 h 4633498"/>
              <a:gd name="connsiteX991" fmla="*/ 3569670 w 4562635"/>
              <a:gd name="connsiteY991" fmla="*/ 3360115 h 4633498"/>
              <a:gd name="connsiteX992" fmla="*/ 3594986 w 4562635"/>
              <a:gd name="connsiteY992" fmla="*/ 3363115 h 4633498"/>
              <a:gd name="connsiteX993" fmla="*/ 3562072 w 4562635"/>
              <a:gd name="connsiteY993" fmla="*/ 3349461 h 4633498"/>
              <a:gd name="connsiteX994" fmla="*/ 3591077 w 4562635"/>
              <a:gd name="connsiteY994" fmla="*/ 3335691 h 4633498"/>
              <a:gd name="connsiteX995" fmla="*/ 3597273 w 4562635"/>
              <a:gd name="connsiteY995" fmla="*/ 3339997 h 4633498"/>
              <a:gd name="connsiteX996" fmla="*/ 3602869 w 4562635"/>
              <a:gd name="connsiteY996" fmla="*/ 3352432 h 4633498"/>
              <a:gd name="connsiteX997" fmla="*/ 3619911 w 4562635"/>
              <a:gd name="connsiteY997" fmla="*/ 3333858 h 4633498"/>
              <a:gd name="connsiteX998" fmla="*/ 3626885 w 4562635"/>
              <a:gd name="connsiteY998" fmla="*/ 3326733 h 4633498"/>
              <a:gd name="connsiteX999" fmla="*/ 3662498 w 4562635"/>
              <a:gd name="connsiteY999" fmla="*/ 3303807 h 4633498"/>
              <a:gd name="connsiteX1000" fmla="*/ 3681553 w 4562635"/>
              <a:gd name="connsiteY1000" fmla="*/ 3296404 h 4633498"/>
              <a:gd name="connsiteX1001" fmla="*/ 3724577 w 4562635"/>
              <a:gd name="connsiteY1001" fmla="*/ 3278799 h 4633498"/>
              <a:gd name="connsiteX1002" fmla="*/ 3743094 w 4562635"/>
              <a:gd name="connsiteY1002" fmla="*/ 3281304 h 4633498"/>
              <a:gd name="connsiteX1003" fmla="*/ 3770264 w 4562635"/>
              <a:gd name="connsiteY1003" fmla="*/ 3253059 h 4633498"/>
              <a:gd name="connsiteX1004" fmla="*/ 3831411 w 4562635"/>
              <a:gd name="connsiteY1004" fmla="*/ 3201384 h 4633498"/>
              <a:gd name="connsiteX1005" fmla="*/ 3829357 w 4562635"/>
              <a:gd name="connsiteY1005" fmla="*/ 3214341 h 4633498"/>
              <a:gd name="connsiteX1006" fmla="*/ 3857820 w 4562635"/>
              <a:gd name="connsiteY1006" fmla="*/ 3206159 h 4633498"/>
              <a:gd name="connsiteX1007" fmla="*/ 3869169 w 4562635"/>
              <a:gd name="connsiteY1007" fmla="*/ 3201820 h 4633498"/>
              <a:gd name="connsiteX1008" fmla="*/ 3914567 w 4562635"/>
              <a:gd name="connsiteY1008" fmla="*/ 3193098 h 4633498"/>
              <a:gd name="connsiteX1009" fmla="*/ 3905802 w 4562635"/>
              <a:gd name="connsiteY1009" fmla="*/ 3165939 h 4633498"/>
              <a:gd name="connsiteX1010" fmla="*/ 3876014 w 4562635"/>
              <a:gd name="connsiteY1010" fmla="*/ 3186822 h 4633498"/>
              <a:gd name="connsiteX1011" fmla="*/ 3876066 w 4562635"/>
              <a:gd name="connsiteY1011" fmla="*/ 3175646 h 4633498"/>
              <a:gd name="connsiteX1012" fmla="*/ 3884669 w 4562635"/>
              <a:gd name="connsiteY1012" fmla="*/ 3156073 h 4633498"/>
              <a:gd name="connsiteX1013" fmla="*/ 3886261 w 4562635"/>
              <a:gd name="connsiteY1013" fmla="*/ 3172071 h 4633498"/>
              <a:gd name="connsiteX1014" fmla="*/ 3906464 w 4562635"/>
              <a:gd name="connsiteY1014" fmla="*/ 3159588 h 4633498"/>
              <a:gd name="connsiteX1015" fmla="*/ 3909378 w 4562635"/>
              <a:gd name="connsiteY1015" fmla="*/ 3158566 h 4633498"/>
              <a:gd name="connsiteX1016" fmla="*/ 3953474 w 4562635"/>
              <a:gd name="connsiteY1016" fmla="*/ 3116829 h 4633498"/>
              <a:gd name="connsiteX1017" fmla="*/ 3966333 w 4562635"/>
              <a:gd name="connsiteY1017" fmla="*/ 3105121 h 4633498"/>
              <a:gd name="connsiteX1018" fmla="*/ 3973374 w 4562635"/>
              <a:gd name="connsiteY1018" fmla="*/ 3104091 h 4633498"/>
              <a:gd name="connsiteX1019" fmla="*/ 3968645 w 4562635"/>
              <a:gd name="connsiteY1019" fmla="*/ 3112228 h 4633498"/>
              <a:gd name="connsiteX1020" fmla="*/ 3948332 w 4562635"/>
              <a:gd name="connsiteY1020" fmla="*/ 3138427 h 4633498"/>
              <a:gd name="connsiteX1021" fmla="*/ 3973443 w 4562635"/>
              <a:gd name="connsiteY1021" fmla="*/ 3114505 h 4633498"/>
              <a:gd name="connsiteX1022" fmla="*/ 3981275 w 4562635"/>
              <a:gd name="connsiteY1022" fmla="*/ 3114998 h 4633498"/>
              <a:gd name="connsiteX1023" fmla="*/ 3991165 w 4562635"/>
              <a:gd name="connsiteY1023" fmla="*/ 3111170 h 4633498"/>
              <a:gd name="connsiteX1024" fmla="*/ 4036374 w 4562635"/>
              <a:gd name="connsiteY1024" fmla="*/ 3092797 h 4633498"/>
              <a:gd name="connsiteX1025" fmla="*/ 4040155 w 4562635"/>
              <a:gd name="connsiteY1025" fmla="*/ 3112346 h 4633498"/>
              <a:gd name="connsiteX1026" fmla="*/ 4056842 w 4562635"/>
              <a:gd name="connsiteY1026" fmla="*/ 3104695 h 4633498"/>
              <a:gd name="connsiteX1027" fmla="*/ 4059524 w 4562635"/>
              <a:gd name="connsiteY1027" fmla="*/ 3118152 h 4633498"/>
              <a:gd name="connsiteX1028" fmla="*/ 4097381 w 4562635"/>
              <a:gd name="connsiteY1028" fmla="*/ 3091920 h 4633498"/>
              <a:gd name="connsiteX1029" fmla="*/ 4117907 w 4562635"/>
              <a:gd name="connsiteY1029" fmla="*/ 3101278 h 4633498"/>
              <a:gd name="connsiteX1030" fmla="*/ 4129734 w 4562635"/>
              <a:gd name="connsiteY1030" fmla="*/ 3089572 h 4633498"/>
              <a:gd name="connsiteX1031" fmla="*/ 4170189 w 4562635"/>
              <a:gd name="connsiteY1031" fmla="*/ 3049112 h 4633498"/>
              <a:gd name="connsiteX1032" fmla="*/ 4231492 w 4562635"/>
              <a:gd name="connsiteY1032" fmla="*/ 3039852 h 4633498"/>
              <a:gd name="connsiteX1033" fmla="*/ 4356135 w 4562635"/>
              <a:gd name="connsiteY1033" fmla="*/ 2991104 h 4633498"/>
              <a:gd name="connsiteX1034" fmla="*/ 4356859 w 4562635"/>
              <a:gd name="connsiteY1034" fmla="*/ 2986531 h 4633498"/>
              <a:gd name="connsiteX1035" fmla="*/ 4341867 w 4562635"/>
              <a:gd name="connsiteY1035" fmla="*/ 2987829 h 4633498"/>
              <a:gd name="connsiteX1036" fmla="*/ 4406733 w 4562635"/>
              <a:gd name="connsiteY1036" fmla="*/ 2958244 h 4633498"/>
              <a:gd name="connsiteX1037" fmla="*/ 4424511 w 4562635"/>
              <a:gd name="connsiteY1037" fmla="*/ 2948051 h 4633498"/>
              <a:gd name="connsiteX1038" fmla="*/ 4490465 w 4562635"/>
              <a:gd name="connsiteY1038" fmla="*/ 2911606 h 4633498"/>
              <a:gd name="connsiteX1039" fmla="*/ 4481477 w 4562635"/>
              <a:gd name="connsiteY1039" fmla="*/ 2907559 h 4633498"/>
              <a:gd name="connsiteX1040" fmla="*/ 4512725 w 4562635"/>
              <a:gd name="connsiteY1040" fmla="*/ 2890482 h 4633498"/>
              <a:gd name="connsiteX1041" fmla="*/ 4553791 w 4562635"/>
              <a:gd name="connsiteY1041" fmla="*/ 2854847 h 4633498"/>
              <a:gd name="connsiteX1042" fmla="*/ 4478616 w 4562635"/>
              <a:gd name="connsiteY1042" fmla="*/ 2897405 h 4633498"/>
              <a:gd name="connsiteX1043" fmla="*/ 4478312 w 4562635"/>
              <a:gd name="connsiteY1043" fmla="*/ 2897151 h 4633498"/>
              <a:gd name="connsiteX1044" fmla="*/ 4531758 w 4562635"/>
              <a:gd name="connsiteY1044" fmla="*/ 2857173 h 4633498"/>
              <a:gd name="connsiteX1045" fmla="*/ 4555054 w 4562635"/>
              <a:gd name="connsiteY1045" fmla="*/ 2840367 h 4633498"/>
              <a:gd name="connsiteX1046" fmla="*/ 4559115 w 4562635"/>
              <a:gd name="connsiteY1046" fmla="*/ 2834264 h 4633498"/>
              <a:gd name="connsiteX1047" fmla="*/ 4557421 w 4562635"/>
              <a:gd name="connsiteY1047" fmla="*/ 2840615 h 4633498"/>
              <a:gd name="connsiteX1048" fmla="*/ 4562635 w 4562635"/>
              <a:gd name="connsiteY1048" fmla="*/ 2837706 h 4633498"/>
              <a:gd name="connsiteX1049" fmla="*/ 3895860 w 4562635"/>
              <a:gd name="connsiteY1049" fmla="*/ 1023582 h 4633498"/>
              <a:gd name="connsiteX1050" fmla="*/ 3757209 w 4562635"/>
              <a:gd name="connsiteY1050" fmla="*/ 907902 h 4633498"/>
              <a:gd name="connsiteX1051" fmla="*/ 3423513 w 4562635"/>
              <a:gd name="connsiteY1051" fmla="*/ 0 h 4633498"/>
              <a:gd name="connsiteX1052" fmla="*/ 3347489 w 4562635"/>
              <a:gd name="connsiteY1052" fmla="*/ 17395 h 4633498"/>
              <a:gd name="connsiteX1053" fmla="*/ 3328969 w 4562635"/>
              <a:gd name="connsiteY1053" fmla="*/ 32664 h 4633498"/>
              <a:gd name="connsiteX1054" fmla="*/ 3291200 w 4562635"/>
              <a:gd name="connsiteY1054" fmla="*/ 59831 h 4633498"/>
              <a:gd name="connsiteX1055" fmla="*/ 3278611 w 4562635"/>
              <a:gd name="connsiteY1055" fmla="*/ 65132 h 4633498"/>
              <a:gd name="connsiteX1056" fmla="*/ 3276623 w 4562635"/>
              <a:gd name="connsiteY1056" fmla="*/ 52542 h 4633498"/>
              <a:gd name="connsiteX1057" fmla="*/ 3286562 w 4562635"/>
              <a:gd name="connsiteY1057" fmla="*/ 43266 h 4633498"/>
              <a:gd name="connsiteX1058" fmla="*/ 3264696 w 4562635"/>
              <a:gd name="connsiteY1058" fmla="*/ 43928 h 4633498"/>
              <a:gd name="connsiteX1059" fmla="*/ 3221626 w 4562635"/>
              <a:gd name="connsiteY1059" fmla="*/ 58505 h 4633498"/>
              <a:gd name="connsiteX1060" fmla="*/ 3212350 w 4562635"/>
              <a:gd name="connsiteY1060" fmla="*/ 81034 h 4633498"/>
              <a:gd name="connsiteX1061" fmla="*/ 3160667 w 4562635"/>
              <a:gd name="connsiteY1061" fmla="*/ 93624 h 4633498"/>
              <a:gd name="connsiteX1062" fmla="*/ 3081154 w 4562635"/>
              <a:gd name="connsiteY1062" fmla="*/ 114827 h 4633498"/>
              <a:gd name="connsiteX1063" fmla="*/ 3066576 w 4562635"/>
              <a:gd name="connsiteY1063" fmla="*/ 136693 h 4633498"/>
              <a:gd name="connsiteX1064" fmla="*/ 3079166 w 4562635"/>
              <a:gd name="connsiteY1064" fmla="*/ 151271 h 4633498"/>
              <a:gd name="connsiteX1065" fmla="*/ 3049348 w 4562635"/>
              <a:gd name="connsiteY1065" fmla="*/ 151271 h 4633498"/>
              <a:gd name="connsiteX1066" fmla="*/ 2969173 w 4562635"/>
              <a:gd name="connsiteY1066" fmla="*/ 159884 h 4633498"/>
              <a:gd name="connsiteX1067" fmla="*/ 2926103 w 4562635"/>
              <a:gd name="connsiteY1067" fmla="*/ 161873 h 4633498"/>
              <a:gd name="connsiteX1068" fmla="*/ 2887672 w 4562635"/>
              <a:gd name="connsiteY1068" fmla="*/ 167173 h 4633498"/>
              <a:gd name="connsiteX1069" fmla="*/ 2887672 w 4562635"/>
              <a:gd name="connsiteY1069" fmla="*/ 201629 h 4633498"/>
              <a:gd name="connsiteX1070" fmla="*/ 2835988 w 4562635"/>
              <a:gd name="connsiteY1070" fmla="*/ 238073 h 4633498"/>
              <a:gd name="connsiteX1071" fmla="*/ 2826049 w 4562635"/>
              <a:gd name="connsiteY1071" fmla="*/ 244036 h 4633498"/>
              <a:gd name="connsiteX1072" fmla="*/ 2796232 w 4562635"/>
              <a:gd name="connsiteY1072" fmla="*/ 305659 h 4633498"/>
              <a:gd name="connsiteX1073" fmla="*/ 2739247 w 4562635"/>
              <a:gd name="connsiteY1073" fmla="*/ 327525 h 4633498"/>
              <a:gd name="connsiteX1074" fmla="*/ 2748524 w 4562635"/>
              <a:gd name="connsiteY1074" fmla="*/ 345415 h 4633498"/>
              <a:gd name="connsiteX1075" fmla="*/ 2710755 w 4562635"/>
              <a:gd name="connsiteY1075" fmla="*/ 358005 h 4633498"/>
              <a:gd name="connsiteX1076" fmla="*/ 2747861 w 4562635"/>
              <a:gd name="connsiteY1076" fmla="*/ 388485 h 4633498"/>
              <a:gd name="connsiteX1077" fmla="*/ 2699491 w 4562635"/>
              <a:gd name="connsiteY1077" fmla="*/ 399087 h 4633498"/>
              <a:gd name="connsiteX1078" fmla="*/ 2726658 w 4562635"/>
              <a:gd name="connsiteY1078" fmla="*/ 401074 h 4633498"/>
              <a:gd name="connsiteX1079" fmla="*/ 2694852 w 4562635"/>
              <a:gd name="connsiteY1079" fmla="*/ 407038 h 4633498"/>
              <a:gd name="connsiteX1080" fmla="*/ 2641844 w 4562635"/>
              <a:gd name="connsiteY1080" fmla="*/ 423603 h 4633498"/>
              <a:gd name="connsiteX1081" fmla="*/ 2612689 w 4562635"/>
              <a:gd name="connsiteY1081" fmla="*/ 456071 h 4633498"/>
              <a:gd name="connsiteX1082" fmla="*/ 2594799 w 4562635"/>
              <a:gd name="connsiteY1082" fmla="*/ 482575 h 4633498"/>
              <a:gd name="connsiteX1083" fmla="*/ 2588173 w 4562635"/>
              <a:gd name="connsiteY1083" fmla="*/ 486551 h 4633498"/>
              <a:gd name="connsiteX1084" fmla="*/ 2539139 w 4562635"/>
              <a:gd name="connsiteY1084" fmla="*/ 499140 h 4633498"/>
              <a:gd name="connsiteX1085" fmla="*/ 2504684 w 4562635"/>
              <a:gd name="connsiteY1085" fmla="*/ 508417 h 4633498"/>
              <a:gd name="connsiteX1086" fmla="*/ 2504021 w 4562635"/>
              <a:gd name="connsiteY1086" fmla="*/ 519019 h 4633498"/>
              <a:gd name="connsiteX1087" fmla="*/ 2555705 w 4562635"/>
              <a:gd name="connsiteY1087" fmla="*/ 514380 h 4633498"/>
              <a:gd name="connsiteX1088" fmla="*/ 2527875 w 4562635"/>
              <a:gd name="connsiteY1088" fmla="*/ 535584 h 4633498"/>
              <a:gd name="connsiteX1089" fmla="*/ 2410594 w 4562635"/>
              <a:gd name="connsiteY1089" fmla="*/ 561426 h 4633498"/>
              <a:gd name="connsiteX1090" fmla="*/ 2392041 w 4562635"/>
              <a:gd name="connsiteY1090" fmla="*/ 579316 h 4633498"/>
              <a:gd name="connsiteX1091" fmla="*/ 2405954 w 4562635"/>
              <a:gd name="connsiteY1091" fmla="*/ 583954 h 4633498"/>
              <a:gd name="connsiteX1092" fmla="*/ 2420533 w 4562635"/>
              <a:gd name="connsiteY1092" fmla="*/ 595881 h 4633498"/>
              <a:gd name="connsiteX1093" fmla="*/ 2401980 w 4562635"/>
              <a:gd name="connsiteY1093" fmla="*/ 601182 h 4633498"/>
              <a:gd name="connsiteX1094" fmla="*/ 2321804 w 4562635"/>
              <a:gd name="connsiteY1094" fmla="*/ 605158 h 4633498"/>
              <a:gd name="connsiteX1095" fmla="*/ 2366199 w 4562635"/>
              <a:gd name="connsiteY1095" fmla="*/ 584617 h 4633498"/>
              <a:gd name="connsiteX1096" fmla="*/ 2380113 w 4562635"/>
              <a:gd name="connsiteY1096" fmla="*/ 554800 h 4633498"/>
              <a:gd name="connsiteX1097" fmla="*/ 2338369 w 4562635"/>
              <a:gd name="connsiteY1097" fmla="*/ 556125 h 4633498"/>
              <a:gd name="connsiteX1098" fmla="*/ 2340357 w 4562635"/>
              <a:gd name="connsiteY1098" fmla="*/ 552149 h 4633498"/>
              <a:gd name="connsiteX1099" fmla="*/ 2323129 w 4562635"/>
              <a:gd name="connsiteY1099" fmla="*/ 543535 h 4633498"/>
              <a:gd name="connsiteX1100" fmla="*/ 2262168 w 4562635"/>
              <a:gd name="connsiteY1100" fmla="*/ 539560 h 4633498"/>
              <a:gd name="connsiteX1101" fmla="*/ 2181330 w 4562635"/>
              <a:gd name="connsiteY1101" fmla="*/ 583292 h 4633498"/>
              <a:gd name="connsiteX1102" fmla="*/ 2148863 w 4562635"/>
              <a:gd name="connsiteY1102" fmla="*/ 571365 h 4633498"/>
              <a:gd name="connsiteX1103" fmla="*/ 2073325 w 4562635"/>
              <a:gd name="connsiteY1103" fmla="*/ 599195 h 4633498"/>
              <a:gd name="connsiteX1104" fmla="*/ 2123021 w 4562635"/>
              <a:gd name="connsiteY1104" fmla="*/ 588593 h 4633498"/>
              <a:gd name="connsiteX1105" fmla="*/ 2079289 w 4562635"/>
              <a:gd name="connsiteY1105" fmla="*/ 605821 h 4633498"/>
              <a:gd name="connsiteX1106" fmla="*/ 2053447 w 4562635"/>
              <a:gd name="connsiteY1106" fmla="*/ 619735 h 4633498"/>
              <a:gd name="connsiteX1107" fmla="*/ 2062061 w 4562635"/>
              <a:gd name="connsiteY1107" fmla="*/ 623711 h 4633498"/>
              <a:gd name="connsiteX1108" fmla="*/ 2051459 w 4562635"/>
              <a:gd name="connsiteY1108" fmla="*/ 623711 h 4633498"/>
              <a:gd name="connsiteX1109" fmla="*/ 2032907 w 4562635"/>
              <a:gd name="connsiteY1109" fmla="*/ 626361 h 4633498"/>
              <a:gd name="connsiteX1110" fmla="*/ 2042183 w 4562635"/>
              <a:gd name="connsiteY1110" fmla="*/ 613109 h 4633498"/>
              <a:gd name="connsiteX1111" fmla="*/ 2041519 w 4562635"/>
              <a:gd name="connsiteY1111" fmla="*/ 601845 h 4633498"/>
              <a:gd name="connsiteX1112" fmla="*/ 2021642 w 4562635"/>
              <a:gd name="connsiteY1112" fmla="*/ 609796 h 4633498"/>
              <a:gd name="connsiteX1113" fmla="*/ 2004413 w 4562635"/>
              <a:gd name="connsiteY1113" fmla="*/ 642264 h 4633498"/>
              <a:gd name="connsiteX1114" fmla="*/ 2008390 w 4562635"/>
              <a:gd name="connsiteY1114" fmla="*/ 641601 h 4633498"/>
              <a:gd name="connsiteX1115" fmla="*/ 1933515 w 4562635"/>
              <a:gd name="connsiteY1115" fmla="*/ 669431 h 4633498"/>
              <a:gd name="connsiteX1116" fmla="*/ 1952731 w 4562635"/>
              <a:gd name="connsiteY1116" fmla="*/ 642927 h 4633498"/>
              <a:gd name="connsiteX1117" fmla="*/ 1954055 w 4562635"/>
              <a:gd name="connsiteY1117" fmla="*/ 641601 h 4633498"/>
              <a:gd name="connsiteX1118" fmla="*/ 1949417 w 4562635"/>
              <a:gd name="connsiteY1118" fmla="*/ 639613 h 4633498"/>
              <a:gd name="connsiteX1119" fmla="*/ 1974597 w 4562635"/>
              <a:gd name="connsiteY1119" fmla="*/ 601845 h 4633498"/>
              <a:gd name="connsiteX1120" fmla="*/ 1962670 w 4562635"/>
              <a:gd name="connsiteY1120" fmla="*/ 601182 h 4633498"/>
              <a:gd name="connsiteX1121" fmla="*/ 1960682 w 4562635"/>
              <a:gd name="connsiteY1121" fmla="*/ 599857 h 4633498"/>
              <a:gd name="connsiteX1122" fmla="*/ 1961345 w 4562635"/>
              <a:gd name="connsiteY1122" fmla="*/ 597869 h 4633498"/>
              <a:gd name="connsiteX1123" fmla="*/ 1963332 w 4562635"/>
              <a:gd name="connsiteY1123" fmla="*/ 594556 h 4633498"/>
              <a:gd name="connsiteX1124" fmla="*/ 1953393 w 4562635"/>
              <a:gd name="connsiteY1124" fmla="*/ 596544 h 4633498"/>
              <a:gd name="connsiteX1125" fmla="*/ 1911648 w 4562635"/>
              <a:gd name="connsiteY1125" fmla="*/ 665455 h 4633498"/>
              <a:gd name="connsiteX1126" fmla="*/ 1901710 w 4562635"/>
              <a:gd name="connsiteY1126" fmla="*/ 668768 h 4633498"/>
              <a:gd name="connsiteX1127" fmla="*/ 1901047 w 4562635"/>
              <a:gd name="connsiteY1127" fmla="*/ 669431 h 4633498"/>
              <a:gd name="connsiteX1128" fmla="*/ 1901046 w 4562635"/>
              <a:gd name="connsiteY1128" fmla="*/ 680695 h 4633498"/>
              <a:gd name="connsiteX1129" fmla="*/ 1877856 w 4562635"/>
              <a:gd name="connsiteY1129" fmla="*/ 694610 h 4633498"/>
              <a:gd name="connsiteX1130" fmla="*/ 1878519 w 4562635"/>
              <a:gd name="connsiteY1130" fmla="*/ 693947 h 4633498"/>
              <a:gd name="connsiteX1131" fmla="*/ 1879181 w 4562635"/>
              <a:gd name="connsiteY1131" fmla="*/ 687984 h 4633498"/>
              <a:gd name="connsiteX1132" fmla="*/ 1812919 w 4562635"/>
              <a:gd name="connsiteY1132" fmla="*/ 703224 h 4633498"/>
              <a:gd name="connsiteX1133" fmla="*/ 1810933 w 4562635"/>
              <a:gd name="connsiteY1133" fmla="*/ 696598 h 4633498"/>
              <a:gd name="connsiteX1134" fmla="*/ 1783103 w 4562635"/>
              <a:gd name="connsiteY1134" fmla="*/ 710513 h 4633498"/>
              <a:gd name="connsiteX1135" fmla="*/ 1692325 w 4562635"/>
              <a:gd name="connsiteY1135" fmla="*/ 768822 h 4633498"/>
              <a:gd name="connsiteX1136" fmla="*/ 1687687 w 4562635"/>
              <a:gd name="connsiteY1136" fmla="*/ 769485 h 4633498"/>
              <a:gd name="connsiteX1137" fmla="*/ 1624077 w 4562635"/>
              <a:gd name="connsiteY1137" fmla="*/ 815867 h 4633498"/>
              <a:gd name="connsiteX1138" fmla="*/ 1615463 w 4562635"/>
              <a:gd name="connsiteY1138" fmla="*/ 805928 h 4633498"/>
              <a:gd name="connsiteX1139" fmla="*/ 1586308 w 4562635"/>
              <a:gd name="connsiteY1139" fmla="*/ 792013 h 4633498"/>
              <a:gd name="connsiteX1140" fmla="*/ 1599560 w 4562635"/>
              <a:gd name="connsiteY1140" fmla="*/ 790688 h 4633498"/>
              <a:gd name="connsiteX1141" fmla="*/ 1567755 w 4562635"/>
              <a:gd name="connsiteY1141" fmla="*/ 773461 h 4633498"/>
              <a:gd name="connsiteX1142" fmla="*/ 1569079 w 4562635"/>
              <a:gd name="connsiteY1142" fmla="*/ 798640 h 4633498"/>
              <a:gd name="connsiteX1143" fmla="*/ 1522035 w 4562635"/>
              <a:gd name="connsiteY1143" fmla="*/ 782074 h 4633498"/>
              <a:gd name="connsiteX1144" fmla="*/ 1516072 w 4562635"/>
              <a:gd name="connsiteY1144" fmla="*/ 807253 h 4633498"/>
              <a:gd name="connsiteX1145" fmla="*/ 1546552 w 4562635"/>
              <a:gd name="connsiteY1145" fmla="*/ 820506 h 4633498"/>
              <a:gd name="connsiteX1146" fmla="*/ 1449811 w 4562635"/>
              <a:gd name="connsiteY1146" fmla="*/ 827795 h 4633498"/>
              <a:gd name="connsiteX1147" fmla="*/ 1516734 w 4562635"/>
              <a:gd name="connsiteY1147" fmla="*/ 835083 h 4633498"/>
              <a:gd name="connsiteX1148" fmla="*/ 1474990 w 4562635"/>
              <a:gd name="connsiteY1148" fmla="*/ 881466 h 4633498"/>
              <a:gd name="connsiteX1149" fmla="*/ 1459750 w 4562635"/>
              <a:gd name="connsiteY1149" fmla="*/ 919234 h 4633498"/>
              <a:gd name="connsiteX1150" fmla="*/ 1461738 w 4562635"/>
              <a:gd name="connsiteY1150" fmla="*/ 933149 h 4633498"/>
              <a:gd name="connsiteX1151" fmla="*/ 1467038 w 4562635"/>
              <a:gd name="connsiteY1151" fmla="*/ 942426 h 4633498"/>
              <a:gd name="connsiteX1152" fmla="*/ 1387524 w 4562635"/>
              <a:gd name="connsiteY1152" fmla="*/ 954353 h 4633498"/>
              <a:gd name="connsiteX1153" fmla="*/ 1363009 w 4562635"/>
              <a:gd name="connsiteY1153" fmla="*/ 958328 h 4633498"/>
              <a:gd name="connsiteX1154" fmla="*/ 1356382 w 4562635"/>
              <a:gd name="connsiteY1154" fmla="*/ 995434 h 4633498"/>
              <a:gd name="connsiteX1155" fmla="*/ 1292773 w 4562635"/>
              <a:gd name="connsiteY1155" fmla="*/ 1021276 h 4633498"/>
              <a:gd name="connsiteX1156" fmla="*/ 1306687 w 4562635"/>
              <a:gd name="connsiteY1156" fmla="*/ 1038504 h 4633498"/>
              <a:gd name="connsiteX1157" fmla="*/ 1283496 w 4562635"/>
              <a:gd name="connsiteY1157" fmla="*/ 1053081 h 4633498"/>
              <a:gd name="connsiteX1158" fmla="*/ 1304037 w 4562635"/>
              <a:gd name="connsiteY1158" fmla="*/ 1077598 h 4633498"/>
              <a:gd name="connsiteX1159" fmla="*/ 1286146 w 4562635"/>
              <a:gd name="connsiteY1159" fmla="*/ 1095488 h 4633498"/>
              <a:gd name="connsiteX1160" fmla="*/ 1273557 w 4562635"/>
              <a:gd name="connsiteY1160" fmla="*/ 1101452 h 4633498"/>
              <a:gd name="connsiteX1161" fmla="*/ 1258317 w 4562635"/>
              <a:gd name="connsiteY1161" fmla="*/ 1111391 h 4633498"/>
              <a:gd name="connsiteX1162" fmla="*/ 1243076 w 4562635"/>
              <a:gd name="connsiteY1162" fmla="*/ 1120005 h 4633498"/>
              <a:gd name="connsiteX1163" fmla="*/ 1229825 w 4562635"/>
              <a:gd name="connsiteY1163" fmla="*/ 1129944 h 4633498"/>
              <a:gd name="connsiteX1164" fmla="*/ 1223861 w 4562635"/>
              <a:gd name="connsiteY1164" fmla="*/ 1141208 h 4633498"/>
              <a:gd name="connsiteX1165" fmla="*/ 1173503 w 4562635"/>
              <a:gd name="connsiteY1165" fmla="*/ 1151810 h 4633498"/>
              <a:gd name="connsiteX1166" fmla="*/ 1221873 w 4562635"/>
              <a:gd name="connsiteY1166" fmla="*/ 1150485 h 4633498"/>
              <a:gd name="connsiteX1167" fmla="*/ 1236451 w 4562635"/>
              <a:gd name="connsiteY1167" fmla="*/ 1151810 h 4633498"/>
              <a:gd name="connsiteX1168" fmla="*/ 1229162 w 4562635"/>
              <a:gd name="connsiteY1168" fmla="*/ 1160424 h 4633498"/>
              <a:gd name="connsiteX1169" fmla="*/ 1203983 w 4562635"/>
              <a:gd name="connsiteY1169" fmla="*/ 1166387 h 4633498"/>
              <a:gd name="connsiteX1170" fmla="*/ 1115856 w 4562635"/>
              <a:gd name="connsiteY1170" fmla="*/ 1184940 h 4633498"/>
              <a:gd name="connsiteX1171" fmla="*/ 1112543 w 4562635"/>
              <a:gd name="connsiteY1171" fmla="*/ 1187591 h 4633498"/>
              <a:gd name="connsiteX1172" fmla="*/ 1080738 w 4562635"/>
              <a:gd name="connsiteY1172" fmla="*/ 1202168 h 4633498"/>
              <a:gd name="connsiteX1173" fmla="*/ 1099291 w 4562635"/>
              <a:gd name="connsiteY1173" fmla="*/ 1220059 h 4633498"/>
              <a:gd name="connsiteX1174" fmla="*/ 1068148 w 4562635"/>
              <a:gd name="connsiteY1174" fmla="*/ 1212770 h 4633498"/>
              <a:gd name="connsiteX1175" fmla="*/ 1054233 w 4562635"/>
              <a:gd name="connsiteY1175" fmla="*/ 1201506 h 4633498"/>
              <a:gd name="connsiteX1176" fmla="*/ 1104592 w 4562635"/>
              <a:gd name="connsiteY1176" fmla="*/ 1182290 h 4633498"/>
              <a:gd name="connsiteX1177" fmla="*/ 1079412 w 4562635"/>
              <a:gd name="connsiteY1177" fmla="*/ 1143196 h 4633498"/>
              <a:gd name="connsiteX1178" fmla="*/ 1030379 w 4562635"/>
              <a:gd name="connsiteY1178" fmla="*/ 1196205 h 4633498"/>
              <a:gd name="connsiteX1179" fmla="*/ 1015802 w 4562635"/>
              <a:gd name="connsiteY1179" fmla="*/ 1207469 h 4633498"/>
              <a:gd name="connsiteX1180" fmla="*/ 982009 w 4562635"/>
              <a:gd name="connsiteY1180" fmla="*/ 1237949 h 4633498"/>
              <a:gd name="connsiteX1181" fmla="*/ 999237 w 4562635"/>
              <a:gd name="connsiteY1181" fmla="*/ 1248551 h 4633498"/>
              <a:gd name="connsiteX1182" fmla="*/ 885268 w 4562635"/>
              <a:gd name="connsiteY1182" fmla="*/ 1280356 h 4633498"/>
              <a:gd name="connsiteX1183" fmla="*/ 827621 w 4562635"/>
              <a:gd name="connsiteY1183" fmla="*/ 1288970 h 4633498"/>
              <a:gd name="connsiteX1184" fmla="*/ 815032 w 4562635"/>
              <a:gd name="connsiteY1184" fmla="*/ 1316800 h 4633498"/>
              <a:gd name="connsiteX1185" fmla="*/ 757385 w 4562635"/>
              <a:gd name="connsiteY1185" fmla="*/ 1357219 h 4633498"/>
              <a:gd name="connsiteX1186" fmla="*/ 732206 w 4562635"/>
              <a:gd name="connsiteY1186" fmla="*/ 1375772 h 4633498"/>
              <a:gd name="connsiteX1187" fmla="*/ 673896 w 4562635"/>
              <a:gd name="connsiteY1187" fmla="*/ 1400951 h 4633498"/>
              <a:gd name="connsiteX1188" fmla="*/ 658656 w 4562635"/>
              <a:gd name="connsiteY1188" fmla="*/ 1402939 h 4633498"/>
              <a:gd name="connsiteX1189" fmla="*/ 621550 w 4562635"/>
              <a:gd name="connsiteY1189" fmla="*/ 1407577 h 4633498"/>
              <a:gd name="connsiteX1190" fmla="*/ 631489 w 4562635"/>
              <a:gd name="connsiteY1190" fmla="*/ 1427455 h 4633498"/>
              <a:gd name="connsiteX1191" fmla="*/ 632666 w 4562635"/>
              <a:gd name="connsiteY1191" fmla="*/ 1428777 h 4633498"/>
              <a:gd name="connsiteX1192" fmla="*/ 755927 w 4562635"/>
              <a:gd name="connsiteY1192" fmla="*/ 1364706 h 4633498"/>
              <a:gd name="connsiteX1193" fmla="*/ 959049 w 4562635"/>
              <a:gd name="connsiteY1193" fmla="*/ 1488773 h 4633498"/>
              <a:gd name="connsiteX1194" fmla="*/ 129773 w 4562635"/>
              <a:gd name="connsiteY1194" fmla="*/ 1919821 h 4633498"/>
              <a:gd name="connsiteX1195" fmla="*/ 152016 w 4562635"/>
              <a:gd name="connsiteY1195" fmla="*/ 1962997 h 4633498"/>
              <a:gd name="connsiteX1196" fmla="*/ 1060801 w 4562635"/>
              <a:gd name="connsiteY1196" fmla="*/ 1490620 h 4633498"/>
              <a:gd name="connsiteX1197" fmla="*/ 1111305 w 4562635"/>
              <a:gd name="connsiteY1197" fmla="*/ 1587783 h 4633498"/>
              <a:gd name="connsiteX1198" fmla="*/ 1177747 w 4562635"/>
              <a:gd name="connsiteY1198" fmla="*/ 1553247 h 4633498"/>
              <a:gd name="connsiteX1199" fmla="*/ 1196987 w 4562635"/>
              <a:gd name="connsiteY1199" fmla="*/ 1590261 h 4633498"/>
              <a:gd name="connsiteX1200" fmla="*/ 1295266 w 4562635"/>
              <a:gd name="connsiteY1200" fmla="*/ 1539176 h 4633498"/>
              <a:gd name="connsiteX1201" fmla="*/ 1317392 w 4562635"/>
              <a:gd name="connsiteY1201" fmla="*/ 1581743 h 4633498"/>
              <a:gd name="connsiteX1202" fmla="*/ 1219113 w 4562635"/>
              <a:gd name="connsiteY1202" fmla="*/ 1632828 h 4633498"/>
              <a:gd name="connsiteX1203" fmla="*/ 1238352 w 4562635"/>
              <a:gd name="connsiteY1203" fmla="*/ 1669842 h 4633498"/>
              <a:gd name="connsiteX1204" fmla="*/ 1171910 w 4562635"/>
              <a:gd name="connsiteY1204" fmla="*/ 1704378 h 4633498"/>
              <a:gd name="connsiteX1205" fmla="*/ 1222414 w 4562635"/>
              <a:gd name="connsiteY1205" fmla="*/ 1801540 h 4633498"/>
              <a:gd name="connsiteX1206" fmla="*/ 312495 w 4562635"/>
              <a:gd name="connsiteY1206" fmla="*/ 2274507 h 4633498"/>
              <a:gd name="connsiteX1207" fmla="*/ 330953 w 4562635"/>
              <a:gd name="connsiteY1207" fmla="*/ 2310336 h 4633498"/>
              <a:gd name="connsiteX1208" fmla="*/ 1226570 w 4562635"/>
              <a:gd name="connsiteY1208" fmla="*/ 1844803 h 4633498"/>
              <a:gd name="connsiteX1209" fmla="*/ 1322020 w 4562635"/>
              <a:gd name="connsiteY1209" fmla="*/ 2028435 h 4633498"/>
              <a:gd name="connsiteX1210" fmla="*/ 425732 w 4562635"/>
              <a:gd name="connsiteY1210" fmla="*/ 2494316 h 4633498"/>
              <a:gd name="connsiteX1211" fmla="*/ 444415 w 4562635"/>
              <a:gd name="connsiteY1211" fmla="*/ 2530581 h 4633498"/>
              <a:gd name="connsiteX1212" fmla="*/ 1543383 w 4562635"/>
              <a:gd name="connsiteY1212" fmla="*/ 1967885 h 4633498"/>
              <a:gd name="connsiteX1213" fmla="*/ 1521784 w 4562635"/>
              <a:gd name="connsiteY1213" fmla="*/ 2248246 h 4633498"/>
              <a:gd name="connsiteX1214" fmla="*/ 557247 w 4562635"/>
              <a:gd name="connsiteY1214" fmla="*/ 2749602 h 4633498"/>
              <a:gd name="connsiteX1215" fmla="*/ 574952 w 4562635"/>
              <a:gd name="connsiteY1215" fmla="*/ 2783971 h 4633498"/>
              <a:gd name="connsiteX1216" fmla="*/ 593830 w 4562635"/>
              <a:gd name="connsiteY1216" fmla="*/ 2773514 h 4633498"/>
              <a:gd name="connsiteX1217" fmla="*/ 1563351 w 4562635"/>
              <a:gd name="connsiteY1217" fmla="*/ 2267593 h 4633498"/>
              <a:gd name="connsiteX1218" fmla="*/ 1703518 w 4562635"/>
              <a:gd name="connsiteY1218" fmla="*/ 2283580 h 4633498"/>
              <a:gd name="connsiteX1219" fmla="*/ 1759392 w 4562635"/>
              <a:gd name="connsiteY1219" fmla="*/ 2290075 h 4633498"/>
              <a:gd name="connsiteX1220" fmla="*/ 2021318 w 4562635"/>
              <a:gd name="connsiteY1220" fmla="*/ 2153929 h 4633498"/>
              <a:gd name="connsiteX1221" fmla="*/ 2053811 w 4562635"/>
              <a:gd name="connsiteY1221" fmla="*/ 2151846 h 4633498"/>
              <a:gd name="connsiteX1222" fmla="*/ 2249837 w 4562635"/>
              <a:gd name="connsiteY1222" fmla="*/ 2261207 h 4633498"/>
              <a:gd name="connsiteX1223" fmla="*/ 716291 w 4562635"/>
              <a:gd name="connsiteY1223" fmla="*/ 3058327 h 4633498"/>
              <a:gd name="connsiteX1224" fmla="*/ 734394 w 4562635"/>
              <a:gd name="connsiteY1224" fmla="*/ 3093467 h 4633498"/>
              <a:gd name="connsiteX1225" fmla="*/ 1946038 w 4562635"/>
              <a:gd name="connsiteY1225" fmla="*/ 2463667 h 4633498"/>
              <a:gd name="connsiteX1226" fmla="*/ 2012906 w 4562635"/>
              <a:gd name="connsiteY1226" fmla="*/ 2592313 h 4633498"/>
              <a:gd name="connsiteX1227" fmla="*/ 2100878 w 4562635"/>
              <a:gd name="connsiteY1227" fmla="*/ 2546586 h 4633498"/>
              <a:gd name="connsiteX1228" fmla="*/ 2126352 w 4562635"/>
              <a:gd name="connsiteY1228" fmla="*/ 2595594 h 4633498"/>
              <a:gd name="connsiteX1229" fmla="*/ 2256477 w 4562635"/>
              <a:gd name="connsiteY1229" fmla="*/ 2527957 h 4633498"/>
              <a:gd name="connsiteX1230" fmla="*/ 2285772 w 4562635"/>
              <a:gd name="connsiteY1230" fmla="*/ 2584317 h 4633498"/>
              <a:gd name="connsiteX1231" fmla="*/ 2155647 w 4562635"/>
              <a:gd name="connsiteY1231" fmla="*/ 2651954 h 4633498"/>
              <a:gd name="connsiteX1232" fmla="*/ 2181122 w 4562635"/>
              <a:gd name="connsiteY1232" fmla="*/ 2700963 h 4633498"/>
              <a:gd name="connsiteX1233" fmla="*/ 2093150 w 4562635"/>
              <a:gd name="connsiteY1233" fmla="*/ 2746690 h 4633498"/>
              <a:gd name="connsiteX1234" fmla="*/ 2160019 w 4562635"/>
              <a:gd name="connsiteY1234" fmla="*/ 2875336 h 4633498"/>
              <a:gd name="connsiteX1235" fmla="*/ 946873 w 4562635"/>
              <a:gd name="connsiteY1235" fmla="*/ 3505916 h 4633498"/>
              <a:gd name="connsiteX1236" fmla="*/ 965743 w 4562635"/>
              <a:gd name="connsiteY1236" fmla="*/ 3542545 h 4633498"/>
              <a:gd name="connsiteX1237" fmla="*/ 2501053 w 4562635"/>
              <a:gd name="connsiteY1237" fmla="*/ 2744506 h 4633498"/>
              <a:gd name="connsiteX1238" fmla="*/ 2663580 w 4562635"/>
              <a:gd name="connsiteY1238" fmla="*/ 3057184 h 4633498"/>
              <a:gd name="connsiteX1239" fmla="*/ 1127128 w 4562635"/>
              <a:gd name="connsiteY1239" fmla="*/ 3855815 h 4633498"/>
              <a:gd name="connsiteX1240" fmla="*/ 1147072 w 4562635"/>
              <a:gd name="connsiteY1240" fmla="*/ 3894527 h 4633498"/>
              <a:gd name="connsiteX1241" fmla="*/ 1185950 w 4562635"/>
              <a:gd name="connsiteY1241" fmla="*/ 3874319 h 4633498"/>
              <a:gd name="connsiteX1242" fmla="*/ 1893962 w 4562635"/>
              <a:gd name="connsiteY1242" fmla="*/ 3508077 h 4633498"/>
              <a:gd name="connsiteX1243" fmla="*/ 2604582 w 4562635"/>
              <a:gd name="connsiteY1243" fmla="*/ 3155584 h 4633498"/>
              <a:gd name="connsiteX1244" fmla="*/ 2843929 w 4562635"/>
              <a:gd name="connsiteY1244" fmla="*/ 3032952 h 4633498"/>
              <a:gd name="connsiteX1245" fmla="*/ 2917368 w 4562635"/>
              <a:gd name="connsiteY1245" fmla="*/ 3174237 h 4633498"/>
              <a:gd name="connsiteX1246" fmla="*/ 2653029 w 4562635"/>
              <a:gd name="connsiteY1246" fmla="*/ 3311638 h 4633498"/>
              <a:gd name="connsiteX1247" fmla="*/ 2689745 w 4562635"/>
              <a:gd name="connsiteY1247" fmla="*/ 3331643 h 4633498"/>
              <a:gd name="connsiteX1248" fmla="*/ 2854063 w 4562635"/>
              <a:gd name="connsiteY1248" fmla="*/ 3246232 h 4633498"/>
              <a:gd name="connsiteX1249" fmla="*/ 2935508 w 4562635"/>
              <a:gd name="connsiteY1249" fmla="*/ 3203898 h 4633498"/>
              <a:gd name="connsiteX1250" fmla="*/ 3007130 w 4562635"/>
              <a:gd name="connsiteY1250" fmla="*/ 3341687 h 4633498"/>
              <a:gd name="connsiteX1251" fmla="*/ 2710455 w 4562635"/>
              <a:gd name="connsiteY1251" fmla="*/ 3519882 h 4633498"/>
              <a:gd name="connsiteX1252" fmla="*/ 1353753 w 4562635"/>
              <a:gd name="connsiteY1252" fmla="*/ 4225081 h 4633498"/>
              <a:gd name="connsiteX1253" fmla="*/ 1325048 w 4562635"/>
              <a:gd name="connsiteY1253" fmla="*/ 4240002 h 4633498"/>
              <a:gd name="connsiteX1254" fmla="*/ 1527900 w 4562635"/>
              <a:gd name="connsiteY1254" fmla="*/ 4633498 h 4633498"/>
              <a:gd name="connsiteX1255" fmla="*/ 1529775 w 4562635"/>
              <a:gd name="connsiteY1255" fmla="*/ 4627569 h 4633498"/>
              <a:gd name="connsiteX1256" fmla="*/ 1653240 w 4562635"/>
              <a:gd name="connsiteY1256" fmla="*/ 4549361 h 4633498"/>
              <a:gd name="connsiteX1257" fmla="*/ 1690194 w 4562635"/>
              <a:gd name="connsiteY1257" fmla="*/ 4531003 h 4633498"/>
              <a:gd name="connsiteX1258" fmla="*/ 1703839 w 4562635"/>
              <a:gd name="connsiteY1258" fmla="*/ 4516500 h 4633498"/>
              <a:gd name="connsiteX1259" fmla="*/ 1733279 w 4562635"/>
              <a:gd name="connsiteY1259" fmla="*/ 4515175 h 4633498"/>
              <a:gd name="connsiteX1260" fmla="*/ 1749850 w 4562635"/>
              <a:gd name="connsiteY1260" fmla="*/ 4512603 h 4633498"/>
              <a:gd name="connsiteX1261" fmla="*/ 1760576 w 4562635"/>
              <a:gd name="connsiteY1261" fmla="*/ 4490486 h 4633498"/>
              <a:gd name="connsiteX1262" fmla="*/ 1783637 w 4562635"/>
              <a:gd name="connsiteY1262" fmla="*/ 4483839 h 4633498"/>
              <a:gd name="connsiteX1263" fmla="*/ 1789985 w 4562635"/>
              <a:gd name="connsiteY1263" fmla="*/ 4454618 h 4633498"/>
              <a:gd name="connsiteX1264" fmla="*/ 1812494 w 4562635"/>
              <a:gd name="connsiteY1264" fmla="*/ 4440606 h 4633498"/>
              <a:gd name="connsiteX1265" fmla="*/ 1830510 w 4562635"/>
              <a:gd name="connsiteY1265" fmla="*/ 4424571 h 4633498"/>
              <a:gd name="connsiteX1266" fmla="*/ 1872378 w 4562635"/>
              <a:gd name="connsiteY1266" fmla="*/ 4403410 h 4633498"/>
              <a:gd name="connsiteX1267" fmla="*/ 1872908 w 4562635"/>
              <a:gd name="connsiteY1267" fmla="*/ 4384868 h 4633498"/>
              <a:gd name="connsiteX1268" fmla="*/ 1899907 w 4562635"/>
              <a:gd name="connsiteY1268" fmla="*/ 4368561 h 4633498"/>
              <a:gd name="connsiteX1269" fmla="*/ 1931887 w 4562635"/>
              <a:gd name="connsiteY1269" fmla="*/ 4355548 h 4633498"/>
              <a:gd name="connsiteX1270" fmla="*/ 1948442 w 4562635"/>
              <a:gd name="connsiteY1270" fmla="*/ 4335706 h 4633498"/>
              <a:gd name="connsiteX1271" fmla="*/ 1969191 w 4562635"/>
              <a:gd name="connsiteY1271" fmla="*/ 4321951 h 4633498"/>
              <a:gd name="connsiteX1272" fmla="*/ 1985808 w 4562635"/>
              <a:gd name="connsiteY1272" fmla="*/ 4303886 h 4633498"/>
              <a:gd name="connsiteX1273" fmla="*/ 1995813 w 4562635"/>
              <a:gd name="connsiteY1273" fmla="*/ 4290660 h 4633498"/>
              <a:gd name="connsiteX1274" fmla="*/ 1979422 w 4562635"/>
              <a:gd name="connsiteY1274" fmla="*/ 4289929 h 4633498"/>
              <a:gd name="connsiteX1275" fmla="*/ 1956251 w 4562635"/>
              <a:gd name="connsiteY1275" fmla="*/ 4310292 h 4633498"/>
              <a:gd name="connsiteX1276" fmla="*/ 1947571 w 4562635"/>
              <a:gd name="connsiteY1276" fmla="*/ 4310817 h 4633498"/>
              <a:gd name="connsiteX1277" fmla="*/ 1939319 w 4562635"/>
              <a:gd name="connsiteY1277" fmla="*/ 4315150 h 4633498"/>
              <a:gd name="connsiteX1278" fmla="*/ 1876655 w 4562635"/>
              <a:gd name="connsiteY1278" fmla="*/ 4365558 h 4633498"/>
              <a:gd name="connsiteX1279" fmla="*/ 1813435 w 4562635"/>
              <a:gd name="connsiteY1279" fmla="*/ 4404284 h 4633498"/>
              <a:gd name="connsiteX1280" fmla="*/ 1802761 w 4562635"/>
              <a:gd name="connsiteY1280" fmla="*/ 4415225 h 4633498"/>
              <a:gd name="connsiteX1281" fmla="*/ 1795723 w 4562635"/>
              <a:gd name="connsiteY1281" fmla="*/ 4420572 h 4633498"/>
              <a:gd name="connsiteX1282" fmla="*/ 1729711 w 4562635"/>
              <a:gd name="connsiteY1282" fmla="*/ 4459558 h 4633498"/>
              <a:gd name="connsiteX1283" fmla="*/ 1717752 w 4562635"/>
              <a:gd name="connsiteY1283" fmla="*/ 4459072 h 4633498"/>
              <a:gd name="connsiteX1284" fmla="*/ 1719202 w 4562635"/>
              <a:gd name="connsiteY1284" fmla="*/ 4449926 h 4633498"/>
              <a:gd name="connsiteX1285" fmla="*/ 1757724 w 4562635"/>
              <a:gd name="connsiteY1285" fmla="*/ 4421660 h 4633498"/>
              <a:gd name="connsiteX1286" fmla="*/ 1720775 w 4562635"/>
              <a:gd name="connsiteY1286" fmla="*/ 4444335 h 4633498"/>
              <a:gd name="connsiteX1287" fmla="*/ 1701091 w 4562635"/>
              <a:gd name="connsiteY1287" fmla="*/ 4425323 h 4633498"/>
              <a:gd name="connsiteX1288" fmla="*/ 1703271 w 4562635"/>
              <a:gd name="connsiteY1288" fmla="*/ 4420240 h 4633498"/>
              <a:gd name="connsiteX1289" fmla="*/ 1728627 w 4562635"/>
              <a:gd name="connsiteY1289" fmla="*/ 4399111 h 4633498"/>
              <a:gd name="connsiteX1290" fmla="*/ 1731171 w 4562635"/>
              <a:gd name="connsiteY1290" fmla="*/ 4391740 h 4633498"/>
              <a:gd name="connsiteX1291" fmla="*/ 1738745 w 4562635"/>
              <a:gd name="connsiteY1291" fmla="*/ 4376486 h 4633498"/>
              <a:gd name="connsiteX1292" fmla="*/ 1742624 w 4562635"/>
              <a:gd name="connsiteY1292" fmla="*/ 4369368 h 4633498"/>
              <a:gd name="connsiteX1293" fmla="*/ 1745775 w 4562635"/>
              <a:gd name="connsiteY1293" fmla="*/ 4362503 h 4633498"/>
              <a:gd name="connsiteX1294" fmla="*/ 1792553 w 4562635"/>
              <a:gd name="connsiteY1294" fmla="*/ 4334222 h 4633498"/>
              <a:gd name="connsiteX1295" fmla="*/ 1817971 w 4562635"/>
              <a:gd name="connsiteY1295" fmla="*/ 4314871 h 4633498"/>
              <a:gd name="connsiteX1296" fmla="*/ 1834231 w 4562635"/>
              <a:gd name="connsiteY1296" fmla="*/ 4303411 h 4633498"/>
              <a:gd name="connsiteX1297" fmla="*/ 1880412 w 4562635"/>
              <a:gd name="connsiteY1297" fmla="*/ 4287576 h 4633498"/>
              <a:gd name="connsiteX1298" fmla="*/ 1892680 w 4562635"/>
              <a:gd name="connsiteY1298" fmla="*/ 4292633 h 4633498"/>
              <a:gd name="connsiteX1299" fmla="*/ 1867081 w 4562635"/>
              <a:gd name="connsiteY1299" fmla="*/ 4315286 h 4633498"/>
              <a:gd name="connsiteX1300" fmla="*/ 1845484 w 4562635"/>
              <a:gd name="connsiteY1300" fmla="*/ 4330058 h 4633498"/>
              <a:gd name="connsiteX1301" fmla="*/ 1874858 w 4562635"/>
              <a:gd name="connsiteY1301" fmla="*/ 4322637 h 4633498"/>
              <a:gd name="connsiteX1302" fmla="*/ 1910304 w 4562635"/>
              <a:gd name="connsiteY1302" fmla="*/ 4315967 h 4633498"/>
              <a:gd name="connsiteX1303" fmla="*/ 1928117 w 4562635"/>
              <a:gd name="connsiteY1303" fmla="*/ 4277327 h 4633498"/>
              <a:gd name="connsiteX1304" fmla="*/ 1907668 w 4562635"/>
              <a:gd name="connsiteY1304" fmla="*/ 4287017 h 4633498"/>
              <a:gd name="connsiteX1305" fmla="*/ 1905542 w 4562635"/>
              <a:gd name="connsiteY1305" fmla="*/ 4285243 h 4633498"/>
              <a:gd name="connsiteX1306" fmla="*/ 1908209 w 4562635"/>
              <a:gd name="connsiteY1306" fmla="*/ 4281428 h 4633498"/>
              <a:gd name="connsiteX1307" fmla="*/ 1909787 w 4562635"/>
              <a:gd name="connsiteY1307" fmla="*/ 4280155 h 4633498"/>
              <a:gd name="connsiteX1308" fmla="*/ 1925639 w 4562635"/>
              <a:gd name="connsiteY1308" fmla="*/ 4254980 h 4633498"/>
              <a:gd name="connsiteX1309" fmla="*/ 1935051 w 4562635"/>
              <a:gd name="connsiteY1309" fmla="*/ 4246575 h 4633498"/>
              <a:gd name="connsiteX1310" fmla="*/ 1456562 w 4562635"/>
              <a:gd name="connsiteY1310" fmla="*/ 4495288 h 4633498"/>
              <a:gd name="connsiteX1311" fmla="*/ 1512446 w 4562635"/>
              <a:gd name="connsiteY1311" fmla="*/ 4603766 h 4633498"/>
              <a:gd name="connsiteX1312" fmla="*/ 1532842 w 4562635"/>
              <a:gd name="connsiteY1312" fmla="*/ 4593021 h 4633498"/>
              <a:gd name="connsiteX1313" fmla="*/ 1546188 w 4562635"/>
              <a:gd name="connsiteY1313" fmla="*/ 4582583 h 4633498"/>
              <a:gd name="connsiteX1314" fmla="*/ 1592113 w 4562635"/>
              <a:gd name="connsiteY1314" fmla="*/ 4551000 h 4633498"/>
              <a:gd name="connsiteX1315" fmla="*/ 1691679 w 4562635"/>
              <a:gd name="connsiteY1315" fmla="*/ 4493410 h 4633498"/>
              <a:gd name="connsiteX1316" fmla="*/ 1715706 w 4562635"/>
              <a:gd name="connsiteY1316" fmla="*/ 4480666 h 4633498"/>
              <a:gd name="connsiteX1317" fmla="*/ 1720746 w 4562635"/>
              <a:gd name="connsiteY1317" fmla="*/ 4481418 h 4633498"/>
              <a:gd name="connsiteX1318" fmla="*/ 1715714 w 4562635"/>
              <a:gd name="connsiteY1318" fmla="*/ 4489301 h 4633498"/>
              <a:gd name="connsiteX1319" fmla="*/ 1654269 w 4562635"/>
              <a:gd name="connsiteY1319" fmla="*/ 4545042 h 4633498"/>
              <a:gd name="connsiteX1320" fmla="*/ 1529409 w 4562635"/>
              <a:gd name="connsiteY1320" fmla="*/ 4625538 h 4633498"/>
              <a:gd name="connsiteX1321" fmla="*/ 1525310 w 4562635"/>
              <a:gd name="connsiteY1321" fmla="*/ 4628515 h 463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Lst>
            <a:rect l="l" t="t" r="r" b="b"/>
            <a:pathLst>
              <a:path w="4562635" h="4633498">
                <a:moveTo>
                  <a:pt x="2831028" y="3283969"/>
                </a:moveTo>
                <a:cubicBezTo>
                  <a:pt x="2848116" y="3316843"/>
                  <a:pt x="2864476" y="3348317"/>
                  <a:pt x="2882290" y="3382590"/>
                </a:cubicBezTo>
                <a:cubicBezTo>
                  <a:pt x="2898008" y="3374420"/>
                  <a:pt x="2913725" y="3366250"/>
                  <a:pt x="2932301" y="3356595"/>
                </a:cubicBezTo>
                <a:cubicBezTo>
                  <a:pt x="2915941" y="3325121"/>
                  <a:pt x="2899217" y="3292946"/>
                  <a:pt x="2881039" y="3257974"/>
                </a:cubicBezTo>
                <a:cubicBezTo>
                  <a:pt x="2863178" y="3267258"/>
                  <a:pt x="2848174" y="3275057"/>
                  <a:pt x="2831028" y="3283969"/>
                </a:cubicBezTo>
                <a:close/>
                <a:moveTo>
                  <a:pt x="2740878" y="3112279"/>
                </a:moveTo>
                <a:cubicBezTo>
                  <a:pt x="2757239" y="3143755"/>
                  <a:pt x="2773598" y="3175228"/>
                  <a:pt x="2791413" y="3209502"/>
                </a:cubicBezTo>
                <a:cubicBezTo>
                  <a:pt x="2807131" y="3201332"/>
                  <a:pt x="2823563" y="3192791"/>
                  <a:pt x="2843567" y="3182393"/>
                </a:cubicBezTo>
                <a:cubicBezTo>
                  <a:pt x="2826480" y="3149520"/>
                  <a:pt x="2810119" y="3118045"/>
                  <a:pt x="2793032" y="3085170"/>
                </a:cubicBezTo>
                <a:cubicBezTo>
                  <a:pt x="2775884" y="3094083"/>
                  <a:pt x="2759454" y="3102624"/>
                  <a:pt x="2740878" y="3112279"/>
                </a:cubicBezTo>
                <a:close/>
                <a:moveTo>
                  <a:pt x="1556491" y="858937"/>
                </a:moveTo>
                <a:cubicBezTo>
                  <a:pt x="1556491" y="856949"/>
                  <a:pt x="1556490" y="855624"/>
                  <a:pt x="1557816" y="853636"/>
                </a:cubicBezTo>
                <a:cubicBezTo>
                  <a:pt x="1561128" y="847673"/>
                  <a:pt x="1567093" y="845022"/>
                  <a:pt x="1573719" y="845685"/>
                </a:cubicBezTo>
                <a:lnTo>
                  <a:pt x="1569079" y="848335"/>
                </a:lnTo>
                <a:cubicBezTo>
                  <a:pt x="1562453" y="850323"/>
                  <a:pt x="1559804" y="854299"/>
                  <a:pt x="1556491" y="858937"/>
                </a:cubicBezTo>
                <a:close/>
                <a:moveTo>
                  <a:pt x="2757806" y="3322918"/>
                </a:moveTo>
                <a:cubicBezTo>
                  <a:pt x="2774894" y="3355793"/>
                  <a:pt x="2791253" y="3387266"/>
                  <a:pt x="2809432" y="3422238"/>
                </a:cubicBezTo>
                <a:cubicBezTo>
                  <a:pt x="2828720" y="3412212"/>
                  <a:pt x="2843724" y="3404413"/>
                  <a:pt x="2862299" y="3394758"/>
                </a:cubicBezTo>
                <a:cubicBezTo>
                  <a:pt x="2845212" y="3361885"/>
                  <a:pt x="2828488" y="3329710"/>
                  <a:pt x="2810674" y="3295438"/>
                </a:cubicBezTo>
                <a:cubicBezTo>
                  <a:pt x="2794242" y="3303979"/>
                  <a:pt x="2777095" y="3312892"/>
                  <a:pt x="2757806" y="3322918"/>
                </a:cubicBezTo>
                <a:close/>
                <a:moveTo>
                  <a:pt x="2667291" y="3150529"/>
                </a:moveTo>
                <a:cubicBezTo>
                  <a:pt x="2684015" y="3182703"/>
                  <a:pt x="2700375" y="3214178"/>
                  <a:pt x="2718553" y="3249150"/>
                </a:cubicBezTo>
                <a:cubicBezTo>
                  <a:pt x="2738557" y="3238752"/>
                  <a:pt x="2754275" y="3230582"/>
                  <a:pt x="2772851" y="3220927"/>
                </a:cubicBezTo>
                <a:cubicBezTo>
                  <a:pt x="2755763" y="3188053"/>
                  <a:pt x="2739040" y="3155880"/>
                  <a:pt x="2721588" y="3122306"/>
                </a:cubicBezTo>
                <a:cubicBezTo>
                  <a:pt x="2703728" y="3131589"/>
                  <a:pt x="2686581" y="3140502"/>
                  <a:pt x="2667291" y="3150529"/>
                </a:cubicBezTo>
                <a:close/>
                <a:moveTo>
                  <a:pt x="2410039" y="2812425"/>
                </a:moveTo>
                <a:cubicBezTo>
                  <a:pt x="2423988" y="2839262"/>
                  <a:pt x="2437613" y="2865474"/>
                  <a:pt x="2451562" y="2892310"/>
                </a:cubicBezTo>
                <a:cubicBezTo>
                  <a:pt x="2478337" y="2878393"/>
                  <a:pt x="2503199" y="2865470"/>
                  <a:pt x="2529336" y="2851884"/>
                </a:cubicBezTo>
                <a:cubicBezTo>
                  <a:pt x="2515063" y="2824424"/>
                  <a:pt x="2501762" y="2798836"/>
                  <a:pt x="2487813" y="2771998"/>
                </a:cubicBezTo>
                <a:cubicBezTo>
                  <a:pt x="2460401" y="2786247"/>
                  <a:pt x="2436176" y="2798839"/>
                  <a:pt x="2410039" y="2812425"/>
                </a:cubicBezTo>
                <a:close/>
                <a:moveTo>
                  <a:pt x="2461307" y="2912613"/>
                </a:moveTo>
                <a:cubicBezTo>
                  <a:pt x="2474607" y="2938202"/>
                  <a:pt x="2487908" y="2963791"/>
                  <a:pt x="2502182" y="2991252"/>
                </a:cubicBezTo>
                <a:cubicBezTo>
                  <a:pt x="2527682" y="2977997"/>
                  <a:pt x="2553819" y="2964411"/>
                  <a:pt x="2581231" y="2950163"/>
                </a:cubicBezTo>
                <a:cubicBezTo>
                  <a:pt x="2567930" y="2924574"/>
                  <a:pt x="2554954" y="2899609"/>
                  <a:pt x="2540356" y="2871525"/>
                </a:cubicBezTo>
                <a:cubicBezTo>
                  <a:pt x="2513581" y="2885442"/>
                  <a:pt x="2488719" y="2898365"/>
                  <a:pt x="2461307" y="2912613"/>
                </a:cubicBezTo>
                <a:close/>
                <a:moveTo>
                  <a:pt x="2680634" y="3361254"/>
                </a:moveTo>
                <a:cubicBezTo>
                  <a:pt x="2697722" y="3394129"/>
                  <a:pt x="2714445" y="3426302"/>
                  <a:pt x="2732259" y="3460574"/>
                </a:cubicBezTo>
                <a:cubicBezTo>
                  <a:pt x="2749406" y="3451662"/>
                  <a:pt x="2767267" y="3442378"/>
                  <a:pt x="2788700" y="3431237"/>
                </a:cubicBezTo>
                <a:cubicBezTo>
                  <a:pt x="2772340" y="3399763"/>
                  <a:pt x="2755616" y="3367588"/>
                  <a:pt x="2737075" y="3331917"/>
                </a:cubicBezTo>
                <a:cubicBezTo>
                  <a:pt x="2717071" y="3342315"/>
                  <a:pt x="2699925" y="3351227"/>
                  <a:pt x="2680634" y="3361254"/>
                </a:cubicBezTo>
                <a:close/>
                <a:moveTo>
                  <a:pt x="2590835" y="3188494"/>
                </a:moveTo>
                <a:cubicBezTo>
                  <a:pt x="2607923" y="3221368"/>
                  <a:pt x="2624646" y="3253541"/>
                  <a:pt x="2642460" y="3287814"/>
                </a:cubicBezTo>
                <a:cubicBezTo>
                  <a:pt x="2660322" y="3278530"/>
                  <a:pt x="2678897" y="3268875"/>
                  <a:pt x="2699614" y="3258106"/>
                </a:cubicBezTo>
                <a:cubicBezTo>
                  <a:pt x="2682891" y="3225932"/>
                  <a:pt x="2666531" y="3194458"/>
                  <a:pt x="2647989" y="3158786"/>
                </a:cubicBezTo>
                <a:cubicBezTo>
                  <a:pt x="2627986" y="3169183"/>
                  <a:pt x="2610125" y="3178467"/>
                  <a:pt x="2590835" y="3188494"/>
                </a:cubicBezTo>
                <a:close/>
                <a:moveTo>
                  <a:pt x="2007866" y="2210771"/>
                </a:moveTo>
                <a:cubicBezTo>
                  <a:pt x="2016494" y="2225167"/>
                  <a:pt x="2025321" y="2219469"/>
                  <a:pt x="2060629" y="2196673"/>
                </a:cubicBezTo>
                <a:cubicBezTo>
                  <a:pt x="2028951" y="2156871"/>
                  <a:pt x="2015962" y="2182379"/>
                  <a:pt x="1998333" y="2189568"/>
                </a:cubicBezTo>
                <a:cubicBezTo>
                  <a:pt x="2002137" y="2198943"/>
                  <a:pt x="2004990" y="2205973"/>
                  <a:pt x="2007866" y="2210771"/>
                </a:cubicBezTo>
                <a:close/>
                <a:moveTo>
                  <a:pt x="2022188" y="2241334"/>
                </a:moveTo>
                <a:cubicBezTo>
                  <a:pt x="2030671" y="2257654"/>
                  <a:pt x="2037539" y="2270866"/>
                  <a:pt x="2045214" y="2285633"/>
                </a:cubicBezTo>
                <a:cubicBezTo>
                  <a:pt x="2071647" y="2271893"/>
                  <a:pt x="2097119" y="2258653"/>
                  <a:pt x="2122110" y="2245663"/>
                </a:cubicBezTo>
                <a:cubicBezTo>
                  <a:pt x="2085682" y="2201419"/>
                  <a:pt x="2073724" y="2200725"/>
                  <a:pt x="2022188" y="2241334"/>
                </a:cubicBezTo>
                <a:close/>
                <a:moveTo>
                  <a:pt x="2066416" y="2335816"/>
                </a:moveTo>
                <a:cubicBezTo>
                  <a:pt x="2104383" y="2316081"/>
                  <a:pt x="2136583" y="2299344"/>
                  <a:pt x="2169264" y="2282357"/>
                </a:cubicBezTo>
                <a:cubicBezTo>
                  <a:pt x="2167648" y="2279248"/>
                  <a:pt x="2166108" y="2275113"/>
                  <a:pt x="2164569" y="2270977"/>
                </a:cubicBezTo>
                <a:cubicBezTo>
                  <a:pt x="2118440" y="2251520"/>
                  <a:pt x="2097724" y="2293876"/>
                  <a:pt x="2063253" y="2303896"/>
                </a:cubicBezTo>
                <a:cubicBezTo>
                  <a:pt x="2060447" y="2304369"/>
                  <a:pt x="2064758" y="2320883"/>
                  <a:pt x="2066416" y="2335816"/>
                </a:cubicBezTo>
                <a:close/>
                <a:moveTo>
                  <a:pt x="2413450" y="3065118"/>
                </a:moveTo>
                <a:cubicBezTo>
                  <a:pt x="2427724" y="3092579"/>
                  <a:pt x="2440376" y="3116920"/>
                  <a:pt x="2454001" y="3143132"/>
                </a:cubicBezTo>
                <a:cubicBezTo>
                  <a:pt x="2480138" y="3129546"/>
                  <a:pt x="2505000" y="3116623"/>
                  <a:pt x="2532413" y="3102374"/>
                </a:cubicBezTo>
                <a:cubicBezTo>
                  <a:pt x="2519437" y="3077410"/>
                  <a:pt x="2506460" y="3052445"/>
                  <a:pt x="2491862" y="3024361"/>
                </a:cubicBezTo>
                <a:cubicBezTo>
                  <a:pt x="2467637" y="3036953"/>
                  <a:pt x="2442137" y="3050207"/>
                  <a:pt x="2413450" y="3065118"/>
                </a:cubicBezTo>
                <a:close/>
                <a:moveTo>
                  <a:pt x="2361221" y="2964637"/>
                </a:moveTo>
                <a:cubicBezTo>
                  <a:pt x="2375495" y="2992098"/>
                  <a:pt x="2388471" y="3017063"/>
                  <a:pt x="2402420" y="3043899"/>
                </a:cubicBezTo>
                <a:cubicBezTo>
                  <a:pt x="2429832" y="3029650"/>
                  <a:pt x="2455332" y="3016396"/>
                  <a:pt x="2482107" y="3002479"/>
                </a:cubicBezTo>
                <a:cubicBezTo>
                  <a:pt x="2468158" y="2975642"/>
                  <a:pt x="2454857" y="2950053"/>
                  <a:pt x="2440908" y="2923217"/>
                </a:cubicBezTo>
                <a:cubicBezTo>
                  <a:pt x="2414133" y="2937134"/>
                  <a:pt x="2389271" y="2950057"/>
                  <a:pt x="2361221" y="2964637"/>
                </a:cubicBezTo>
                <a:close/>
                <a:moveTo>
                  <a:pt x="2586199" y="3492075"/>
                </a:moveTo>
                <a:cubicBezTo>
                  <a:pt x="2594197" y="3507462"/>
                  <a:pt x="2602195" y="3522850"/>
                  <a:pt x="2611284" y="3540336"/>
                </a:cubicBezTo>
                <a:cubicBezTo>
                  <a:pt x="2629860" y="3530680"/>
                  <a:pt x="2648434" y="3521025"/>
                  <a:pt x="2667011" y="3511369"/>
                </a:cubicBezTo>
                <a:cubicBezTo>
                  <a:pt x="2657922" y="3493884"/>
                  <a:pt x="2650287" y="3479196"/>
                  <a:pt x="2641925" y="3463109"/>
                </a:cubicBezTo>
                <a:cubicBezTo>
                  <a:pt x="2623349" y="3472764"/>
                  <a:pt x="2606203" y="3481677"/>
                  <a:pt x="2586199" y="3492075"/>
                </a:cubicBezTo>
                <a:close/>
                <a:moveTo>
                  <a:pt x="2491323" y="3311293"/>
                </a:moveTo>
                <a:cubicBezTo>
                  <a:pt x="2518589" y="3363749"/>
                  <a:pt x="2546220" y="3416907"/>
                  <a:pt x="2575305" y="3472862"/>
                </a:cubicBezTo>
                <a:cubicBezTo>
                  <a:pt x="2595309" y="3462464"/>
                  <a:pt x="2612455" y="3453551"/>
                  <a:pt x="2631030" y="3443896"/>
                </a:cubicBezTo>
                <a:cubicBezTo>
                  <a:pt x="2603036" y="3390040"/>
                  <a:pt x="2575406" y="3336882"/>
                  <a:pt x="2547048" y="3282327"/>
                </a:cubicBezTo>
                <a:cubicBezTo>
                  <a:pt x="2528473" y="3291982"/>
                  <a:pt x="2511327" y="3300895"/>
                  <a:pt x="2491323" y="3311293"/>
                </a:cubicBezTo>
                <a:close/>
                <a:moveTo>
                  <a:pt x="2456058" y="3243448"/>
                </a:moveTo>
                <a:cubicBezTo>
                  <a:pt x="2463692" y="3258136"/>
                  <a:pt x="2471691" y="3273523"/>
                  <a:pt x="2480780" y="3291009"/>
                </a:cubicBezTo>
                <a:cubicBezTo>
                  <a:pt x="2498641" y="3281725"/>
                  <a:pt x="2517216" y="3272070"/>
                  <a:pt x="2537935" y="3261301"/>
                </a:cubicBezTo>
                <a:cubicBezTo>
                  <a:pt x="2529208" y="3244513"/>
                  <a:pt x="2521938" y="3230525"/>
                  <a:pt x="2513212" y="3213739"/>
                </a:cubicBezTo>
                <a:cubicBezTo>
                  <a:pt x="2494636" y="3223395"/>
                  <a:pt x="2476776" y="3232678"/>
                  <a:pt x="2456058" y="3243448"/>
                </a:cubicBezTo>
                <a:close/>
                <a:moveTo>
                  <a:pt x="2209868" y="2916471"/>
                </a:moveTo>
                <a:cubicBezTo>
                  <a:pt x="2224466" y="2944557"/>
                  <a:pt x="2237442" y="2969521"/>
                  <a:pt x="2251067" y="2995733"/>
                </a:cubicBezTo>
                <a:cubicBezTo>
                  <a:pt x="2277205" y="2982147"/>
                  <a:pt x="2302704" y="2968893"/>
                  <a:pt x="2330115" y="2954645"/>
                </a:cubicBezTo>
                <a:cubicBezTo>
                  <a:pt x="2316491" y="2928432"/>
                  <a:pt x="2302866" y="2902220"/>
                  <a:pt x="2288916" y="2875383"/>
                </a:cubicBezTo>
                <a:cubicBezTo>
                  <a:pt x="2262142" y="2889300"/>
                  <a:pt x="2237280" y="2902223"/>
                  <a:pt x="2209868" y="2916471"/>
                </a:cubicBezTo>
                <a:close/>
                <a:moveTo>
                  <a:pt x="2313040" y="3116517"/>
                </a:moveTo>
                <a:cubicBezTo>
                  <a:pt x="2326666" y="3142730"/>
                  <a:pt x="2339317" y="3167070"/>
                  <a:pt x="2353591" y="3194530"/>
                </a:cubicBezTo>
                <a:cubicBezTo>
                  <a:pt x="2379090" y="3181276"/>
                  <a:pt x="2404590" y="3168022"/>
                  <a:pt x="2433913" y="3152780"/>
                </a:cubicBezTo>
                <a:cubicBezTo>
                  <a:pt x="2420288" y="3126567"/>
                  <a:pt x="2407312" y="3101603"/>
                  <a:pt x="2393363" y="3074766"/>
                </a:cubicBezTo>
                <a:cubicBezTo>
                  <a:pt x="2365952" y="3089014"/>
                  <a:pt x="2340452" y="3102269"/>
                  <a:pt x="2313040" y="3116517"/>
                </a:cubicBezTo>
                <a:close/>
                <a:moveTo>
                  <a:pt x="2261136" y="3016660"/>
                </a:moveTo>
                <a:cubicBezTo>
                  <a:pt x="2275410" y="3044121"/>
                  <a:pt x="2288062" y="3068461"/>
                  <a:pt x="2302011" y="3095298"/>
                </a:cubicBezTo>
                <a:cubicBezTo>
                  <a:pt x="2328785" y="3081381"/>
                  <a:pt x="2354285" y="3068127"/>
                  <a:pt x="2382333" y="3053548"/>
                </a:cubicBezTo>
                <a:cubicBezTo>
                  <a:pt x="2369033" y="3027959"/>
                  <a:pt x="2355732" y="3002370"/>
                  <a:pt x="2341458" y="2974909"/>
                </a:cubicBezTo>
                <a:cubicBezTo>
                  <a:pt x="2314685" y="2988826"/>
                  <a:pt x="2289822" y="3001749"/>
                  <a:pt x="2261136" y="3016660"/>
                </a:cubicBezTo>
                <a:close/>
                <a:moveTo>
                  <a:pt x="2479841" y="3460294"/>
                </a:moveTo>
                <a:cubicBezTo>
                  <a:pt x="2487476" y="3474983"/>
                  <a:pt x="2495474" y="3490370"/>
                  <a:pt x="2505654" y="3509955"/>
                </a:cubicBezTo>
                <a:cubicBezTo>
                  <a:pt x="2524229" y="3500299"/>
                  <a:pt x="2541376" y="3491386"/>
                  <a:pt x="2560666" y="3481360"/>
                </a:cubicBezTo>
                <a:cubicBezTo>
                  <a:pt x="2551940" y="3464572"/>
                  <a:pt x="2543942" y="3449186"/>
                  <a:pt x="2534853" y="3431699"/>
                </a:cubicBezTo>
                <a:cubicBezTo>
                  <a:pt x="2516991" y="3440983"/>
                  <a:pt x="2499845" y="3449896"/>
                  <a:pt x="2479841" y="3460294"/>
                </a:cubicBezTo>
                <a:close/>
                <a:moveTo>
                  <a:pt x="2384615" y="3280583"/>
                </a:moveTo>
                <a:cubicBezTo>
                  <a:pt x="2412244" y="3333739"/>
                  <a:pt x="2439148" y="3385497"/>
                  <a:pt x="2467869" y="3440753"/>
                </a:cubicBezTo>
                <a:cubicBezTo>
                  <a:pt x="2488587" y="3429983"/>
                  <a:pt x="2505734" y="3421071"/>
                  <a:pt x="2524310" y="3411415"/>
                </a:cubicBezTo>
                <a:cubicBezTo>
                  <a:pt x="2496316" y="3357559"/>
                  <a:pt x="2469412" y="3305801"/>
                  <a:pt x="2441055" y="3251246"/>
                </a:cubicBezTo>
                <a:cubicBezTo>
                  <a:pt x="2422480" y="3260901"/>
                  <a:pt x="2404618" y="3270185"/>
                  <a:pt x="2384615" y="3280583"/>
                </a:cubicBezTo>
                <a:close/>
                <a:moveTo>
                  <a:pt x="1899892" y="2400656"/>
                </a:moveTo>
                <a:cubicBezTo>
                  <a:pt x="1912736" y="2401877"/>
                  <a:pt x="1928887" y="2408289"/>
                  <a:pt x="1939864" y="2403570"/>
                </a:cubicBezTo>
                <a:cubicBezTo>
                  <a:pt x="1975199" y="2388165"/>
                  <a:pt x="2008110" y="2368097"/>
                  <a:pt x="2042636" y="2351139"/>
                </a:cubicBezTo>
                <a:cubicBezTo>
                  <a:pt x="2055132" y="2344643"/>
                  <a:pt x="2059916" y="2336233"/>
                  <a:pt x="2040742" y="2314611"/>
                </a:cubicBezTo>
                <a:cubicBezTo>
                  <a:pt x="1993164" y="2339342"/>
                  <a:pt x="1945583" y="2364074"/>
                  <a:pt x="1898004" y="2388805"/>
                </a:cubicBezTo>
                <a:cubicBezTo>
                  <a:pt x="1899063" y="2393190"/>
                  <a:pt x="1899237" y="2397048"/>
                  <a:pt x="1899892" y="2400656"/>
                </a:cubicBezTo>
                <a:close/>
                <a:moveTo>
                  <a:pt x="1817606" y="2345699"/>
                </a:moveTo>
                <a:cubicBezTo>
                  <a:pt x="1848914" y="2371872"/>
                  <a:pt x="1873508" y="2382781"/>
                  <a:pt x="1898325" y="2365933"/>
                </a:cubicBezTo>
                <a:cubicBezTo>
                  <a:pt x="1940520" y="2339064"/>
                  <a:pt x="1986832" y="2318941"/>
                  <a:pt x="2032488" y="2295209"/>
                </a:cubicBezTo>
                <a:cubicBezTo>
                  <a:pt x="2023197" y="2277334"/>
                  <a:pt x="2015926" y="2263345"/>
                  <a:pt x="2007442" y="2247024"/>
                </a:cubicBezTo>
                <a:cubicBezTo>
                  <a:pt x="1944484" y="2279749"/>
                  <a:pt x="1882007" y="2312224"/>
                  <a:pt x="1817606" y="2345699"/>
                </a:cubicBezTo>
                <a:close/>
                <a:moveTo>
                  <a:pt x="2315665" y="3315533"/>
                </a:moveTo>
                <a:cubicBezTo>
                  <a:pt x="2324027" y="3331619"/>
                  <a:pt x="2332025" y="3347007"/>
                  <a:pt x="2341478" y="3365193"/>
                </a:cubicBezTo>
                <a:cubicBezTo>
                  <a:pt x="2360053" y="3355538"/>
                  <a:pt x="2376485" y="3346996"/>
                  <a:pt x="2395775" y="3336970"/>
                </a:cubicBezTo>
                <a:cubicBezTo>
                  <a:pt x="2387414" y="3320883"/>
                  <a:pt x="2379051" y="3304796"/>
                  <a:pt x="2369962" y="3287310"/>
                </a:cubicBezTo>
                <a:cubicBezTo>
                  <a:pt x="2352102" y="3296593"/>
                  <a:pt x="2334955" y="3305506"/>
                  <a:pt x="2315665" y="3315533"/>
                </a:cubicBezTo>
                <a:close/>
                <a:moveTo>
                  <a:pt x="2385857" y="3454064"/>
                </a:moveTo>
                <a:cubicBezTo>
                  <a:pt x="2414215" y="3508620"/>
                  <a:pt x="2441845" y="3561777"/>
                  <a:pt x="2470203" y="3616333"/>
                </a:cubicBezTo>
                <a:cubicBezTo>
                  <a:pt x="2490207" y="3605936"/>
                  <a:pt x="2507354" y="3597023"/>
                  <a:pt x="2525929" y="3587367"/>
                </a:cubicBezTo>
                <a:cubicBezTo>
                  <a:pt x="2497572" y="3532811"/>
                  <a:pt x="2469941" y="3479654"/>
                  <a:pt x="2441584" y="3425098"/>
                </a:cubicBezTo>
                <a:cubicBezTo>
                  <a:pt x="2423008" y="3434754"/>
                  <a:pt x="2406576" y="3443295"/>
                  <a:pt x="2385857" y="3454064"/>
                </a:cubicBezTo>
                <a:close/>
                <a:moveTo>
                  <a:pt x="2215504" y="3167215"/>
                </a:moveTo>
                <a:cubicBezTo>
                  <a:pt x="2229453" y="3194053"/>
                  <a:pt x="2242754" y="3219641"/>
                  <a:pt x="2256703" y="3246477"/>
                </a:cubicBezTo>
                <a:cubicBezTo>
                  <a:pt x="2283478" y="3232560"/>
                  <a:pt x="2308340" y="3219637"/>
                  <a:pt x="2335115" y="3205720"/>
                </a:cubicBezTo>
                <a:cubicBezTo>
                  <a:pt x="2321490" y="3179507"/>
                  <a:pt x="2308514" y="3154543"/>
                  <a:pt x="2293916" y="3126458"/>
                </a:cubicBezTo>
                <a:cubicBezTo>
                  <a:pt x="2267141" y="3140375"/>
                  <a:pt x="2242279" y="3153298"/>
                  <a:pt x="2215504" y="3167215"/>
                </a:cubicBezTo>
                <a:close/>
                <a:moveTo>
                  <a:pt x="2163286" y="3068314"/>
                </a:moveTo>
                <a:cubicBezTo>
                  <a:pt x="2176910" y="3094526"/>
                  <a:pt x="2189887" y="3119491"/>
                  <a:pt x="2203837" y="3146328"/>
                </a:cubicBezTo>
                <a:cubicBezTo>
                  <a:pt x="2229975" y="3132742"/>
                  <a:pt x="2255473" y="3119488"/>
                  <a:pt x="2283524" y="3104908"/>
                </a:cubicBezTo>
                <a:cubicBezTo>
                  <a:pt x="2269574" y="3078071"/>
                  <a:pt x="2256597" y="3053106"/>
                  <a:pt x="2242973" y="3026893"/>
                </a:cubicBezTo>
                <a:cubicBezTo>
                  <a:pt x="2216198" y="3040811"/>
                  <a:pt x="2190698" y="3054065"/>
                  <a:pt x="2163286" y="3068314"/>
                </a:cubicBezTo>
                <a:close/>
                <a:moveTo>
                  <a:pt x="1755553" y="2316749"/>
                </a:moveTo>
                <a:cubicBezTo>
                  <a:pt x="1777647" y="2324021"/>
                  <a:pt x="1794782" y="2335845"/>
                  <a:pt x="1803432" y="2331348"/>
                </a:cubicBezTo>
                <a:cubicBezTo>
                  <a:pt x="1869044" y="2300206"/>
                  <a:pt x="1933521" y="2265704"/>
                  <a:pt x="1998883" y="2231730"/>
                </a:cubicBezTo>
                <a:cubicBezTo>
                  <a:pt x="1992900" y="2219046"/>
                  <a:pt x="1988936" y="2210246"/>
                  <a:pt x="1982877" y="2198588"/>
                </a:cubicBezTo>
                <a:cubicBezTo>
                  <a:pt x="1909345" y="2236809"/>
                  <a:pt x="1836294" y="2274781"/>
                  <a:pt x="1755553" y="2316749"/>
                </a:cubicBezTo>
                <a:close/>
                <a:moveTo>
                  <a:pt x="2280917" y="3419771"/>
                </a:moveTo>
                <a:cubicBezTo>
                  <a:pt x="2308546" y="3472927"/>
                  <a:pt x="2336177" y="3526085"/>
                  <a:pt x="2364898" y="3581341"/>
                </a:cubicBezTo>
                <a:cubicBezTo>
                  <a:pt x="2380617" y="3573170"/>
                  <a:pt x="2397763" y="3564258"/>
                  <a:pt x="2417767" y="3553860"/>
                </a:cubicBezTo>
                <a:cubicBezTo>
                  <a:pt x="2390864" y="3502102"/>
                  <a:pt x="2363233" y="3448945"/>
                  <a:pt x="2333785" y="3392291"/>
                </a:cubicBezTo>
                <a:cubicBezTo>
                  <a:pt x="2315925" y="3401575"/>
                  <a:pt x="2300206" y="3409745"/>
                  <a:pt x="2280917" y="3419771"/>
                </a:cubicBezTo>
                <a:close/>
                <a:moveTo>
                  <a:pt x="2245287" y="3351226"/>
                </a:moveTo>
                <a:cubicBezTo>
                  <a:pt x="2254013" y="3368012"/>
                  <a:pt x="2261648" y="3382701"/>
                  <a:pt x="2270737" y="3400187"/>
                </a:cubicBezTo>
                <a:cubicBezTo>
                  <a:pt x="2287169" y="3391646"/>
                  <a:pt x="2304316" y="3382733"/>
                  <a:pt x="2323605" y="3372707"/>
                </a:cubicBezTo>
                <a:cubicBezTo>
                  <a:pt x="2315607" y="3357318"/>
                  <a:pt x="2307608" y="3341931"/>
                  <a:pt x="2298156" y="3323746"/>
                </a:cubicBezTo>
                <a:cubicBezTo>
                  <a:pt x="2278866" y="3333772"/>
                  <a:pt x="2263149" y="3341942"/>
                  <a:pt x="2245287" y="3351226"/>
                </a:cubicBezTo>
                <a:close/>
                <a:moveTo>
                  <a:pt x="2374727" y="3601995"/>
                </a:moveTo>
                <a:cubicBezTo>
                  <a:pt x="2383452" y="3618781"/>
                  <a:pt x="2391451" y="3634169"/>
                  <a:pt x="2400540" y="3651655"/>
                </a:cubicBezTo>
                <a:cubicBezTo>
                  <a:pt x="2419116" y="3642000"/>
                  <a:pt x="2436263" y="3633087"/>
                  <a:pt x="2454837" y="3623432"/>
                </a:cubicBezTo>
                <a:cubicBezTo>
                  <a:pt x="2446112" y="3606646"/>
                  <a:pt x="2438113" y="3591258"/>
                  <a:pt x="2429024" y="3573772"/>
                </a:cubicBezTo>
                <a:cubicBezTo>
                  <a:pt x="2410450" y="3583427"/>
                  <a:pt x="2394017" y="3591969"/>
                  <a:pt x="2374727" y="3601995"/>
                </a:cubicBezTo>
                <a:close/>
                <a:moveTo>
                  <a:pt x="1939366" y="2777608"/>
                </a:moveTo>
                <a:lnTo>
                  <a:pt x="1979483" y="2854788"/>
                </a:lnTo>
                <a:lnTo>
                  <a:pt x="2019004" y="2834245"/>
                </a:lnTo>
                <a:lnTo>
                  <a:pt x="1978887" y="2757066"/>
                </a:lnTo>
                <a:close/>
                <a:moveTo>
                  <a:pt x="1855706" y="2625009"/>
                </a:moveTo>
                <a:lnTo>
                  <a:pt x="1895823" y="2702188"/>
                </a:lnTo>
                <a:lnTo>
                  <a:pt x="1935344" y="2681646"/>
                </a:lnTo>
                <a:lnTo>
                  <a:pt x="1895227" y="2604466"/>
                </a:lnTo>
                <a:close/>
                <a:moveTo>
                  <a:pt x="2115419" y="3219239"/>
                </a:moveTo>
                <a:cubicBezTo>
                  <a:pt x="2129044" y="3245452"/>
                  <a:pt x="2142020" y="3270416"/>
                  <a:pt x="2156294" y="3297877"/>
                </a:cubicBezTo>
                <a:cubicBezTo>
                  <a:pt x="2181155" y="3284954"/>
                  <a:pt x="2207293" y="3271368"/>
                  <a:pt x="2234704" y="3257120"/>
                </a:cubicBezTo>
                <a:cubicBezTo>
                  <a:pt x="2221079" y="3230908"/>
                  <a:pt x="2207779" y="3205319"/>
                  <a:pt x="2193829" y="3178482"/>
                </a:cubicBezTo>
                <a:cubicBezTo>
                  <a:pt x="2167693" y="3192067"/>
                  <a:pt x="2142830" y="3204990"/>
                  <a:pt x="2115419" y="3219239"/>
                </a:cubicBezTo>
                <a:close/>
                <a:moveTo>
                  <a:pt x="2011621" y="3021105"/>
                </a:moveTo>
                <a:cubicBezTo>
                  <a:pt x="2025570" y="3047941"/>
                  <a:pt x="2038546" y="3072905"/>
                  <a:pt x="2052171" y="3099117"/>
                </a:cubicBezTo>
                <a:cubicBezTo>
                  <a:pt x="2078308" y="3085532"/>
                  <a:pt x="2103170" y="3072609"/>
                  <a:pt x="2130582" y="3058360"/>
                </a:cubicBezTo>
                <a:cubicBezTo>
                  <a:pt x="2117606" y="3033396"/>
                  <a:pt x="2104305" y="3007807"/>
                  <a:pt x="2090032" y="2980348"/>
                </a:cubicBezTo>
                <a:cubicBezTo>
                  <a:pt x="2065170" y="2993271"/>
                  <a:pt x="2039670" y="3006525"/>
                  <a:pt x="2011621" y="3021105"/>
                </a:cubicBezTo>
                <a:close/>
                <a:moveTo>
                  <a:pt x="1408063" y="1895720"/>
                </a:moveTo>
                <a:cubicBezTo>
                  <a:pt x="1423412" y="1887741"/>
                  <a:pt x="1437640" y="1880346"/>
                  <a:pt x="1453363" y="1872173"/>
                </a:cubicBezTo>
                <a:cubicBezTo>
                  <a:pt x="1461175" y="1887201"/>
                  <a:pt x="1468224" y="1900762"/>
                  <a:pt x="1477369" y="1918356"/>
                </a:cubicBezTo>
                <a:cubicBezTo>
                  <a:pt x="1508069" y="1902398"/>
                  <a:pt x="1536522" y="1887608"/>
                  <a:pt x="1565350" y="1872624"/>
                </a:cubicBezTo>
                <a:cubicBezTo>
                  <a:pt x="1565929" y="1874652"/>
                  <a:pt x="1566881" y="1876484"/>
                  <a:pt x="1567833" y="1878316"/>
                </a:cubicBezTo>
                <a:cubicBezTo>
                  <a:pt x="1525179" y="1904212"/>
                  <a:pt x="1483091" y="1930279"/>
                  <a:pt x="1439880" y="1956931"/>
                </a:cubicBezTo>
                <a:cubicBezTo>
                  <a:pt x="1428639" y="1935305"/>
                  <a:pt x="1418922" y="1916612"/>
                  <a:pt x="1408063" y="1895720"/>
                </a:cubicBezTo>
                <a:close/>
                <a:moveTo>
                  <a:pt x="2210200" y="3458305"/>
                </a:moveTo>
                <a:cubicBezTo>
                  <a:pt x="2218926" y="3475092"/>
                  <a:pt x="2226561" y="3489780"/>
                  <a:pt x="2235649" y="3507265"/>
                </a:cubicBezTo>
                <a:cubicBezTo>
                  <a:pt x="2253511" y="3497981"/>
                  <a:pt x="2269942" y="3489440"/>
                  <a:pt x="2289232" y="3479413"/>
                </a:cubicBezTo>
                <a:cubicBezTo>
                  <a:pt x="2281234" y="3464026"/>
                  <a:pt x="2272872" y="3447939"/>
                  <a:pt x="2263783" y="3430453"/>
                </a:cubicBezTo>
                <a:cubicBezTo>
                  <a:pt x="2245923" y="3439737"/>
                  <a:pt x="2228777" y="3448649"/>
                  <a:pt x="2210200" y="3458305"/>
                </a:cubicBezTo>
                <a:close/>
                <a:moveTo>
                  <a:pt x="2174208" y="3389061"/>
                </a:moveTo>
                <a:cubicBezTo>
                  <a:pt x="2182569" y="3405147"/>
                  <a:pt x="2190205" y="3419837"/>
                  <a:pt x="2200021" y="3438721"/>
                </a:cubicBezTo>
                <a:cubicBezTo>
                  <a:pt x="2218597" y="3429065"/>
                  <a:pt x="2235029" y="3420524"/>
                  <a:pt x="2252889" y="3411240"/>
                </a:cubicBezTo>
                <a:cubicBezTo>
                  <a:pt x="2244527" y="3395154"/>
                  <a:pt x="2236529" y="3379765"/>
                  <a:pt x="2227076" y="3361580"/>
                </a:cubicBezTo>
                <a:cubicBezTo>
                  <a:pt x="2209930" y="3370493"/>
                  <a:pt x="2192784" y="3379405"/>
                  <a:pt x="2174208" y="3389061"/>
                </a:cubicBezTo>
                <a:close/>
                <a:moveTo>
                  <a:pt x="1850573" y="2823762"/>
                </a:moveTo>
                <a:lnTo>
                  <a:pt x="1890690" y="2900942"/>
                </a:lnTo>
                <a:lnTo>
                  <a:pt x="1930211" y="2880399"/>
                </a:lnTo>
                <a:lnTo>
                  <a:pt x="1890094" y="2803220"/>
                </a:lnTo>
                <a:close/>
                <a:moveTo>
                  <a:pt x="1663654" y="2471131"/>
                </a:moveTo>
                <a:cubicBezTo>
                  <a:pt x="1674157" y="2491338"/>
                  <a:pt x="1683044" y="2508436"/>
                  <a:pt x="1693547" y="2528642"/>
                </a:cubicBezTo>
                <a:cubicBezTo>
                  <a:pt x="1746894" y="2500913"/>
                  <a:pt x="1800240" y="2473185"/>
                  <a:pt x="1853106" y="2445706"/>
                </a:cubicBezTo>
                <a:cubicBezTo>
                  <a:pt x="1853489" y="2440570"/>
                  <a:pt x="1853392" y="2435685"/>
                  <a:pt x="1853775" y="2430550"/>
                </a:cubicBezTo>
                <a:cubicBezTo>
                  <a:pt x="1843814" y="2427830"/>
                  <a:pt x="1833374" y="2425360"/>
                  <a:pt x="1823414" y="2422640"/>
                </a:cubicBezTo>
                <a:cubicBezTo>
                  <a:pt x="1822049" y="2422362"/>
                  <a:pt x="1821164" y="2421835"/>
                  <a:pt x="1819395" y="2420780"/>
                </a:cubicBezTo>
                <a:cubicBezTo>
                  <a:pt x="1810069" y="2415756"/>
                  <a:pt x="1796702" y="2402960"/>
                  <a:pt x="1791416" y="2405708"/>
                </a:cubicBezTo>
                <a:cubicBezTo>
                  <a:pt x="1748796" y="2425887"/>
                  <a:pt x="1706908" y="2448648"/>
                  <a:pt x="1663654" y="2471131"/>
                </a:cubicBezTo>
                <a:close/>
                <a:moveTo>
                  <a:pt x="1611138" y="2370098"/>
                </a:moveTo>
                <a:cubicBezTo>
                  <a:pt x="1626084" y="2398853"/>
                  <a:pt x="1639011" y="2423723"/>
                  <a:pt x="1653150" y="2450924"/>
                </a:cubicBezTo>
                <a:cubicBezTo>
                  <a:pt x="1694001" y="2429690"/>
                  <a:pt x="1734371" y="2408706"/>
                  <a:pt x="1778107" y="2385973"/>
                </a:cubicBezTo>
                <a:cubicBezTo>
                  <a:pt x="1763145" y="2375981"/>
                  <a:pt x="1751646" y="2369125"/>
                  <a:pt x="1739742" y="2361492"/>
                </a:cubicBezTo>
                <a:lnTo>
                  <a:pt x="1741108" y="2361770"/>
                </a:lnTo>
                <a:cubicBezTo>
                  <a:pt x="1712585" y="2329212"/>
                  <a:pt x="1688570" y="2322939"/>
                  <a:pt x="1666003" y="2340591"/>
                </a:cubicBezTo>
                <a:cubicBezTo>
                  <a:pt x="1649836" y="2352944"/>
                  <a:pt x="1630362" y="2360106"/>
                  <a:pt x="1611138" y="2370098"/>
                </a:cubicBezTo>
                <a:close/>
                <a:moveTo>
                  <a:pt x="1766914" y="2671162"/>
                </a:moveTo>
                <a:lnTo>
                  <a:pt x="1807031" y="2748341"/>
                </a:lnTo>
                <a:lnTo>
                  <a:pt x="1846551" y="2727799"/>
                </a:lnTo>
                <a:lnTo>
                  <a:pt x="1806434" y="2650620"/>
                </a:lnTo>
                <a:close/>
                <a:moveTo>
                  <a:pt x="1568567" y="2290547"/>
                </a:moveTo>
                <a:cubicBezTo>
                  <a:pt x="1579475" y="2311531"/>
                  <a:pt x="1589574" y="2330960"/>
                  <a:pt x="1600481" y="2351945"/>
                </a:cubicBezTo>
                <a:cubicBezTo>
                  <a:pt x="1625473" y="2338955"/>
                  <a:pt x="1649502" y="2326464"/>
                  <a:pt x="1673532" y="2313974"/>
                </a:cubicBezTo>
                <a:cubicBezTo>
                  <a:pt x="1620702" y="2260487"/>
                  <a:pt x="1614357" y="2258849"/>
                  <a:pt x="1568567" y="2290547"/>
                </a:cubicBezTo>
                <a:close/>
                <a:moveTo>
                  <a:pt x="1301922" y="1819602"/>
                </a:moveTo>
                <a:cubicBezTo>
                  <a:pt x="1329928" y="1873482"/>
                  <a:pt x="1357554" y="1926630"/>
                  <a:pt x="1385179" y="1979777"/>
                </a:cubicBezTo>
                <a:cubicBezTo>
                  <a:pt x="1417075" y="1973440"/>
                  <a:pt x="1420595" y="1966489"/>
                  <a:pt x="1406306" y="1938999"/>
                </a:cubicBezTo>
                <a:cubicBezTo>
                  <a:pt x="1386873" y="1901613"/>
                  <a:pt x="1367631" y="1864594"/>
                  <a:pt x="1348198" y="1827208"/>
                </a:cubicBezTo>
                <a:cubicBezTo>
                  <a:pt x="1333719" y="1799351"/>
                  <a:pt x="1330519" y="1798686"/>
                  <a:pt x="1301922" y="1819602"/>
                </a:cubicBezTo>
                <a:close/>
                <a:moveTo>
                  <a:pt x="2175815" y="3563242"/>
                </a:moveTo>
                <a:cubicBezTo>
                  <a:pt x="2203083" y="3615700"/>
                  <a:pt x="2231076" y="3669556"/>
                  <a:pt x="2260525" y="3726211"/>
                </a:cubicBezTo>
                <a:cubicBezTo>
                  <a:pt x="2279100" y="3716556"/>
                  <a:pt x="2294104" y="3708757"/>
                  <a:pt x="2311964" y="3699474"/>
                </a:cubicBezTo>
                <a:cubicBezTo>
                  <a:pt x="2283970" y="3645617"/>
                  <a:pt x="2255975" y="3591760"/>
                  <a:pt x="2227254" y="3536504"/>
                </a:cubicBezTo>
                <a:cubicBezTo>
                  <a:pt x="2210823" y="3545045"/>
                  <a:pt x="2195106" y="3553215"/>
                  <a:pt x="2175815" y="3563242"/>
                </a:cubicBezTo>
                <a:close/>
                <a:moveTo>
                  <a:pt x="2139460" y="3493299"/>
                </a:moveTo>
                <a:cubicBezTo>
                  <a:pt x="2148185" y="3510085"/>
                  <a:pt x="2156183" y="3525472"/>
                  <a:pt x="2165636" y="3543658"/>
                </a:cubicBezTo>
                <a:cubicBezTo>
                  <a:pt x="2182068" y="3535116"/>
                  <a:pt x="2199214" y="3526204"/>
                  <a:pt x="2217789" y="3516549"/>
                </a:cubicBezTo>
                <a:cubicBezTo>
                  <a:pt x="2209427" y="3500461"/>
                  <a:pt x="2201429" y="3485075"/>
                  <a:pt x="2191613" y="3466190"/>
                </a:cubicBezTo>
                <a:cubicBezTo>
                  <a:pt x="2173039" y="3475845"/>
                  <a:pt x="2157321" y="3484015"/>
                  <a:pt x="2139460" y="3493299"/>
                </a:cubicBezTo>
                <a:close/>
                <a:moveTo>
                  <a:pt x="2103480" y="3425824"/>
                </a:moveTo>
                <a:cubicBezTo>
                  <a:pt x="2111842" y="3441911"/>
                  <a:pt x="2119840" y="3457299"/>
                  <a:pt x="2128929" y="3474785"/>
                </a:cubicBezTo>
                <a:cubicBezTo>
                  <a:pt x="2146076" y="3465873"/>
                  <a:pt x="2162507" y="3457332"/>
                  <a:pt x="2181083" y="3447677"/>
                </a:cubicBezTo>
                <a:cubicBezTo>
                  <a:pt x="2173084" y="3432289"/>
                  <a:pt x="2165086" y="3416901"/>
                  <a:pt x="2155633" y="3398716"/>
                </a:cubicBezTo>
                <a:cubicBezTo>
                  <a:pt x="2139916" y="3406886"/>
                  <a:pt x="2122770" y="3415798"/>
                  <a:pt x="2103480" y="3425824"/>
                </a:cubicBezTo>
                <a:close/>
                <a:moveTo>
                  <a:pt x="2018531" y="3271185"/>
                </a:moveTo>
                <a:cubicBezTo>
                  <a:pt x="2031508" y="3296150"/>
                  <a:pt x="2044159" y="3320490"/>
                  <a:pt x="2058433" y="3347950"/>
                </a:cubicBezTo>
                <a:cubicBezTo>
                  <a:pt x="2083933" y="3334696"/>
                  <a:pt x="2109432" y="3321442"/>
                  <a:pt x="2136845" y="3307193"/>
                </a:cubicBezTo>
                <a:cubicBezTo>
                  <a:pt x="2123869" y="3282229"/>
                  <a:pt x="2111217" y="3257889"/>
                  <a:pt x="2096943" y="3230428"/>
                </a:cubicBezTo>
                <a:cubicBezTo>
                  <a:pt x="2071443" y="3243682"/>
                  <a:pt x="2045943" y="3256937"/>
                  <a:pt x="2018531" y="3271185"/>
                </a:cubicBezTo>
                <a:close/>
                <a:moveTo>
                  <a:pt x="1966627" y="3171329"/>
                </a:moveTo>
                <a:cubicBezTo>
                  <a:pt x="1980252" y="3197541"/>
                  <a:pt x="1993228" y="3222506"/>
                  <a:pt x="2007177" y="3249342"/>
                </a:cubicBezTo>
                <a:cubicBezTo>
                  <a:pt x="2033952" y="3235425"/>
                  <a:pt x="2058814" y="3222502"/>
                  <a:pt x="2085589" y="3208584"/>
                </a:cubicBezTo>
                <a:cubicBezTo>
                  <a:pt x="2071964" y="3182372"/>
                  <a:pt x="2059312" y="3158032"/>
                  <a:pt x="2045039" y="3130571"/>
                </a:cubicBezTo>
                <a:cubicBezTo>
                  <a:pt x="2019539" y="3143825"/>
                  <a:pt x="1994039" y="3157080"/>
                  <a:pt x="1966627" y="3171329"/>
                </a:cubicBezTo>
                <a:close/>
                <a:moveTo>
                  <a:pt x="1914084" y="3071803"/>
                </a:moveTo>
                <a:cubicBezTo>
                  <a:pt x="1927709" y="3098016"/>
                  <a:pt x="1940685" y="3122980"/>
                  <a:pt x="1954634" y="3149816"/>
                </a:cubicBezTo>
                <a:cubicBezTo>
                  <a:pt x="1981410" y="3135898"/>
                  <a:pt x="2007546" y="3122313"/>
                  <a:pt x="2034321" y="3108395"/>
                </a:cubicBezTo>
                <a:cubicBezTo>
                  <a:pt x="2020372" y="3081559"/>
                  <a:pt x="2007720" y="3057219"/>
                  <a:pt x="1993771" y="3030383"/>
                </a:cubicBezTo>
                <a:cubicBezTo>
                  <a:pt x="1966996" y="3044300"/>
                  <a:pt x="1941497" y="3057554"/>
                  <a:pt x="1914084" y="3071803"/>
                </a:cubicBezTo>
                <a:close/>
                <a:moveTo>
                  <a:pt x="1298404" y="1931769"/>
                </a:moveTo>
                <a:cubicBezTo>
                  <a:pt x="1311359" y="1956693"/>
                  <a:pt x="1323933" y="1980884"/>
                  <a:pt x="1337650" y="2007274"/>
                </a:cubicBezTo>
                <a:cubicBezTo>
                  <a:pt x="1350006" y="2000852"/>
                  <a:pt x="1360864" y="1995208"/>
                  <a:pt x="1374342" y="1988202"/>
                </a:cubicBezTo>
                <a:cubicBezTo>
                  <a:pt x="1367483" y="1975008"/>
                  <a:pt x="1361006" y="1962546"/>
                  <a:pt x="1354528" y="1950084"/>
                </a:cubicBezTo>
                <a:cubicBezTo>
                  <a:pt x="1348241" y="1937988"/>
                  <a:pt x="1341954" y="1925892"/>
                  <a:pt x="1335095" y="1912697"/>
                </a:cubicBezTo>
                <a:cubicBezTo>
                  <a:pt x="1322365" y="1919314"/>
                  <a:pt x="1310759" y="1925347"/>
                  <a:pt x="1298404" y="1931769"/>
                </a:cubicBezTo>
                <a:close/>
                <a:moveTo>
                  <a:pt x="1252679" y="1843802"/>
                </a:moveTo>
                <a:cubicBezTo>
                  <a:pt x="1265825" y="1869092"/>
                  <a:pt x="1278590" y="1893650"/>
                  <a:pt x="1291926" y="1919307"/>
                </a:cubicBezTo>
                <a:cubicBezTo>
                  <a:pt x="1303533" y="1913274"/>
                  <a:pt x="1315139" y="1907241"/>
                  <a:pt x="1327494" y="1900819"/>
                </a:cubicBezTo>
                <a:cubicBezTo>
                  <a:pt x="1314348" y="1875529"/>
                  <a:pt x="1301965" y="1851705"/>
                  <a:pt x="1288247" y="1825314"/>
                </a:cubicBezTo>
                <a:cubicBezTo>
                  <a:pt x="1276266" y="1831542"/>
                  <a:pt x="1265408" y="1837186"/>
                  <a:pt x="1252679" y="1843802"/>
                </a:cubicBezTo>
                <a:close/>
                <a:moveTo>
                  <a:pt x="1233868" y="1840545"/>
                </a:moveTo>
                <a:cubicBezTo>
                  <a:pt x="1270558" y="1821473"/>
                  <a:pt x="1306500" y="1802791"/>
                  <a:pt x="1342815" y="1783915"/>
                </a:cubicBezTo>
                <a:cubicBezTo>
                  <a:pt x="1375013" y="1845859"/>
                  <a:pt x="1406448" y="1906336"/>
                  <a:pt x="1438455" y="1967913"/>
                </a:cubicBezTo>
                <a:cubicBezTo>
                  <a:pt x="1401765" y="1986985"/>
                  <a:pt x="1365824" y="2005666"/>
                  <a:pt x="1329508" y="2024543"/>
                </a:cubicBezTo>
                <a:cubicBezTo>
                  <a:pt x="1297501" y="1962966"/>
                  <a:pt x="1265875" y="1902121"/>
                  <a:pt x="1233868" y="1840545"/>
                </a:cubicBezTo>
                <a:close/>
                <a:moveTo>
                  <a:pt x="1761780" y="2869916"/>
                </a:moveTo>
                <a:lnTo>
                  <a:pt x="1801897" y="2947095"/>
                </a:lnTo>
                <a:lnTo>
                  <a:pt x="1841418" y="2926553"/>
                </a:lnTo>
                <a:lnTo>
                  <a:pt x="1801301" y="2849373"/>
                </a:lnTo>
                <a:close/>
                <a:moveTo>
                  <a:pt x="1678121" y="2717316"/>
                </a:moveTo>
                <a:lnTo>
                  <a:pt x="1718238" y="2794495"/>
                </a:lnTo>
                <a:lnTo>
                  <a:pt x="1757758" y="2773953"/>
                </a:lnTo>
                <a:lnTo>
                  <a:pt x="1717641" y="2696774"/>
                </a:lnTo>
                <a:close/>
                <a:moveTo>
                  <a:pt x="2068017" y="3530435"/>
                </a:moveTo>
                <a:cubicBezTo>
                  <a:pt x="2096374" y="3584990"/>
                  <a:pt x="2124005" y="3638148"/>
                  <a:pt x="2152726" y="3693403"/>
                </a:cubicBezTo>
                <a:cubicBezTo>
                  <a:pt x="2169873" y="3684490"/>
                  <a:pt x="2186305" y="3675949"/>
                  <a:pt x="2204879" y="3666294"/>
                </a:cubicBezTo>
                <a:cubicBezTo>
                  <a:pt x="2176885" y="3612437"/>
                  <a:pt x="2148891" y="3558580"/>
                  <a:pt x="2120170" y="3503326"/>
                </a:cubicBezTo>
                <a:cubicBezTo>
                  <a:pt x="2102310" y="3512609"/>
                  <a:pt x="2086592" y="3520779"/>
                  <a:pt x="2068017" y="3530435"/>
                </a:cubicBezTo>
                <a:close/>
                <a:moveTo>
                  <a:pt x="2161465" y="3711958"/>
                </a:moveTo>
                <a:cubicBezTo>
                  <a:pt x="2170191" y="3728745"/>
                  <a:pt x="2178189" y="3744133"/>
                  <a:pt x="2187641" y="3762318"/>
                </a:cubicBezTo>
                <a:cubicBezTo>
                  <a:pt x="2204072" y="3753777"/>
                  <a:pt x="2221218" y="3744865"/>
                  <a:pt x="2240508" y="3734838"/>
                </a:cubicBezTo>
                <a:cubicBezTo>
                  <a:pt x="2232510" y="3719451"/>
                  <a:pt x="2224148" y="3703363"/>
                  <a:pt x="2214331" y="3684478"/>
                </a:cubicBezTo>
                <a:cubicBezTo>
                  <a:pt x="2196471" y="3693762"/>
                  <a:pt x="2180039" y="3702303"/>
                  <a:pt x="2161465" y="3711958"/>
                </a:cubicBezTo>
                <a:close/>
                <a:moveTo>
                  <a:pt x="1173120" y="1884691"/>
                </a:moveTo>
                <a:cubicBezTo>
                  <a:pt x="1181312" y="1900452"/>
                  <a:pt x="1189313" y="1915845"/>
                  <a:pt x="1197506" y="1931607"/>
                </a:cubicBezTo>
                <a:cubicBezTo>
                  <a:pt x="1213230" y="1923434"/>
                  <a:pt x="1227831" y="1915844"/>
                  <a:pt x="1243181" y="1907865"/>
                </a:cubicBezTo>
                <a:cubicBezTo>
                  <a:pt x="1234799" y="1891738"/>
                  <a:pt x="1226987" y="1876710"/>
                  <a:pt x="1218795" y="1860949"/>
                </a:cubicBezTo>
                <a:cubicBezTo>
                  <a:pt x="1202696" y="1869318"/>
                  <a:pt x="1188469" y="1876713"/>
                  <a:pt x="1173120" y="1884691"/>
                </a:cubicBezTo>
                <a:close/>
                <a:moveTo>
                  <a:pt x="1203228" y="1943530"/>
                </a:moveTo>
                <a:cubicBezTo>
                  <a:pt x="1211039" y="1958558"/>
                  <a:pt x="1218850" y="1973585"/>
                  <a:pt x="1227233" y="1989713"/>
                </a:cubicBezTo>
                <a:cubicBezTo>
                  <a:pt x="1242209" y="1981929"/>
                  <a:pt x="1257558" y="1973950"/>
                  <a:pt x="1273656" y="1965583"/>
                </a:cubicBezTo>
                <a:cubicBezTo>
                  <a:pt x="1265845" y="1950555"/>
                  <a:pt x="1258225" y="1935894"/>
                  <a:pt x="1249651" y="1919400"/>
                </a:cubicBezTo>
                <a:cubicBezTo>
                  <a:pt x="1233927" y="1927573"/>
                  <a:pt x="1219326" y="1935163"/>
                  <a:pt x="1203228" y="1943530"/>
                </a:cubicBezTo>
                <a:close/>
                <a:moveTo>
                  <a:pt x="1317646" y="2166461"/>
                </a:moveTo>
                <a:lnTo>
                  <a:pt x="1357763" y="2243640"/>
                </a:lnTo>
                <a:lnTo>
                  <a:pt x="1397284" y="2223098"/>
                </a:lnTo>
                <a:lnTo>
                  <a:pt x="1357167" y="2145919"/>
                </a:lnTo>
                <a:close/>
                <a:moveTo>
                  <a:pt x="1813362" y="3124157"/>
                </a:moveTo>
                <a:cubicBezTo>
                  <a:pt x="1826987" y="3150370"/>
                  <a:pt x="1839963" y="3175334"/>
                  <a:pt x="1853912" y="3202170"/>
                </a:cubicBezTo>
                <a:cubicBezTo>
                  <a:pt x="1880048" y="3188585"/>
                  <a:pt x="1904911" y="3175661"/>
                  <a:pt x="1932322" y="3161413"/>
                </a:cubicBezTo>
                <a:cubicBezTo>
                  <a:pt x="1919022" y="3135826"/>
                  <a:pt x="1906046" y="3110861"/>
                  <a:pt x="1891772" y="3083401"/>
                </a:cubicBezTo>
                <a:cubicBezTo>
                  <a:pt x="1866273" y="3096655"/>
                  <a:pt x="1840136" y="3110241"/>
                  <a:pt x="1813362" y="3124157"/>
                </a:cubicBezTo>
                <a:close/>
                <a:moveTo>
                  <a:pt x="1055762" y="1727730"/>
                </a:moveTo>
                <a:lnTo>
                  <a:pt x="1086061" y="1786021"/>
                </a:lnTo>
                <a:lnTo>
                  <a:pt x="1115910" y="1770506"/>
                </a:lnTo>
                <a:lnTo>
                  <a:pt x="1085611" y="1712215"/>
                </a:lnTo>
                <a:close/>
                <a:moveTo>
                  <a:pt x="1672988" y="2916069"/>
                </a:moveTo>
                <a:lnTo>
                  <a:pt x="1713105" y="2993248"/>
                </a:lnTo>
                <a:lnTo>
                  <a:pt x="1752625" y="2972706"/>
                </a:lnTo>
                <a:lnTo>
                  <a:pt x="1712508" y="2895527"/>
                </a:lnTo>
                <a:close/>
                <a:moveTo>
                  <a:pt x="992577" y="1612477"/>
                </a:moveTo>
                <a:lnTo>
                  <a:pt x="1022875" y="1670768"/>
                </a:lnTo>
                <a:lnTo>
                  <a:pt x="1052725" y="1655252"/>
                </a:lnTo>
                <a:lnTo>
                  <a:pt x="1022426" y="1596962"/>
                </a:lnTo>
                <a:close/>
                <a:moveTo>
                  <a:pt x="1589329" y="2763469"/>
                </a:moveTo>
                <a:lnTo>
                  <a:pt x="1629446" y="2840648"/>
                </a:lnTo>
                <a:lnTo>
                  <a:pt x="1668966" y="2820106"/>
                </a:lnTo>
                <a:lnTo>
                  <a:pt x="1628849" y="2742927"/>
                </a:lnTo>
                <a:close/>
                <a:moveTo>
                  <a:pt x="1386420" y="2385225"/>
                </a:moveTo>
                <a:cubicBezTo>
                  <a:pt x="1396924" y="2405432"/>
                  <a:pt x="1407427" y="2425639"/>
                  <a:pt x="1419142" y="2448178"/>
                </a:cubicBezTo>
                <a:cubicBezTo>
                  <a:pt x="1474892" y="2419199"/>
                  <a:pt x="1531122" y="2389972"/>
                  <a:pt x="1587833" y="2360494"/>
                </a:cubicBezTo>
                <a:cubicBezTo>
                  <a:pt x="1576521" y="2338733"/>
                  <a:pt x="1566422" y="2319303"/>
                  <a:pt x="1555110" y="2297541"/>
                </a:cubicBezTo>
                <a:cubicBezTo>
                  <a:pt x="1498880" y="2326769"/>
                  <a:pt x="1443131" y="2355747"/>
                  <a:pt x="1386420" y="2385225"/>
                </a:cubicBezTo>
                <a:close/>
                <a:moveTo>
                  <a:pt x="1480872" y="2568113"/>
                </a:moveTo>
                <a:cubicBezTo>
                  <a:pt x="1490568" y="2586765"/>
                  <a:pt x="1499859" y="2604640"/>
                  <a:pt x="1510362" y="2624847"/>
                </a:cubicBezTo>
                <a:cubicBezTo>
                  <a:pt x="1566593" y="2595619"/>
                  <a:pt x="1622342" y="2566641"/>
                  <a:pt x="1679053" y="2537164"/>
                </a:cubicBezTo>
                <a:cubicBezTo>
                  <a:pt x="1669357" y="2518511"/>
                  <a:pt x="1660470" y="2501413"/>
                  <a:pt x="1649563" y="2480429"/>
                </a:cubicBezTo>
                <a:cubicBezTo>
                  <a:pt x="1594294" y="2509157"/>
                  <a:pt x="1539026" y="2537885"/>
                  <a:pt x="1480872" y="2568113"/>
                </a:cubicBezTo>
                <a:close/>
                <a:moveTo>
                  <a:pt x="1427549" y="2465526"/>
                </a:moveTo>
                <a:cubicBezTo>
                  <a:pt x="1442091" y="2493504"/>
                  <a:pt x="1454614" y="2517596"/>
                  <a:pt x="1468753" y="2544797"/>
                </a:cubicBezTo>
                <a:cubicBezTo>
                  <a:pt x="1524503" y="2515819"/>
                  <a:pt x="1580252" y="2486841"/>
                  <a:pt x="1637444" y="2457114"/>
                </a:cubicBezTo>
                <a:cubicBezTo>
                  <a:pt x="1624517" y="2432245"/>
                  <a:pt x="1610782" y="2405820"/>
                  <a:pt x="1596239" y="2377842"/>
                </a:cubicBezTo>
                <a:cubicBezTo>
                  <a:pt x="1540010" y="2407070"/>
                  <a:pt x="1485221" y="2435548"/>
                  <a:pt x="1427549" y="2465526"/>
                </a:cubicBezTo>
                <a:close/>
                <a:moveTo>
                  <a:pt x="1960946" y="3499024"/>
                </a:moveTo>
                <a:cubicBezTo>
                  <a:pt x="1988939" y="3552880"/>
                  <a:pt x="2016570" y="3606038"/>
                  <a:pt x="2044927" y="3660593"/>
                </a:cubicBezTo>
                <a:cubicBezTo>
                  <a:pt x="2062073" y="3651681"/>
                  <a:pt x="2077791" y="3643511"/>
                  <a:pt x="2097080" y="3633485"/>
                </a:cubicBezTo>
                <a:cubicBezTo>
                  <a:pt x="2069813" y="3581028"/>
                  <a:pt x="2042546" y="3528570"/>
                  <a:pt x="2013098" y="3471916"/>
                </a:cubicBezTo>
                <a:cubicBezTo>
                  <a:pt x="1995238" y="3481200"/>
                  <a:pt x="1978806" y="3489741"/>
                  <a:pt x="1960946" y="3499024"/>
                </a:cubicBezTo>
                <a:close/>
                <a:moveTo>
                  <a:pt x="2054393" y="3680550"/>
                </a:moveTo>
                <a:cubicBezTo>
                  <a:pt x="2063482" y="3698036"/>
                  <a:pt x="2071480" y="3713422"/>
                  <a:pt x="2080569" y="3730909"/>
                </a:cubicBezTo>
                <a:cubicBezTo>
                  <a:pt x="2097716" y="3721997"/>
                  <a:pt x="2114147" y="3713456"/>
                  <a:pt x="2132722" y="3703801"/>
                </a:cubicBezTo>
                <a:cubicBezTo>
                  <a:pt x="2124360" y="3687713"/>
                  <a:pt x="2115998" y="3671627"/>
                  <a:pt x="2106546" y="3653441"/>
                </a:cubicBezTo>
                <a:cubicBezTo>
                  <a:pt x="2090114" y="3661983"/>
                  <a:pt x="2074397" y="3670152"/>
                  <a:pt x="2054393" y="3680550"/>
                </a:cubicBezTo>
                <a:close/>
                <a:moveTo>
                  <a:pt x="1175122" y="2033094"/>
                </a:moveTo>
                <a:cubicBezTo>
                  <a:pt x="1183505" y="2049222"/>
                  <a:pt x="1190935" y="2063517"/>
                  <a:pt x="1198937" y="2078912"/>
                </a:cubicBezTo>
                <a:cubicBezTo>
                  <a:pt x="1214287" y="2070933"/>
                  <a:pt x="1228889" y="2063343"/>
                  <a:pt x="1244988" y="2054975"/>
                </a:cubicBezTo>
                <a:cubicBezTo>
                  <a:pt x="1237367" y="2040314"/>
                  <a:pt x="1229746" y="2025652"/>
                  <a:pt x="1221172" y="2009158"/>
                </a:cubicBezTo>
                <a:cubicBezTo>
                  <a:pt x="1206945" y="2016553"/>
                  <a:pt x="1191970" y="2024337"/>
                  <a:pt x="1175122" y="2033094"/>
                </a:cubicBezTo>
                <a:close/>
                <a:moveTo>
                  <a:pt x="1144448" y="1974083"/>
                </a:moveTo>
                <a:cubicBezTo>
                  <a:pt x="1152831" y="1990211"/>
                  <a:pt x="1160452" y="2004872"/>
                  <a:pt x="1168644" y="2020632"/>
                </a:cubicBezTo>
                <a:cubicBezTo>
                  <a:pt x="1184744" y="2012264"/>
                  <a:pt x="1199719" y="2004480"/>
                  <a:pt x="1215443" y="1996307"/>
                </a:cubicBezTo>
                <a:cubicBezTo>
                  <a:pt x="1207251" y="1980547"/>
                  <a:pt x="1199439" y="1965519"/>
                  <a:pt x="1191247" y="1949758"/>
                </a:cubicBezTo>
                <a:cubicBezTo>
                  <a:pt x="1175523" y="1957931"/>
                  <a:pt x="1160922" y="1965520"/>
                  <a:pt x="1144448" y="1974083"/>
                </a:cubicBezTo>
                <a:close/>
                <a:moveTo>
                  <a:pt x="2137941" y="3953220"/>
                </a:moveTo>
                <a:lnTo>
                  <a:pt x="2178058" y="4030400"/>
                </a:lnTo>
                <a:lnTo>
                  <a:pt x="2217579" y="4009858"/>
                </a:lnTo>
                <a:lnTo>
                  <a:pt x="2177462" y="3932677"/>
                </a:lnTo>
                <a:close/>
                <a:moveTo>
                  <a:pt x="1228853" y="2212614"/>
                </a:moveTo>
                <a:lnTo>
                  <a:pt x="1268970" y="2289794"/>
                </a:lnTo>
                <a:lnTo>
                  <a:pt x="1308490" y="2269252"/>
                </a:lnTo>
                <a:lnTo>
                  <a:pt x="1268373" y="2192072"/>
                </a:lnTo>
                <a:close/>
                <a:moveTo>
                  <a:pt x="988700" y="1762588"/>
                </a:moveTo>
                <a:lnTo>
                  <a:pt x="1018999" y="1820879"/>
                </a:lnTo>
                <a:lnTo>
                  <a:pt x="1048847" y="1805364"/>
                </a:lnTo>
                <a:lnTo>
                  <a:pt x="1018548" y="1747073"/>
                </a:lnTo>
                <a:close/>
                <a:moveTo>
                  <a:pt x="925515" y="1647335"/>
                </a:moveTo>
                <a:lnTo>
                  <a:pt x="955814" y="1705626"/>
                </a:lnTo>
                <a:lnTo>
                  <a:pt x="985662" y="1690111"/>
                </a:lnTo>
                <a:lnTo>
                  <a:pt x="955363" y="1631820"/>
                </a:lnTo>
                <a:close/>
                <a:moveTo>
                  <a:pt x="1818036" y="3374608"/>
                </a:moveTo>
                <a:cubicBezTo>
                  <a:pt x="1831661" y="3400821"/>
                  <a:pt x="1844637" y="3425785"/>
                  <a:pt x="1858587" y="3452622"/>
                </a:cubicBezTo>
                <a:cubicBezTo>
                  <a:pt x="1884724" y="3439036"/>
                  <a:pt x="1909586" y="3426113"/>
                  <a:pt x="1937635" y="3411533"/>
                </a:cubicBezTo>
                <a:cubicBezTo>
                  <a:pt x="1924334" y="3385945"/>
                  <a:pt x="1911358" y="3360981"/>
                  <a:pt x="1897084" y="3333520"/>
                </a:cubicBezTo>
                <a:cubicBezTo>
                  <a:pt x="1871584" y="3346774"/>
                  <a:pt x="1846085" y="3360029"/>
                  <a:pt x="1818036" y="3374608"/>
                </a:cubicBezTo>
                <a:close/>
                <a:moveTo>
                  <a:pt x="1713902" y="3174269"/>
                </a:moveTo>
                <a:cubicBezTo>
                  <a:pt x="1727527" y="3200482"/>
                  <a:pt x="1740504" y="3225446"/>
                  <a:pt x="1754777" y="3252907"/>
                </a:cubicBezTo>
                <a:cubicBezTo>
                  <a:pt x="1780276" y="3239653"/>
                  <a:pt x="1805776" y="3226398"/>
                  <a:pt x="1833187" y="3212150"/>
                </a:cubicBezTo>
                <a:cubicBezTo>
                  <a:pt x="1819563" y="3185938"/>
                  <a:pt x="1805938" y="3159726"/>
                  <a:pt x="1792312" y="3133512"/>
                </a:cubicBezTo>
                <a:cubicBezTo>
                  <a:pt x="1765538" y="3147429"/>
                  <a:pt x="1741313" y="3160021"/>
                  <a:pt x="1713902" y="3174269"/>
                </a:cubicBezTo>
                <a:close/>
                <a:moveTo>
                  <a:pt x="1765181" y="3276038"/>
                </a:moveTo>
                <a:cubicBezTo>
                  <a:pt x="1779130" y="3302874"/>
                  <a:pt x="1791458" y="3326591"/>
                  <a:pt x="1805083" y="3352803"/>
                </a:cubicBezTo>
                <a:cubicBezTo>
                  <a:pt x="1831219" y="3339218"/>
                  <a:pt x="1857357" y="3325631"/>
                  <a:pt x="1885406" y="3311052"/>
                </a:cubicBezTo>
                <a:cubicBezTo>
                  <a:pt x="1872754" y="3286712"/>
                  <a:pt x="1859778" y="3261748"/>
                  <a:pt x="1845504" y="3234287"/>
                </a:cubicBezTo>
                <a:cubicBezTo>
                  <a:pt x="1820004" y="3247541"/>
                  <a:pt x="1793867" y="3261127"/>
                  <a:pt x="1765181" y="3276038"/>
                </a:cubicBezTo>
                <a:close/>
                <a:moveTo>
                  <a:pt x="1312813" y="2424474"/>
                </a:moveTo>
                <a:cubicBezTo>
                  <a:pt x="1318872" y="2436131"/>
                  <a:pt x="1324528" y="2447012"/>
                  <a:pt x="1331395" y="2460224"/>
                </a:cubicBezTo>
                <a:cubicBezTo>
                  <a:pt x="1346775" y="2452229"/>
                  <a:pt x="1362153" y="2444236"/>
                  <a:pt x="1379455" y="2435242"/>
                </a:cubicBezTo>
                <a:cubicBezTo>
                  <a:pt x="1372184" y="2421253"/>
                  <a:pt x="1366932" y="2411150"/>
                  <a:pt x="1360873" y="2399492"/>
                </a:cubicBezTo>
                <a:cubicBezTo>
                  <a:pt x="1345013" y="2407736"/>
                  <a:pt x="1329633" y="2415731"/>
                  <a:pt x="1312813" y="2424474"/>
                </a:cubicBezTo>
                <a:close/>
                <a:moveTo>
                  <a:pt x="1926209" y="3605033"/>
                </a:moveTo>
                <a:cubicBezTo>
                  <a:pt x="1953840" y="3658190"/>
                  <a:pt x="1981106" y="3710647"/>
                  <a:pt x="2009828" y="3765903"/>
                </a:cubicBezTo>
                <a:cubicBezTo>
                  <a:pt x="2026259" y="3757361"/>
                  <a:pt x="2043405" y="3748449"/>
                  <a:pt x="2064124" y="3737680"/>
                </a:cubicBezTo>
                <a:cubicBezTo>
                  <a:pt x="2036130" y="3683824"/>
                  <a:pt x="2009226" y="3632065"/>
                  <a:pt x="1980505" y="3576810"/>
                </a:cubicBezTo>
                <a:cubicBezTo>
                  <a:pt x="1962645" y="3586094"/>
                  <a:pt x="1945499" y="3595006"/>
                  <a:pt x="1926209" y="3605033"/>
                </a:cubicBezTo>
                <a:close/>
                <a:moveTo>
                  <a:pt x="1418172" y="2628345"/>
                </a:moveTo>
                <a:cubicBezTo>
                  <a:pt x="1424635" y="2640780"/>
                  <a:pt x="1429483" y="2650106"/>
                  <a:pt x="1436351" y="2663318"/>
                </a:cubicBezTo>
                <a:cubicBezTo>
                  <a:pt x="1452211" y="2655074"/>
                  <a:pt x="1467589" y="2647080"/>
                  <a:pt x="1484411" y="2638336"/>
                </a:cubicBezTo>
                <a:cubicBezTo>
                  <a:pt x="1478351" y="2626679"/>
                  <a:pt x="1472696" y="2615798"/>
                  <a:pt x="1466232" y="2603364"/>
                </a:cubicBezTo>
                <a:cubicBezTo>
                  <a:pt x="1450373" y="2611607"/>
                  <a:pt x="1435473" y="2619352"/>
                  <a:pt x="1418172" y="2628345"/>
                </a:cubicBezTo>
                <a:close/>
                <a:moveTo>
                  <a:pt x="1341418" y="2480681"/>
                </a:moveTo>
                <a:cubicBezTo>
                  <a:pt x="1363636" y="2523425"/>
                  <a:pt x="1385047" y="2564616"/>
                  <a:pt x="1407669" y="2608138"/>
                </a:cubicBezTo>
                <a:cubicBezTo>
                  <a:pt x="1424009" y="2599644"/>
                  <a:pt x="1438908" y="2591900"/>
                  <a:pt x="1455248" y="2583407"/>
                </a:cubicBezTo>
                <a:cubicBezTo>
                  <a:pt x="1433434" y="2541439"/>
                  <a:pt x="1411619" y="2499471"/>
                  <a:pt x="1388997" y="2455950"/>
                </a:cubicBezTo>
                <a:cubicBezTo>
                  <a:pt x="1373619" y="2463943"/>
                  <a:pt x="1357758" y="2472187"/>
                  <a:pt x="1341418" y="2480681"/>
                </a:cubicBezTo>
                <a:close/>
                <a:moveTo>
                  <a:pt x="2019657" y="3786557"/>
                </a:moveTo>
                <a:cubicBezTo>
                  <a:pt x="2028382" y="3803343"/>
                  <a:pt x="2036744" y="3819432"/>
                  <a:pt x="2045469" y="3836217"/>
                </a:cubicBezTo>
                <a:cubicBezTo>
                  <a:pt x="2064044" y="3826562"/>
                  <a:pt x="2080477" y="3818021"/>
                  <a:pt x="2099765" y="3807995"/>
                </a:cubicBezTo>
                <a:cubicBezTo>
                  <a:pt x="2091040" y="3791209"/>
                  <a:pt x="2083042" y="3775821"/>
                  <a:pt x="2073953" y="3758335"/>
                </a:cubicBezTo>
                <a:cubicBezTo>
                  <a:pt x="2055377" y="3767990"/>
                  <a:pt x="2038231" y="3776902"/>
                  <a:pt x="2019657" y="3786557"/>
                </a:cubicBezTo>
                <a:close/>
                <a:moveTo>
                  <a:pt x="1889502" y="3536160"/>
                </a:moveTo>
                <a:cubicBezTo>
                  <a:pt x="1897865" y="3552247"/>
                  <a:pt x="1905499" y="3566935"/>
                  <a:pt x="1914588" y="3584421"/>
                </a:cubicBezTo>
                <a:cubicBezTo>
                  <a:pt x="1931020" y="3575880"/>
                  <a:pt x="1948166" y="3566968"/>
                  <a:pt x="1967455" y="3556942"/>
                </a:cubicBezTo>
                <a:cubicBezTo>
                  <a:pt x="1959820" y="3542253"/>
                  <a:pt x="1951822" y="3526865"/>
                  <a:pt x="1942369" y="3508680"/>
                </a:cubicBezTo>
                <a:cubicBezTo>
                  <a:pt x="1923795" y="3518335"/>
                  <a:pt x="1907364" y="3526876"/>
                  <a:pt x="1889502" y="3536160"/>
                </a:cubicBezTo>
                <a:close/>
                <a:moveTo>
                  <a:pt x="1584195" y="2962222"/>
                </a:moveTo>
                <a:lnTo>
                  <a:pt x="1624312" y="3039402"/>
                </a:lnTo>
                <a:lnTo>
                  <a:pt x="1663832" y="3018860"/>
                </a:lnTo>
                <a:lnTo>
                  <a:pt x="1623715" y="2941680"/>
                </a:lnTo>
                <a:close/>
                <a:moveTo>
                  <a:pt x="1055561" y="1945797"/>
                </a:moveTo>
                <a:cubicBezTo>
                  <a:pt x="1064134" y="1962290"/>
                  <a:pt x="1071755" y="1976951"/>
                  <a:pt x="1079757" y="1992346"/>
                </a:cubicBezTo>
                <a:cubicBezTo>
                  <a:pt x="1095108" y="1984368"/>
                  <a:pt x="1110083" y="1976583"/>
                  <a:pt x="1126181" y="1968216"/>
                </a:cubicBezTo>
                <a:cubicBezTo>
                  <a:pt x="1118179" y="1952820"/>
                  <a:pt x="1110178" y="1937427"/>
                  <a:pt x="1101985" y="1921666"/>
                </a:cubicBezTo>
                <a:cubicBezTo>
                  <a:pt x="1086261" y="1929839"/>
                  <a:pt x="1071660" y="1937428"/>
                  <a:pt x="1055561" y="1945797"/>
                </a:cubicBezTo>
                <a:close/>
                <a:moveTo>
                  <a:pt x="1116153" y="2063281"/>
                </a:moveTo>
                <a:cubicBezTo>
                  <a:pt x="1124154" y="2078675"/>
                  <a:pt x="1131584" y="2092969"/>
                  <a:pt x="1139967" y="2109097"/>
                </a:cubicBezTo>
                <a:cubicBezTo>
                  <a:pt x="1154943" y="2101313"/>
                  <a:pt x="1169919" y="2093528"/>
                  <a:pt x="1187140" y="2084577"/>
                </a:cubicBezTo>
                <a:cubicBezTo>
                  <a:pt x="1179138" y="2069182"/>
                  <a:pt x="1171518" y="2054522"/>
                  <a:pt x="1163326" y="2038761"/>
                </a:cubicBezTo>
                <a:cubicBezTo>
                  <a:pt x="1147226" y="2047129"/>
                  <a:pt x="1132252" y="2054912"/>
                  <a:pt x="1116153" y="2063281"/>
                </a:cubicBezTo>
                <a:close/>
                <a:moveTo>
                  <a:pt x="1085670" y="2004636"/>
                </a:moveTo>
                <a:cubicBezTo>
                  <a:pt x="1094053" y="2020763"/>
                  <a:pt x="1101483" y="2035058"/>
                  <a:pt x="1109675" y="2050819"/>
                </a:cubicBezTo>
                <a:cubicBezTo>
                  <a:pt x="1125400" y="2042645"/>
                  <a:pt x="1140375" y="2034861"/>
                  <a:pt x="1156848" y="2026299"/>
                </a:cubicBezTo>
                <a:cubicBezTo>
                  <a:pt x="1149036" y="2011270"/>
                  <a:pt x="1141226" y="1996243"/>
                  <a:pt x="1132843" y="1980116"/>
                </a:cubicBezTo>
                <a:cubicBezTo>
                  <a:pt x="1117119" y="1988289"/>
                  <a:pt x="1102518" y="1995878"/>
                  <a:pt x="1085670" y="2004636"/>
                </a:cubicBezTo>
                <a:close/>
                <a:moveTo>
                  <a:pt x="1500535" y="2809623"/>
                </a:moveTo>
                <a:lnTo>
                  <a:pt x="1540652" y="2886802"/>
                </a:lnTo>
                <a:lnTo>
                  <a:pt x="1580172" y="2866260"/>
                </a:lnTo>
                <a:lnTo>
                  <a:pt x="1540055" y="2789081"/>
                </a:lnTo>
                <a:close/>
                <a:moveTo>
                  <a:pt x="921637" y="1797447"/>
                </a:moveTo>
                <a:lnTo>
                  <a:pt x="951936" y="1855738"/>
                </a:lnTo>
                <a:lnTo>
                  <a:pt x="981785" y="1840223"/>
                </a:lnTo>
                <a:lnTo>
                  <a:pt x="951486" y="1781932"/>
                </a:lnTo>
                <a:close/>
                <a:moveTo>
                  <a:pt x="858452" y="1682193"/>
                </a:moveTo>
                <a:lnTo>
                  <a:pt x="888751" y="1740484"/>
                </a:lnTo>
                <a:lnTo>
                  <a:pt x="918600" y="1724969"/>
                </a:lnTo>
                <a:lnTo>
                  <a:pt x="888301" y="1666678"/>
                </a:lnTo>
                <a:close/>
                <a:moveTo>
                  <a:pt x="1329896" y="2604141"/>
                </a:moveTo>
                <a:cubicBezTo>
                  <a:pt x="1336359" y="2616576"/>
                  <a:pt x="1342015" y="2627456"/>
                  <a:pt x="1348074" y="2639114"/>
                </a:cubicBezTo>
                <a:cubicBezTo>
                  <a:pt x="1363935" y="2630870"/>
                  <a:pt x="1378832" y="2623127"/>
                  <a:pt x="1395654" y="2614383"/>
                </a:cubicBezTo>
                <a:cubicBezTo>
                  <a:pt x="1390883" y="2604029"/>
                  <a:pt x="1386188" y="2592649"/>
                  <a:pt x="1379878" y="2578160"/>
                </a:cubicBezTo>
                <a:cubicBezTo>
                  <a:pt x="1363057" y="2586904"/>
                  <a:pt x="1347678" y="2594898"/>
                  <a:pt x="1329896" y="2604141"/>
                </a:cubicBezTo>
                <a:close/>
                <a:moveTo>
                  <a:pt x="1253141" y="2456476"/>
                </a:moveTo>
                <a:cubicBezTo>
                  <a:pt x="1274552" y="2497667"/>
                  <a:pt x="1296366" y="2539635"/>
                  <a:pt x="1319393" y="2583934"/>
                </a:cubicBezTo>
                <a:cubicBezTo>
                  <a:pt x="1335253" y="2575690"/>
                  <a:pt x="1350631" y="2567697"/>
                  <a:pt x="1367453" y="2558953"/>
                </a:cubicBezTo>
                <a:cubicBezTo>
                  <a:pt x="1345235" y="2516209"/>
                  <a:pt x="1324228" y="2475795"/>
                  <a:pt x="1301201" y="2431495"/>
                </a:cubicBezTo>
                <a:cubicBezTo>
                  <a:pt x="1285822" y="2439489"/>
                  <a:pt x="1270443" y="2447483"/>
                  <a:pt x="1253141" y="2456476"/>
                </a:cubicBezTo>
                <a:close/>
                <a:moveTo>
                  <a:pt x="1058872" y="2093055"/>
                </a:moveTo>
                <a:cubicBezTo>
                  <a:pt x="1067064" y="2108816"/>
                  <a:pt x="1074875" y="2123844"/>
                  <a:pt x="1083067" y="2139604"/>
                </a:cubicBezTo>
                <a:cubicBezTo>
                  <a:pt x="1098792" y="2131430"/>
                  <a:pt x="1113393" y="2123841"/>
                  <a:pt x="1129117" y="2115668"/>
                </a:cubicBezTo>
                <a:cubicBezTo>
                  <a:pt x="1121116" y="2100274"/>
                  <a:pt x="1113495" y="2085612"/>
                  <a:pt x="1104921" y="2069118"/>
                </a:cubicBezTo>
                <a:cubicBezTo>
                  <a:pt x="1089197" y="2077292"/>
                  <a:pt x="1074596" y="2084881"/>
                  <a:pt x="1058872" y="2093055"/>
                </a:cubicBezTo>
                <a:close/>
                <a:moveTo>
                  <a:pt x="1028204" y="2034971"/>
                </a:moveTo>
                <a:cubicBezTo>
                  <a:pt x="1036206" y="2050366"/>
                  <a:pt x="1043826" y="2065027"/>
                  <a:pt x="1052019" y="2080788"/>
                </a:cubicBezTo>
                <a:cubicBezTo>
                  <a:pt x="1067369" y="2072809"/>
                  <a:pt x="1082345" y="2065025"/>
                  <a:pt x="1098817" y="2056462"/>
                </a:cubicBezTo>
                <a:cubicBezTo>
                  <a:pt x="1090625" y="2040701"/>
                  <a:pt x="1083004" y="2026041"/>
                  <a:pt x="1075002" y="2010646"/>
                </a:cubicBezTo>
                <a:cubicBezTo>
                  <a:pt x="1059279" y="2018819"/>
                  <a:pt x="1044304" y="2026603"/>
                  <a:pt x="1028204" y="2034971"/>
                </a:cubicBezTo>
                <a:close/>
                <a:moveTo>
                  <a:pt x="2049147" y="3999374"/>
                </a:moveTo>
                <a:lnTo>
                  <a:pt x="2089265" y="4076554"/>
                </a:lnTo>
                <a:lnTo>
                  <a:pt x="2128786" y="4056012"/>
                </a:lnTo>
                <a:lnTo>
                  <a:pt x="2088668" y="3978831"/>
                </a:lnTo>
                <a:close/>
                <a:moveTo>
                  <a:pt x="1140060" y="2258768"/>
                </a:moveTo>
                <a:lnTo>
                  <a:pt x="1180177" y="2335947"/>
                </a:lnTo>
                <a:lnTo>
                  <a:pt x="1219697" y="2315405"/>
                </a:lnTo>
                <a:lnTo>
                  <a:pt x="1179580" y="2238226"/>
                </a:lnTo>
                <a:close/>
                <a:moveTo>
                  <a:pt x="1891836" y="3711740"/>
                </a:moveTo>
                <a:cubicBezTo>
                  <a:pt x="1919467" y="3764897"/>
                  <a:pt x="1947097" y="3818055"/>
                  <a:pt x="1975818" y="3873309"/>
                </a:cubicBezTo>
                <a:cubicBezTo>
                  <a:pt x="1993679" y="3864025"/>
                  <a:pt x="2010825" y="3855113"/>
                  <a:pt x="2030829" y="3844715"/>
                </a:cubicBezTo>
                <a:cubicBezTo>
                  <a:pt x="2002836" y="3790859"/>
                  <a:pt x="1975569" y="3738401"/>
                  <a:pt x="1946848" y="3683146"/>
                </a:cubicBezTo>
                <a:cubicBezTo>
                  <a:pt x="1928986" y="3692430"/>
                  <a:pt x="1911840" y="3701342"/>
                  <a:pt x="1891836" y="3711740"/>
                </a:cubicBezTo>
                <a:close/>
                <a:moveTo>
                  <a:pt x="1855480" y="3641797"/>
                </a:moveTo>
                <a:cubicBezTo>
                  <a:pt x="1863842" y="3657883"/>
                  <a:pt x="1871840" y="3673271"/>
                  <a:pt x="1881656" y="3692155"/>
                </a:cubicBezTo>
                <a:cubicBezTo>
                  <a:pt x="1900232" y="3682500"/>
                  <a:pt x="1916663" y="3673959"/>
                  <a:pt x="1935952" y="3663933"/>
                </a:cubicBezTo>
                <a:cubicBezTo>
                  <a:pt x="1927227" y="3647146"/>
                  <a:pt x="1918865" y="3631060"/>
                  <a:pt x="1909777" y="3613574"/>
                </a:cubicBezTo>
                <a:cubicBezTo>
                  <a:pt x="1891916" y="3622858"/>
                  <a:pt x="1874770" y="3631770"/>
                  <a:pt x="1855480" y="3641797"/>
                </a:cubicBezTo>
                <a:close/>
                <a:moveTo>
                  <a:pt x="2108679" y="4161864"/>
                </a:moveTo>
                <a:cubicBezTo>
                  <a:pt x="2110175" y="4163004"/>
                  <a:pt x="2112467" y="4163191"/>
                  <a:pt x="2116017" y="4161406"/>
                </a:cubicBezTo>
                <a:cubicBezTo>
                  <a:pt x="2120756" y="4166223"/>
                  <a:pt x="2125487" y="4162403"/>
                  <a:pt x="2129608" y="4153760"/>
                </a:cubicBezTo>
                <a:cubicBezTo>
                  <a:pt x="2133860" y="4157308"/>
                  <a:pt x="2129253" y="4164683"/>
                  <a:pt x="2127983" y="4170527"/>
                </a:cubicBezTo>
                <a:cubicBezTo>
                  <a:pt x="2153529" y="4159049"/>
                  <a:pt x="2159718" y="4154719"/>
                  <a:pt x="2169298" y="4142002"/>
                </a:cubicBezTo>
                <a:cubicBezTo>
                  <a:pt x="2172039" y="4152918"/>
                  <a:pt x="2175084" y="4164088"/>
                  <a:pt x="2192312" y="4150848"/>
                </a:cubicBezTo>
                <a:cubicBezTo>
                  <a:pt x="2199775" y="4144992"/>
                  <a:pt x="2214218" y="4140647"/>
                  <a:pt x="2209472" y="4127195"/>
                </a:cubicBezTo>
                <a:cubicBezTo>
                  <a:pt x="2215967" y="4127436"/>
                  <a:pt x="2223128" y="4125645"/>
                  <a:pt x="2230710" y="4119027"/>
                </a:cubicBezTo>
                <a:cubicBezTo>
                  <a:pt x="2229441" y="4124870"/>
                  <a:pt x="2232961" y="4124356"/>
                  <a:pt x="2237331" y="4122824"/>
                </a:cubicBezTo>
                <a:cubicBezTo>
                  <a:pt x="2238666" y="4123075"/>
                  <a:pt x="2240426" y="4122818"/>
                  <a:pt x="2241883" y="4122307"/>
                </a:cubicBezTo>
                <a:cubicBezTo>
                  <a:pt x="2240016" y="4140599"/>
                  <a:pt x="2254090" y="4129904"/>
                  <a:pt x="2263192" y="4124553"/>
                </a:cubicBezTo>
                <a:cubicBezTo>
                  <a:pt x="2271140" y="4119966"/>
                  <a:pt x="2278236" y="4112079"/>
                  <a:pt x="2285584" y="4115621"/>
                </a:cubicBezTo>
                <a:cubicBezTo>
                  <a:pt x="2288134" y="4116886"/>
                  <a:pt x="2292866" y="4113067"/>
                  <a:pt x="2296808" y="4107727"/>
                </a:cubicBezTo>
                <a:cubicBezTo>
                  <a:pt x="2301293" y="4101114"/>
                  <a:pt x="2307419" y="4095006"/>
                  <a:pt x="2315488" y="4089657"/>
                </a:cubicBezTo>
                <a:cubicBezTo>
                  <a:pt x="2311431" y="4100079"/>
                  <a:pt x="2308038" y="4108467"/>
                  <a:pt x="2298089" y="4114836"/>
                </a:cubicBezTo>
                <a:cubicBezTo>
                  <a:pt x="2292325" y="4118656"/>
                  <a:pt x="2288991" y="4124504"/>
                  <a:pt x="2289785" y="4130345"/>
                </a:cubicBezTo>
                <a:cubicBezTo>
                  <a:pt x="2289664" y="4131107"/>
                  <a:pt x="2290393" y="4130852"/>
                  <a:pt x="2290696" y="4131105"/>
                </a:cubicBezTo>
                <a:cubicBezTo>
                  <a:pt x="2291425" y="4130849"/>
                  <a:pt x="2291849" y="4130341"/>
                  <a:pt x="2292577" y="4130085"/>
                </a:cubicBezTo>
                <a:cubicBezTo>
                  <a:pt x="2295373" y="4134143"/>
                  <a:pt x="2287849" y="4138222"/>
                  <a:pt x="2287853" y="4142540"/>
                </a:cubicBezTo>
                <a:cubicBezTo>
                  <a:pt x="2292281" y="4138467"/>
                  <a:pt x="2296101" y="4133889"/>
                  <a:pt x="2301079" y="4132863"/>
                </a:cubicBezTo>
                <a:cubicBezTo>
                  <a:pt x="2301807" y="4132607"/>
                  <a:pt x="2311039" y="4139448"/>
                  <a:pt x="2312375" y="4139699"/>
                </a:cubicBezTo>
                <a:cubicBezTo>
                  <a:pt x="2323484" y="4141202"/>
                  <a:pt x="2333976" y="4129245"/>
                  <a:pt x="2344959" y="4122874"/>
                </a:cubicBezTo>
                <a:cubicBezTo>
                  <a:pt x="2347568" y="4121600"/>
                  <a:pt x="2349507" y="4118040"/>
                  <a:pt x="2352358" y="4115241"/>
                </a:cubicBezTo>
                <a:cubicBezTo>
                  <a:pt x="2355827" y="4125902"/>
                  <a:pt x="2358930" y="4134532"/>
                  <a:pt x="2375189" y="4123071"/>
                </a:cubicBezTo>
                <a:cubicBezTo>
                  <a:pt x="2379495" y="4119761"/>
                  <a:pt x="2385684" y="4115432"/>
                  <a:pt x="2385559" y="4111876"/>
                </a:cubicBezTo>
                <a:cubicBezTo>
                  <a:pt x="2385242" y="4094351"/>
                  <a:pt x="2398287" y="4087977"/>
                  <a:pt x="2410967" y="4079572"/>
                </a:cubicBezTo>
                <a:cubicBezTo>
                  <a:pt x="2423223" y="4071675"/>
                  <a:pt x="2432195" y="4058449"/>
                  <a:pt x="2438559" y="4046501"/>
                </a:cubicBezTo>
                <a:cubicBezTo>
                  <a:pt x="2444377" y="4035822"/>
                  <a:pt x="2450441" y="4027937"/>
                  <a:pt x="2458751" y="4021064"/>
                </a:cubicBezTo>
                <a:cubicBezTo>
                  <a:pt x="2457906" y="4026399"/>
                  <a:pt x="2457485" y="4031225"/>
                  <a:pt x="2456640" y="4036561"/>
                </a:cubicBezTo>
                <a:cubicBezTo>
                  <a:pt x="2455977" y="4042912"/>
                  <a:pt x="2453676" y="4048758"/>
                  <a:pt x="2464958" y="4038323"/>
                </a:cubicBezTo>
                <a:cubicBezTo>
                  <a:pt x="2471387" y="4032469"/>
                  <a:pt x="2480614" y="4030674"/>
                  <a:pt x="2486736" y="4020249"/>
                </a:cubicBezTo>
                <a:cubicBezTo>
                  <a:pt x="2494742" y="4013122"/>
                  <a:pt x="2500132" y="3998634"/>
                  <a:pt x="2511608" y="4002169"/>
                </a:cubicBezTo>
                <a:cubicBezTo>
                  <a:pt x="2517133" y="4004189"/>
                  <a:pt x="2515121" y="3993019"/>
                  <a:pt x="2524284" y="3989446"/>
                </a:cubicBezTo>
                <a:cubicBezTo>
                  <a:pt x="2536664" y="3985103"/>
                  <a:pt x="2550368" y="3968061"/>
                  <a:pt x="2564150" y="3970066"/>
                </a:cubicBezTo>
                <a:cubicBezTo>
                  <a:pt x="2564758" y="3970573"/>
                  <a:pt x="2568457" y="3966757"/>
                  <a:pt x="2568578" y="3965994"/>
                </a:cubicBezTo>
                <a:cubicBezTo>
                  <a:pt x="2567286" y="3945932"/>
                  <a:pt x="2586528" y="3943864"/>
                  <a:pt x="2595442" y="3933179"/>
                </a:cubicBezTo>
                <a:cubicBezTo>
                  <a:pt x="2603507" y="3923512"/>
                  <a:pt x="2607926" y="3910804"/>
                  <a:pt x="2613988" y="3898602"/>
                </a:cubicBezTo>
                <a:cubicBezTo>
                  <a:pt x="2604275" y="3899128"/>
                  <a:pt x="2599064" y="3910313"/>
                  <a:pt x="2591844" y="3914644"/>
                </a:cubicBezTo>
                <a:cubicBezTo>
                  <a:pt x="2586929" y="3917447"/>
                  <a:pt x="2581532" y="3923299"/>
                  <a:pt x="2577280" y="3919751"/>
                </a:cubicBezTo>
                <a:lnTo>
                  <a:pt x="2578165" y="3912291"/>
                </a:lnTo>
                <a:lnTo>
                  <a:pt x="2569903" y="3916586"/>
                </a:lnTo>
                <a:lnTo>
                  <a:pt x="2564063" y="3921034"/>
                </a:lnTo>
                <a:lnTo>
                  <a:pt x="2561918" y="3920736"/>
                </a:lnTo>
                <a:lnTo>
                  <a:pt x="2106529" y="4157443"/>
                </a:lnTo>
                <a:close/>
                <a:moveTo>
                  <a:pt x="1615416" y="3226254"/>
                </a:moveTo>
                <a:cubicBezTo>
                  <a:pt x="1629366" y="3253091"/>
                  <a:pt x="1642017" y="3277431"/>
                  <a:pt x="1655967" y="3304268"/>
                </a:cubicBezTo>
                <a:cubicBezTo>
                  <a:pt x="1682741" y="3290351"/>
                  <a:pt x="1708240" y="3277097"/>
                  <a:pt x="1735015" y="3263180"/>
                </a:cubicBezTo>
                <a:cubicBezTo>
                  <a:pt x="1721390" y="3236967"/>
                  <a:pt x="1708738" y="3212627"/>
                  <a:pt x="1694464" y="3185166"/>
                </a:cubicBezTo>
                <a:cubicBezTo>
                  <a:pt x="1668327" y="3198752"/>
                  <a:pt x="1642190" y="3212338"/>
                  <a:pt x="1615416" y="3226254"/>
                </a:cubicBezTo>
                <a:close/>
                <a:moveTo>
                  <a:pt x="1667007" y="3327068"/>
                </a:moveTo>
                <a:cubicBezTo>
                  <a:pt x="1680956" y="3353904"/>
                  <a:pt x="1693284" y="3377620"/>
                  <a:pt x="1706909" y="3403833"/>
                </a:cubicBezTo>
                <a:cubicBezTo>
                  <a:pt x="1733046" y="3390247"/>
                  <a:pt x="1758546" y="3376992"/>
                  <a:pt x="1785958" y="3362744"/>
                </a:cubicBezTo>
                <a:cubicBezTo>
                  <a:pt x="1772982" y="3337780"/>
                  <a:pt x="1760330" y="3313440"/>
                  <a:pt x="1746056" y="3285979"/>
                </a:cubicBezTo>
                <a:cubicBezTo>
                  <a:pt x="1720556" y="3299233"/>
                  <a:pt x="1695057" y="3312487"/>
                  <a:pt x="1667007" y="3327068"/>
                </a:cubicBezTo>
                <a:close/>
                <a:moveTo>
                  <a:pt x="1495402" y="3008376"/>
                </a:moveTo>
                <a:lnTo>
                  <a:pt x="1535519" y="3085556"/>
                </a:lnTo>
                <a:lnTo>
                  <a:pt x="1575039" y="3065014"/>
                </a:lnTo>
                <a:lnTo>
                  <a:pt x="1534922" y="2987834"/>
                </a:lnTo>
                <a:close/>
                <a:moveTo>
                  <a:pt x="1411742" y="2855777"/>
                </a:moveTo>
                <a:lnTo>
                  <a:pt x="1451859" y="2932956"/>
                </a:lnTo>
                <a:lnTo>
                  <a:pt x="1491379" y="2912414"/>
                </a:lnTo>
                <a:lnTo>
                  <a:pt x="1451262" y="2835235"/>
                </a:lnTo>
                <a:close/>
                <a:moveTo>
                  <a:pt x="683068" y="1476875"/>
                </a:moveTo>
                <a:lnTo>
                  <a:pt x="716237" y="1540687"/>
                </a:lnTo>
                <a:lnTo>
                  <a:pt x="748913" y="1523703"/>
                </a:lnTo>
                <a:lnTo>
                  <a:pt x="715744" y="1459890"/>
                </a:lnTo>
                <a:close/>
                <a:moveTo>
                  <a:pt x="854575" y="1832305"/>
                </a:moveTo>
                <a:lnTo>
                  <a:pt x="884874" y="1890596"/>
                </a:lnTo>
                <a:lnTo>
                  <a:pt x="914722" y="1875081"/>
                </a:lnTo>
                <a:lnTo>
                  <a:pt x="884423" y="1816790"/>
                </a:lnTo>
                <a:close/>
                <a:moveTo>
                  <a:pt x="791390" y="1717052"/>
                </a:moveTo>
                <a:lnTo>
                  <a:pt x="821689" y="1775342"/>
                </a:lnTo>
                <a:lnTo>
                  <a:pt x="851537" y="1759827"/>
                </a:lnTo>
                <a:lnTo>
                  <a:pt x="821238" y="1701537"/>
                </a:lnTo>
                <a:close/>
                <a:moveTo>
                  <a:pt x="1248508" y="2599062"/>
                </a:moveTo>
                <a:cubicBezTo>
                  <a:pt x="1270323" y="2641030"/>
                  <a:pt x="1291733" y="2682221"/>
                  <a:pt x="1314355" y="2725742"/>
                </a:cubicBezTo>
                <a:cubicBezTo>
                  <a:pt x="1330215" y="2717499"/>
                  <a:pt x="1345594" y="2709505"/>
                  <a:pt x="1362896" y="2700511"/>
                </a:cubicBezTo>
                <a:cubicBezTo>
                  <a:pt x="1341485" y="2659321"/>
                  <a:pt x="1319671" y="2617353"/>
                  <a:pt x="1297048" y="2573831"/>
                </a:cubicBezTo>
                <a:cubicBezTo>
                  <a:pt x="1280708" y="2582324"/>
                  <a:pt x="1265329" y="2590319"/>
                  <a:pt x="1248508" y="2599062"/>
                </a:cubicBezTo>
                <a:close/>
                <a:moveTo>
                  <a:pt x="1190336" y="2487147"/>
                </a:moveTo>
                <a:cubicBezTo>
                  <a:pt x="1197204" y="2500360"/>
                  <a:pt x="1202860" y="2511241"/>
                  <a:pt x="1209323" y="2523675"/>
                </a:cubicBezTo>
                <a:cubicBezTo>
                  <a:pt x="1225183" y="2515432"/>
                  <a:pt x="1240562" y="2507438"/>
                  <a:pt x="1257383" y="2498694"/>
                </a:cubicBezTo>
                <a:cubicBezTo>
                  <a:pt x="1251728" y="2487814"/>
                  <a:pt x="1245668" y="2476156"/>
                  <a:pt x="1238397" y="2462166"/>
                </a:cubicBezTo>
                <a:cubicBezTo>
                  <a:pt x="1222536" y="2470410"/>
                  <a:pt x="1207157" y="2478404"/>
                  <a:pt x="1190336" y="2487147"/>
                </a:cubicBezTo>
                <a:close/>
                <a:moveTo>
                  <a:pt x="1000093" y="2123607"/>
                </a:moveTo>
                <a:cubicBezTo>
                  <a:pt x="1008095" y="2139002"/>
                  <a:pt x="1015715" y="2153662"/>
                  <a:pt x="1024099" y="2169791"/>
                </a:cubicBezTo>
                <a:cubicBezTo>
                  <a:pt x="1038699" y="2162202"/>
                  <a:pt x="1054049" y="2154223"/>
                  <a:pt x="1070148" y="2145855"/>
                </a:cubicBezTo>
                <a:cubicBezTo>
                  <a:pt x="1062146" y="2130460"/>
                  <a:pt x="1054335" y="2115432"/>
                  <a:pt x="1046142" y="2099671"/>
                </a:cubicBezTo>
                <a:cubicBezTo>
                  <a:pt x="1030792" y="2107650"/>
                  <a:pt x="1016191" y="2115240"/>
                  <a:pt x="1000093" y="2123607"/>
                </a:cubicBezTo>
                <a:close/>
                <a:moveTo>
                  <a:pt x="939133" y="2007246"/>
                </a:moveTo>
                <a:cubicBezTo>
                  <a:pt x="947325" y="2023007"/>
                  <a:pt x="954945" y="2037667"/>
                  <a:pt x="962948" y="2053063"/>
                </a:cubicBezTo>
                <a:cubicBezTo>
                  <a:pt x="978298" y="2045084"/>
                  <a:pt x="992899" y="2037494"/>
                  <a:pt x="1008998" y="2029126"/>
                </a:cubicBezTo>
                <a:cubicBezTo>
                  <a:pt x="1001377" y="2014465"/>
                  <a:pt x="993566" y="1999437"/>
                  <a:pt x="985183" y="1983309"/>
                </a:cubicBezTo>
                <a:cubicBezTo>
                  <a:pt x="970582" y="1990899"/>
                  <a:pt x="955606" y="1998683"/>
                  <a:pt x="939133" y="2007246"/>
                </a:cubicBezTo>
                <a:close/>
                <a:moveTo>
                  <a:pt x="1960355" y="4045527"/>
                </a:moveTo>
                <a:lnTo>
                  <a:pt x="2000473" y="4122707"/>
                </a:lnTo>
                <a:lnTo>
                  <a:pt x="2039993" y="4102165"/>
                </a:lnTo>
                <a:lnTo>
                  <a:pt x="1999875" y="4024985"/>
                </a:lnTo>
                <a:close/>
                <a:moveTo>
                  <a:pt x="1051267" y="2304922"/>
                </a:moveTo>
                <a:lnTo>
                  <a:pt x="1091384" y="2382101"/>
                </a:lnTo>
                <a:lnTo>
                  <a:pt x="1130904" y="2361559"/>
                </a:lnTo>
                <a:lnTo>
                  <a:pt x="1090787" y="2284380"/>
                </a:lnTo>
                <a:close/>
                <a:moveTo>
                  <a:pt x="575685" y="1434702"/>
                </a:moveTo>
                <a:cubicBezTo>
                  <a:pt x="577445" y="1437518"/>
                  <a:pt x="580468" y="1440873"/>
                  <a:pt x="584444" y="1445345"/>
                </a:cubicBezTo>
                <a:lnTo>
                  <a:pt x="585810" y="1453132"/>
                </a:lnTo>
                <a:lnTo>
                  <a:pt x="604932" y="1443193"/>
                </a:lnTo>
                <a:lnTo>
                  <a:pt x="610286" y="1434827"/>
                </a:lnTo>
                <a:cubicBezTo>
                  <a:pt x="613930" y="1425467"/>
                  <a:pt x="612936" y="1416853"/>
                  <a:pt x="602334" y="1408240"/>
                </a:cubicBezTo>
                <a:cubicBezTo>
                  <a:pt x="576493" y="1422651"/>
                  <a:pt x="570405" y="1426254"/>
                  <a:pt x="575685" y="1434702"/>
                </a:cubicBezTo>
                <a:close/>
                <a:moveTo>
                  <a:pt x="943192" y="2154116"/>
                </a:moveTo>
                <a:cubicBezTo>
                  <a:pt x="950813" y="2168776"/>
                  <a:pt x="958243" y="2183071"/>
                  <a:pt x="966626" y="2199198"/>
                </a:cubicBezTo>
                <a:cubicBezTo>
                  <a:pt x="981601" y="2191414"/>
                  <a:pt x="996577" y="2183630"/>
                  <a:pt x="1012675" y="2175262"/>
                </a:cubicBezTo>
                <a:cubicBezTo>
                  <a:pt x="1005055" y="2160601"/>
                  <a:pt x="997624" y="2146306"/>
                  <a:pt x="989242" y="2130179"/>
                </a:cubicBezTo>
                <a:cubicBezTo>
                  <a:pt x="974266" y="2137964"/>
                  <a:pt x="959291" y="2145747"/>
                  <a:pt x="943192" y="2154116"/>
                </a:cubicBezTo>
                <a:close/>
                <a:moveTo>
                  <a:pt x="912709" y="2095471"/>
                </a:moveTo>
                <a:cubicBezTo>
                  <a:pt x="920711" y="2110865"/>
                  <a:pt x="928332" y="2125526"/>
                  <a:pt x="936524" y="2141286"/>
                </a:cubicBezTo>
                <a:cubicBezTo>
                  <a:pt x="952248" y="2133113"/>
                  <a:pt x="966849" y="2125523"/>
                  <a:pt x="982573" y="2117350"/>
                </a:cubicBezTo>
                <a:cubicBezTo>
                  <a:pt x="974572" y="2101955"/>
                  <a:pt x="967142" y="2087661"/>
                  <a:pt x="958759" y="2071535"/>
                </a:cubicBezTo>
                <a:cubicBezTo>
                  <a:pt x="943783" y="2079319"/>
                  <a:pt x="928808" y="2087103"/>
                  <a:pt x="912709" y="2095471"/>
                </a:cubicBezTo>
                <a:close/>
                <a:moveTo>
                  <a:pt x="881852" y="2037020"/>
                </a:moveTo>
                <a:cubicBezTo>
                  <a:pt x="889854" y="2052414"/>
                  <a:pt x="897474" y="2067076"/>
                  <a:pt x="905667" y="2082837"/>
                </a:cubicBezTo>
                <a:cubicBezTo>
                  <a:pt x="921391" y="2074663"/>
                  <a:pt x="936741" y="2066685"/>
                  <a:pt x="952465" y="2058511"/>
                </a:cubicBezTo>
                <a:cubicBezTo>
                  <a:pt x="944273" y="2042751"/>
                  <a:pt x="936843" y="2028455"/>
                  <a:pt x="928650" y="2012694"/>
                </a:cubicBezTo>
                <a:cubicBezTo>
                  <a:pt x="912926" y="2020868"/>
                  <a:pt x="897950" y="2028652"/>
                  <a:pt x="881852" y="2037020"/>
                </a:cubicBezTo>
                <a:close/>
                <a:moveTo>
                  <a:pt x="1131627" y="2518652"/>
                </a:moveTo>
                <a:cubicBezTo>
                  <a:pt x="1138090" y="2531087"/>
                  <a:pt x="1143746" y="2541968"/>
                  <a:pt x="1150209" y="2554402"/>
                </a:cubicBezTo>
                <a:cubicBezTo>
                  <a:pt x="1166069" y="2546158"/>
                  <a:pt x="1180968" y="2538414"/>
                  <a:pt x="1196827" y="2530170"/>
                </a:cubicBezTo>
                <a:cubicBezTo>
                  <a:pt x="1190364" y="2517736"/>
                  <a:pt x="1184708" y="2506855"/>
                  <a:pt x="1178245" y="2494421"/>
                </a:cubicBezTo>
                <a:cubicBezTo>
                  <a:pt x="1162386" y="2502664"/>
                  <a:pt x="1147487" y="2510408"/>
                  <a:pt x="1131627" y="2518652"/>
                </a:cubicBezTo>
                <a:close/>
                <a:moveTo>
                  <a:pt x="609655" y="1515034"/>
                </a:moveTo>
                <a:lnTo>
                  <a:pt x="642824" y="1578847"/>
                </a:lnTo>
                <a:lnTo>
                  <a:pt x="675500" y="1561862"/>
                </a:lnTo>
                <a:lnTo>
                  <a:pt x="642331" y="1498049"/>
                </a:lnTo>
                <a:close/>
                <a:moveTo>
                  <a:pt x="1236582" y="2721745"/>
                </a:moveTo>
                <a:cubicBezTo>
                  <a:pt x="1243046" y="2734180"/>
                  <a:pt x="1248701" y="2745060"/>
                  <a:pt x="1255165" y="2757496"/>
                </a:cubicBezTo>
                <a:cubicBezTo>
                  <a:pt x="1270545" y="2749502"/>
                  <a:pt x="1285442" y="2741758"/>
                  <a:pt x="1301783" y="2733265"/>
                </a:cubicBezTo>
                <a:cubicBezTo>
                  <a:pt x="1295723" y="2721607"/>
                  <a:pt x="1290471" y="2711503"/>
                  <a:pt x="1283200" y="2697514"/>
                </a:cubicBezTo>
                <a:cubicBezTo>
                  <a:pt x="1266379" y="2706257"/>
                  <a:pt x="1252442" y="2713501"/>
                  <a:pt x="1236582" y="2721745"/>
                </a:cubicBezTo>
                <a:close/>
                <a:moveTo>
                  <a:pt x="1159348" y="2574330"/>
                </a:moveTo>
                <a:cubicBezTo>
                  <a:pt x="1181567" y="2617076"/>
                  <a:pt x="1202573" y="2657489"/>
                  <a:pt x="1225195" y="2701011"/>
                </a:cubicBezTo>
                <a:cubicBezTo>
                  <a:pt x="1241055" y="2692767"/>
                  <a:pt x="1255952" y="2685024"/>
                  <a:pt x="1272774" y="2676280"/>
                </a:cubicBezTo>
                <a:cubicBezTo>
                  <a:pt x="1250960" y="2634313"/>
                  <a:pt x="1229953" y="2593899"/>
                  <a:pt x="1206926" y="2549600"/>
                </a:cubicBezTo>
                <a:cubicBezTo>
                  <a:pt x="1190105" y="2558343"/>
                  <a:pt x="1175207" y="2566087"/>
                  <a:pt x="1159348" y="2574330"/>
                </a:cubicBezTo>
                <a:close/>
                <a:moveTo>
                  <a:pt x="1406609" y="3054530"/>
                </a:moveTo>
                <a:lnTo>
                  <a:pt x="1446726" y="3131709"/>
                </a:lnTo>
                <a:lnTo>
                  <a:pt x="1486246" y="3111167"/>
                </a:lnTo>
                <a:lnTo>
                  <a:pt x="1446129" y="3033988"/>
                </a:lnTo>
                <a:close/>
                <a:moveTo>
                  <a:pt x="787512" y="1867164"/>
                </a:moveTo>
                <a:lnTo>
                  <a:pt x="817811" y="1925454"/>
                </a:lnTo>
                <a:lnTo>
                  <a:pt x="847660" y="1909939"/>
                </a:lnTo>
                <a:lnTo>
                  <a:pt x="817361" y="1851649"/>
                </a:lnTo>
                <a:close/>
                <a:moveTo>
                  <a:pt x="1322949" y="2901930"/>
                </a:moveTo>
                <a:lnTo>
                  <a:pt x="1363066" y="2979110"/>
                </a:lnTo>
                <a:lnTo>
                  <a:pt x="1402587" y="2958567"/>
                </a:lnTo>
                <a:lnTo>
                  <a:pt x="1362470" y="2881388"/>
                </a:lnTo>
                <a:close/>
                <a:moveTo>
                  <a:pt x="724327" y="1751910"/>
                </a:moveTo>
                <a:lnTo>
                  <a:pt x="754626" y="1810201"/>
                </a:lnTo>
                <a:lnTo>
                  <a:pt x="784475" y="1794686"/>
                </a:lnTo>
                <a:lnTo>
                  <a:pt x="754176" y="1736395"/>
                </a:lnTo>
                <a:close/>
                <a:moveTo>
                  <a:pt x="1618502" y="3478324"/>
                </a:moveTo>
                <a:cubicBezTo>
                  <a:pt x="1632127" y="3504537"/>
                  <a:pt x="1644779" y="3528877"/>
                  <a:pt x="1658728" y="3555713"/>
                </a:cubicBezTo>
                <a:cubicBezTo>
                  <a:pt x="1684865" y="3542127"/>
                  <a:pt x="1709727" y="3529204"/>
                  <a:pt x="1736502" y="3515287"/>
                </a:cubicBezTo>
                <a:cubicBezTo>
                  <a:pt x="1723850" y="3490948"/>
                  <a:pt x="1710550" y="3465359"/>
                  <a:pt x="1696276" y="3437898"/>
                </a:cubicBezTo>
                <a:cubicBezTo>
                  <a:pt x="1669501" y="3451815"/>
                  <a:pt x="1644639" y="3464738"/>
                  <a:pt x="1618502" y="3478324"/>
                </a:cubicBezTo>
                <a:close/>
                <a:moveTo>
                  <a:pt x="1566921" y="3379091"/>
                </a:moveTo>
                <a:cubicBezTo>
                  <a:pt x="1580871" y="3405927"/>
                  <a:pt x="1593198" y="3429644"/>
                  <a:pt x="1607148" y="3456481"/>
                </a:cubicBezTo>
                <a:cubicBezTo>
                  <a:pt x="1633285" y="3442895"/>
                  <a:pt x="1658147" y="3429972"/>
                  <a:pt x="1684922" y="3416055"/>
                </a:cubicBezTo>
                <a:cubicBezTo>
                  <a:pt x="1671945" y="3391090"/>
                  <a:pt x="1658645" y="3365501"/>
                  <a:pt x="1644695" y="3338665"/>
                </a:cubicBezTo>
                <a:cubicBezTo>
                  <a:pt x="1617283" y="3352914"/>
                  <a:pt x="1593058" y="3365505"/>
                  <a:pt x="1566921" y="3379091"/>
                </a:cubicBezTo>
                <a:close/>
                <a:moveTo>
                  <a:pt x="822698" y="2067767"/>
                </a:moveTo>
                <a:cubicBezTo>
                  <a:pt x="830700" y="2083161"/>
                  <a:pt x="838321" y="2097823"/>
                  <a:pt x="846514" y="2113584"/>
                </a:cubicBezTo>
                <a:cubicBezTo>
                  <a:pt x="861863" y="2105606"/>
                  <a:pt x="876464" y="2098016"/>
                  <a:pt x="892563" y="2089648"/>
                </a:cubicBezTo>
                <a:cubicBezTo>
                  <a:pt x="884752" y="2074620"/>
                  <a:pt x="877131" y="2059958"/>
                  <a:pt x="868748" y="2043831"/>
                </a:cubicBezTo>
                <a:cubicBezTo>
                  <a:pt x="853772" y="2051615"/>
                  <a:pt x="838423" y="2059594"/>
                  <a:pt x="822698" y="2067767"/>
                </a:cubicBezTo>
                <a:close/>
                <a:moveTo>
                  <a:pt x="1099753" y="2605307"/>
                </a:moveTo>
                <a:cubicBezTo>
                  <a:pt x="1105813" y="2616965"/>
                  <a:pt x="1111469" y="2627846"/>
                  <a:pt x="1118336" y="2641058"/>
                </a:cubicBezTo>
                <a:cubicBezTo>
                  <a:pt x="1133715" y="2633064"/>
                  <a:pt x="1148614" y="2625320"/>
                  <a:pt x="1165434" y="2616577"/>
                </a:cubicBezTo>
                <a:cubicBezTo>
                  <a:pt x="1160663" y="2606223"/>
                  <a:pt x="1155969" y="2594844"/>
                  <a:pt x="1149255" y="2579577"/>
                </a:cubicBezTo>
                <a:cubicBezTo>
                  <a:pt x="1130512" y="2589319"/>
                  <a:pt x="1115613" y="2597063"/>
                  <a:pt x="1099753" y="2605307"/>
                </a:cubicBezTo>
                <a:close/>
                <a:moveTo>
                  <a:pt x="1871562" y="4091681"/>
                </a:moveTo>
                <a:lnTo>
                  <a:pt x="1911679" y="4168861"/>
                </a:lnTo>
                <a:lnTo>
                  <a:pt x="1951200" y="4148319"/>
                </a:lnTo>
                <a:lnTo>
                  <a:pt x="1911082" y="4071139"/>
                </a:lnTo>
                <a:close/>
                <a:moveTo>
                  <a:pt x="1086443" y="2585573"/>
                </a:moveTo>
                <a:cubicBezTo>
                  <a:pt x="1103264" y="2576829"/>
                  <a:pt x="1118643" y="2568835"/>
                  <a:pt x="1136425" y="2559592"/>
                </a:cubicBezTo>
                <a:cubicBezTo>
                  <a:pt x="1130365" y="2547934"/>
                  <a:pt x="1125114" y="2537832"/>
                  <a:pt x="1118651" y="2525397"/>
                </a:cubicBezTo>
                <a:cubicBezTo>
                  <a:pt x="1103272" y="2533391"/>
                  <a:pt x="1088373" y="2541135"/>
                  <a:pt x="1071071" y="2550128"/>
                </a:cubicBezTo>
                <a:cubicBezTo>
                  <a:pt x="1075362" y="2560730"/>
                  <a:pt x="1080133" y="2571084"/>
                  <a:pt x="1086443" y="2585573"/>
                </a:cubicBezTo>
                <a:close/>
                <a:moveTo>
                  <a:pt x="962474" y="2351076"/>
                </a:moveTo>
                <a:lnTo>
                  <a:pt x="1002591" y="2428255"/>
                </a:lnTo>
                <a:lnTo>
                  <a:pt x="1042111" y="2407713"/>
                </a:lnTo>
                <a:lnTo>
                  <a:pt x="1001994" y="2330534"/>
                </a:lnTo>
                <a:close/>
                <a:moveTo>
                  <a:pt x="720450" y="1902022"/>
                </a:moveTo>
                <a:lnTo>
                  <a:pt x="750749" y="1960313"/>
                </a:lnTo>
                <a:lnTo>
                  <a:pt x="780597" y="1944798"/>
                </a:lnTo>
                <a:lnTo>
                  <a:pt x="750298" y="1886507"/>
                </a:lnTo>
                <a:close/>
                <a:moveTo>
                  <a:pt x="536243" y="1553193"/>
                </a:moveTo>
                <a:lnTo>
                  <a:pt x="569412" y="1617005"/>
                </a:lnTo>
                <a:lnTo>
                  <a:pt x="602086" y="1600022"/>
                </a:lnTo>
                <a:lnTo>
                  <a:pt x="568917" y="1536209"/>
                </a:lnTo>
                <a:close/>
                <a:moveTo>
                  <a:pt x="657265" y="1786768"/>
                </a:moveTo>
                <a:lnTo>
                  <a:pt x="687564" y="1845059"/>
                </a:lnTo>
                <a:lnTo>
                  <a:pt x="717411" y="1829545"/>
                </a:lnTo>
                <a:lnTo>
                  <a:pt x="687113" y="1771254"/>
                </a:lnTo>
                <a:close/>
                <a:moveTo>
                  <a:pt x="1317816" y="3100684"/>
                </a:moveTo>
                <a:lnTo>
                  <a:pt x="1357933" y="3177863"/>
                </a:lnTo>
                <a:lnTo>
                  <a:pt x="1397454" y="3157321"/>
                </a:lnTo>
                <a:lnTo>
                  <a:pt x="1357336" y="3080141"/>
                </a:lnTo>
                <a:close/>
                <a:moveTo>
                  <a:pt x="1234156" y="2948084"/>
                </a:moveTo>
                <a:lnTo>
                  <a:pt x="1274273" y="3025264"/>
                </a:lnTo>
                <a:lnTo>
                  <a:pt x="1313794" y="3004721"/>
                </a:lnTo>
                <a:lnTo>
                  <a:pt x="1273677" y="2927542"/>
                </a:lnTo>
                <a:close/>
                <a:moveTo>
                  <a:pt x="1418443" y="3330224"/>
                </a:moveTo>
                <a:cubicBezTo>
                  <a:pt x="1431744" y="3355813"/>
                  <a:pt x="1444395" y="3380152"/>
                  <a:pt x="1458345" y="3406989"/>
                </a:cubicBezTo>
                <a:cubicBezTo>
                  <a:pt x="1484482" y="3393404"/>
                  <a:pt x="1509981" y="3380150"/>
                  <a:pt x="1536756" y="3366232"/>
                </a:cubicBezTo>
                <a:cubicBezTo>
                  <a:pt x="1523131" y="3340020"/>
                  <a:pt x="1510479" y="3315680"/>
                  <a:pt x="1496854" y="3289467"/>
                </a:cubicBezTo>
                <a:cubicBezTo>
                  <a:pt x="1470717" y="3303053"/>
                  <a:pt x="1445218" y="3316308"/>
                  <a:pt x="1418443" y="3330224"/>
                </a:cubicBezTo>
                <a:close/>
                <a:moveTo>
                  <a:pt x="1469061" y="3429164"/>
                </a:moveTo>
                <a:cubicBezTo>
                  <a:pt x="1483660" y="3457250"/>
                  <a:pt x="1496311" y="3481590"/>
                  <a:pt x="1509936" y="3507803"/>
                </a:cubicBezTo>
                <a:cubicBezTo>
                  <a:pt x="1535436" y="3494548"/>
                  <a:pt x="1560297" y="3481625"/>
                  <a:pt x="1587710" y="3467377"/>
                </a:cubicBezTo>
                <a:cubicBezTo>
                  <a:pt x="1574085" y="3441164"/>
                  <a:pt x="1560785" y="3415575"/>
                  <a:pt x="1546835" y="3388738"/>
                </a:cubicBezTo>
                <a:cubicBezTo>
                  <a:pt x="1521972" y="3401662"/>
                  <a:pt x="1497111" y="3414584"/>
                  <a:pt x="1469061" y="3429164"/>
                </a:cubicBezTo>
                <a:close/>
                <a:moveTo>
                  <a:pt x="825443" y="2214854"/>
                </a:moveTo>
                <a:cubicBezTo>
                  <a:pt x="833445" y="2230248"/>
                  <a:pt x="841065" y="2244909"/>
                  <a:pt x="849258" y="2260671"/>
                </a:cubicBezTo>
                <a:cubicBezTo>
                  <a:pt x="864609" y="2252692"/>
                  <a:pt x="879210" y="2245102"/>
                  <a:pt x="895682" y="2236540"/>
                </a:cubicBezTo>
                <a:cubicBezTo>
                  <a:pt x="887871" y="2221512"/>
                  <a:pt x="880250" y="2206850"/>
                  <a:pt x="871867" y="2190723"/>
                </a:cubicBezTo>
                <a:cubicBezTo>
                  <a:pt x="856891" y="2198507"/>
                  <a:pt x="841917" y="2206291"/>
                  <a:pt x="825443" y="2214854"/>
                </a:cubicBezTo>
                <a:close/>
                <a:moveTo>
                  <a:pt x="764287" y="2097198"/>
                </a:moveTo>
                <a:cubicBezTo>
                  <a:pt x="772289" y="2112592"/>
                  <a:pt x="779910" y="2127254"/>
                  <a:pt x="788292" y="2143381"/>
                </a:cubicBezTo>
                <a:cubicBezTo>
                  <a:pt x="803268" y="2135596"/>
                  <a:pt x="818244" y="2127812"/>
                  <a:pt x="834342" y="2119444"/>
                </a:cubicBezTo>
                <a:cubicBezTo>
                  <a:pt x="826340" y="2104051"/>
                  <a:pt x="818338" y="2088656"/>
                  <a:pt x="810336" y="2073262"/>
                </a:cubicBezTo>
                <a:cubicBezTo>
                  <a:pt x="794613" y="2081435"/>
                  <a:pt x="780386" y="2088830"/>
                  <a:pt x="764287" y="2097198"/>
                </a:cubicBezTo>
                <a:close/>
                <a:moveTo>
                  <a:pt x="794402" y="2156966"/>
                </a:moveTo>
                <a:cubicBezTo>
                  <a:pt x="802594" y="2172726"/>
                  <a:pt x="809834" y="2186654"/>
                  <a:pt x="817836" y="2202048"/>
                </a:cubicBezTo>
                <a:cubicBezTo>
                  <a:pt x="833186" y="2194069"/>
                  <a:pt x="848536" y="2186090"/>
                  <a:pt x="865009" y="2177528"/>
                </a:cubicBezTo>
                <a:cubicBezTo>
                  <a:pt x="857579" y="2163234"/>
                  <a:pt x="849958" y="2148572"/>
                  <a:pt x="841575" y="2132446"/>
                </a:cubicBezTo>
                <a:cubicBezTo>
                  <a:pt x="826599" y="2140230"/>
                  <a:pt x="811250" y="2148208"/>
                  <a:pt x="794402" y="2156966"/>
                </a:cubicBezTo>
                <a:close/>
                <a:moveTo>
                  <a:pt x="1038160" y="2638311"/>
                </a:moveTo>
                <a:cubicBezTo>
                  <a:pt x="1044220" y="2649968"/>
                  <a:pt x="1049067" y="2659293"/>
                  <a:pt x="1055531" y="2671729"/>
                </a:cubicBezTo>
                <a:cubicBezTo>
                  <a:pt x="1070910" y="2663735"/>
                  <a:pt x="1086289" y="2655741"/>
                  <a:pt x="1103590" y="2646748"/>
                </a:cubicBezTo>
                <a:cubicBezTo>
                  <a:pt x="1097126" y="2634313"/>
                  <a:pt x="1092279" y="2624987"/>
                  <a:pt x="1086220" y="2613330"/>
                </a:cubicBezTo>
                <a:cubicBezTo>
                  <a:pt x="1070360" y="2621574"/>
                  <a:pt x="1054501" y="2629817"/>
                  <a:pt x="1038160" y="2638311"/>
                </a:cubicBezTo>
                <a:close/>
                <a:moveTo>
                  <a:pt x="1009075" y="2582354"/>
                </a:moveTo>
                <a:cubicBezTo>
                  <a:pt x="1015538" y="2594788"/>
                  <a:pt x="1020789" y="2604891"/>
                  <a:pt x="1027253" y="2617326"/>
                </a:cubicBezTo>
                <a:cubicBezTo>
                  <a:pt x="1042632" y="2609332"/>
                  <a:pt x="1057530" y="2601589"/>
                  <a:pt x="1074351" y="2592845"/>
                </a:cubicBezTo>
                <a:cubicBezTo>
                  <a:pt x="1069581" y="2582492"/>
                  <a:pt x="1064405" y="2571362"/>
                  <a:pt x="1058096" y="2556873"/>
                </a:cubicBezTo>
                <a:cubicBezTo>
                  <a:pt x="1039833" y="2566366"/>
                  <a:pt x="1025415" y="2573860"/>
                  <a:pt x="1009075" y="2582354"/>
                </a:cubicBezTo>
                <a:close/>
                <a:moveTo>
                  <a:pt x="1066765" y="2694517"/>
                </a:moveTo>
                <a:cubicBezTo>
                  <a:pt x="1088580" y="2736485"/>
                  <a:pt x="1109586" y="2776899"/>
                  <a:pt x="1131804" y="2819643"/>
                </a:cubicBezTo>
                <a:cubicBezTo>
                  <a:pt x="1147665" y="2811399"/>
                  <a:pt x="1162562" y="2803655"/>
                  <a:pt x="1179384" y="2794912"/>
                </a:cubicBezTo>
                <a:cubicBezTo>
                  <a:pt x="1158377" y="2754498"/>
                  <a:pt x="1136967" y="2713308"/>
                  <a:pt x="1113132" y="2667454"/>
                </a:cubicBezTo>
                <a:cubicBezTo>
                  <a:pt x="1099676" y="2674449"/>
                  <a:pt x="1087661" y="2680694"/>
                  <a:pt x="1075646" y="2686939"/>
                </a:cubicBezTo>
                <a:cubicBezTo>
                  <a:pt x="1072762" y="2688438"/>
                  <a:pt x="1070206" y="2691741"/>
                  <a:pt x="1066765" y="2694517"/>
                </a:cubicBezTo>
                <a:close/>
                <a:moveTo>
                  <a:pt x="653387" y="1936880"/>
                </a:moveTo>
                <a:lnTo>
                  <a:pt x="683686" y="1995171"/>
                </a:lnTo>
                <a:lnTo>
                  <a:pt x="713535" y="1979656"/>
                </a:lnTo>
                <a:lnTo>
                  <a:pt x="683236" y="1921365"/>
                </a:lnTo>
                <a:close/>
                <a:moveTo>
                  <a:pt x="590202" y="1821627"/>
                </a:moveTo>
                <a:lnTo>
                  <a:pt x="620501" y="1879918"/>
                </a:lnTo>
                <a:lnTo>
                  <a:pt x="650350" y="1864403"/>
                </a:lnTo>
                <a:lnTo>
                  <a:pt x="620051" y="1806112"/>
                </a:lnTo>
                <a:close/>
                <a:moveTo>
                  <a:pt x="462830" y="1591352"/>
                </a:moveTo>
                <a:lnTo>
                  <a:pt x="495999" y="1655165"/>
                </a:lnTo>
                <a:lnTo>
                  <a:pt x="528673" y="1638181"/>
                </a:lnTo>
                <a:lnTo>
                  <a:pt x="495504" y="1574368"/>
                </a:lnTo>
                <a:close/>
                <a:moveTo>
                  <a:pt x="1782769" y="4137835"/>
                </a:moveTo>
                <a:lnTo>
                  <a:pt x="1822886" y="4215015"/>
                </a:lnTo>
                <a:lnTo>
                  <a:pt x="1862406" y="4194473"/>
                </a:lnTo>
                <a:lnTo>
                  <a:pt x="1822289" y="4117293"/>
                </a:lnTo>
                <a:close/>
                <a:moveTo>
                  <a:pt x="873680" y="2397229"/>
                </a:moveTo>
                <a:lnTo>
                  <a:pt x="913797" y="2474409"/>
                </a:lnTo>
                <a:lnTo>
                  <a:pt x="953318" y="2453866"/>
                </a:lnTo>
                <a:lnTo>
                  <a:pt x="913201" y="2376687"/>
                </a:lnTo>
                <a:close/>
                <a:moveTo>
                  <a:pt x="706448" y="2127727"/>
                </a:moveTo>
                <a:cubicBezTo>
                  <a:pt x="714641" y="2143488"/>
                  <a:pt x="722071" y="2157782"/>
                  <a:pt x="730263" y="2173543"/>
                </a:cubicBezTo>
                <a:cubicBezTo>
                  <a:pt x="745987" y="2165370"/>
                  <a:pt x="760962" y="2157587"/>
                  <a:pt x="776686" y="2149413"/>
                </a:cubicBezTo>
                <a:cubicBezTo>
                  <a:pt x="768685" y="2134019"/>
                  <a:pt x="761254" y="2119724"/>
                  <a:pt x="752871" y="2103597"/>
                </a:cubicBezTo>
                <a:cubicBezTo>
                  <a:pt x="737521" y="2111576"/>
                  <a:pt x="722172" y="2119554"/>
                  <a:pt x="706448" y="2127727"/>
                </a:cubicBezTo>
                <a:close/>
                <a:moveTo>
                  <a:pt x="736747" y="2186934"/>
                </a:moveTo>
                <a:cubicBezTo>
                  <a:pt x="744939" y="2202694"/>
                  <a:pt x="752178" y="2216622"/>
                  <a:pt x="760180" y="2232017"/>
                </a:cubicBezTo>
                <a:cubicBezTo>
                  <a:pt x="775530" y="2224038"/>
                  <a:pt x="790506" y="2216254"/>
                  <a:pt x="806604" y="2207886"/>
                </a:cubicBezTo>
                <a:cubicBezTo>
                  <a:pt x="798983" y="2193224"/>
                  <a:pt x="791553" y="2178930"/>
                  <a:pt x="783171" y="2162804"/>
                </a:cubicBezTo>
                <a:cubicBezTo>
                  <a:pt x="768195" y="2170588"/>
                  <a:pt x="753219" y="2178372"/>
                  <a:pt x="736747" y="2186934"/>
                </a:cubicBezTo>
                <a:close/>
                <a:moveTo>
                  <a:pt x="1229022" y="3146838"/>
                </a:moveTo>
                <a:lnTo>
                  <a:pt x="1269139" y="3224017"/>
                </a:lnTo>
                <a:lnTo>
                  <a:pt x="1308660" y="3203474"/>
                </a:lnTo>
                <a:lnTo>
                  <a:pt x="1268543" y="3126295"/>
                </a:lnTo>
                <a:close/>
                <a:moveTo>
                  <a:pt x="979931" y="2669564"/>
                </a:moveTo>
                <a:cubicBezTo>
                  <a:pt x="1001341" y="2710755"/>
                  <a:pt x="1022348" y="2751168"/>
                  <a:pt x="1044566" y="2793913"/>
                </a:cubicBezTo>
                <a:cubicBezTo>
                  <a:pt x="1059465" y="2786169"/>
                  <a:pt x="1073402" y="2778924"/>
                  <a:pt x="1089743" y="2770431"/>
                </a:cubicBezTo>
                <a:cubicBezTo>
                  <a:pt x="1067928" y="2728462"/>
                  <a:pt x="1047326" y="2688827"/>
                  <a:pt x="1025107" y="2646082"/>
                </a:cubicBezTo>
                <a:cubicBezTo>
                  <a:pt x="1010209" y="2653826"/>
                  <a:pt x="995790" y="2661321"/>
                  <a:pt x="979931" y="2669564"/>
                </a:cubicBezTo>
                <a:close/>
                <a:moveTo>
                  <a:pt x="1062830" y="2830554"/>
                </a:moveTo>
                <a:cubicBezTo>
                  <a:pt x="1064759" y="2835550"/>
                  <a:pt x="1068488" y="2841696"/>
                  <a:pt x="1074613" y="2849371"/>
                </a:cubicBezTo>
                <a:cubicBezTo>
                  <a:pt x="1089031" y="2841876"/>
                  <a:pt x="1103449" y="2834382"/>
                  <a:pt x="1117387" y="2827137"/>
                </a:cubicBezTo>
                <a:cubicBezTo>
                  <a:pt x="1102705" y="2782450"/>
                  <a:pt x="1090327" y="2799742"/>
                  <a:pt x="1077832" y="2806236"/>
                </a:cubicBezTo>
                <a:cubicBezTo>
                  <a:pt x="1067436" y="2810900"/>
                  <a:pt x="1057041" y="2815562"/>
                  <a:pt x="1062830" y="2830554"/>
                </a:cubicBezTo>
                <a:close/>
                <a:moveTo>
                  <a:pt x="1145363" y="2994237"/>
                </a:moveTo>
                <a:lnTo>
                  <a:pt x="1185480" y="3071417"/>
                </a:lnTo>
                <a:lnTo>
                  <a:pt x="1225001" y="3050874"/>
                </a:lnTo>
                <a:lnTo>
                  <a:pt x="1184884" y="2973695"/>
                </a:lnTo>
                <a:close/>
                <a:moveTo>
                  <a:pt x="586325" y="1971739"/>
                </a:moveTo>
                <a:lnTo>
                  <a:pt x="616624" y="2030029"/>
                </a:lnTo>
                <a:lnTo>
                  <a:pt x="646472" y="2014515"/>
                </a:lnTo>
                <a:lnTo>
                  <a:pt x="616173" y="1956224"/>
                </a:lnTo>
                <a:close/>
                <a:moveTo>
                  <a:pt x="523140" y="1856485"/>
                </a:moveTo>
                <a:lnTo>
                  <a:pt x="553439" y="1914776"/>
                </a:lnTo>
                <a:lnTo>
                  <a:pt x="583287" y="1899261"/>
                </a:lnTo>
                <a:lnTo>
                  <a:pt x="552988" y="1840970"/>
                </a:lnTo>
                <a:close/>
                <a:moveTo>
                  <a:pt x="389416" y="1629512"/>
                </a:moveTo>
                <a:lnTo>
                  <a:pt x="422585" y="1693324"/>
                </a:lnTo>
                <a:lnTo>
                  <a:pt x="455260" y="1676340"/>
                </a:lnTo>
                <a:lnTo>
                  <a:pt x="422091" y="1612528"/>
                </a:lnTo>
                <a:close/>
                <a:moveTo>
                  <a:pt x="708259" y="2275765"/>
                </a:moveTo>
                <a:cubicBezTo>
                  <a:pt x="716261" y="2291159"/>
                  <a:pt x="723691" y="2305454"/>
                  <a:pt x="731883" y="2321215"/>
                </a:cubicBezTo>
                <a:cubicBezTo>
                  <a:pt x="747234" y="2313236"/>
                  <a:pt x="761835" y="2305646"/>
                  <a:pt x="777560" y="2297473"/>
                </a:cubicBezTo>
                <a:cubicBezTo>
                  <a:pt x="770130" y="2283178"/>
                  <a:pt x="762318" y="2268150"/>
                  <a:pt x="753935" y="2252023"/>
                </a:cubicBezTo>
                <a:cubicBezTo>
                  <a:pt x="738211" y="2260196"/>
                  <a:pt x="723609" y="2267786"/>
                  <a:pt x="708259" y="2275765"/>
                </a:cubicBezTo>
                <a:close/>
                <a:moveTo>
                  <a:pt x="677967" y="2217487"/>
                </a:moveTo>
                <a:cubicBezTo>
                  <a:pt x="686159" y="2233248"/>
                  <a:pt x="693399" y="2247175"/>
                  <a:pt x="701591" y="2262936"/>
                </a:cubicBezTo>
                <a:cubicBezTo>
                  <a:pt x="716941" y="2254957"/>
                  <a:pt x="731542" y="2247368"/>
                  <a:pt x="747267" y="2239194"/>
                </a:cubicBezTo>
                <a:cubicBezTo>
                  <a:pt x="739647" y="2224534"/>
                  <a:pt x="731835" y="2209506"/>
                  <a:pt x="723643" y="2193745"/>
                </a:cubicBezTo>
                <a:cubicBezTo>
                  <a:pt x="707544" y="2202113"/>
                  <a:pt x="693317" y="2209508"/>
                  <a:pt x="677967" y="2217487"/>
                </a:cubicBezTo>
                <a:close/>
                <a:moveTo>
                  <a:pt x="1693975" y="4183988"/>
                </a:moveTo>
                <a:lnTo>
                  <a:pt x="1734093" y="4261169"/>
                </a:lnTo>
                <a:lnTo>
                  <a:pt x="1773614" y="4240626"/>
                </a:lnTo>
                <a:lnTo>
                  <a:pt x="1733496" y="4163446"/>
                </a:lnTo>
                <a:close/>
                <a:moveTo>
                  <a:pt x="784888" y="2443383"/>
                </a:moveTo>
                <a:lnTo>
                  <a:pt x="825005" y="2520562"/>
                </a:lnTo>
                <a:lnTo>
                  <a:pt x="864526" y="2500020"/>
                </a:lnTo>
                <a:lnTo>
                  <a:pt x="824409" y="2422840"/>
                </a:lnTo>
                <a:close/>
                <a:moveTo>
                  <a:pt x="890060" y="2648164"/>
                </a:moveTo>
                <a:cubicBezTo>
                  <a:pt x="911470" y="2689355"/>
                  <a:pt x="931669" y="2728214"/>
                  <a:pt x="954291" y="2771736"/>
                </a:cubicBezTo>
                <a:cubicBezTo>
                  <a:pt x="970632" y="2763242"/>
                  <a:pt x="985530" y="2755498"/>
                  <a:pt x="1001390" y="2747254"/>
                </a:cubicBezTo>
                <a:cubicBezTo>
                  <a:pt x="979575" y="2705286"/>
                  <a:pt x="959377" y="2666427"/>
                  <a:pt x="937158" y="2623683"/>
                </a:cubicBezTo>
                <a:cubicBezTo>
                  <a:pt x="921779" y="2631677"/>
                  <a:pt x="906880" y="2639421"/>
                  <a:pt x="890060" y="2648164"/>
                </a:cubicBezTo>
                <a:close/>
                <a:moveTo>
                  <a:pt x="966737" y="2796856"/>
                </a:moveTo>
                <a:cubicBezTo>
                  <a:pt x="972393" y="2807736"/>
                  <a:pt x="976837" y="2816285"/>
                  <a:pt x="982896" y="2827943"/>
                </a:cubicBezTo>
                <a:cubicBezTo>
                  <a:pt x="998756" y="2819699"/>
                  <a:pt x="1013578" y="2812982"/>
                  <a:pt x="1027265" y="2802906"/>
                </a:cubicBezTo>
                <a:cubicBezTo>
                  <a:pt x="1029187" y="2801906"/>
                  <a:pt x="1021261" y="2784309"/>
                  <a:pt x="1017200" y="2770625"/>
                </a:cubicBezTo>
                <a:cubicBezTo>
                  <a:pt x="999418" y="2779868"/>
                  <a:pt x="984039" y="2787862"/>
                  <a:pt x="966737" y="2796856"/>
                </a:cubicBezTo>
                <a:close/>
                <a:moveTo>
                  <a:pt x="1140229" y="3192991"/>
                </a:moveTo>
                <a:lnTo>
                  <a:pt x="1180346" y="3270171"/>
                </a:lnTo>
                <a:lnTo>
                  <a:pt x="1219866" y="3249629"/>
                </a:lnTo>
                <a:lnTo>
                  <a:pt x="1179749" y="3172449"/>
                </a:lnTo>
                <a:close/>
                <a:moveTo>
                  <a:pt x="519262" y="2006597"/>
                </a:moveTo>
                <a:lnTo>
                  <a:pt x="549561" y="2064888"/>
                </a:lnTo>
                <a:lnTo>
                  <a:pt x="579410" y="2049373"/>
                </a:lnTo>
                <a:lnTo>
                  <a:pt x="549111" y="1991082"/>
                </a:lnTo>
                <a:close/>
                <a:moveTo>
                  <a:pt x="1056569" y="3040392"/>
                </a:moveTo>
                <a:lnTo>
                  <a:pt x="1096686" y="3117571"/>
                </a:lnTo>
                <a:lnTo>
                  <a:pt x="1136206" y="3097029"/>
                </a:lnTo>
                <a:lnTo>
                  <a:pt x="1096089" y="3019850"/>
                </a:lnTo>
                <a:close/>
                <a:moveTo>
                  <a:pt x="456077" y="1891344"/>
                </a:moveTo>
                <a:lnTo>
                  <a:pt x="486376" y="1949634"/>
                </a:lnTo>
                <a:lnTo>
                  <a:pt x="516225" y="1934119"/>
                </a:lnTo>
                <a:lnTo>
                  <a:pt x="485926" y="1875829"/>
                </a:lnTo>
                <a:close/>
                <a:moveTo>
                  <a:pt x="590768" y="2188788"/>
                </a:moveTo>
                <a:cubicBezTo>
                  <a:pt x="598579" y="2203816"/>
                  <a:pt x="606009" y="2218110"/>
                  <a:pt x="614202" y="2233871"/>
                </a:cubicBezTo>
                <a:cubicBezTo>
                  <a:pt x="629552" y="2225892"/>
                  <a:pt x="644527" y="2218108"/>
                  <a:pt x="660251" y="2209935"/>
                </a:cubicBezTo>
                <a:cubicBezTo>
                  <a:pt x="652250" y="2194541"/>
                  <a:pt x="644819" y="2180246"/>
                  <a:pt x="636818" y="2164852"/>
                </a:cubicBezTo>
                <a:cubicBezTo>
                  <a:pt x="621468" y="2172831"/>
                  <a:pt x="606492" y="2180615"/>
                  <a:pt x="590768" y="2188788"/>
                </a:cubicBezTo>
                <a:close/>
                <a:moveTo>
                  <a:pt x="620496" y="2246894"/>
                </a:moveTo>
                <a:cubicBezTo>
                  <a:pt x="629069" y="2263388"/>
                  <a:pt x="636499" y="2277682"/>
                  <a:pt x="644501" y="2293076"/>
                </a:cubicBezTo>
                <a:cubicBezTo>
                  <a:pt x="659476" y="2285293"/>
                  <a:pt x="674077" y="2277703"/>
                  <a:pt x="690176" y="2269335"/>
                </a:cubicBezTo>
                <a:cubicBezTo>
                  <a:pt x="682174" y="2253941"/>
                  <a:pt x="674363" y="2238914"/>
                  <a:pt x="666170" y="2223153"/>
                </a:cubicBezTo>
                <a:cubicBezTo>
                  <a:pt x="651569" y="2230742"/>
                  <a:pt x="636969" y="2238331"/>
                  <a:pt x="620496" y="2246894"/>
                </a:cubicBezTo>
                <a:close/>
                <a:moveTo>
                  <a:pt x="316003" y="1667671"/>
                </a:moveTo>
                <a:lnTo>
                  <a:pt x="349172" y="1731484"/>
                </a:lnTo>
                <a:lnTo>
                  <a:pt x="381847" y="1714500"/>
                </a:lnTo>
                <a:lnTo>
                  <a:pt x="348678" y="1650687"/>
                </a:lnTo>
                <a:close/>
                <a:moveTo>
                  <a:pt x="1605183" y="4230142"/>
                </a:moveTo>
                <a:lnTo>
                  <a:pt x="1645301" y="4307322"/>
                </a:lnTo>
                <a:lnTo>
                  <a:pt x="1684822" y="4286779"/>
                </a:lnTo>
                <a:lnTo>
                  <a:pt x="1644704" y="4209599"/>
                </a:lnTo>
                <a:close/>
                <a:moveTo>
                  <a:pt x="696095" y="2489537"/>
                </a:moveTo>
                <a:lnTo>
                  <a:pt x="736212" y="2566716"/>
                </a:lnTo>
                <a:lnTo>
                  <a:pt x="775733" y="2546173"/>
                </a:lnTo>
                <a:lnTo>
                  <a:pt x="735616" y="2468994"/>
                </a:lnTo>
                <a:close/>
                <a:moveTo>
                  <a:pt x="452199" y="2041456"/>
                </a:moveTo>
                <a:lnTo>
                  <a:pt x="482498" y="2099747"/>
                </a:lnTo>
                <a:lnTo>
                  <a:pt x="512346" y="2084232"/>
                </a:lnTo>
                <a:lnTo>
                  <a:pt x="482047" y="2025941"/>
                </a:lnTo>
                <a:close/>
                <a:moveTo>
                  <a:pt x="389014" y="1926202"/>
                </a:moveTo>
                <a:lnTo>
                  <a:pt x="419313" y="1984493"/>
                </a:lnTo>
                <a:lnTo>
                  <a:pt x="449161" y="1968978"/>
                </a:lnTo>
                <a:lnTo>
                  <a:pt x="418862" y="1910687"/>
                </a:lnTo>
                <a:close/>
                <a:moveTo>
                  <a:pt x="242590" y="1705830"/>
                </a:moveTo>
                <a:lnTo>
                  <a:pt x="275759" y="1769643"/>
                </a:lnTo>
                <a:lnTo>
                  <a:pt x="308435" y="1752658"/>
                </a:lnTo>
                <a:lnTo>
                  <a:pt x="275266" y="1688846"/>
                </a:lnTo>
                <a:close/>
                <a:moveTo>
                  <a:pt x="1516390" y="4276295"/>
                </a:moveTo>
                <a:lnTo>
                  <a:pt x="1556507" y="4353476"/>
                </a:lnTo>
                <a:lnTo>
                  <a:pt x="1596028" y="4332933"/>
                </a:lnTo>
                <a:lnTo>
                  <a:pt x="1555911" y="4255753"/>
                </a:lnTo>
                <a:close/>
                <a:moveTo>
                  <a:pt x="607303" y="2535690"/>
                </a:moveTo>
                <a:lnTo>
                  <a:pt x="647420" y="2612869"/>
                </a:lnTo>
                <a:lnTo>
                  <a:pt x="686940" y="2592327"/>
                </a:lnTo>
                <a:lnTo>
                  <a:pt x="646823" y="2515148"/>
                </a:lnTo>
                <a:close/>
                <a:moveTo>
                  <a:pt x="169177" y="1743990"/>
                </a:moveTo>
                <a:lnTo>
                  <a:pt x="202346" y="1807802"/>
                </a:lnTo>
                <a:lnTo>
                  <a:pt x="235022" y="1790818"/>
                </a:lnTo>
                <a:lnTo>
                  <a:pt x="201853" y="1727005"/>
                </a:lnTo>
                <a:close/>
                <a:moveTo>
                  <a:pt x="36456" y="1738680"/>
                </a:moveTo>
                <a:lnTo>
                  <a:pt x="400014" y="1549706"/>
                </a:lnTo>
                <a:lnTo>
                  <a:pt x="392453" y="1552688"/>
                </a:lnTo>
                <a:cubicBezTo>
                  <a:pt x="388312" y="1553517"/>
                  <a:pt x="383674" y="1553351"/>
                  <a:pt x="377710" y="1551363"/>
                </a:cubicBezTo>
                <a:cubicBezTo>
                  <a:pt x="357832" y="1544074"/>
                  <a:pt x="340604" y="1548713"/>
                  <a:pt x="333978" y="1566603"/>
                </a:cubicBezTo>
                <a:cubicBezTo>
                  <a:pt x="319400" y="1553351"/>
                  <a:pt x="310786" y="1547387"/>
                  <a:pt x="298197" y="1568591"/>
                </a:cubicBezTo>
                <a:lnTo>
                  <a:pt x="296872" y="1569916"/>
                </a:lnTo>
                <a:cubicBezTo>
                  <a:pt x="294884" y="1569916"/>
                  <a:pt x="293559" y="1569253"/>
                  <a:pt x="291571" y="1569916"/>
                </a:cubicBezTo>
                <a:cubicBezTo>
                  <a:pt x="281632" y="1571241"/>
                  <a:pt x="280307" y="1578530"/>
                  <a:pt x="279644" y="1585819"/>
                </a:cubicBezTo>
                <a:cubicBezTo>
                  <a:pt x="276993" y="1587806"/>
                  <a:pt x="273680" y="1589795"/>
                  <a:pt x="271030" y="1591782"/>
                </a:cubicBezTo>
                <a:cubicBezTo>
                  <a:pt x="263079" y="1589795"/>
                  <a:pt x="255790" y="1588469"/>
                  <a:pt x="253802" y="1577867"/>
                </a:cubicBezTo>
                <a:cubicBezTo>
                  <a:pt x="253140" y="1577205"/>
                  <a:pt x="251814" y="1576542"/>
                  <a:pt x="251152" y="1575879"/>
                </a:cubicBezTo>
                <a:cubicBezTo>
                  <a:pt x="251814" y="1582506"/>
                  <a:pt x="225310" y="1585819"/>
                  <a:pt x="248501" y="1595758"/>
                </a:cubicBezTo>
                <a:cubicBezTo>
                  <a:pt x="247839" y="1597083"/>
                  <a:pt x="246513" y="1598408"/>
                  <a:pt x="245851" y="1599734"/>
                </a:cubicBezTo>
                <a:lnTo>
                  <a:pt x="245188" y="1599734"/>
                </a:lnTo>
                <a:cubicBezTo>
                  <a:pt x="231273" y="1593770"/>
                  <a:pt x="225310" y="1595758"/>
                  <a:pt x="221997" y="1606360"/>
                </a:cubicBezTo>
                <a:cubicBezTo>
                  <a:pt x="220672" y="1610998"/>
                  <a:pt x="222659" y="1615636"/>
                  <a:pt x="217359" y="1617624"/>
                </a:cubicBezTo>
                <a:cubicBezTo>
                  <a:pt x="206094" y="1620274"/>
                  <a:pt x="200793" y="1605034"/>
                  <a:pt x="192842" y="1606360"/>
                </a:cubicBezTo>
                <a:cubicBezTo>
                  <a:pt x="194830" y="1589795"/>
                  <a:pt x="196155" y="1572566"/>
                  <a:pt x="188866" y="1554013"/>
                </a:cubicBezTo>
                <a:cubicBezTo>
                  <a:pt x="182903" y="1571241"/>
                  <a:pt x="176277" y="1584493"/>
                  <a:pt x="179590" y="1598408"/>
                </a:cubicBezTo>
                <a:cubicBezTo>
                  <a:pt x="180915" y="1604372"/>
                  <a:pt x="180253" y="1610998"/>
                  <a:pt x="180915" y="1617624"/>
                </a:cubicBezTo>
                <a:cubicBezTo>
                  <a:pt x="176277" y="1622925"/>
                  <a:pt x="170976" y="1626238"/>
                  <a:pt x="163687" y="1628888"/>
                </a:cubicBezTo>
                <a:cubicBezTo>
                  <a:pt x="137183" y="1638165"/>
                  <a:pt x="107366" y="1644128"/>
                  <a:pt x="86825" y="1660693"/>
                </a:cubicBezTo>
                <a:cubicBezTo>
                  <a:pt x="85499" y="1661356"/>
                  <a:pt x="82849" y="1661356"/>
                  <a:pt x="80861" y="1662019"/>
                </a:cubicBezTo>
                <a:cubicBezTo>
                  <a:pt x="56345" y="1662019"/>
                  <a:pt x="27853" y="1668645"/>
                  <a:pt x="21226" y="1644128"/>
                </a:cubicBezTo>
                <a:cubicBezTo>
                  <a:pt x="11784" y="1650091"/>
                  <a:pt x="21350" y="1665373"/>
                  <a:pt x="10790" y="1668727"/>
                </a:cubicBezTo>
                <a:lnTo>
                  <a:pt x="0" y="1667915"/>
                </a:lnTo>
                <a:close/>
                <a:moveTo>
                  <a:pt x="257327" y="2167420"/>
                </a:moveTo>
                <a:lnTo>
                  <a:pt x="422016" y="2081816"/>
                </a:lnTo>
                <a:lnTo>
                  <a:pt x="371518" y="1984665"/>
                </a:lnTo>
                <a:lnTo>
                  <a:pt x="207183" y="2070084"/>
                </a:lnTo>
                <a:close/>
                <a:moveTo>
                  <a:pt x="1343695" y="4276198"/>
                </a:moveTo>
                <a:lnTo>
                  <a:pt x="2226064" y="3817552"/>
                </a:lnTo>
                <a:lnTo>
                  <a:pt x="2583126" y="3890181"/>
                </a:lnTo>
                <a:lnTo>
                  <a:pt x="2585447" y="3887734"/>
                </a:lnTo>
                <a:cubicBezTo>
                  <a:pt x="2589026" y="3884679"/>
                  <a:pt x="2592363" y="3883149"/>
                  <a:pt x="2592122" y="3884673"/>
                </a:cubicBezTo>
                <a:cubicBezTo>
                  <a:pt x="2592806" y="3904229"/>
                  <a:pt x="2600678" y="3880593"/>
                  <a:pt x="2604502" y="3880332"/>
                </a:cubicBezTo>
                <a:cubicBezTo>
                  <a:pt x="2607964" y="3882358"/>
                  <a:pt x="2609728" y="3886418"/>
                  <a:pt x="2617490" y="3876497"/>
                </a:cubicBezTo>
                <a:cubicBezTo>
                  <a:pt x="2625250" y="3866578"/>
                  <a:pt x="2632830" y="3855641"/>
                  <a:pt x="2646054" y="3845965"/>
                </a:cubicBezTo>
                <a:cubicBezTo>
                  <a:pt x="2637626" y="3857917"/>
                  <a:pt x="2632474" y="3866563"/>
                  <a:pt x="2623922" y="3874961"/>
                </a:cubicBezTo>
                <a:cubicBezTo>
                  <a:pt x="2633023" y="3869610"/>
                  <a:pt x="2641832" y="3876959"/>
                  <a:pt x="2650318" y="3862466"/>
                </a:cubicBezTo>
                <a:cubicBezTo>
                  <a:pt x="2658499" y="3847719"/>
                  <a:pt x="2664314" y="3832723"/>
                  <a:pt x="2654291" y="3824360"/>
                </a:cubicBezTo>
                <a:cubicBezTo>
                  <a:pt x="2673953" y="3817465"/>
                  <a:pt x="2693997" y="3829872"/>
                  <a:pt x="2693587" y="3847653"/>
                </a:cubicBezTo>
                <a:cubicBezTo>
                  <a:pt x="2693528" y="3850193"/>
                  <a:pt x="2693591" y="3851970"/>
                  <a:pt x="2696927" y="3850440"/>
                </a:cubicBezTo>
                <a:cubicBezTo>
                  <a:pt x="2701722" y="3848400"/>
                  <a:pt x="2703782" y="3844077"/>
                  <a:pt x="2703961" y="3840775"/>
                </a:cubicBezTo>
                <a:cubicBezTo>
                  <a:pt x="2704503" y="3835187"/>
                  <a:pt x="2702617" y="3831888"/>
                  <a:pt x="2710511" y="3834159"/>
                </a:cubicBezTo>
                <a:cubicBezTo>
                  <a:pt x="2712759" y="3835171"/>
                  <a:pt x="2723868" y="3836673"/>
                  <a:pt x="2725435" y="3822447"/>
                </a:cubicBezTo>
                <a:cubicBezTo>
                  <a:pt x="2726038" y="3818636"/>
                  <a:pt x="2729434" y="3814566"/>
                  <a:pt x="2731744" y="3817356"/>
                </a:cubicBezTo>
                <a:cubicBezTo>
                  <a:pt x="2737881" y="3824202"/>
                  <a:pt x="2736903" y="3817346"/>
                  <a:pt x="2740661" y="3810989"/>
                </a:cubicBezTo>
                <a:cubicBezTo>
                  <a:pt x="2745814" y="3802344"/>
                  <a:pt x="2749583" y="3808940"/>
                  <a:pt x="2752862" y="3809950"/>
                </a:cubicBezTo>
                <a:cubicBezTo>
                  <a:pt x="2759845" y="3811461"/>
                  <a:pt x="2763610" y="3813740"/>
                  <a:pt x="2775200" y="3807876"/>
                </a:cubicBezTo>
                <a:cubicBezTo>
                  <a:pt x="2792007" y="3799462"/>
                  <a:pt x="2780773" y="3794404"/>
                  <a:pt x="2785259" y="3787792"/>
                </a:cubicBezTo>
                <a:cubicBezTo>
                  <a:pt x="2799462" y="3784971"/>
                  <a:pt x="2815237" y="3776559"/>
                  <a:pt x="2830226" y="3770943"/>
                </a:cubicBezTo>
                <a:cubicBezTo>
                  <a:pt x="2841574" y="3766604"/>
                  <a:pt x="2851889" y="3762267"/>
                  <a:pt x="2861364" y="3767583"/>
                </a:cubicBezTo>
                <a:cubicBezTo>
                  <a:pt x="2872053" y="3773913"/>
                  <a:pt x="2890617" y="3760924"/>
                  <a:pt x="2905968" y="3753021"/>
                </a:cubicBezTo>
                <a:cubicBezTo>
                  <a:pt x="2917558" y="3747157"/>
                  <a:pt x="2928474" y="3734691"/>
                  <a:pt x="2938194" y="3742801"/>
                </a:cubicBezTo>
                <a:cubicBezTo>
                  <a:pt x="2941231" y="3745334"/>
                  <a:pt x="2951302" y="3738204"/>
                  <a:pt x="2956342" y="3738956"/>
                </a:cubicBezTo>
                <a:cubicBezTo>
                  <a:pt x="2960651" y="3739964"/>
                  <a:pt x="2960476" y="3747584"/>
                  <a:pt x="2966243" y="3748081"/>
                </a:cubicBezTo>
                <a:cubicBezTo>
                  <a:pt x="2971945" y="3742483"/>
                  <a:pt x="2968907" y="3739949"/>
                  <a:pt x="2967206" y="3737666"/>
                </a:cubicBezTo>
                <a:cubicBezTo>
                  <a:pt x="2964227" y="3732591"/>
                  <a:pt x="2969865" y="3725215"/>
                  <a:pt x="2972841" y="3725971"/>
                </a:cubicBezTo>
                <a:cubicBezTo>
                  <a:pt x="2982678" y="3729001"/>
                  <a:pt x="2988613" y="3713242"/>
                  <a:pt x="2995775" y="3711451"/>
                </a:cubicBezTo>
                <a:cubicBezTo>
                  <a:pt x="3007185" y="3708890"/>
                  <a:pt x="3013182" y="3694908"/>
                  <a:pt x="3022709" y="3689049"/>
                </a:cubicBezTo>
                <a:cubicBezTo>
                  <a:pt x="3040606" y="3678093"/>
                  <a:pt x="3058625" y="3666375"/>
                  <a:pt x="3076465" y="3657961"/>
                </a:cubicBezTo>
                <a:cubicBezTo>
                  <a:pt x="3109232" y="3642151"/>
                  <a:pt x="3141928" y="3615929"/>
                  <a:pt x="3174939" y="3602912"/>
                </a:cubicBezTo>
                <a:cubicBezTo>
                  <a:pt x="3177853" y="3601891"/>
                  <a:pt x="3181308" y="3595281"/>
                  <a:pt x="3182951" y="3600103"/>
                </a:cubicBezTo>
                <a:cubicBezTo>
                  <a:pt x="3184411" y="3603911"/>
                  <a:pt x="3178767" y="3606969"/>
                  <a:pt x="3176221" y="3610021"/>
                </a:cubicBezTo>
                <a:cubicBezTo>
                  <a:pt x="3154268" y="3635716"/>
                  <a:pt x="3129091" y="3653544"/>
                  <a:pt x="3103490" y="3671879"/>
                </a:cubicBezTo>
                <a:cubicBezTo>
                  <a:pt x="3084863" y="3683089"/>
                  <a:pt x="3065934" y="3694046"/>
                  <a:pt x="3048160" y="3708558"/>
                </a:cubicBezTo>
                <a:cubicBezTo>
                  <a:pt x="3067035" y="3704459"/>
                  <a:pt x="3084626" y="3688932"/>
                  <a:pt x="3102462" y="3676198"/>
                </a:cubicBezTo>
                <a:cubicBezTo>
                  <a:pt x="3119453" y="3668801"/>
                  <a:pt x="3135642" y="3646927"/>
                  <a:pt x="3152822" y="3649180"/>
                </a:cubicBezTo>
                <a:cubicBezTo>
                  <a:pt x="3153430" y="3649688"/>
                  <a:pt x="3158154" y="3637232"/>
                  <a:pt x="3167076" y="3635184"/>
                </a:cubicBezTo>
                <a:cubicBezTo>
                  <a:pt x="3177757" y="3632878"/>
                  <a:pt x="3189409" y="3628792"/>
                  <a:pt x="3196516" y="3633859"/>
                </a:cubicBezTo>
                <a:cubicBezTo>
                  <a:pt x="3200465" y="3637153"/>
                  <a:pt x="3206228" y="3633332"/>
                  <a:pt x="3212237" y="3632305"/>
                </a:cubicBezTo>
                <a:cubicBezTo>
                  <a:pt x="3211926" y="3623416"/>
                  <a:pt x="3196801" y="3612523"/>
                  <a:pt x="3223811" y="3609170"/>
                </a:cubicBezTo>
                <a:cubicBezTo>
                  <a:pt x="3234595" y="3584512"/>
                  <a:pt x="3238255" y="3604825"/>
                  <a:pt x="3246812" y="3600745"/>
                </a:cubicBezTo>
                <a:cubicBezTo>
                  <a:pt x="3238120" y="3588316"/>
                  <a:pt x="3252252" y="3575081"/>
                  <a:pt x="3262257" y="3561855"/>
                </a:cubicBezTo>
                <a:cubicBezTo>
                  <a:pt x="3263106" y="3560838"/>
                  <a:pt x="3264379" y="3559311"/>
                  <a:pt x="3265107" y="3559055"/>
                </a:cubicBezTo>
                <a:cubicBezTo>
                  <a:pt x="3281553" y="3552929"/>
                  <a:pt x="3296110" y="3539186"/>
                  <a:pt x="3311337" y="3527728"/>
                </a:cubicBezTo>
                <a:cubicBezTo>
                  <a:pt x="3316069" y="3523909"/>
                  <a:pt x="3320135" y="3522124"/>
                  <a:pt x="3326022" y="3521858"/>
                </a:cubicBezTo>
                <a:cubicBezTo>
                  <a:pt x="3342654" y="3521065"/>
                  <a:pt x="3330139" y="3508898"/>
                  <a:pt x="3338147" y="3501770"/>
                </a:cubicBezTo>
                <a:cubicBezTo>
                  <a:pt x="3341300" y="3499224"/>
                  <a:pt x="3342577" y="3502015"/>
                  <a:pt x="3345553" y="3502772"/>
                </a:cubicBezTo>
                <a:cubicBezTo>
                  <a:pt x="3352110" y="3504791"/>
                  <a:pt x="3354961" y="3501992"/>
                  <a:pt x="3357867" y="3492335"/>
                </a:cubicBezTo>
                <a:cubicBezTo>
                  <a:pt x="3358774" y="3488777"/>
                  <a:pt x="3361018" y="3485471"/>
                  <a:pt x="3364355" y="3483941"/>
                </a:cubicBezTo>
                <a:cubicBezTo>
                  <a:pt x="3374975" y="3479857"/>
                  <a:pt x="3386685" y="3473232"/>
                  <a:pt x="3395245" y="3473470"/>
                </a:cubicBezTo>
                <a:cubicBezTo>
                  <a:pt x="3411027" y="3473693"/>
                  <a:pt x="3411385" y="3467089"/>
                  <a:pt x="3410647" y="3454391"/>
                </a:cubicBezTo>
                <a:cubicBezTo>
                  <a:pt x="3421939" y="3456910"/>
                  <a:pt x="3431099" y="3449019"/>
                  <a:pt x="3435640" y="3435548"/>
                </a:cubicBezTo>
                <a:cubicBezTo>
                  <a:pt x="3438304" y="3427415"/>
                  <a:pt x="3442369" y="3425630"/>
                  <a:pt x="3447709" y="3422318"/>
                </a:cubicBezTo>
                <a:cubicBezTo>
                  <a:pt x="3449590" y="3421298"/>
                  <a:pt x="3473976" y="3401949"/>
                  <a:pt x="3475250" y="3400423"/>
                </a:cubicBezTo>
                <a:cubicBezTo>
                  <a:pt x="3480647" y="3394571"/>
                  <a:pt x="3482829" y="3389487"/>
                  <a:pt x="3478334" y="3387464"/>
                </a:cubicBezTo>
                <a:cubicBezTo>
                  <a:pt x="3473962" y="3384678"/>
                  <a:pt x="3469109" y="3389259"/>
                  <a:pt x="3467415" y="3395613"/>
                </a:cubicBezTo>
                <a:cubicBezTo>
                  <a:pt x="3465296" y="3402474"/>
                  <a:pt x="3462508" y="3407051"/>
                  <a:pt x="3457286" y="3405283"/>
                </a:cubicBezTo>
                <a:cubicBezTo>
                  <a:pt x="3450847" y="3402501"/>
                  <a:pt x="3458494" y="3397661"/>
                  <a:pt x="3461585" y="3393337"/>
                </a:cubicBezTo>
                <a:cubicBezTo>
                  <a:pt x="3465950" y="3387487"/>
                  <a:pt x="3473413" y="3381631"/>
                  <a:pt x="3466793" y="3377835"/>
                </a:cubicBezTo>
                <a:lnTo>
                  <a:pt x="3479103" y="3363080"/>
                </a:lnTo>
                <a:cubicBezTo>
                  <a:pt x="3473588" y="3374011"/>
                  <a:pt x="3473954" y="3376043"/>
                  <a:pt x="3481540" y="3373742"/>
                </a:cubicBezTo>
                <a:cubicBezTo>
                  <a:pt x="3489126" y="3371442"/>
                  <a:pt x="3478697" y="3385177"/>
                  <a:pt x="3487859" y="3381604"/>
                </a:cubicBezTo>
                <a:cubicBezTo>
                  <a:pt x="3503577" y="3375732"/>
                  <a:pt x="3517603" y="3380532"/>
                  <a:pt x="3535257" y="3366783"/>
                </a:cubicBezTo>
                <a:cubicBezTo>
                  <a:pt x="3540717" y="3362709"/>
                  <a:pt x="3547089" y="3359395"/>
                  <a:pt x="3553034" y="3356590"/>
                </a:cubicBezTo>
                <a:cubicBezTo>
                  <a:pt x="3560861" y="3352765"/>
                  <a:pt x="3568207" y="3351989"/>
                  <a:pt x="3569670" y="3360115"/>
                </a:cubicBezTo>
                <a:cubicBezTo>
                  <a:pt x="3572112" y="3375096"/>
                  <a:pt x="3571687" y="3375603"/>
                  <a:pt x="3594986" y="3363115"/>
                </a:cubicBezTo>
                <a:cubicBezTo>
                  <a:pt x="3595092" y="3345081"/>
                  <a:pt x="3579737" y="3348665"/>
                  <a:pt x="3562072" y="3349461"/>
                </a:cubicBezTo>
                <a:cubicBezTo>
                  <a:pt x="3575360" y="3341562"/>
                  <a:pt x="3582701" y="3336468"/>
                  <a:pt x="3591077" y="3335691"/>
                </a:cubicBezTo>
                <a:cubicBezTo>
                  <a:pt x="3595629" y="3335174"/>
                  <a:pt x="3599574" y="3334151"/>
                  <a:pt x="3597273" y="3339997"/>
                </a:cubicBezTo>
                <a:cubicBezTo>
                  <a:pt x="3593759" y="3349147"/>
                  <a:pt x="3596314" y="3354730"/>
                  <a:pt x="3602869" y="3352432"/>
                </a:cubicBezTo>
                <a:cubicBezTo>
                  <a:pt x="3608694" y="3350389"/>
                  <a:pt x="3617732" y="3343260"/>
                  <a:pt x="3619911" y="3333858"/>
                </a:cubicBezTo>
                <a:cubicBezTo>
                  <a:pt x="3620755" y="3328523"/>
                  <a:pt x="3623427" y="3329026"/>
                  <a:pt x="3626885" y="3326733"/>
                </a:cubicBezTo>
                <a:cubicBezTo>
                  <a:pt x="3638716" y="3319345"/>
                  <a:pt x="3651158" y="3316782"/>
                  <a:pt x="3662498" y="3303807"/>
                </a:cubicBezTo>
                <a:cubicBezTo>
                  <a:pt x="3667047" y="3298973"/>
                  <a:pt x="3676515" y="3295653"/>
                  <a:pt x="3681553" y="3296404"/>
                </a:cubicBezTo>
                <a:cubicBezTo>
                  <a:pt x="3695214" y="3299173"/>
                  <a:pt x="3709050" y="3294321"/>
                  <a:pt x="3724577" y="3278799"/>
                </a:cubicBezTo>
                <a:cubicBezTo>
                  <a:pt x="3734403" y="3268874"/>
                  <a:pt x="3735991" y="3280555"/>
                  <a:pt x="3743094" y="3281304"/>
                </a:cubicBezTo>
                <a:cubicBezTo>
                  <a:pt x="3745992" y="3263010"/>
                  <a:pt x="3760377" y="3261206"/>
                  <a:pt x="3770264" y="3253059"/>
                </a:cubicBezTo>
                <a:cubicBezTo>
                  <a:pt x="3791193" y="3236002"/>
                  <a:pt x="3813764" y="3223769"/>
                  <a:pt x="3831411" y="3201384"/>
                </a:cubicBezTo>
                <a:cubicBezTo>
                  <a:pt x="3839183" y="3204417"/>
                  <a:pt x="3825778" y="3217396"/>
                  <a:pt x="3829357" y="3214341"/>
                </a:cubicBezTo>
                <a:cubicBezTo>
                  <a:pt x="3841368" y="3203651"/>
                  <a:pt x="3844606" y="3228789"/>
                  <a:pt x="3857820" y="3206159"/>
                </a:cubicBezTo>
                <a:cubicBezTo>
                  <a:pt x="3860730" y="3200821"/>
                  <a:pt x="3867342" y="3195981"/>
                  <a:pt x="3869169" y="3201820"/>
                </a:cubicBezTo>
                <a:cubicBezTo>
                  <a:pt x="3876714" y="3223649"/>
                  <a:pt x="3897576" y="3200497"/>
                  <a:pt x="3914567" y="3193098"/>
                </a:cubicBezTo>
                <a:cubicBezTo>
                  <a:pt x="3901759" y="3193631"/>
                  <a:pt x="3904418" y="3181181"/>
                  <a:pt x="3905802" y="3165939"/>
                </a:cubicBezTo>
                <a:cubicBezTo>
                  <a:pt x="3895197" y="3187294"/>
                  <a:pt x="3885240" y="3185026"/>
                  <a:pt x="3876014" y="3186822"/>
                </a:cubicBezTo>
                <a:cubicBezTo>
                  <a:pt x="3868246" y="3188106"/>
                  <a:pt x="3875462" y="3179457"/>
                  <a:pt x="3876066" y="3175646"/>
                </a:cubicBezTo>
                <a:cubicBezTo>
                  <a:pt x="3876728" y="3169295"/>
                  <a:pt x="3879268" y="3157607"/>
                  <a:pt x="3884669" y="3156073"/>
                </a:cubicBezTo>
                <a:cubicBezTo>
                  <a:pt x="3896928" y="3152494"/>
                  <a:pt x="3886195" y="3165977"/>
                  <a:pt x="3886261" y="3172071"/>
                </a:cubicBezTo>
                <a:cubicBezTo>
                  <a:pt x="3893119" y="3170026"/>
                  <a:pt x="3897773" y="3147158"/>
                  <a:pt x="3906464" y="3159588"/>
                </a:cubicBezTo>
                <a:cubicBezTo>
                  <a:pt x="3906769" y="3159841"/>
                  <a:pt x="3908954" y="3159075"/>
                  <a:pt x="3909378" y="3158566"/>
                </a:cubicBezTo>
                <a:cubicBezTo>
                  <a:pt x="3919861" y="3137973"/>
                  <a:pt x="3940800" y="3133870"/>
                  <a:pt x="3953474" y="3116829"/>
                </a:cubicBezTo>
                <a:cubicBezTo>
                  <a:pt x="3956990" y="3111996"/>
                  <a:pt x="3961418" y="3107924"/>
                  <a:pt x="3966333" y="3105121"/>
                </a:cubicBezTo>
                <a:cubicBezTo>
                  <a:pt x="3968942" y="3103846"/>
                  <a:pt x="3972520" y="3100792"/>
                  <a:pt x="3973374" y="3104091"/>
                </a:cubicBezTo>
                <a:cubicBezTo>
                  <a:pt x="3974346" y="3106630"/>
                  <a:pt x="3971982" y="3110698"/>
                  <a:pt x="3968645" y="3112228"/>
                </a:cubicBezTo>
                <a:cubicBezTo>
                  <a:pt x="3956752" y="3117838"/>
                  <a:pt x="3954941" y="3129271"/>
                  <a:pt x="3948332" y="3138427"/>
                </a:cubicBezTo>
                <a:cubicBezTo>
                  <a:pt x="3955668" y="3129016"/>
                  <a:pt x="3965499" y="3123409"/>
                  <a:pt x="3973443" y="3114505"/>
                </a:cubicBezTo>
                <a:cubicBezTo>
                  <a:pt x="3976838" y="3110435"/>
                  <a:pt x="3983751" y="3101532"/>
                  <a:pt x="3981275" y="3114998"/>
                </a:cubicBezTo>
                <a:cubicBezTo>
                  <a:pt x="3979580" y="3121351"/>
                  <a:pt x="3987828" y="3112700"/>
                  <a:pt x="3991165" y="3111170"/>
                </a:cubicBezTo>
                <a:cubicBezTo>
                  <a:pt x="4006517" y="3103267"/>
                  <a:pt x="4022351" y="3092315"/>
                  <a:pt x="4036374" y="3092797"/>
                </a:cubicBezTo>
                <a:cubicBezTo>
                  <a:pt x="4028130" y="3105766"/>
                  <a:pt x="4034021" y="3109819"/>
                  <a:pt x="4040155" y="3112346"/>
                </a:cubicBezTo>
                <a:cubicBezTo>
                  <a:pt x="4044769" y="3113608"/>
                  <a:pt x="4051327" y="3115628"/>
                  <a:pt x="4056842" y="3104695"/>
                </a:cubicBezTo>
                <a:cubicBezTo>
                  <a:pt x="4062367" y="3106717"/>
                  <a:pt x="4051514" y="3120961"/>
                  <a:pt x="4059524" y="3118152"/>
                </a:cubicBezTo>
                <a:cubicBezTo>
                  <a:pt x="4072329" y="3113302"/>
                  <a:pt x="4085616" y="3105403"/>
                  <a:pt x="4097381" y="3091920"/>
                </a:cubicBezTo>
                <a:cubicBezTo>
                  <a:pt x="4099635" y="3101567"/>
                  <a:pt x="4102922" y="3111212"/>
                  <a:pt x="4117907" y="3101278"/>
                </a:cubicBezTo>
                <a:cubicBezTo>
                  <a:pt x="4122093" y="3098730"/>
                  <a:pt x="4129071" y="3095923"/>
                  <a:pt x="4129734" y="3089572"/>
                </a:cubicBezTo>
                <a:cubicBezTo>
                  <a:pt x="4131530" y="3060868"/>
                  <a:pt x="4158719" y="3054213"/>
                  <a:pt x="4170189" y="3049112"/>
                </a:cubicBezTo>
                <a:cubicBezTo>
                  <a:pt x="4191246" y="3039928"/>
                  <a:pt x="4212004" y="3039126"/>
                  <a:pt x="4231492" y="3039852"/>
                </a:cubicBezTo>
                <a:cubicBezTo>
                  <a:pt x="4271975" y="3033934"/>
                  <a:pt x="4314689" y="3007438"/>
                  <a:pt x="4356135" y="2991104"/>
                </a:cubicBezTo>
                <a:cubicBezTo>
                  <a:pt x="4356376" y="2989579"/>
                  <a:pt x="4356618" y="2988055"/>
                  <a:pt x="4356859" y="2986531"/>
                </a:cubicBezTo>
                <a:cubicBezTo>
                  <a:pt x="4351579" y="2987303"/>
                  <a:pt x="4346723" y="2987566"/>
                  <a:pt x="4341867" y="2987829"/>
                </a:cubicBezTo>
                <a:cubicBezTo>
                  <a:pt x="4364010" y="2971786"/>
                  <a:pt x="4384774" y="2975303"/>
                  <a:pt x="4406733" y="2958244"/>
                </a:cubicBezTo>
                <a:cubicBezTo>
                  <a:pt x="4412193" y="2954169"/>
                  <a:pt x="4418444" y="2951618"/>
                  <a:pt x="4424511" y="2948051"/>
                </a:cubicBezTo>
                <a:cubicBezTo>
                  <a:pt x="4446417" y="2937849"/>
                  <a:pt x="4468139" y="2926633"/>
                  <a:pt x="4490465" y="2911606"/>
                </a:cubicBezTo>
                <a:cubicBezTo>
                  <a:pt x="4489125" y="2907036"/>
                  <a:pt x="4484453" y="2908315"/>
                  <a:pt x="4481477" y="2907559"/>
                </a:cubicBezTo>
                <a:lnTo>
                  <a:pt x="4512725" y="2890482"/>
                </a:lnTo>
                <a:cubicBezTo>
                  <a:pt x="4525522" y="2876996"/>
                  <a:pt x="4537833" y="2862242"/>
                  <a:pt x="4553791" y="2854847"/>
                </a:cubicBezTo>
                <a:cubicBezTo>
                  <a:pt x="4528124" y="2867086"/>
                  <a:pt x="4503496" y="2887960"/>
                  <a:pt x="4478616" y="2897405"/>
                </a:cubicBezTo>
                <a:lnTo>
                  <a:pt x="4478312" y="2897151"/>
                </a:lnTo>
                <a:cubicBezTo>
                  <a:pt x="4494808" y="2879850"/>
                  <a:pt x="4511670" y="2864577"/>
                  <a:pt x="4531758" y="2857173"/>
                </a:cubicBezTo>
                <a:cubicBezTo>
                  <a:pt x="4538736" y="2854366"/>
                  <a:pt x="4548628" y="2850538"/>
                  <a:pt x="4555054" y="2840367"/>
                </a:cubicBezTo>
                <a:cubicBezTo>
                  <a:pt x="4556448" y="2838077"/>
                  <a:pt x="4556019" y="2834269"/>
                  <a:pt x="4559115" y="2834264"/>
                </a:cubicBezTo>
                <a:cubicBezTo>
                  <a:pt x="4561483" y="2834512"/>
                  <a:pt x="4556814" y="2840108"/>
                  <a:pt x="4557421" y="2840615"/>
                </a:cubicBezTo>
                <a:lnTo>
                  <a:pt x="4562635" y="2837706"/>
                </a:lnTo>
                <a:lnTo>
                  <a:pt x="3895860" y="1023582"/>
                </a:lnTo>
                <a:lnTo>
                  <a:pt x="3757209" y="907902"/>
                </a:lnTo>
                <a:lnTo>
                  <a:pt x="3423513" y="0"/>
                </a:lnTo>
                <a:lnTo>
                  <a:pt x="3347489" y="17395"/>
                </a:lnTo>
                <a:lnTo>
                  <a:pt x="3328969" y="32664"/>
                </a:lnTo>
                <a:cubicBezTo>
                  <a:pt x="3319693" y="43266"/>
                  <a:pt x="3303790" y="50554"/>
                  <a:pt x="3291200" y="59831"/>
                </a:cubicBezTo>
                <a:cubicBezTo>
                  <a:pt x="3287225" y="62481"/>
                  <a:pt x="3284574" y="67782"/>
                  <a:pt x="3278611" y="65132"/>
                </a:cubicBezTo>
                <a:cubicBezTo>
                  <a:pt x="3272647" y="62481"/>
                  <a:pt x="3273310" y="57180"/>
                  <a:pt x="3276623" y="52542"/>
                </a:cubicBezTo>
                <a:cubicBezTo>
                  <a:pt x="3279273" y="49229"/>
                  <a:pt x="3290538" y="49229"/>
                  <a:pt x="3286562" y="43266"/>
                </a:cubicBezTo>
                <a:cubicBezTo>
                  <a:pt x="3278611" y="38627"/>
                  <a:pt x="3273973" y="45916"/>
                  <a:pt x="3264696" y="43928"/>
                </a:cubicBezTo>
                <a:cubicBezTo>
                  <a:pt x="3248131" y="40615"/>
                  <a:pt x="3236867" y="54530"/>
                  <a:pt x="3221626" y="58505"/>
                </a:cubicBezTo>
                <a:cubicBezTo>
                  <a:pt x="3246806" y="70432"/>
                  <a:pt x="3210362" y="73083"/>
                  <a:pt x="3212350" y="81034"/>
                </a:cubicBezTo>
                <a:lnTo>
                  <a:pt x="3160667" y="93624"/>
                </a:lnTo>
                <a:cubicBezTo>
                  <a:pt x="3143439" y="118803"/>
                  <a:pt x="3108983" y="110852"/>
                  <a:pt x="3081154" y="114827"/>
                </a:cubicBezTo>
                <a:cubicBezTo>
                  <a:pt x="3097056" y="128079"/>
                  <a:pt x="3045373" y="122116"/>
                  <a:pt x="3066576" y="136693"/>
                </a:cubicBezTo>
                <a:cubicBezTo>
                  <a:pt x="3072539" y="140669"/>
                  <a:pt x="3087780" y="142657"/>
                  <a:pt x="3079166" y="151271"/>
                </a:cubicBezTo>
                <a:cubicBezTo>
                  <a:pt x="3071215" y="159222"/>
                  <a:pt x="3056637" y="153921"/>
                  <a:pt x="3049348" y="151271"/>
                </a:cubicBezTo>
                <a:cubicBezTo>
                  <a:pt x="3019531" y="142657"/>
                  <a:pt x="2985075" y="147958"/>
                  <a:pt x="2969173" y="159884"/>
                </a:cubicBezTo>
                <a:cubicBezTo>
                  <a:pt x="2948632" y="175125"/>
                  <a:pt x="2939355" y="167836"/>
                  <a:pt x="2926103" y="161873"/>
                </a:cubicBezTo>
                <a:cubicBezTo>
                  <a:pt x="2910200" y="155247"/>
                  <a:pt x="2900261" y="159884"/>
                  <a:pt x="2887672" y="167173"/>
                </a:cubicBezTo>
                <a:cubicBezTo>
                  <a:pt x="2867131" y="179100"/>
                  <a:pt x="2883696" y="189702"/>
                  <a:pt x="2887672" y="201629"/>
                </a:cubicBezTo>
                <a:cubicBezTo>
                  <a:pt x="2832675" y="196328"/>
                  <a:pt x="2825386" y="201629"/>
                  <a:pt x="2835988" y="238073"/>
                </a:cubicBezTo>
                <a:cubicBezTo>
                  <a:pt x="2837976" y="244699"/>
                  <a:pt x="2828700" y="242048"/>
                  <a:pt x="2826049" y="244036"/>
                </a:cubicBezTo>
                <a:cubicBezTo>
                  <a:pt x="2800870" y="260601"/>
                  <a:pt x="2786955" y="289093"/>
                  <a:pt x="2796232" y="305659"/>
                </a:cubicBezTo>
                <a:cubicBezTo>
                  <a:pt x="2764426" y="295057"/>
                  <a:pt x="2758463" y="320899"/>
                  <a:pt x="2739247" y="327525"/>
                </a:cubicBezTo>
                <a:cubicBezTo>
                  <a:pt x="2720694" y="334151"/>
                  <a:pt x="2751837" y="337464"/>
                  <a:pt x="2748524" y="345415"/>
                </a:cubicBezTo>
                <a:cubicBezTo>
                  <a:pt x="2733947" y="348066"/>
                  <a:pt x="2708768" y="352704"/>
                  <a:pt x="2710755" y="358005"/>
                </a:cubicBezTo>
                <a:cubicBezTo>
                  <a:pt x="2715394" y="370595"/>
                  <a:pt x="2724670" y="383847"/>
                  <a:pt x="2747861" y="388485"/>
                </a:cubicBezTo>
                <a:cubicBezTo>
                  <a:pt x="2722020" y="389810"/>
                  <a:pt x="2722020" y="389810"/>
                  <a:pt x="2699491" y="399087"/>
                </a:cubicBezTo>
                <a:cubicBezTo>
                  <a:pt x="2708105" y="401737"/>
                  <a:pt x="2719369" y="395774"/>
                  <a:pt x="2726658" y="401074"/>
                </a:cubicBezTo>
                <a:cubicBezTo>
                  <a:pt x="2712743" y="413664"/>
                  <a:pt x="2712743" y="413664"/>
                  <a:pt x="2694852" y="407038"/>
                </a:cubicBezTo>
                <a:cubicBezTo>
                  <a:pt x="2670999" y="399087"/>
                  <a:pt x="2637206" y="408363"/>
                  <a:pt x="2641844" y="423603"/>
                </a:cubicBezTo>
                <a:cubicBezTo>
                  <a:pt x="2648470" y="444144"/>
                  <a:pt x="2625279" y="446132"/>
                  <a:pt x="2612689" y="456071"/>
                </a:cubicBezTo>
                <a:cubicBezTo>
                  <a:pt x="2603413" y="463360"/>
                  <a:pt x="2562331" y="462697"/>
                  <a:pt x="2594799" y="482575"/>
                </a:cubicBezTo>
                <a:cubicBezTo>
                  <a:pt x="2600100" y="485888"/>
                  <a:pt x="2590160" y="485888"/>
                  <a:pt x="2588173" y="486551"/>
                </a:cubicBezTo>
                <a:cubicBezTo>
                  <a:pt x="2570945" y="489201"/>
                  <a:pt x="2557693" y="499140"/>
                  <a:pt x="2539139" y="499140"/>
                </a:cubicBezTo>
                <a:cubicBezTo>
                  <a:pt x="2525887" y="498478"/>
                  <a:pt x="2515286" y="503779"/>
                  <a:pt x="2504684" y="508417"/>
                </a:cubicBezTo>
                <a:cubicBezTo>
                  <a:pt x="2497395" y="511067"/>
                  <a:pt x="2496070" y="515706"/>
                  <a:pt x="2504021" y="519019"/>
                </a:cubicBezTo>
                <a:cubicBezTo>
                  <a:pt x="2520586" y="522995"/>
                  <a:pt x="2536489" y="513718"/>
                  <a:pt x="2555705" y="514380"/>
                </a:cubicBezTo>
                <a:cubicBezTo>
                  <a:pt x="2547754" y="522995"/>
                  <a:pt x="2538477" y="528958"/>
                  <a:pt x="2527875" y="535584"/>
                </a:cubicBezTo>
                <a:cubicBezTo>
                  <a:pt x="2493420" y="557450"/>
                  <a:pt x="2449025" y="552149"/>
                  <a:pt x="2410594" y="561426"/>
                </a:cubicBezTo>
                <a:cubicBezTo>
                  <a:pt x="2399328" y="564739"/>
                  <a:pt x="2388065" y="568714"/>
                  <a:pt x="2392041" y="579316"/>
                </a:cubicBezTo>
                <a:cubicBezTo>
                  <a:pt x="2395354" y="582629"/>
                  <a:pt x="2400653" y="583954"/>
                  <a:pt x="2405954" y="583954"/>
                </a:cubicBezTo>
                <a:cubicBezTo>
                  <a:pt x="2415894" y="585279"/>
                  <a:pt x="2423183" y="587267"/>
                  <a:pt x="2420533" y="595881"/>
                </a:cubicBezTo>
                <a:cubicBezTo>
                  <a:pt x="2417882" y="604495"/>
                  <a:pt x="2407943" y="599195"/>
                  <a:pt x="2401980" y="601182"/>
                </a:cubicBezTo>
                <a:cubicBezTo>
                  <a:pt x="2374813" y="608471"/>
                  <a:pt x="2348308" y="601845"/>
                  <a:pt x="2321804" y="605158"/>
                </a:cubicBezTo>
                <a:cubicBezTo>
                  <a:pt x="2331081" y="591906"/>
                  <a:pt x="2346320" y="585279"/>
                  <a:pt x="2366199" y="584617"/>
                </a:cubicBezTo>
                <a:cubicBezTo>
                  <a:pt x="2387401" y="577328"/>
                  <a:pt x="2392041" y="566727"/>
                  <a:pt x="2380113" y="554800"/>
                </a:cubicBezTo>
                <a:cubicBezTo>
                  <a:pt x="2367523" y="542210"/>
                  <a:pt x="2352284" y="546848"/>
                  <a:pt x="2338369" y="556125"/>
                </a:cubicBezTo>
                <a:lnTo>
                  <a:pt x="2340357" y="552149"/>
                </a:lnTo>
                <a:cubicBezTo>
                  <a:pt x="2350296" y="536247"/>
                  <a:pt x="2337707" y="538234"/>
                  <a:pt x="2323129" y="543535"/>
                </a:cubicBezTo>
                <a:cubicBezTo>
                  <a:pt x="2303913" y="538234"/>
                  <a:pt x="2284034" y="534259"/>
                  <a:pt x="2262168" y="539560"/>
                </a:cubicBezTo>
                <a:cubicBezTo>
                  <a:pt x="2225063" y="546186"/>
                  <a:pt x="2211811" y="574015"/>
                  <a:pt x="2181330" y="583292"/>
                </a:cubicBezTo>
                <a:cubicBezTo>
                  <a:pt x="2163441" y="584617"/>
                  <a:pt x="2172053" y="562088"/>
                  <a:pt x="2148863" y="571365"/>
                </a:cubicBezTo>
                <a:cubicBezTo>
                  <a:pt x="2128985" y="587930"/>
                  <a:pt x="2090554" y="577991"/>
                  <a:pt x="2073325" y="599195"/>
                </a:cubicBezTo>
                <a:cubicBezTo>
                  <a:pt x="2092541" y="602508"/>
                  <a:pt x="2105131" y="588593"/>
                  <a:pt x="2123021" y="588593"/>
                </a:cubicBezTo>
                <a:cubicBezTo>
                  <a:pt x="2109107" y="605821"/>
                  <a:pt x="2109107" y="605158"/>
                  <a:pt x="2079289" y="605821"/>
                </a:cubicBezTo>
                <a:cubicBezTo>
                  <a:pt x="2068687" y="605821"/>
                  <a:pt x="2056759" y="610459"/>
                  <a:pt x="2053447" y="619735"/>
                </a:cubicBezTo>
                <a:cubicBezTo>
                  <a:pt x="2052785" y="621061"/>
                  <a:pt x="2064049" y="620398"/>
                  <a:pt x="2062061" y="623711"/>
                </a:cubicBezTo>
                <a:cubicBezTo>
                  <a:pt x="2060073" y="628349"/>
                  <a:pt x="2054772" y="623711"/>
                  <a:pt x="2051459" y="623711"/>
                </a:cubicBezTo>
                <a:cubicBezTo>
                  <a:pt x="2044832" y="623048"/>
                  <a:pt x="2038207" y="624374"/>
                  <a:pt x="2032907" y="626361"/>
                </a:cubicBezTo>
                <a:cubicBezTo>
                  <a:pt x="2035557" y="621723"/>
                  <a:pt x="2038870" y="617747"/>
                  <a:pt x="2042183" y="613109"/>
                </a:cubicBezTo>
                <a:cubicBezTo>
                  <a:pt x="2044833" y="609796"/>
                  <a:pt x="2049472" y="604495"/>
                  <a:pt x="2041519" y="601845"/>
                </a:cubicBezTo>
                <a:cubicBezTo>
                  <a:pt x="2034231" y="604495"/>
                  <a:pt x="2028931" y="606483"/>
                  <a:pt x="2021642" y="609796"/>
                </a:cubicBezTo>
                <a:cubicBezTo>
                  <a:pt x="2015016" y="619735"/>
                  <a:pt x="1994475" y="623048"/>
                  <a:pt x="2004413" y="642264"/>
                </a:cubicBezTo>
                <a:cubicBezTo>
                  <a:pt x="2005739" y="642264"/>
                  <a:pt x="2007065" y="641601"/>
                  <a:pt x="2008390" y="641601"/>
                </a:cubicBezTo>
                <a:cubicBezTo>
                  <a:pt x="1987186" y="656841"/>
                  <a:pt x="1961344" y="664130"/>
                  <a:pt x="1933515" y="669431"/>
                </a:cubicBezTo>
                <a:cubicBezTo>
                  <a:pt x="1939478" y="660154"/>
                  <a:pt x="1945442" y="650878"/>
                  <a:pt x="1952731" y="642927"/>
                </a:cubicBezTo>
                <a:cubicBezTo>
                  <a:pt x="1953393" y="642264"/>
                  <a:pt x="1953393" y="641601"/>
                  <a:pt x="1954055" y="641601"/>
                </a:cubicBezTo>
                <a:cubicBezTo>
                  <a:pt x="1952731" y="640939"/>
                  <a:pt x="1950743" y="640276"/>
                  <a:pt x="1949417" y="639613"/>
                </a:cubicBezTo>
                <a:cubicBezTo>
                  <a:pt x="1961344" y="629012"/>
                  <a:pt x="1965319" y="614434"/>
                  <a:pt x="1974597" y="601845"/>
                </a:cubicBezTo>
                <a:cubicBezTo>
                  <a:pt x="1970621" y="597869"/>
                  <a:pt x="1966646" y="601845"/>
                  <a:pt x="1962670" y="601182"/>
                </a:cubicBezTo>
                <a:cubicBezTo>
                  <a:pt x="1962007" y="601182"/>
                  <a:pt x="1960681" y="600519"/>
                  <a:pt x="1960682" y="599857"/>
                </a:cubicBezTo>
                <a:cubicBezTo>
                  <a:pt x="1960682" y="599195"/>
                  <a:pt x="1961345" y="598532"/>
                  <a:pt x="1961345" y="597869"/>
                </a:cubicBezTo>
                <a:cubicBezTo>
                  <a:pt x="1962006" y="596544"/>
                  <a:pt x="1962670" y="595219"/>
                  <a:pt x="1963332" y="594556"/>
                </a:cubicBezTo>
                <a:cubicBezTo>
                  <a:pt x="1959356" y="592568"/>
                  <a:pt x="1956044" y="591243"/>
                  <a:pt x="1953393" y="596544"/>
                </a:cubicBezTo>
                <a:cubicBezTo>
                  <a:pt x="1939478" y="619735"/>
                  <a:pt x="1919600" y="638951"/>
                  <a:pt x="1911648" y="665455"/>
                </a:cubicBezTo>
                <a:cubicBezTo>
                  <a:pt x="1910986" y="667443"/>
                  <a:pt x="1905686" y="667443"/>
                  <a:pt x="1901710" y="668768"/>
                </a:cubicBezTo>
                <a:cubicBezTo>
                  <a:pt x="1901710" y="668768"/>
                  <a:pt x="1901047" y="668768"/>
                  <a:pt x="1901047" y="669431"/>
                </a:cubicBezTo>
                <a:cubicBezTo>
                  <a:pt x="1900385" y="672744"/>
                  <a:pt x="1901047" y="676719"/>
                  <a:pt x="1901046" y="680695"/>
                </a:cubicBezTo>
                <a:cubicBezTo>
                  <a:pt x="1892433" y="684671"/>
                  <a:pt x="1883820" y="688647"/>
                  <a:pt x="1877856" y="694610"/>
                </a:cubicBezTo>
                <a:lnTo>
                  <a:pt x="1878519" y="693947"/>
                </a:lnTo>
                <a:cubicBezTo>
                  <a:pt x="1880507" y="691960"/>
                  <a:pt x="1880507" y="689972"/>
                  <a:pt x="1879181" y="687984"/>
                </a:cubicBezTo>
                <a:cubicBezTo>
                  <a:pt x="1855989" y="678045"/>
                  <a:pt x="1848039" y="679370"/>
                  <a:pt x="1812919" y="703224"/>
                </a:cubicBezTo>
                <a:cubicBezTo>
                  <a:pt x="1814246" y="701236"/>
                  <a:pt x="1813583" y="699248"/>
                  <a:pt x="1810933" y="696598"/>
                </a:cubicBezTo>
                <a:cubicBezTo>
                  <a:pt x="1801655" y="701236"/>
                  <a:pt x="1793704" y="707200"/>
                  <a:pt x="1783103" y="710513"/>
                </a:cubicBezTo>
                <a:cubicBezTo>
                  <a:pt x="1743346" y="723102"/>
                  <a:pt x="1730757" y="754908"/>
                  <a:pt x="1692325" y="768822"/>
                </a:cubicBezTo>
                <a:cubicBezTo>
                  <a:pt x="1690999" y="768822"/>
                  <a:pt x="1689012" y="769485"/>
                  <a:pt x="1687687" y="769485"/>
                </a:cubicBezTo>
                <a:cubicBezTo>
                  <a:pt x="1664496" y="783400"/>
                  <a:pt x="1643954" y="799965"/>
                  <a:pt x="1624077" y="815867"/>
                </a:cubicBezTo>
                <a:cubicBezTo>
                  <a:pt x="1625402" y="811892"/>
                  <a:pt x="1624077" y="807253"/>
                  <a:pt x="1615463" y="805928"/>
                </a:cubicBezTo>
                <a:cubicBezTo>
                  <a:pt x="1604199" y="803278"/>
                  <a:pt x="1592271" y="805928"/>
                  <a:pt x="1586308" y="792013"/>
                </a:cubicBezTo>
                <a:cubicBezTo>
                  <a:pt x="1590945" y="791351"/>
                  <a:pt x="1595584" y="791351"/>
                  <a:pt x="1599560" y="790688"/>
                </a:cubicBezTo>
                <a:cubicBezTo>
                  <a:pt x="1594922" y="774123"/>
                  <a:pt x="1573719" y="788038"/>
                  <a:pt x="1567755" y="773461"/>
                </a:cubicBezTo>
                <a:cubicBezTo>
                  <a:pt x="1545889" y="783400"/>
                  <a:pt x="1572392" y="790026"/>
                  <a:pt x="1569079" y="798640"/>
                </a:cubicBezTo>
                <a:cubicBezTo>
                  <a:pt x="1547877" y="813879"/>
                  <a:pt x="1539925" y="790688"/>
                  <a:pt x="1522035" y="782074"/>
                </a:cubicBezTo>
                <a:cubicBezTo>
                  <a:pt x="1535950" y="797314"/>
                  <a:pt x="1526010" y="802615"/>
                  <a:pt x="1516072" y="807253"/>
                </a:cubicBezTo>
                <a:cubicBezTo>
                  <a:pt x="1523360" y="815205"/>
                  <a:pt x="1533961" y="812554"/>
                  <a:pt x="1546552" y="820506"/>
                </a:cubicBezTo>
                <a:lnTo>
                  <a:pt x="1449811" y="827795"/>
                </a:lnTo>
                <a:cubicBezTo>
                  <a:pt x="1471013" y="839721"/>
                  <a:pt x="1493543" y="837071"/>
                  <a:pt x="1516734" y="835083"/>
                </a:cubicBezTo>
                <a:cubicBezTo>
                  <a:pt x="1495531" y="845022"/>
                  <a:pt x="1488241" y="866226"/>
                  <a:pt x="1474990" y="881466"/>
                </a:cubicBezTo>
                <a:cubicBezTo>
                  <a:pt x="1467039" y="890079"/>
                  <a:pt x="1454448" y="902669"/>
                  <a:pt x="1459750" y="919234"/>
                </a:cubicBezTo>
                <a:cubicBezTo>
                  <a:pt x="1466376" y="923210"/>
                  <a:pt x="1466375" y="927848"/>
                  <a:pt x="1461738" y="933149"/>
                </a:cubicBezTo>
                <a:cubicBezTo>
                  <a:pt x="1458425" y="939113"/>
                  <a:pt x="1463725" y="940438"/>
                  <a:pt x="1467038" y="942426"/>
                </a:cubicBezTo>
                <a:cubicBezTo>
                  <a:pt x="1449811" y="954353"/>
                  <a:pt x="1421318" y="978206"/>
                  <a:pt x="1387524" y="954353"/>
                </a:cubicBezTo>
                <a:cubicBezTo>
                  <a:pt x="1379573" y="948389"/>
                  <a:pt x="1369635" y="955678"/>
                  <a:pt x="1363009" y="958328"/>
                </a:cubicBezTo>
                <a:cubicBezTo>
                  <a:pt x="1338492" y="968930"/>
                  <a:pt x="1347768" y="982845"/>
                  <a:pt x="1356382" y="995434"/>
                </a:cubicBezTo>
                <a:cubicBezTo>
                  <a:pt x="1329879" y="998085"/>
                  <a:pt x="1308675" y="1008024"/>
                  <a:pt x="1292773" y="1021276"/>
                </a:cubicBezTo>
                <a:cubicBezTo>
                  <a:pt x="1282171" y="1029890"/>
                  <a:pt x="1309337" y="1028565"/>
                  <a:pt x="1306687" y="1038504"/>
                </a:cubicBezTo>
                <a:cubicBezTo>
                  <a:pt x="1288134" y="1035191"/>
                  <a:pt x="1285484" y="1045793"/>
                  <a:pt x="1283496" y="1053081"/>
                </a:cubicBezTo>
                <a:cubicBezTo>
                  <a:pt x="1280846" y="1064345"/>
                  <a:pt x="1281508" y="1076273"/>
                  <a:pt x="1304037" y="1077598"/>
                </a:cubicBezTo>
                <a:cubicBezTo>
                  <a:pt x="1300061" y="1084887"/>
                  <a:pt x="1293435" y="1090850"/>
                  <a:pt x="1286146" y="1095488"/>
                </a:cubicBezTo>
                <a:cubicBezTo>
                  <a:pt x="1282171" y="1097476"/>
                  <a:pt x="1278194" y="1099464"/>
                  <a:pt x="1273557" y="1101452"/>
                </a:cubicBezTo>
                <a:cubicBezTo>
                  <a:pt x="1267592" y="1104102"/>
                  <a:pt x="1262292" y="1107415"/>
                  <a:pt x="1258317" y="1111391"/>
                </a:cubicBezTo>
                <a:cubicBezTo>
                  <a:pt x="1253016" y="1114041"/>
                  <a:pt x="1247715" y="1116692"/>
                  <a:pt x="1243076" y="1120005"/>
                </a:cubicBezTo>
                <a:cubicBezTo>
                  <a:pt x="1238439" y="1122655"/>
                  <a:pt x="1221210" y="1125306"/>
                  <a:pt x="1229825" y="1129944"/>
                </a:cubicBezTo>
                <a:cubicBezTo>
                  <a:pt x="1248378" y="1139883"/>
                  <a:pt x="1231149" y="1140545"/>
                  <a:pt x="1223861" y="1141208"/>
                </a:cubicBezTo>
                <a:cubicBezTo>
                  <a:pt x="1206633" y="1143196"/>
                  <a:pt x="1191393" y="1151147"/>
                  <a:pt x="1173503" y="1151810"/>
                </a:cubicBezTo>
                <a:cubicBezTo>
                  <a:pt x="1190068" y="1152473"/>
                  <a:pt x="1205308" y="1160424"/>
                  <a:pt x="1221873" y="1150485"/>
                </a:cubicBezTo>
                <a:cubicBezTo>
                  <a:pt x="1227174" y="1147172"/>
                  <a:pt x="1233137" y="1148497"/>
                  <a:pt x="1236451" y="1151810"/>
                </a:cubicBezTo>
                <a:cubicBezTo>
                  <a:pt x="1240425" y="1156448"/>
                  <a:pt x="1233137" y="1158436"/>
                  <a:pt x="1229162" y="1160424"/>
                </a:cubicBezTo>
                <a:cubicBezTo>
                  <a:pt x="1221873" y="1164400"/>
                  <a:pt x="1213259" y="1166387"/>
                  <a:pt x="1203983" y="1166387"/>
                </a:cubicBezTo>
                <a:cubicBezTo>
                  <a:pt x="1172840" y="1166387"/>
                  <a:pt x="1149649" y="1190904"/>
                  <a:pt x="1115856" y="1184940"/>
                </a:cubicBezTo>
                <a:cubicBezTo>
                  <a:pt x="1115193" y="1184940"/>
                  <a:pt x="1112543" y="1186928"/>
                  <a:pt x="1112543" y="1187591"/>
                </a:cubicBezTo>
                <a:cubicBezTo>
                  <a:pt x="1119832" y="1211445"/>
                  <a:pt x="1088689" y="1195542"/>
                  <a:pt x="1080738" y="1202168"/>
                </a:cubicBezTo>
                <a:cubicBezTo>
                  <a:pt x="1088026" y="1208132"/>
                  <a:pt x="1113206" y="1206806"/>
                  <a:pt x="1099291" y="1220059"/>
                </a:cubicBezTo>
                <a:cubicBezTo>
                  <a:pt x="1092665" y="1226022"/>
                  <a:pt x="1076762" y="1218071"/>
                  <a:pt x="1068148" y="1212770"/>
                </a:cubicBezTo>
                <a:cubicBezTo>
                  <a:pt x="1062847" y="1209457"/>
                  <a:pt x="1046282" y="1210782"/>
                  <a:pt x="1054233" y="1201506"/>
                </a:cubicBezTo>
                <a:cubicBezTo>
                  <a:pt x="1064173" y="1190904"/>
                  <a:pt x="1070136" y="1175001"/>
                  <a:pt x="1104592" y="1182290"/>
                </a:cubicBezTo>
                <a:cubicBezTo>
                  <a:pt x="1085376" y="1169038"/>
                  <a:pt x="1068148" y="1160424"/>
                  <a:pt x="1079412" y="1143196"/>
                </a:cubicBezTo>
                <a:cubicBezTo>
                  <a:pt x="1056221" y="1159099"/>
                  <a:pt x="1010501" y="1163737"/>
                  <a:pt x="1030379" y="1196205"/>
                </a:cubicBezTo>
                <a:cubicBezTo>
                  <a:pt x="1035680" y="1204156"/>
                  <a:pt x="1025079" y="1208795"/>
                  <a:pt x="1015802" y="1207469"/>
                </a:cubicBezTo>
                <a:cubicBezTo>
                  <a:pt x="976708" y="1203493"/>
                  <a:pt x="1005200" y="1231986"/>
                  <a:pt x="982009" y="1237949"/>
                </a:cubicBezTo>
                <a:cubicBezTo>
                  <a:pt x="975383" y="1239937"/>
                  <a:pt x="1002550" y="1234636"/>
                  <a:pt x="999237" y="1248551"/>
                </a:cubicBezTo>
                <a:cubicBezTo>
                  <a:pt x="957492" y="1249876"/>
                  <a:pt x="923037" y="1269092"/>
                  <a:pt x="885268" y="1280356"/>
                </a:cubicBezTo>
                <a:cubicBezTo>
                  <a:pt x="866715" y="1285657"/>
                  <a:pt x="852800" y="1303547"/>
                  <a:pt x="827621" y="1288970"/>
                </a:cubicBezTo>
                <a:cubicBezTo>
                  <a:pt x="822320" y="1299572"/>
                  <a:pt x="834910" y="1312824"/>
                  <a:pt x="815032" y="1316800"/>
                </a:cubicBezTo>
                <a:cubicBezTo>
                  <a:pt x="782564" y="1322763"/>
                  <a:pt x="765999" y="1336015"/>
                  <a:pt x="757385" y="1357219"/>
                </a:cubicBezTo>
                <a:cubicBezTo>
                  <a:pt x="754734" y="1364508"/>
                  <a:pt x="742145" y="1374447"/>
                  <a:pt x="732206" y="1375772"/>
                </a:cubicBezTo>
                <a:cubicBezTo>
                  <a:pt x="707026" y="1378422"/>
                  <a:pt x="693112" y="1392337"/>
                  <a:pt x="673896" y="1400951"/>
                </a:cubicBezTo>
                <a:cubicBezTo>
                  <a:pt x="667933" y="1403601"/>
                  <a:pt x="667270" y="1407577"/>
                  <a:pt x="658656" y="1402939"/>
                </a:cubicBezTo>
                <a:cubicBezTo>
                  <a:pt x="646066" y="1396313"/>
                  <a:pt x="629501" y="1401613"/>
                  <a:pt x="621550" y="1407577"/>
                </a:cubicBezTo>
                <a:cubicBezTo>
                  <a:pt x="613599" y="1414203"/>
                  <a:pt x="617574" y="1422817"/>
                  <a:pt x="631489" y="1427455"/>
                </a:cubicBezTo>
                <a:lnTo>
                  <a:pt x="632666" y="1428777"/>
                </a:lnTo>
                <a:lnTo>
                  <a:pt x="755927" y="1364706"/>
                </a:lnTo>
                <a:lnTo>
                  <a:pt x="959049" y="1488773"/>
                </a:lnTo>
                <a:lnTo>
                  <a:pt x="129773" y="1919821"/>
                </a:lnTo>
                <a:lnTo>
                  <a:pt x="152016" y="1962997"/>
                </a:lnTo>
                <a:lnTo>
                  <a:pt x="1060801" y="1490620"/>
                </a:lnTo>
                <a:lnTo>
                  <a:pt x="1111305" y="1587783"/>
                </a:lnTo>
                <a:lnTo>
                  <a:pt x="1177747" y="1553247"/>
                </a:lnTo>
                <a:lnTo>
                  <a:pt x="1196987" y="1590261"/>
                </a:lnTo>
                <a:lnTo>
                  <a:pt x="1295266" y="1539176"/>
                </a:lnTo>
                <a:lnTo>
                  <a:pt x="1317392" y="1581743"/>
                </a:lnTo>
                <a:lnTo>
                  <a:pt x="1219113" y="1632828"/>
                </a:lnTo>
                <a:lnTo>
                  <a:pt x="1238352" y="1669842"/>
                </a:lnTo>
                <a:lnTo>
                  <a:pt x="1171910" y="1704378"/>
                </a:lnTo>
                <a:lnTo>
                  <a:pt x="1222414" y="1801540"/>
                </a:lnTo>
                <a:lnTo>
                  <a:pt x="312495" y="2274507"/>
                </a:lnTo>
                <a:lnTo>
                  <a:pt x="330953" y="2310336"/>
                </a:lnTo>
                <a:lnTo>
                  <a:pt x="1226570" y="1844803"/>
                </a:lnTo>
                <a:cubicBezTo>
                  <a:pt x="1258959" y="1907114"/>
                  <a:pt x="1290584" y="1967957"/>
                  <a:pt x="1322020" y="2028435"/>
                </a:cubicBezTo>
                <a:lnTo>
                  <a:pt x="425732" y="2494316"/>
                </a:lnTo>
                <a:lnTo>
                  <a:pt x="444415" y="2530581"/>
                </a:lnTo>
                <a:lnTo>
                  <a:pt x="1543383" y="1967885"/>
                </a:lnTo>
                <a:lnTo>
                  <a:pt x="1521784" y="2248246"/>
                </a:lnTo>
                <a:lnTo>
                  <a:pt x="557247" y="2749602"/>
                </a:lnTo>
                <a:lnTo>
                  <a:pt x="574952" y="2783971"/>
                </a:lnTo>
                <a:lnTo>
                  <a:pt x="593830" y="2773514"/>
                </a:lnTo>
                <a:cubicBezTo>
                  <a:pt x="917273" y="2605391"/>
                  <a:pt x="1241523" y="2438824"/>
                  <a:pt x="1563351" y="2267593"/>
                </a:cubicBezTo>
                <a:cubicBezTo>
                  <a:pt x="1607085" y="2244860"/>
                  <a:pt x="1647268" y="2238781"/>
                  <a:pt x="1703518" y="2283580"/>
                </a:cubicBezTo>
                <a:cubicBezTo>
                  <a:pt x="1725325" y="2300873"/>
                  <a:pt x="1742091" y="2299068"/>
                  <a:pt x="1759392" y="2290075"/>
                </a:cubicBezTo>
                <a:cubicBezTo>
                  <a:pt x="1846053" y="2243055"/>
                  <a:pt x="1933445" y="2198617"/>
                  <a:pt x="2021318" y="2153929"/>
                </a:cubicBezTo>
                <a:cubicBezTo>
                  <a:pt x="2030449" y="2149182"/>
                  <a:pt x="2043120" y="2146544"/>
                  <a:pt x="2053811" y="2151846"/>
                </a:cubicBezTo>
                <a:cubicBezTo>
                  <a:pt x="2118210" y="2186486"/>
                  <a:pt x="2182457" y="2223180"/>
                  <a:pt x="2249837" y="2261207"/>
                </a:cubicBezTo>
                <a:lnTo>
                  <a:pt x="716291" y="3058327"/>
                </a:lnTo>
                <a:lnTo>
                  <a:pt x="734394" y="3093467"/>
                </a:lnTo>
                <a:lnTo>
                  <a:pt x="1946038" y="2463667"/>
                </a:lnTo>
                <a:lnTo>
                  <a:pt x="2012906" y="2592313"/>
                </a:lnTo>
                <a:lnTo>
                  <a:pt x="2100878" y="2546586"/>
                </a:lnTo>
                <a:lnTo>
                  <a:pt x="2126352" y="2595594"/>
                </a:lnTo>
                <a:lnTo>
                  <a:pt x="2256477" y="2527957"/>
                </a:lnTo>
                <a:lnTo>
                  <a:pt x="2285772" y="2584317"/>
                </a:lnTo>
                <a:lnTo>
                  <a:pt x="2155647" y="2651954"/>
                </a:lnTo>
                <a:lnTo>
                  <a:pt x="2181122" y="2700963"/>
                </a:lnTo>
                <a:lnTo>
                  <a:pt x="2093150" y="2746690"/>
                </a:lnTo>
                <a:lnTo>
                  <a:pt x="2160019" y="2875336"/>
                </a:lnTo>
                <a:lnTo>
                  <a:pt x="946873" y="3505916"/>
                </a:lnTo>
                <a:lnTo>
                  <a:pt x="965743" y="3542545"/>
                </a:lnTo>
                <a:lnTo>
                  <a:pt x="2501053" y="2744506"/>
                </a:lnTo>
                <a:cubicBezTo>
                  <a:pt x="2556202" y="2850604"/>
                  <a:pt x="2610053" y="2954206"/>
                  <a:pt x="2663580" y="3057184"/>
                </a:cubicBezTo>
                <a:lnTo>
                  <a:pt x="1127128" y="3855815"/>
                </a:lnTo>
                <a:lnTo>
                  <a:pt x="1147072" y="3894527"/>
                </a:lnTo>
                <a:lnTo>
                  <a:pt x="1185950" y="3874319"/>
                </a:lnTo>
                <a:cubicBezTo>
                  <a:pt x="1421712" y="3751772"/>
                  <a:pt x="1655655" y="3625728"/>
                  <a:pt x="1893962" y="3508077"/>
                </a:cubicBezTo>
                <a:cubicBezTo>
                  <a:pt x="2130840" y="3391170"/>
                  <a:pt x="2353526" y="3245214"/>
                  <a:pt x="2604582" y="3155584"/>
                </a:cubicBezTo>
                <a:cubicBezTo>
                  <a:pt x="2687909" y="3125599"/>
                  <a:pt x="2763913" y="3074543"/>
                  <a:pt x="2843929" y="3032952"/>
                </a:cubicBezTo>
                <a:cubicBezTo>
                  <a:pt x="2869378" y="3081912"/>
                  <a:pt x="2892646" y="3126676"/>
                  <a:pt x="2917368" y="3174237"/>
                </a:cubicBezTo>
                <a:cubicBezTo>
                  <a:pt x="2827350" y="3221027"/>
                  <a:pt x="2739476" y="3266704"/>
                  <a:pt x="2653029" y="3311638"/>
                </a:cubicBezTo>
                <a:cubicBezTo>
                  <a:pt x="2657519" y="3337733"/>
                  <a:pt x="2667961" y="3343855"/>
                  <a:pt x="2689745" y="3331643"/>
                </a:cubicBezTo>
                <a:cubicBezTo>
                  <a:pt x="2744392" y="3302350"/>
                  <a:pt x="2799052" y="3274826"/>
                  <a:pt x="2854063" y="3246232"/>
                </a:cubicBezTo>
                <a:cubicBezTo>
                  <a:pt x="2881211" y="3232121"/>
                  <a:pt x="2907645" y="3218380"/>
                  <a:pt x="2935508" y="3203898"/>
                </a:cubicBezTo>
                <a:cubicBezTo>
                  <a:pt x="2960958" y="3252859"/>
                  <a:pt x="2983135" y="3295525"/>
                  <a:pt x="3007130" y="3341687"/>
                </a:cubicBezTo>
                <a:cubicBezTo>
                  <a:pt x="2908626" y="3405326"/>
                  <a:pt x="2794466" y="3435347"/>
                  <a:pt x="2710455" y="3519882"/>
                </a:cubicBezTo>
                <a:cubicBezTo>
                  <a:pt x="2258221" y="3754948"/>
                  <a:pt x="1805987" y="3990015"/>
                  <a:pt x="1353753" y="4225081"/>
                </a:cubicBezTo>
                <a:lnTo>
                  <a:pt x="1325048" y="4240002"/>
                </a:lnTo>
                <a:close/>
                <a:moveTo>
                  <a:pt x="1527900" y="4633498"/>
                </a:moveTo>
                <a:lnTo>
                  <a:pt x="1529775" y="4627569"/>
                </a:lnTo>
                <a:cubicBezTo>
                  <a:pt x="1571277" y="4604377"/>
                  <a:pt x="1612230" y="4578139"/>
                  <a:pt x="1653240" y="4549361"/>
                </a:cubicBezTo>
                <a:cubicBezTo>
                  <a:pt x="1665438" y="4544004"/>
                  <a:pt x="1677807" y="4526710"/>
                  <a:pt x="1690194" y="4531003"/>
                </a:cubicBezTo>
                <a:cubicBezTo>
                  <a:pt x="1691105" y="4531764"/>
                  <a:pt x="1695221" y="4518803"/>
                  <a:pt x="1703839" y="4516500"/>
                </a:cubicBezTo>
                <a:cubicBezTo>
                  <a:pt x="1715067" y="4512923"/>
                  <a:pt x="1725627" y="4511379"/>
                  <a:pt x="1733279" y="4515175"/>
                </a:cubicBezTo>
                <a:cubicBezTo>
                  <a:pt x="1737956" y="4518214"/>
                  <a:pt x="1742751" y="4516173"/>
                  <a:pt x="1749850" y="4512603"/>
                </a:cubicBezTo>
                <a:cubicBezTo>
                  <a:pt x="1746322" y="4504483"/>
                  <a:pt x="1736420" y="4495358"/>
                  <a:pt x="1760576" y="4490486"/>
                </a:cubicBezTo>
                <a:cubicBezTo>
                  <a:pt x="1764520" y="4489463"/>
                  <a:pt x="1780358" y="4482829"/>
                  <a:pt x="1783637" y="4483839"/>
                </a:cubicBezTo>
                <a:cubicBezTo>
                  <a:pt x="1779622" y="4474449"/>
                  <a:pt x="1783193" y="4462759"/>
                  <a:pt x="1789985" y="4454618"/>
                </a:cubicBezTo>
                <a:cubicBezTo>
                  <a:pt x="1794655" y="4449022"/>
                  <a:pt x="1804052" y="4435289"/>
                  <a:pt x="1812494" y="4440606"/>
                </a:cubicBezTo>
                <a:cubicBezTo>
                  <a:pt x="1814547" y="4427648"/>
                  <a:pt x="1824322" y="4428900"/>
                  <a:pt x="1830510" y="4424571"/>
                </a:cubicBezTo>
                <a:cubicBezTo>
                  <a:pt x="1844463" y="4414639"/>
                  <a:pt x="1857926" y="4399120"/>
                  <a:pt x="1872378" y="4403410"/>
                </a:cubicBezTo>
                <a:cubicBezTo>
                  <a:pt x="1872432" y="4396553"/>
                  <a:pt x="1872549" y="4391473"/>
                  <a:pt x="1872908" y="4384868"/>
                </a:cubicBezTo>
                <a:cubicBezTo>
                  <a:pt x="1882496" y="4380786"/>
                  <a:pt x="1891791" y="4389405"/>
                  <a:pt x="1899907" y="4368561"/>
                </a:cubicBezTo>
                <a:cubicBezTo>
                  <a:pt x="1901239" y="4364496"/>
                  <a:pt x="1921205" y="4357854"/>
                  <a:pt x="1931887" y="4355548"/>
                </a:cubicBezTo>
                <a:cubicBezTo>
                  <a:pt x="1947242" y="4351964"/>
                  <a:pt x="1947426" y="4352979"/>
                  <a:pt x="1948442" y="4335706"/>
                </a:cubicBezTo>
                <a:cubicBezTo>
                  <a:pt x="1957126" y="4339499"/>
                  <a:pt x="1964104" y="4336692"/>
                  <a:pt x="1969191" y="4321951"/>
                </a:cubicBezTo>
                <a:cubicBezTo>
                  <a:pt x="1971854" y="4313818"/>
                  <a:pt x="1977677" y="4307457"/>
                  <a:pt x="1985808" y="4303886"/>
                </a:cubicBezTo>
                <a:cubicBezTo>
                  <a:pt x="1991027" y="4301336"/>
                  <a:pt x="1998913" y="4294972"/>
                  <a:pt x="1995813" y="4290660"/>
                </a:cubicBezTo>
                <a:cubicBezTo>
                  <a:pt x="1993624" y="4287109"/>
                  <a:pt x="1987367" y="4281024"/>
                  <a:pt x="1979422" y="4289929"/>
                </a:cubicBezTo>
                <a:cubicBezTo>
                  <a:pt x="1971902" y="4298324"/>
                  <a:pt x="1962860" y="4301136"/>
                  <a:pt x="1956251" y="4310292"/>
                </a:cubicBezTo>
                <a:cubicBezTo>
                  <a:pt x="1953159" y="4314616"/>
                  <a:pt x="1945639" y="4323011"/>
                  <a:pt x="1947571" y="4310817"/>
                </a:cubicBezTo>
                <a:cubicBezTo>
                  <a:pt x="1944961" y="4312091"/>
                  <a:pt x="1940713" y="4312861"/>
                  <a:pt x="1939319" y="4315150"/>
                </a:cubicBezTo>
                <a:cubicBezTo>
                  <a:pt x="1921797" y="4341090"/>
                  <a:pt x="1897217" y="4346470"/>
                  <a:pt x="1876655" y="4365558"/>
                </a:cubicBezTo>
                <a:cubicBezTo>
                  <a:pt x="1857670" y="4383374"/>
                  <a:pt x="1836076" y="4402463"/>
                  <a:pt x="1813435" y="4404284"/>
                </a:cubicBezTo>
                <a:cubicBezTo>
                  <a:pt x="1808882" y="4404801"/>
                  <a:pt x="1806948" y="4412678"/>
                  <a:pt x="1802761" y="4415225"/>
                </a:cubicBezTo>
                <a:cubicBezTo>
                  <a:pt x="1800455" y="4416754"/>
                  <a:pt x="1797059" y="4420824"/>
                  <a:pt x="1795723" y="4420572"/>
                </a:cubicBezTo>
                <a:cubicBezTo>
                  <a:pt x="1772293" y="4420871"/>
                  <a:pt x="1751923" y="4453928"/>
                  <a:pt x="1729711" y="4459558"/>
                </a:cubicBezTo>
                <a:cubicBezTo>
                  <a:pt x="1725462" y="4460328"/>
                  <a:pt x="1716548" y="4471012"/>
                  <a:pt x="1717752" y="4459072"/>
                </a:cubicBezTo>
                <a:cubicBezTo>
                  <a:pt x="1722604" y="4454491"/>
                  <a:pt x="1717262" y="4453486"/>
                  <a:pt x="1719202" y="4449926"/>
                </a:cubicBezTo>
                <a:cubicBezTo>
                  <a:pt x="1731881" y="4441521"/>
                  <a:pt x="1745900" y="4437684"/>
                  <a:pt x="1757724" y="4421660"/>
                </a:cubicBezTo>
                <a:cubicBezTo>
                  <a:pt x="1745469" y="4429557"/>
                  <a:pt x="1733333" y="4436692"/>
                  <a:pt x="1720775" y="4444335"/>
                </a:cubicBezTo>
                <a:cubicBezTo>
                  <a:pt x="1710817" y="4442069"/>
                  <a:pt x="1703407" y="4436749"/>
                  <a:pt x="1701091" y="4425323"/>
                </a:cubicBezTo>
                <a:cubicBezTo>
                  <a:pt x="1700907" y="4424308"/>
                  <a:pt x="1702302" y="4422019"/>
                  <a:pt x="1703271" y="4420240"/>
                </a:cubicBezTo>
                <a:cubicBezTo>
                  <a:pt x="1717360" y="4426817"/>
                  <a:pt x="1717521" y="4401925"/>
                  <a:pt x="1728627" y="4399111"/>
                </a:cubicBezTo>
                <a:cubicBezTo>
                  <a:pt x="1732571" y="4398087"/>
                  <a:pt x="1732872" y="4394023"/>
                  <a:pt x="1731171" y="4391740"/>
                </a:cubicBezTo>
                <a:cubicBezTo>
                  <a:pt x="1727584" y="4386159"/>
                  <a:pt x="1725454" y="4380067"/>
                  <a:pt x="1738745" y="4376486"/>
                </a:cubicBezTo>
                <a:cubicBezTo>
                  <a:pt x="1743419" y="4375208"/>
                  <a:pt x="1743174" y="4372414"/>
                  <a:pt x="1742624" y="4369368"/>
                </a:cubicBezTo>
                <a:cubicBezTo>
                  <a:pt x="1742563" y="4367589"/>
                  <a:pt x="1745047" y="4362759"/>
                  <a:pt x="1745775" y="4362503"/>
                </a:cubicBezTo>
                <a:cubicBezTo>
                  <a:pt x="1762161" y="4358917"/>
                  <a:pt x="1776471" y="4338062"/>
                  <a:pt x="1792553" y="4334222"/>
                </a:cubicBezTo>
                <a:cubicBezTo>
                  <a:pt x="1801900" y="4331665"/>
                  <a:pt x="1811490" y="4331900"/>
                  <a:pt x="1817971" y="4314871"/>
                </a:cubicBezTo>
                <a:cubicBezTo>
                  <a:pt x="1819970" y="4308771"/>
                  <a:pt x="1830527" y="4302910"/>
                  <a:pt x="1834231" y="4303411"/>
                </a:cubicBezTo>
                <a:cubicBezTo>
                  <a:pt x="1849164" y="4304652"/>
                  <a:pt x="1864636" y="4295987"/>
                  <a:pt x="1880412" y="4287576"/>
                </a:cubicBezTo>
                <a:cubicBezTo>
                  <a:pt x="1887937" y="4283498"/>
                  <a:pt x="1887519" y="4292643"/>
                  <a:pt x="1892680" y="4292633"/>
                </a:cubicBezTo>
                <a:cubicBezTo>
                  <a:pt x="1887713" y="4306612"/>
                  <a:pt x="1875392" y="4308413"/>
                  <a:pt x="1867081" y="4315286"/>
                </a:cubicBezTo>
                <a:cubicBezTo>
                  <a:pt x="1861197" y="4319869"/>
                  <a:pt x="1854463" y="4325470"/>
                  <a:pt x="1845484" y="4330058"/>
                </a:cubicBezTo>
                <a:cubicBezTo>
                  <a:pt x="1854292" y="4337407"/>
                  <a:pt x="1869885" y="4327981"/>
                  <a:pt x="1874858" y="4322637"/>
                </a:cubicBezTo>
                <a:cubicBezTo>
                  <a:pt x="1892083" y="4305079"/>
                  <a:pt x="1900704" y="4307096"/>
                  <a:pt x="1910304" y="4315967"/>
                </a:cubicBezTo>
                <a:cubicBezTo>
                  <a:pt x="1902402" y="4305060"/>
                  <a:pt x="1901118" y="4293633"/>
                  <a:pt x="1928117" y="4277327"/>
                </a:cubicBezTo>
                <a:cubicBezTo>
                  <a:pt x="1916403" y="4279635"/>
                  <a:pt x="1912096" y="4282945"/>
                  <a:pt x="1907668" y="4287017"/>
                </a:cubicBezTo>
                <a:cubicBezTo>
                  <a:pt x="1904089" y="4290072"/>
                  <a:pt x="1903177" y="4289312"/>
                  <a:pt x="1905542" y="4285243"/>
                </a:cubicBezTo>
                <a:cubicBezTo>
                  <a:pt x="1906087" y="4283971"/>
                  <a:pt x="1907361" y="4282445"/>
                  <a:pt x="1908209" y="4281428"/>
                </a:cubicBezTo>
                <a:cubicBezTo>
                  <a:pt x="1908633" y="4280919"/>
                  <a:pt x="1909787" y="4280155"/>
                  <a:pt x="1909787" y="4280155"/>
                </a:cubicBezTo>
                <a:cubicBezTo>
                  <a:pt x="1912662" y="4269609"/>
                  <a:pt x="1918619" y="4261851"/>
                  <a:pt x="1925639" y="4254980"/>
                </a:cubicBezTo>
                <a:lnTo>
                  <a:pt x="1935051" y="4246575"/>
                </a:lnTo>
                <a:lnTo>
                  <a:pt x="1456562" y="4495288"/>
                </a:lnTo>
                <a:lnTo>
                  <a:pt x="1512446" y="4603766"/>
                </a:lnTo>
                <a:lnTo>
                  <a:pt x="1532842" y="4593021"/>
                </a:lnTo>
                <a:cubicBezTo>
                  <a:pt x="1538181" y="4589709"/>
                  <a:pt x="1541397" y="4588940"/>
                  <a:pt x="1546188" y="4582583"/>
                </a:cubicBezTo>
                <a:cubicBezTo>
                  <a:pt x="1559406" y="4564270"/>
                  <a:pt x="1577253" y="4564489"/>
                  <a:pt x="1592113" y="4551000"/>
                </a:cubicBezTo>
                <a:cubicBezTo>
                  <a:pt x="1625059" y="4531888"/>
                  <a:pt x="1658916" y="4513537"/>
                  <a:pt x="1691679" y="4493410"/>
                </a:cubicBezTo>
                <a:cubicBezTo>
                  <a:pt x="1700051" y="4488315"/>
                  <a:pt x="1708128" y="4491601"/>
                  <a:pt x="1715706" y="4480666"/>
                </a:cubicBezTo>
                <a:cubicBezTo>
                  <a:pt x="1718678" y="4477104"/>
                  <a:pt x="1719955" y="4479896"/>
                  <a:pt x="1720746" y="4481418"/>
                </a:cubicBezTo>
                <a:cubicBezTo>
                  <a:pt x="1722510" y="4485478"/>
                  <a:pt x="1717836" y="4486757"/>
                  <a:pt x="1715714" y="4489301"/>
                </a:cubicBezTo>
                <a:cubicBezTo>
                  <a:pt x="1696550" y="4510419"/>
                  <a:pt x="1675804" y="4528491"/>
                  <a:pt x="1654269" y="4545042"/>
                </a:cubicBezTo>
                <a:lnTo>
                  <a:pt x="1529409" y="4625538"/>
                </a:lnTo>
                <a:lnTo>
                  <a:pt x="1525310" y="4628515"/>
                </a:lnTo>
                <a:close/>
              </a:path>
            </a:pathLst>
          </a:custGeom>
          <a:solidFill>
            <a:schemeClr val="accent4"/>
          </a:solidFill>
          <a:ln w="6621"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D3106317-B11D-4BBF-9850-25597C1823CD}"/>
              </a:ext>
            </a:extLst>
          </p:cNvPr>
          <p:cNvGrpSpPr/>
          <p:nvPr userDrawn="1"/>
        </p:nvGrpSpPr>
        <p:grpSpPr>
          <a:xfrm rot="10800000">
            <a:off x="596700" y="3177103"/>
            <a:ext cx="3375974" cy="3494880"/>
            <a:chOff x="438496" y="183960"/>
            <a:chExt cx="3375974" cy="3494880"/>
          </a:xfrm>
        </p:grpSpPr>
        <p:sp>
          <p:nvSpPr>
            <p:cNvPr id="5" name="Freeform: Shape 4">
              <a:extLst>
                <a:ext uri="{FF2B5EF4-FFF2-40B4-BE49-F238E27FC236}">
                  <a16:creationId xmlns:a16="http://schemas.microsoft.com/office/drawing/2014/main" id="{B5E166C6-E10B-4C9E-A4CA-08F7610FDC19}"/>
                </a:ext>
              </a:extLst>
            </p:cNvPr>
            <p:cNvSpPr/>
            <p:nvPr/>
          </p:nvSpPr>
          <p:spPr>
            <a:xfrm>
              <a:off x="438496" y="184428"/>
              <a:ext cx="3375974" cy="3494412"/>
            </a:xfrm>
            <a:custGeom>
              <a:avLst/>
              <a:gdLst>
                <a:gd name="connsiteX0" fmla="*/ 2844037 w 2849458"/>
                <a:gd name="connsiteY0" fmla="*/ 2371172 h 2949424"/>
                <a:gd name="connsiteX1" fmla="*/ 2784679 w 2849458"/>
                <a:gd name="connsiteY1" fmla="*/ 2533855 h 2949424"/>
                <a:gd name="connsiteX2" fmla="*/ 2686483 w 2849458"/>
                <a:gd name="connsiteY2" fmla="*/ 2609334 h 2949424"/>
                <a:gd name="connsiteX3" fmla="*/ 476705 w 2849458"/>
                <a:gd name="connsiteY3" fmla="*/ 2947524 h 2949424"/>
                <a:gd name="connsiteX4" fmla="*/ 360922 w 2849458"/>
                <a:gd name="connsiteY4" fmla="*/ 2929571 h 2949424"/>
                <a:gd name="connsiteX5" fmla="*/ 208132 w 2849458"/>
                <a:gd name="connsiteY5" fmla="*/ 2778246 h 2949424"/>
                <a:gd name="connsiteX6" fmla="*/ 162698 w 2849458"/>
                <a:gd name="connsiteY6" fmla="*/ 2518100 h 2949424"/>
                <a:gd name="connsiteX7" fmla="*/ 146942 w 2849458"/>
                <a:gd name="connsiteY7" fmla="*/ 2457643 h 2949424"/>
                <a:gd name="connsiteX8" fmla="*/ 6976 w 2849458"/>
                <a:gd name="connsiteY8" fmla="*/ 2120919 h 2949424"/>
                <a:gd name="connsiteX9" fmla="*/ 87951 w 2849458"/>
                <a:gd name="connsiteY9" fmla="*/ 1902542 h 2949424"/>
                <a:gd name="connsiteX10" fmla="*/ 837246 w 2849458"/>
                <a:gd name="connsiteY10" fmla="*/ 1526246 h 2949424"/>
                <a:gd name="connsiteX11" fmla="*/ 850070 w 2849458"/>
                <a:gd name="connsiteY11" fmla="*/ 1520750 h 2949424"/>
                <a:gd name="connsiteX12" fmla="*/ 864726 w 2849458"/>
                <a:gd name="connsiteY12" fmla="*/ 1481545 h 2949424"/>
                <a:gd name="connsiteX13" fmla="*/ 847505 w 2849458"/>
                <a:gd name="connsiteY13" fmla="*/ 1450401 h 2949424"/>
                <a:gd name="connsiteX14" fmla="*/ 770194 w 2849458"/>
                <a:gd name="connsiteY14" fmla="*/ 1326556 h 2949424"/>
                <a:gd name="connsiteX15" fmla="*/ 757737 w 2849458"/>
                <a:gd name="connsiteY15" fmla="*/ 1321793 h 2949424"/>
                <a:gd name="connsiteX16" fmla="*/ 556948 w 2849458"/>
                <a:gd name="connsiteY16" fmla="*/ 1346342 h 2949424"/>
                <a:gd name="connsiteX17" fmla="*/ 540826 w 2849458"/>
                <a:gd name="connsiteY17" fmla="*/ 1334984 h 2949424"/>
                <a:gd name="connsiteX18" fmla="*/ 423210 w 2849458"/>
                <a:gd name="connsiteY18" fmla="*/ 921681 h 2949424"/>
                <a:gd name="connsiteX19" fmla="*/ 418447 w 2849458"/>
                <a:gd name="connsiteY19" fmla="*/ 907391 h 2949424"/>
                <a:gd name="connsiteX20" fmla="*/ 186514 w 2849458"/>
                <a:gd name="connsiteY20" fmla="*/ 439128 h 2949424"/>
                <a:gd name="connsiteX21" fmla="*/ 78425 w 2849458"/>
                <a:gd name="connsiteY21" fmla="*/ 261422 h 2949424"/>
                <a:gd name="connsiteX22" fmla="*/ 68166 w 2849458"/>
                <a:gd name="connsiteY22" fmla="*/ 125853 h 2949424"/>
                <a:gd name="connsiteX23" fmla="*/ 217292 w 2849458"/>
                <a:gd name="connsiteY23" fmla="*/ 6772 h 2949424"/>
                <a:gd name="connsiteX24" fmla="*/ 334907 w 2849458"/>
                <a:gd name="connsiteY24" fmla="*/ 33519 h 2949424"/>
                <a:gd name="connsiteX25" fmla="*/ 356159 w 2849458"/>
                <a:gd name="connsiteY25" fmla="*/ 61366 h 2949424"/>
                <a:gd name="connsiteX26" fmla="*/ 705341 w 2849458"/>
                <a:gd name="connsiteY26" fmla="*/ 716861 h 2949424"/>
                <a:gd name="connsiteX27" fmla="*/ 717432 w 2849458"/>
                <a:gd name="connsiteY27" fmla="*/ 730418 h 2949424"/>
                <a:gd name="connsiteX28" fmla="*/ 951564 w 2849458"/>
                <a:gd name="connsiteY28" fmla="*/ 918383 h 2949424"/>
                <a:gd name="connsiteX29" fmla="*/ 961823 w 2849458"/>
                <a:gd name="connsiteY29" fmla="*/ 927177 h 2949424"/>
                <a:gd name="connsiteX30" fmla="*/ 939473 w 2849458"/>
                <a:gd name="connsiteY30" fmla="*/ 933039 h 2949424"/>
                <a:gd name="connsiteX31" fmla="*/ 877184 w 2849458"/>
                <a:gd name="connsiteY31" fmla="*/ 977374 h 2949424"/>
                <a:gd name="connsiteX32" fmla="*/ 849704 w 2849458"/>
                <a:gd name="connsiteY32" fmla="*/ 1071540 h 2949424"/>
                <a:gd name="connsiteX33" fmla="*/ 854833 w 2849458"/>
                <a:gd name="connsiteY33" fmla="*/ 1196483 h 2949424"/>
                <a:gd name="connsiteX34" fmla="*/ 862528 w 2849458"/>
                <a:gd name="connsiteY34" fmla="*/ 1220299 h 2949424"/>
                <a:gd name="connsiteX35" fmla="*/ 979777 w 2849458"/>
                <a:gd name="connsiteY35" fmla="*/ 1466156 h 2949424"/>
                <a:gd name="connsiteX36" fmla="*/ 994433 w 2849458"/>
                <a:gd name="connsiteY36" fmla="*/ 1514521 h 2949424"/>
                <a:gd name="connsiteX37" fmla="*/ 945701 w 2849458"/>
                <a:gd name="connsiteY37" fmla="*/ 1614183 h 2949424"/>
                <a:gd name="connsiteX38" fmla="*/ 198239 w 2849458"/>
                <a:gd name="connsiteY38" fmla="*/ 1982052 h 2949424"/>
                <a:gd name="connsiteX39" fmla="*/ 148042 w 2849458"/>
                <a:gd name="connsiteY39" fmla="*/ 2016127 h 2949424"/>
                <a:gd name="connsiteX40" fmla="*/ 127889 w 2849458"/>
                <a:gd name="connsiteY40" fmla="*/ 2113591 h 2949424"/>
                <a:gd name="connsiteX41" fmla="*/ 198239 w 2849458"/>
                <a:gd name="connsiteY41" fmla="*/ 2272243 h 2949424"/>
                <a:gd name="connsiteX42" fmla="*/ 206300 w 2849458"/>
                <a:gd name="connsiteY42" fmla="*/ 2287999 h 2949424"/>
                <a:gd name="connsiteX43" fmla="*/ 219124 w 2849458"/>
                <a:gd name="connsiteY43" fmla="*/ 2257954 h 2949424"/>
                <a:gd name="connsiteX44" fmla="*/ 289473 w 2849458"/>
                <a:gd name="connsiteY44" fmla="*/ 2150964 h 2949424"/>
                <a:gd name="connsiteX45" fmla="*/ 378509 w 2849458"/>
                <a:gd name="connsiteY45" fmla="*/ 2108827 h 2949424"/>
                <a:gd name="connsiteX46" fmla="*/ 2593417 w 2849458"/>
                <a:gd name="connsiteY46" fmla="*/ 1839521 h 2949424"/>
                <a:gd name="connsiteX47" fmla="*/ 2630790 w 2849458"/>
                <a:gd name="connsiteY47" fmla="*/ 1845383 h 2949424"/>
                <a:gd name="connsiteX48" fmla="*/ 2781748 w 2849458"/>
                <a:gd name="connsiteY48" fmla="*/ 1993777 h 2949424"/>
                <a:gd name="connsiteX49" fmla="*/ 2844037 w 2849458"/>
                <a:gd name="connsiteY49" fmla="*/ 2371172 h 294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849458" h="2949424">
                  <a:moveTo>
                    <a:pt x="2844037" y="2371172"/>
                  </a:moveTo>
                  <a:cubicBezTo>
                    <a:pt x="2834510" y="2429064"/>
                    <a:pt x="2818388" y="2484757"/>
                    <a:pt x="2784679" y="2533855"/>
                  </a:cubicBezTo>
                  <a:cubicBezTo>
                    <a:pt x="2760130" y="2569763"/>
                    <a:pt x="2728986" y="2597243"/>
                    <a:pt x="2686483" y="2609334"/>
                  </a:cubicBezTo>
                  <a:cubicBezTo>
                    <a:pt x="2663033" y="2615930"/>
                    <a:pt x="638656" y="2921510"/>
                    <a:pt x="476705" y="2947524"/>
                  </a:cubicBezTo>
                  <a:cubicBezTo>
                    <a:pt x="437134" y="2953753"/>
                    <a:pt x="397929" y="2943860"/>
                    <a:pt x="360922" y="2929571"/>
                  </a:cubicBezTo>
                  <a:cubicBezTo>
                    <a:pt x="288008" y="2901358"/>
                    <a:pt x="240009" y="2847496"/>
                    <a:pt x="208132" y="2778246"/>
                  </a:cubicBezTo>
                  <a:cubicBezTo>
                    <a:pt x="170026" y="2695439"/>
                    <a:pt x="159034" y="2607869"/>
                    <a:pt x="162698" y="2518100"/>
                  </a:cubicBezTo>
                  <a:cubicBezTo>
                    <a:pt x="163797" y="2495383"/>
                    <a:pt x="160133" y="2477063"/>
                    <a:pt x="146942" y="2457643"/>
                  </a:cubicBezTo>
                  <a:cubicBezTo>
                    <a:pt x="103340" y="2392790"/>
                    <a:pt x="17602" y="2164154"/>
                    <a:pt x="6976" y="2120919"/>
                  </a:cubicBezTo>
                  <a:cubicBezTo>
                    <a:pt x="-15008" y="2030417"/>
                    <a:pt x="15770" y="1958602"/>
                    <a:pt x="87951" y="1902542"/>
                  </a:cubicBezTo>
                  <a:cubicBezTo>
                    <a:pt x="108836" y="1886421"/>
                    <a:pt x="610076" y="1637999"/>
                    <a:pt x="837246" y="1526246"/>
                  </a:cubicBezTo>
                  <a:cubicBezTo>
                    <a:pt x="841277" y="1524048"/>
                    <a:pt x="845673" y="1522582"/>
                    <a:pt x="850070" y="1520750"/>
                  </a:cubicBezTo>
                  <a:cubicBezTo>
                    <a:pt x="871688" y="1511956"/>
                    <a:pt x="875352" y="1502430"/>
                    <a:pt x="864726" y="1481545"/>
                  </a:cubicBezTo>
                  <a:cubicBezTo>
                    <a:pt x="859230" y="1470919"/>
                    <a:pt x="853368" y="1460660"/>
                    <a:pt x="847505" y="1450401"/>
                  </a:cubicBezTo>
                  <a:cubicBezTo>
                    <a:pt x="824056" y="1407898"/>
                    <a:pt x="796209" y="1367594"/>
                    <a:pt x="770194" y="1326556"/>
                  </a:cubicBezTo>
                  <a:cubicBezTo>
                    <a:pt x="766897" y="1321427"/>
                    <a:pt x="763233" y="1321060"/>
                    <a:pt x="757737" y="1321793"/>
                  </a:cubicBezTo>
                  <a:cubicBezTo>
                    <a:pt x="690685" y="1330220"/>
                    <a:pt x="623633" y="1337549"/>
                    <a:pt x="556948" y="1346342"/>
                  </a:cubicBezTo>
                  <a:cubicBezTo>
                    <a:pt x="545589" y="1347808"/>
                    <a:pt x="543391" y="1343777"/>
                    <a:pt x="540826" y="1334984"/>
                  </a:cubicBezTo>
                  <a:cubicBezTo>
                    <a:pt x="501621" y="1197216"/>
                    <a:pt x="462416" y="1059448"/>
                    <a:pt x="423210" y="921681"/>
                  </a:cubicBezTo>
                  <a:cubicBezTo>
                    <a:pt x="421745" y="916918"/>
                    <a:pt x="420646" y="912154"/>
                    <a:pt x="418447" y="907391"/>
                  </a:cubicBezTo>
                  <a:cubicBezTo>
                    <a:pt x="344800" y="749471"/>
                    <a:pt x="271886" y="591185"/>
                    <a:pt x="186514" y="439128"/>
                  </a:cubicBezTo>
                  <a:cubicBezTo>
                    <a:pt x="152438" y="378671"/>
                    <a:pt x="116897" y="319314"/>
                    <a:pt x="78425" y="261422"/>
                  </a:cubicBezTo>
                  <a:cubicBezTo>
                    <a:pt x="49479" y="217820"/>
                    <a:pt x="46548" y="172386"/>
                    <a:pt x="68166" y="125853"/>
                  </a:cubicBezTo>
                  <a:cubicBezTo>
                    <a:pt x="98211" y="62099"/>
                    <a:pt x="149507" y="25825"/>
                    <a:pt x="217292" y="6772"/>
                  </a:cubicBezTo>
                  <a:cubicBezTo>
                    <a:pt x="290206" y="-13747"/>
                    <a:pt x="314755" y="17398"/>
                    <a:pt x="334907" y="33519"/>
                  </a:cubicBezTo>
                  <a:cubicBezTo>
                    <a:pt x="344434" y="41214"/>
                    <a:pt x="351395" y="49641"/>
                    <a:pt x="356159" y="61366"/>
                  </a:cubicBezTo>
                  <a:cubicBezTo>
                    <a:pt x="425042" y="228079"/>
                    <a:pt x="671265" y="658603"/>
                    <a:pt x="705341" y="716861"/>
                  </a:cubicBezTo>
                  <a:cubicBezTo>
                    <a:pt x="708639" y="722357"/>
                    <a:pt x="712303" y="726754"/>
                    <a:pt x="717432" y="730418"/>
                  </a:cubicBezTo>
                  <a:cubicBezTo>
                    <a:pt x="795476" y="793073"/>
                    <a:pt x="873520" y="855728"/>
                    <a:pt x="951564" y="918383"/>
                  </a:cubicBezTo>
                  <a:cubicBezTo>
                    <a:pt x="954862" y="920948"/>
                    <a:pt x="957793" y="923879"/>
                    <a:pt x="961823" y="927177"/>
                  </a:cubicBezTo>
                  <a:cubicBezTo>
                    <a:pt x="954129" y="931207"/>
                    <a:pt x="946801" y="931940"/>
                    <a:pt x="939473" y="933039"/>
                  </a:cubicBezTo>
                  <a:cubicBezTo>
                    <a:pt x="910893" y="937070"/>
                    <a:pt x="891474" y="953558"/>
                    <a:pt x="877184" y="977374"/>
                  </a:cubicBezTo>
                  <a:cubicBezTo>
                    <a:pt x="859963" y="1006320"/>
                    <a:pt x="853001" y="1038563"/>
                    <a:pt x="849704" y="1071540"/>
                  </a:cubicBezTo>
                  <a:cubicBezTo>
                    <a:pt x="845307" y="1113310"/>
                    <a:pt x="848605" y="1155080"/>
                    <a:pt x="854833" y="1196483"/>
                  </a:cubicBezTo>
                  <a:cubicBezTo>
                    <a:pt x="855933" y="1204911"/>
                    <a:pt x="858864" y="1212605"/>
                    <a:pt x="862528" y="1220299"/>
                  </a:cubicBezTo>
                  <a:cubicBezTo>
                    <a:pt x="902466" y="1301641"/>
                    <a:pt x="942404" y="1383349"/>
                    <a:pt x="979777" y="1466156"/>
                  </a:cubicBezTo>
                  <a:cubicBezTo>
                    <a:pt x="986739" y="1481545"/>
                    <a:pt x="991502" y="1497667"/>
                    <a:pt x="994433" y="1514521"/>
                  </a:cubicBezTo>
                  <a:cubicBezTo>
                    <a:pt x="1001395" y="1558856"/>
                    <a:pt x="982708" y="1590733"/>
                    <a:pt x="945701" y="1614183"/>
                  </a:cubicBezTo>
                  <a:cubicBezTo>
                    <a:pt x="904664" y="1640198"/>
                    <a:pt x="404524" y="1881657"/>
                    <a:pt x="198239" y="1982052"/>
                  </a:cubicBezTo>
                  <a:cubicBezTo>
                    <a:pt x="179919" y="1990845"/>
                    <a:pt x="163064" y="2001838"/>
                    <a:pt x="148042" y="2016127"/>
                  </a:cubicBezTo>
                  <a:cubicBezTo>
                    <a:pt x="124225" y="2039211"/>
                    <a:pt x="113966" y="2081713"/>
                    <a:pt x="127889" y="2113591"/>
                  </a:cubicBezTo>
                  <a:cubicBezTo>
                    <a:pt x="151339" y="2166353"/>
                    <a:pt x="172957" y="2220214"/>
                    <a:pt x="198239" y="2272243"/>
                  </a:cubicBezTo>
                  <a:cubicBezTo>
                    <a:pt x="200437" y="2277007"/>
                    <a:pt x="203002" y="2281770"/>
                    <a:pt x="206300" y="2287999"/>
                  </a:cubicBezTo>
                  <a:cubicBezTo>
                    <a:pt x="211063" y="2276640"/>
                    <a:pt x="215093" y="2267480"/>
                    <a:pt x="219124" y="2257954"/>
                  </a:cubicBezTo>
                  <a:cubicBezTo>
                    <a:pt x="236711" y="2218382"/>
                    <a:pt x="258329" y="2181742"/>
                    <a:pt x="289473" y="2150964"/>
                  </a:cubicBezTo>
                  <a:cubicBezTo>
                    <a:pt x="314389" y="2126781"/>
                    <a:pt x="342968" y="2112125"/>
                    <a:pt x="378509" y="2108827"/>
                  </a:cubicBezTo>
                  <a:cubicBezTo>
                    <a:pt x="547788" y="2092705"/>
                    <a:pt x="2577295" y="1842819"/>
                    <a:pt x="2593417" y="1839521"/>
                  </a:cubicBezTo>
                  <a:cubicBezTo>
                    <a:pt x="2606974" y="1836590"/>
                    <a:pt x="2618699" y="1839521"/>
                    <a:pt x="2630790" y="1845383"/>
                  </a:cubicBezTo>
                  <a:cubicBezTo>
                    <a:pt x="2697842" y="1877993"/>
                    <a:pt x="2745841" y="1929656"/>
                    <a:pt x="2781748" y="1993777"/>
                  </a:cubicBezTo>
                  <a:cubicBezTo>
                    <a:pt x="2873349" y="2163055"/>
                    <a:pt x="2846235" y="2358348"/>
                    <a:pt x="2844037" y="2371172"/>
                  </a:cubicBezTo>
                  <a:close/>
                </a:path>
              </a:pathLst>
            </a:custGeom>
            <a:solidFill>
              <a:schemeClr val="tx1">
                <a:lumMod val="75000"/>
                <a:lumOff val="25000"/>
              </a:schemeClr>
            </a:solidFill>
            <a:ln w="3661"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09A8203-35FF-4FB2-A825-79392567C240}"/>
                </a:ext>
              </a:extLst>
            </p:cNvPr>
            <p:cNvSpPr/>
            <p:nvPr/>
          </p:nvSpPr>
          <p:spPr>
            <a:xfrm>
              <a:off x="666971" y="2400007"/>
              <a:ext cx="3112199" cy="1241551"/>
            </a:xfrm>
            <a:custGeom>
              <a:avLst/>
              <a:gdLst>
                <a:gd name="connsiteX0" fmla="*/ 1366 w 2626821"/>
                <a:gd name="connsiteY0" fmla="*/ 648796 h 1047919"/>
                <a:gd name="connsiteX1" fmla="*/ 37274 w 2626821"/>
                <a:gd name="connsiteY1" fmla="*/ 678840 h 1047919"/>
                <a:gd name="connsiteX2" fmla="*/ 42037 w 2626821"/>
                <a:gd name="connsiteY2" fmla="*/ 694229 h 1047919"/>
                <a:gd name="connsiteX3" fmla="*/ 76845 w 2626821"/>
                <a:gd name="connsiteY3" fmla="*/ 853981 h 1047919"/>
                <a:gd name="connsiteX4" fmla="*/ 134371 w 2626821"/>
                <a:gd name="connsiteY4" fmla="*/ 933124 h 1047919"/>
                <a:gd name="connsiteX5" fmla="*/ 248688 w 2626821"/>
                <a:gd name="connsiteY5" fmla="*/ 933857 h 1047919"/>
                <a:gd name="connsiteX6" fmla="*/ 313175 w 2626821"/>
                <a:gd name="connsiteY6" fmla="*/ 838959 h 1047919"/>
                <a:gd name="connsiteX7" fmla="*/ 339923 w 2626821"/>
                <a:gd name="connsiteY7" fmla="*/ 620582 h 1047919"/>
                <a:gd name="connsiteX8" fmla="*/ 306580 w 2626821"/>
                <a:gd name="connsiteY8" fmla="*/ 483914 h 1047919"/>
                <a:gd name="connsiteX9" fmla="*/ 253818 w 2626821"/>
                <a:gd name="connsiteY9" fmla="*/ 409534 h 1047919"/>
                <a:gd name="connsiteX10" fmla="*/ 129241 w 2626821"/>
                <a:gd name="connsiteY10" fmla="*/ 409901 h 1047919"/>
                <a:gd name="connsiteX11" fmla="*/ 70616 w 2626821"/>
                <a:gd name="connsiteY11" fmla="*/ 499303 h 1047919"/>
                <a:gd name="connsiteX12" fmla="*/ 65120 w 2626821"/>
                <a:gd name="connsiteY12" fmla="*/ 513226 h 1047919"/>
                <a:gd name="connsiteX13" fmla="*/ 34342 w 2626821"/>
                <a:gd name="connsiteY13" fmla="*/ 458632 h 1047919"/>
                <a:gd name="connsiteX14" fmla="*/ 34709 w 2626821"/>
                <a:gd name="connsiteY14" fmla="*/ 449838 h 1047919"/>
                <a:gd name="connsiteX15" fmla="*/ 105058 w 2626821"/>
                <a:gd name="connsiteY15" fmla="*/ 316468 h 1047919"/>
                <a:gd name="connsiteX16" fmla="*/ 131439 w 2626821"/>
                <a:gd name="connsiteY16" fmla="*/ 291186 h 1047919"/>
                <a:gd name="connsiteX17" fmla="*/ 183835 w 2626821"/>
                <a:gd name="connsiteY17" fmla="*/ 270667 h 1047919"/>
                <a:gd name="connsiteX18" fmla="*/ 2402406 w 2626821"/>
                <a:gd name="connsiteY18" fmla="*/ 628 h 1047919"/>
                <a:gd name="connsiteX19" fmla="*/ 2425490 w 2626821"/>
                <a:gd name="connsiteY19" fmla="*/ 3926 h 1047919"/>
                <a:gd name="connsiteX20" fmla="*/ 2566189 w 2626821"/>
                <a:gd name="connsiteY20" fmla="*/ 147922 h 1047919"/>
                <a:gd name="connsiteX21" fmla="*/ 2625546 w 2626821"/>
                <a:gd name="connsiteY21" fmla="*/ 371795 h 1047919"/>
                <a:gd name="connsiteX22" fmla="*/ 2599898 w 2626821"/>
                <a:gd name="connsiteY22" fmla="*/ 579179 h 1047919"/>
                <a:gd name="connsiteX23" fmla="*/ 2545670 w 2626821"/>
                <a:gd name="connsiteY23" fmla="*/ 671879 h 1047919"/>
                <a:gd name="connsiteX24" fmla="*/ 2446375 w 2626821"/>
                <a:gd name="connsiteY24" fmla="*/ 715847 h 1047919"/>
                <a:gd name="connsiteX25" fmla="*/ 283863 w 2626821"/>
                <a:gd name="connsiteY25" fmla="*/ 1045977 h 1047919"/>
                <a:gd name="connsiteX26" fmla="*/ 137668 w 2626821"/>
                <a:gd name="connsiteY26" fmla="*/ 1009336 h 1047919"/>
                <a:gd name="connsiteX27" fmla="*/ 30678 w 2626821"/>
                <a:gd name="connsiteY27" fmla="*/ 864973 h 1047919"/>
                <a:gd name="connsiteX28" fmla="*/ 267 w 2626821"/>
                <a:gd name="connsiteY28" fmla="*/ 654658 h 1047919"/>
                <a:gd name="connsiteX29" fmla="*/ 1366 w 2626821"/>
                <a:gd name="connsiteY29" fmla="*/ 648796 h 104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6821" h="1047919">
                  <a:moveTo>
                    <a:pt x="1366" y="648796"/>
                  </a:moveTo>
                  <a:cubicBezTo>
                    <a:pt x="13824" y="660154"/>
                    <a:pt x="24816" y="670413"/>
                    <a:pt x="37274" y="678840"/>
                  </a:cubicBezTo>
                  <a:cubicBezTo>
                    <a:pt x="43136" y="682871"/>
                    <a:pt x="42037" y="688733"/>
                    <a:pt x="42037" y="694229"/>
                  </a:cubicBezTo>
                  <a:cubicBezTo>
                    <a:pt x="44602" y="749556"/>
                    <a:pt x="54128" y="803051"/>
                    <a:pt x="76845" y="853981"/>
                  </a:cubicBezTo>
                  <a:cubicBezTo>
                    <a:pt x="90402" y="884393"/>
                    <a:pt x="107623" y="912239"/>
                    <a:pt x="134371" y="933124"/>
                  </a:cubicBezTo>
                  <a:cubicBezTo>
                    <a:pt x="170644" y="961337"/>
                    <a:pt x="212048" y="961704"/>
                    <a:pt x="248688" y="933857"/>
                  </a:cubicBezTo>
                  <a:cubicBezTo>
                    <a:pt x="280565" y="909674"/>
                    <a:pt x="299252" y="875599"/>
                    <a:pt x="313175" y="838959"/>
                  </a:cubicBezTo>
                  <a:cubicBezTo>
                    <a:pt x="339923" y="768609"/>
                    <a:pt x="346152" y="695329"/>
                    <a:pt x="339923" y="620582"/>
                  </a:cubicBezTo>
                  <a:cubicBezTo>
                    <a:pt x="335892" y="573316"/>
                    <a:pt x="325999" y="527516"/>
                    <a:pt x="306580" y="483914"/>
                  </a:cubicBezTo>
                  <a:cubicBezTo>
                    <a:pt x="294122" y="455701"/>
                    <a:pt x="278001" y="429686"/>
                    <a:pt x="253818" y="409534"/>
                  </a:cubicBezTo>
                  <a:cubicBezTo>
                    <a:pt x="215346" y="376924"/>
                    <a:pt x="167713" y="376924"/>
                    <a:pt x="129241" y="409901"/>
                  </a:cubicBezTo>
                  <a:cubicBezTo>
                    <a:pt x="101028" y="434083"/>
                    <a:pt x="84173" y="465594"/>
                    <a:pt x="70616" y="499303"/>
                  </a:cubicBezTo>
                  <a:cubicBezTo>
                    <a:pt x="69151" y="502967"/>
                    <a:pt x="67685" y="506997"/>
                    <a:pt x="65120" y="513226"/>
                  </a:cubicBezTo>
                  <a:cubicBezTo>
                    <a:pt x="54128" y="493807"/>
                    <a:pt x="44235" y="476219"/>
                    <a:pt x="34342" y="458632"/>
                  </a:cubicBezTo>
                  <a:cubicBezTo>
                    <a:pt x="32510" y="455334"/>
                    <a:pt x="33976" y="452770"/>
                    <a:pt x="34709" y="449838"/>
                  </a:cubicBezTo>
                  <a:cubicBezTo>
                    <a:pt x="50831" y="401473"/>
                    <a:pt x="71716" y="355673"/>
                    <a:pt x="105058" y="316468"/>
                  </a:cubicBezTo>
                  <a:cubicBezTo>
                    <a:pt x="113119" y="306941"/>
                    <a:pt x="121913" y="298514"/>
                    <a:pt x="131439" y="291186"/>
                  </a:cubicBezTo>
                  <a:cubicBezTo>
                    <a:pt x="146828" y="279095"/>
                    <a:pt x="163683" y="272499"/>
                    <a:pt x="183835" y="270667"/>
                  </a:cubicBezTo>
                  <a:cubicBezTo>
                    <a:pt x="265176" y="263339"/>
                    <a:pt x="2354041" y="8322"/>
                    <a:pt x="2402406" y="628"/>
                  </a:cubicBezTo>
                  <a:cubicBezTo>
                    <a:pt x="2410834" y="-837"/>
                    <a:pt x="2418162" y="262"/>
                    <a:pt x="2425490" y="3926"/>
                  </a:cubicBezTo>
                  <a:cubicBezTo>
                    <a:pt x="2489244" y="35436"/>
                    <a:pt x="2533579" y="86000"/>
                    <a:pt x="2566189" y="147922"/>
                  </a:cubicBezTo>
                  <a:cubicBezTo>
                    <a:pt x="2602829" y="217905"/>
                    <a:pt x="2620783" y="293384"/>
                    <a:pt x="2625546" y="371795"/>
                  </a:cubicBezTo>
                  <a:cubicBezTo>
                    <a:pt x="2629943" y="442510"/>
                    <a:pt x="2623348" y="511761"/>
                    <a:pt x="2599898" y="579179"/>
                  </a:cubicBezTo>
                  <a:cubicBezTo>
                    <a:pt x="2587807" y="613621"/>
                    <a:pt x="2570952" y="645132"/>
                    <a:pt x="2545670" y="671879"/>
                  </a:cubicBezTo>
                  <a:cubicBezTo>
                    <a:pt x="2518556" y="700458"/>
                    <a:pt x="2484847" y="711084"/>
                    <a:pt x="2446375" y="715847"/>
                  </a:cubicBezTo>
                  <a:cubicBezTo>
                    <a:pt x="2332057" y="729771"/>
                    <a:pt x="389387" y="1030221"/>
                    <a:pt x="283863" y="1045977"/>
                  </a:cubicBezTo>
                  <a:cubicBezTo>
                    <a:pt x="231467" y="1053671"/>
                    <a:pt x="182003" y="1037916"/>
                    <a:pt x="137668" y="1009336"/>
                  </a:cubicBezTo>
                  <a:cubicBezTo>
                    <a:pt x="84173" y="974528"/>
                    <a:pt x="52296" y="923598"/>
                    <a:pt x="30678" y="864973"/>
                  </a:cubicBezTo>
                  <a:cubicBezTo>
                    <a:pt x="5763" y="797189"/>
                    <a:pt x="-1565" y="726473"/>
                    <a:pt x="267" y="654658"/>
                  </a:cubicBezTo>
                  <a:cubicBezTo>
                    <a:pt x="267" y="653192"/>
                    <a:pt x="1000" y="652093"/>
                    <a:pt x="1366" y="648796"/>
                  </a:cubicBezTo>
                  <a:close/>
                </a:path>
              </a:pathLst>
            </a:custGeom>
            <a:gradFill>
              <a:gsLst>
                <a:gs pos="55000">
                  <a:schemeClr val="accent4"/>
                </a:gs>
                <a:gs pos="28000">
                  <a:schemeClr val="accent4">
                    <a:lumMod val="75000"/>
                  </a:schemeClr>
                </a:gs>
                <a:gs pos="0">
                  <a:schemeClr val="accent4">
                    <a:lumMod val="50000"/>
                  </a:schemeClr>
                </a:gs>
                <a:gs pos="80000">
                  <a:schemeClr val="accent4">
                    <a:lumMod val="75000"/>
                  </a:schemeClr>
                </a:gs>
                <a:gs pos="100000">
                  <a:schemeClr val="accent4">
                    <a:lumMod val="50000"/>
                  </a:schemeClr>
                </a:gs>
              </a:gsLst>
              <a:lin ang="4860000" scaled="0"/>
            </a:gradFill>
            <a:ln w="366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CCF7894-B7F5-4F09-A554-D605FB0374C5}"/>
                </a:ext>
              </a:extLst>
            </p:cNvPr>
            <p:cNvSpPr/>
            <p:nvPr/>
          </p:nvSpPr>
          <p:spPr>
            <a:xfrm>
              <a:off x="505697" y="183960"/>
              <a:ext cx="1075555" cy="1591301"/>
            </a:xfrm>
            <a:custGeom>
              <a:avLst/>
              <a:gdLst>
                <a:gd name="connsiteX0" fmla="*/ 248312 w 1075555"/>
                <a:gd name="connsiteY0" fmla="*/ 33 h 1573828"/>
                <a:gd name="connsiteX1" fmla="*/ 332799 w 1075555"/>
                <a:gd name="connsiteY1" fmla="*/ 39713 h 1573828"/>
                <a:gd name="connsiteX2" fmla="*/ 357978 w 1075555"/>
                <a:gd name="connsiteY2" fmla="*/ 72705 h 1573828"/>
                <a:gd name="connsiteX3" fmla="*/ 771681 w 1075555"/>
                <a:gd name="connsiteY3" fmla="*/ 849321 h 1573828"/>
                <a:gd name="connsiteX4" fmla="*/ 786006 w 1075555"/>
                <a:gd name="connsiteY4" fmla="*/ 865383 h 1573828"/>
                <a:gd name="connsiteX5" fmla="*/ 1063401 w 1075555"/>
                <a:gd name="connsiteY5" fmla="*/ 1088080 h 1573828"/>
                <a:gd name="connsiteX6" fmla="*/ 1075555 w 1075555"/>
                <a:gd name="connsiteY6" fmla="*/ 1098499 h 1573828"/>
                <a:gd name="connsiteX7" fmla="*/ 1049076 w 1075555"/>
                <a:gd name="connsiteY7" fmla="*/ 1105444 h 1573828"/>
                <a:gd name="connsiteX8" fmla="*/ 975277 w 1075555"/>
                <a:gd name="connsiteY8" fmla="*/ 1157971 h 1573828"/>
                <a:gd name="connsiteX9" fmla="*/ 942719 w 1075555"/>
                <a:gd name="connsiteY9" fmla="*/ 1269537 h 1573828"/>
                <a:gd name="connsiteX10" fmla="*/ 948796 w 1075555"/>
                <a:gd name="connsiteY10" fmla="*/ 1417567 h 1573828"/>
                <a:gd name="connsiteX11" fmla="*/ 957913 w 1075555"/>
                <a:gd name="connsiteY11" fmla="*/ 1445783 h 1573828"/>
                <a:gd name="connsiteX12" fmla="*/ 958857 w 1075555"/>
                <a:gd name="connsiteY12" fmla="*/ 1447763 h 1573828"/>
                <a:gd name="connsiteX13" fmla="*/ 947781 w 1075555"/>
                <a:gd name="connsiteY13" fmla="*/ 1425576 h 1573828"/>
                <a:gd name="connsiteX14" fmla="*/ 877906 w 1075555"/>
                <a:gd name="connsiteY14" fmla="*/ 1289718 h 1573828"/>
                <a:gd name="connsiteX15" fmla="*/ 851617 w 1075555"/>
                <a:gd name="connsiteY15" fmla="*/ 1286430 h 1573828"/>
                <a:gd name="connsiteX16" fmla="*/ 806428 w 1075555"/>
                <a:gd name="connsiteY16" fmla="*/ 1352160 h 1573828"/>
                <a:gd name="connsiteX17" fmla="*/ 799856 w 1075555"/>
                <a:gd name="connsiteY17" fmla="*/ 1485257 h 1573828"/>
                <a:gd name="connsiteX18" fmla="*/ 818109 w 1075555"/>
                <a:gd name="connsiteY18" fmla="*/ 1517568 h 1573828"/>
                <a:gd name="connsiteX19" fmla="*/ 843875 w 1075555"/>
                <a:gd name="connsiteY19" fmla="*/ 1562062 h 1573828"/>
                <a:gd name="connsiteX20" fmla="*/ 574539 w 1075555"/>
                <a:gd name="connsiteY20" fmla="*/ 1573828 h 1573828"/>
                <a:gd name="connsiteX21" fmla="*/ 437419 w 1075555"/>
                <a:gd name="connsiteY21" fmla="*/ 1091987 h 1573828"/>
                <a:gd name="connsiteX22" fmla="*/ 431776 w 1075555"/>
                <a:gd name="connsiteY22" fmla="*/ 1075057 h 1573828"/>
                <a:gd name="connsiteX23" fmla="*/ 156987 w 1075555"/>
                <a:gd name="connsiteY23" fmla="*/ 520269 h 1573828"/>
                <a:gd name="connsiteX24" fmla="*/ 28925 w 1075555"/>
                <a:gd name="connsiteY24" fmla="*/ 309727 h 1573828"/>
                <a:gd name="connsiteX25" fmla="*/ 16771 w 1075555"/>
                <a:gd name="connsiteY25" fmla="*/ 149108 h 1573828"/>
                <a:gd name="connsiteX26" fmla="*/ 193452 w 1075555"/>
                <a:gd name="connsiteY26" fmla="*/ 8023 h 1573828"/>
                <a:gd name="connsiteX27" fmla="*/ 248312 w 1075555"/>
                <a:gd name="connsiteY27" fmla="*/ 33 h 1573828"/>
                <a:gd name="connsiteX0" fmla="*/ 248312 w 1075555"/>
                <a:gd name="connsiteY0" fmla="*/ 33 h 1591301"/>
                <a:gd name="connsiteX1" fmla="*/ 332799 w 1075555"/>
                <a:gd name="connsiteY1" fmla="*/ 39713 h 1591301"/>
                <a:gd name="connsiteX2" fmla="*/ 357978 w 1075555"/>
                <a:gd name="connsiteY2" fmla="*/ 72705 h 1591301"/>
                <a:gd name="connsiteX3" fmla="*/ 771681 w 1075555"/>
                <a:gd name="connsiteY3" fmla="*/ 849321 h 1591301"/>
                <a:gd name="connsiteX4" fmla="*/ 786006 w 1075555"/>
                <a:gd name="connsiteY4" fmla="*/ 865383 h 1591301"/>
                <a:gd name="connsiteX5" fmla="*/ 1063401 w 1075555"/>
                <a:gd name="connsiteY5" fmla="*/ 1088080 h 1591301"/>
                <a:gd name="connsiteX6" fmla="*/ 1075555 w 1075555"/>
                <a:gd name="connsiteY6" fmla="*/ 1098499 h 1591301"/>
                <a:gd name="connsiteX7" fmla="*/ 1049076 w 1075555"/>
                <a:gd name="connsiteY7" fmla="*/ 1105444 h 1591301"/>
                <a:gd name="connsiteX8" fmla="*/ 975277 w 1075555"/>
                <a:gd name="connsiteY8" fmla="*/ 1157971 h 1591301"/>
                <a:gd name="connsiteX9" fmla="*/ 942719 w 1075555"/>
                <a:gd name="connsiteY9" fmla="*/ 1269537 h 1591301"/>
                <a:gd name="connsiteX10" fmla="*/ 948796 w 1075555"/>
                <a:gd name="connsiteY10" fmla="*/ 1417567 h 1591301"/>
                <a:gd name="connsiteX11" fmla="*/ 957913 w 1075555"/>
                <a:gd name="connsiteY11" fmla="*/ 1445783 h 1591301"/>
                <a:gd name="connsiteX12" fmla="*/ 958857 w 1075555"/>
                <a:gd name="connsiteY12" fmla="*/ 1447763 h 1591301"/>
                <a:gd name="connsiteX13" fmla="*/ 947781 w 1075555"/>
                <a:gd name="connsiteY13" fmla="*/ 1425576 h 1591301"/>
                <a:gd name="connsiteX14" fmla="*/ 877906 w 1075555"/>
                <a:gd name="connsiteY14" fmla="*/ 1289718 h 1591301"/>
                <a:gd name="connsiteX15" fmla="*/ 851617 w 1075555"/>
                <a:gd name="connsiteY15" fmla="*/ 1286430 h 1591301"/>
                <a:gd name="connsiteX16" fmla="*/ 806428 w 1075555"/>
                <a:gd name="connsiteY16" fmla="*/ 1352160 h 1591301"/>
                <a:gd name="connsiteX17" fmla="*/ 799856 w 1075555"/>
                <a:gd name="connsiteY17" fmla="*/ 1485257 h 1591301"/>
                <a:gd name="connsiteX18" fmla="*/ 818109 w 1075555"/>
                <a:gd name="connsiteY18" fmla="*/ 1517568 h 1591301"/>
                <a:gd name="connsiteX19" fmla="*/ 843875 w 1075555"/>
                <a:gd name="connsiteY19" fmla="*/ 1562062 h 1591301"/>
                <a:gd name="connsiteX20" fmla="*/ 580363 w 1075555"/>
                <a:gd name="connsiteY20" fmla="*/ 1591301 h 1591301"/>
                <a:gd name="connsiteX21" fmla="*/ 437419 w 1075555"/>
                <a:gd name="connsiteY21" fmla="*/ 1091987 h 1591301"/>
                <a:gd name="connsiteX22" fmla="*/ 431776 w 1075555"/>
                <a:gd name="connsiteY22" fmla="*/ 1075057 h 1591301"/>
                <a:gd name="connsiteX23" fmla="*/ 156987 w 1075555"/>
                <a:gd name="connsiteY23" fmla="*/ 520269 h 1591301"/>
                <a:gd name="connsiteX24" fmla="*/ 28925 w 1075555"/>
                <a:gd name="connsiteY24" fmla="*/ 309727 h 1591301"/>
                <a:gd name="connsiteX25" fmla="*/ 16771 w 1075555"/>
                <a:gd name="connsiteY25" fmla="*/ 149108 h 1591301"/>
                <a:gd name="connsiteX26" fmla="*/ 193452 w 1075555"/>
                <a:gd name="connsiteY26" fmla="*/ 8023 h 1591301"/>
                <a:gd name="connsiteX27" fmla="*/ 248312 w 1075555"/>
                <a:gd name="connsiteY27" fmla="*/ 33 h 15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5555" h="1591301">
                  <a:moveTo>
                    <a:pt x="248312" y="33"/>
                  </a:moveTo>
                  <a:cubicBezTo>
                    <a:pt x="294056" y="1050"/>
                    <a:pt x="314893" y="25388"/>
                    <a:pt x="332799" y="39713"/>
                  </a:cubicBezTo>
                  <a:cubicBezTo>
                    <a:pt x="344087" y="48829"/>
                    <a:pt x="352334" y="58814"/>
                    <a:pt x="357978" y="72705"/>
                  </a:cubicBezTo>
                  <a:cubicBezTo>
                    <a:pt x="439589" y="270223"/>
                    <a:pt x="731309" y="780298"/>
                    <a:pt x="771681" y="849321"/>
                  </a:cubicBezTo>
                  <a:cubicBezTo>
                    <a:pt x="775589" y="855833"/>
                    <a:pt x="779930" y="861042"/>
                    <a:pt x="786006" y="865383"/>
                  </a:cubicBezTo>
                  <a:lnTo>
                    <a:pt x="1063401" y="1088080"/>
                  </a:lnTo>
                  <a:cubicBezTo>
                    <a:pt x="1067308" y="1091119"/>
                    <a:pt x="1070781" y="1094591"/>
                    <a:pt x="1075555" y="1098499"/>
                  </a:cubicBezTo>
                  <a:cubicBezTo>
                    <a:pt x="1066440" y="1103273"/>
                    <a:pt x="1057758" y="1104142"/>
                    <a:pt x="1049076" y="1105444"/>
                  </a:cubicBezTo>
                  <a:cubicBezTo>
                    <a:pt x="1015215" y="1110220"/>
                    <a:pt x="992207" y="1129754"/>
                    <a:pt x="975277" y="1157971"/>
                  </a:cubicBezTo>
                  <a:cubicBezTo>
                    <a:pt x="954874" y="1192266"/>
                    <a:pt x="946625" y="1230466"/>
                    <a:pt x="942719" y="1269537"/>
                  </a:cubicBezTo>
                  <a:cubicBezTo>
                    <a:pt x="937510" y="1319025"/>
                    <a:pt x="941417" y="1368513"/>
                    <a:pt x="948796" y="1417567"/>
                  </a:cubicBezTo>
                  <a:cubicBezTo>
                    <a:pt x="950099" y="1427552"/>
                    <a:pt x="953572" y="1436668"/>
                    <a:pt x="957913" y="1445783"/>
                  </a:cubicBezTo>
                  <a:lnTo>
                    <a:pt x="958857" y="1447763"/>
                  </a:lnTo>
                  <a:lnTo>
                    <a:pt x="947781" y="1425576"/>
                  </a:lnTo>
                  <a:cubicBezTo>
                    <a:pt x="914263" y="1358885"/>
                    <a:pt x="888793" y="1309230"/>
                    <a:pt x="877906" y="1289718"/>
                  </a:cubicBezTo>
                  <a:cubicBezTo>
                    <a:pt x="869691" y="1274929"/>
                    <a:pt x="863941" y="1269178"/>
                    <a:pt x="851617" y="1286430"/>
                  </a:cubicBezTo>
                  <a:cubicBezTo>
                    <a:pt x="836006" y="1307793"/>
                    <a:pt x="817931" y="1328333"/>
                    <a:pt x="806428" y="1352160"/>
                  </a:cubicBezTo>
                  <a:cubicBezTo>
                    <a:pt x="785068" y="1395703"/>
                    <a:pt x="776029" y="1439247"/>
                    <a:pt x="799856" y="1485257"/>
                  </a:cubicBezTo>
                  <a:cubicBezTo>
                    <a:pt x="801807" y="1489057"/>
                    <a:pt x="808251" y="1500431"/>
                    <a:pt x="818109" y="1517568"/>
                  </a:cubicBezTo>
                  <a:lnTo>
                    <a:pt x="843875" y="1562062"/>
                  </a:lnTo>
                  <a:lnTo>
                    <a:pt x="580363" y="1591301"/>
                  </a:lnTo>
                  <a:cubicBezTo>
                    <a:pt x="534656" y="1430687"/>
                    <a:pt x="483126" y="1252601"/>
                    <a:pt x="437419" y="1091987"/>
                  </a:cubicBezTo>
                  <a:cubicBezTo>
                    <a:pt x="435683" y="1086344"/>
                    <a:pt x="434381" y="1080700"/>
                    <a:pt x="431776" y="1075057"/>
                  </a:cubicBezTo>
                  <a:cubicBezTo>
                    <a:pt x="344520" y="887957"/>
                    <a:pt x="258133" y="700423"/>
                    <a:pt x="156987" y="520269"/>
                  </a:cubicBezTo>
                  <a:cubicBezTo>
                    <a:pt x="116614" y="448641"/>
                    <a:pt x="74506" y="378316"/>
                    <a:pt x="28925" y="309727"/>
                  </a:cubicBezTo>
                  <a:cubicBezTo>
                    <a:pt x="-5369" y="258068"/>
                    <a:pt x="-8842" y="204239"/>
                    <a:pt x="16771" y="149108"/>
                  </a:cubicBezTo>
                  <a:cubicBezTo>
                    <a:pt x="52367" y="73574"/>
                    <a:pt x="113142" y="30597"/>
                    <a:pt x="193452" y="8023"/>
                  </a:cubicBezTo>
                  <a:cubicBezTo>
                    <a:pt x="215049" y="1946"/>
                    <a:pt x="233064" y="-306"/>
                    <a:pt x="248312" y="33"/>
                  </a:cubicBezTo>
                  <a:close/>
                </a:path>
              </a:pathLst>
            </a:custGeom>
            <a:solidFill>
              <a:schemeClr val="accent3"/>
            </a:solidFill>
            <a:ln w="3661" cap="flat">
              <a:noFill/>
              <a:prstDash val="solid"/>
              <a:miter/>
            </a:ln>
          </p:spPr>
          <p:txBody>
            <a:bodyPr wrap="square" rtlCol="0" anchor="ctr">
              <a:noAutofit/>
            </a:bodyPr>
            <a:lstStyle/>
            <a:p>
              <a:endParaRPr lang="en-US" dirty="0"/>
            </a:p>
          </p:txBody>
        </p:sp>
        <p:sp>
          <p:nvSpPr>
            <p:cNvPr id="8" name="Freeform: Shape 7">
              <a:extLst>
                <a:ext uri="{FF2B5EF4-FFF2-40B4-BE49-F238E27FC236}">
                  <a16:creationId xmlns:a16="http://schemas.microsoft.com/office/drawing/2014/main" id="{9BF8FA9B-95F7-4F95-862C-DFCA9F57E745}"/>
                </a:ext>
              </a:extLst>
            </p:cNvPr>
            <p:cNvSpPr/>
            <p:nvPr/>
          </p:nvSpPr>
          <p:spPr>
            <a:xfrm>
              <a:off x="493266" y="1484825"/>
              <a:ext cx="1106243" cy="1707904"/>
            </a:xfrm>
            <a:custGeom>
              <a:avLst/>
              <a:gdLst>
                <a:gd name="connsiteX0" fmla="*/ 0 w 933714"/>
                <a:gd name="connsiteY0" fmla="*/ 973134 h 1441539"/>
                <a:gd name="connsiteX1" fmla="*/ 75113 w 933714"/>
                <a:gd name="connsiteY1" fmla="*/ 829870 h 1441539"/>
                <a:gd name="connsiteX2" fmla="*/ 158653 w 933714"/>
                <a:gd name="connsiteY2" fmla="*/ 781872 h 1441539"/>
                <a:gd name="connsiteX3" fmla="*/ 830270 w 933714"/>
                <a:gd name="connsiteY3" fmla="*/ 452109 h 1441539"/>
                <a:gd name="connsiteX4" fmla="*/ 860681 w 933714"/>
                <a:gd name="connsiteY4" fmla="*/ 368935 h 1441539"/>
                <a:gd name="connsiteX5" fmla="*/ 701662 w 933714"/>
                <a:gd name="connsiteY5" fmla="*/ 93400 h 1441539"/>
                <a:gd name="connsiteX6" fmla="*/ 704593 w 933714"/>
                <a:gd name="connsiteY6" fmla="*/ 34043 h 1441539"/>
                <a:gd name="connsiteX7" fmla="*/ 724746 w 933714"/>
                <a:gd name="connsiteY7" fmla="*/ 4730 h 1441539"/>
                <a:gd name="connsiteX8" fmla="*/ 736470 w 933714"/>
                <a:gd name="connsiteY8" fmla="*/ 6196 h 1441539"/>
                <a:gd name="connsiteX9" fmla="*/ 920405 w 933714"/>
                <a:gd name="connsiteY9" fmla="*/ 381759 h 1441539"/>
                <a:gd name="connsiteX10" fmla="*/ 932863 w 933714"/>
                <a:gd name="connsiteY10" fmla="*/ 423529 h 1441539"/>
                <a:gd name="connsiteX11" fmla="*/ 906848 w 933714"/>
                <a:gd name="connsiteY11" fmla="*/ 484352 h 1441539"/>
                <a:gd name="connsiteX12" fmla="*/ 156088 w 933714"/>
                <a:gd name="connsiteY12" fmla="*/ 855519 h 1441539"/>
                <a:gd name="connsiteX13" fmla="*/ 87937 w 933714"/>
                <a:gd name="connsiteY13" fmla="*/ 905349 h 1441539"/>
                <a:gd name="connsiteX14" fmla="*/ 68151 w 933714"/>
                <a:gd name="connsiteY14" fmla="*/ 1025530 h 1441539"/>
                <a:gd name="connsiteX15" fmla="*/ 204453 w 933714"/>
                <a:gd name="connsiteY15" fmla="*/ 1306561 h 1441539"/>
                <a:gd name="connsiteX16" fmla="*/ 249154 w 933714"/>
                <a:gd name="connsiteY16" fmla="*/ 1358957 h 1441539"/>
                <a:gd name="connsiteX17" fmla="*/ 317672 w 933714"/>
                <a:gd name="connsiteY17" fmla="*/ 1352361 h 1441539"/>
                <a:gd name="connsiteX18" fmla="*/ 336358 w 933714"/>
                <a:gd name="connsiteY18" fmla="*/ 1361521 h 1441539"/>
                <a:gd name="connsiteX19" fmla="*/ 338923 w 933714"/>
                <a:gd name="connsiteY19" fmla="*/ 1427474 h 1441539"/>
                <a:gd name="connsiteX20" fmla="*/ 326099 w 933714"/>
                <a:gd name="connsiteY20" fmla="*/ 1435169 h 1441539"/>
                <a:gd name="connsiteX21" fmla="*/ 250620 w 933714"/>
                <a:gd name="connsiteY21" fmla="*/ 1441398 h 1441539"/>
                <a:gd name="connsiteX22" fmla="*/ 234498 w 933714"/>
                <a:gd name="connsiteY22" fmla="*/ 1437001 h 1441539"/>
                <a:gd name="connsiteX23" fmla="*/ 149126 w 933714"/>
                <a:gd name="connsiteY23" fmla="*/ 1353094 h 1441539"/>
                <a:gd name="connsiteX24" fmla="*/ 6229 w 933714"/>
                <a:gd name="connsiteY24" fmla="*/ 1013438 h 1441539"/>
                <a:gd name="connsiteX25" fmla="*/ 0 w 933714"/>
                <a:gd name="connsiteY25" fmla="*/ 973134 h 14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3714" h="1441539">
                  <a:moveTo>
                    <a:pt x="0" y="973134"/>
                  </a:moveTo>
                  <a:cubicBezTo>
                    <a:pt x="366" y="908647"/>
                    <a:pt x="30411" y="865412"/>
                    <a:pt x="75113" y="829870"/>
                  </a:cubicBezTo>
                  <a:cubicBezTo>
                    <a:pt x="100761" y="809718"/>
                    <a:pt x="129707" y="795795"/>
                    <a:pt x="158653" y="781872"/>
                  </a:cubicBezTo>
                  <a:cubicBezTo>
                    <a:pt x="377762" y="674149"/>
                    <a:pt x="825506" y="454307"/>
                    <a:pt x="830270" y="452109"/>
                  </a:cubicBezTo>
                  <a:cubicBezTo>
                    <a:pt x="869841" y="435987"/>
                    <a:pt x="880467" y="407041"/>
                    <a:pt x="860681" y="368935"/>
                  </a:cubicBezTo>
                  <a:cubicBezTo>
                    <a:pt x="843827" y="336692"/>
                    <a:pt x="708624" y="106957"/>
                    <a:pt x="701662" y="93400"/>
                  </a:cubicBezTo>
                  <a:cubicBezTo>
                    <a:pt x="691036" y="72881"/>
                    <a:pt x="695067" y="53462"/>
                    <a:pt x="704593" y="34043"/>
                  </a:cubicBezTo>
                  <a:cubicBezTo>
                    <a:pt x="709723" y="23417"/>
                    <a:pt x="717784" y="14257"/>
                    <a:pt x="724746" y="4730"/>
                  </a:cubicBezTo>
                  <a:cubicBezTo>
                    <a:pt x="730242" y="-2964"/>
                    <a:pt x="732806" y="-399"/>
                    <a:pt x="736470" y="6196"/>
                  </a:cubicBezTo>
                  <a:cubicBezTo>
                    <a:pt x="755890" y="41004"/>
                    <a:pt x="879368" y="290891"/>
                    <a:pt x="920405" y="381759"/>
                  </a:cubicBezTo>
                  <a:cubicBezTo>
                    <a:pt x="926267" y="394950"/>
                    <a:pt x="930664" y="408873"/>
                    <a:pt x="932863" y="423529"/>
                  </a:cubicBezTo>
                  <a:cubicBezTo>
                    <a:pt x="936527" y="449177"/>
                    <a:pt x="928466" y="469696"/>
                    <a:pt x="906848" y="484352"/>
                  </a:cubicBezTo>
                  <a:cubicBezTo>
                    <a:pt x="877169" y="504871"/>
                    <a:pt x="374830" y="749262"/>
                    <a:pt x="156088" y="855519"/>
                  </a:cubicBezTo>
                  <a:cubicBezTo>
                    <a:pt x="130440" y="867976"/>
                    <a:pt x="105891" y="882633"/>
                    <a:pt x="87937" y="905349"/>
                  </a:cubicBezTo>
                  <a:cubicBezTo>
                    <a:pt x="58991" y="941623"/>
                    <a:pt x="49831" y="981195"/>
                    <a:pt x="68151" y="1025530"/>
                  </a:cubicBezTo>
                  <a:cubicBezTo>
                    <a:pt x="107356" y="1122260"/>
                    <a:pt x="149493" y="1217525"/>
                    <a:pt x="204453" y="1306561"/>
                  </a:cubicBezTo>
                  <a:cubicBezTo>
                    <a:pt x="213979" y="1321950"/>
                    <a:pt x="242193" y="1359689"/>
                    <a:pt x="249154" y="1358957"/>
                  </a:cubicBezTo>
                  <a:cubicBezTo>
                    <a:pt x="271871" y="1356392"/>
                    <a:pt x="294955" y="1354926"/>
                    <a:pt x="317672" y="1352361"/>
                  </a:cubicBezTo>
                  <a:cubicBezTo>
                    <a:pt x="326465" y="1351262"/>
                    <a:pt x="331961" y="1353827"/>
                    <a:pt x="336358" y="1361521"/>
                  </a:cubicBezTo>
                  <a:cubicBezTo>
                    <a:pt x="349549" y="1383139"/>
                    <a:pt x="352846" y="1404757"/>
                    <a:pt x="338923" y="1427474"/>
                  </a:cubicBezTo>
                  <a:cubicBezTo>
                    <a:pt x="335992" y="1432604"/>
                    <a:pt x="331961" y="1434802"/>
                    <a:pt x="326099" y="1435169"/>
                  </a:cubicBezTo>
                  <a:cubicBezTo>
                    <a:pt x="300817" y="1437001"/>
                    <a:pt x="275535" y="1438833"/>
                    <a:pt x="250620" y="1441398"/>
                  </a:cubicBezTo>
                  <a:cubicBezTo>
                    <a:pt x="244391" y="1442130"/>
                    <a:pt x="239628" y="1439932"/>
                    <a:pt x="234498" y="1437001"/>
                  </a:cubicBezTo>
                  <a:cubicBezTo>
                    <a:pt x="198957" y="1416116"/>
                    <a:pt x="171843" y="1386437"/>
                    <a:pt x="149126" y="1353094"/>
                  </a:cubicBezTo>
                  <a:cubicBezTo>
                    <a:pt x="112486" y="1299599"/>
                    <a:pt x="21618" y="1070231"/>
                    <a:pt x="6229" y="1013438"/>
                  </a:cubicBezTo>
                  <a:cubicBezTo>
                    <a:pt x="1099" y="998782"/>
                    <a:pt x="733" y="983393"/>
                    <a:pt x="0" y="973134"/>
                  </a:cubicBezTo>
                  <a:close/>
                </a:path>
              </a:pathLst>
            </a:custGeom>
            <a:solidFill>
              <a:schemeClr val="bg1">
                <a:lumMod val="75000"/>
              </a:schemeClr>
            </a:solidFill>
            <a:ln w="3661" cap="flat">
              <a:noFill/>
              <a:prstDash val="solid"/>
              <a:miter/>
            </a:ln>
          </p:spPr>
          <p:txBody>
            <a:bodyPr rtlCol="0" anchor="ctr"/>
            <a:lstStyle/>
            <a:p>
              <a:endParaRPr lang="en-US"/>
            </a:p>
          </p:txBody>
        </p:sp>
      </p:gr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Images &amp; Contents Layout">
    <p:spTree>
      <p:nvGrpSpPr>
        <p:cNvPr id="1" name=""/>
        <p:cNvGrpSpPr/>
        <p:nvPr/>
      </p:nvGrpSpPr>
      <p:grpSpPr>
        <a:xfrm>
          <a:off x="0" y="0"/>
          <a:ext cx="0" cy="0"/>
          <a:chOff x="0" y="0"/>
          <a:chExt cx="0" cy="0"/>
        </a:xfrm>
      </p:grpSpPr>
      <p:sp>
        <p:nvSpPr>
          <p:cNvPr id="10" name="Picture Placeholder 2"/>
          <p:cNvSpPr>
            <a:spLocks noGrp="1"/>
          </p:cNvSpPr>
          <p:nvPr>
            <p:ph type="pic" idx="11" hasCustomPrompt="1"/>
          </p:nvPr>
        </p:nvSpPr>
        <p:spPr>
          <a:xfrm>
            <a:off x="7812664" y="446628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Picture Placeholder 2"/>
          <p:cNvSpPr>
            <a:spLocks noGrp="1"/>
          </p:cNvSpPr>
          <p:nvPr>
            <p:ph type="pic" idx="12" hasCustomPrompt="1"/>
          </p:nvPr>
        </p:nvSpPr>
        <p:spPr>
          <a:xfrm>
            <a:off x="5700376" y="68736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7812664" y="257682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3" name="Picture Placeholder 2"/>
          <p:cNvSpPr>
            <a:spLocks noGrp="1"/>
          </p:cNvSpPr>
          <p:nvPr>
            <p:ph type="pic" idx="14" hasCustomPrompt="1"/>
          </p:nvPr>
        </p:nvSpPr>
        <p:spPr>
          <a:xfrm>
            <a:off x="5700376" y="257682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4" name="Picture Placeholder 2"/>
          <p:cNvSpPr>
            <a:spLocks noGrp="1"/>
          </p:cNvSpPr>
          <p:nvPr>
            <p:ph type="pic" idx="15" hasCustomPrompt="1"/>
          </p:nvPr>
        </p:nvSpPr>
        <p:spPr>
          <a:xfrm>
            <a:off x="5700376" y="446628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Picture Placeholder 2"/>
          <p:cNvSpPr>
            <a:spLocks noGrp="1"/>
          </p:cNvSpPr>
          <p:nvPr>
            <p:ph type="pic" idx="16" hasCustomPrompt="1"/>
          </p:nvPr>
        </p:nvSpPr>
        <p:spPr>
          <a:xfrm>
            <a:off x="7812664" y="68736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7" name="Frame 1">
            <a:extLst>
              <a:ext uri="{FF2B5EF4-FFF2-40B4-BE49-F238E27FC236}">
                <a16:creationId xmlns:a16="http://schemas.microsoft.com/office/drawing/2014/main" id="{0ADF64C9-A222-4452-81CD-D0F743103159}"/>
              </a:ext>
            </a:extLst>
          </p:cNvPr>
          <p:cNvSpPr/>
          <p:nvPr userDrawn="1"/>
        </p:nvSpPr>
        <p:spPr>
          <a:xfrm>
            <a:off x="5508196" y="548680"/>
            <a:ext cx="4416491" cy="5760640"/>
          </a:xfrm>
          <a:prstGeom prst="frame">
            <a:avLst>
              <a:gd name="adj1" fmla="val 8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spTree>
    <p:extLst>
      <p:ext uri="{BB962C8B-B14F-4D97-AF65-F5344CB8AC3E}">
        <p14:creationId xmlns:p14="http://schemas.microsoft.com/office/powerpoint/2010/main" val="2474171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4" name="Picture Placeholder 53">
            <a:extLst>
              <a:ext uri="{FF2B5EF4-FFF2-40B4-BE49-F238E27FC236}">
                <a16:creationId xmlns:a16="http://schemas.microsoft.com/office/drawing/2014/main" id="{862290AB-EAD6-4F6D-8872-141050F0D1A5}"/>
              </a:ext>
            </a:extLst>
          </p:cNvPr>
          <p:cNvSpPr>
            <a:spLocks noGrp="1"/>
          </p:cNvSpPr>
          <p:nvPr>
            <p:ph type="pic" idx="12" hasCustomPrompt="1"/>
          </p:nvPr>
        </p:nvSpPr>
        <p:spPr>
          <a:xfrm>
            <a:off x="3" y="0"/>
            <a:ext cx="9149960" cy="6856674"/>
          </a:xfrm>
          <a:custGeom>
            <a:avLst/>
            <a:gdLst>
              <a:gd name="connsiteX0" fmla="*/ 8040090 w 9149960"/>
              <a:gd name="connsiteY0" fmla="*/ 6130455 h 6856674"/>
              <a:gd name="connsiteX1" fmla="*/ 8028163 w 9149960"/>
              <a:gd name="connsiteY1" fmla="*/ 6132442 h 6856674"/>
              <a:gd name="connsiteX2" fmla="*/ 8024850 w 9149960"/>
              <a:gd name="connsiteY2" fmla="*/ 6135093 h 6856674"/>
              <a:gd name="connsiteX3" fmla="*/ 8010936 w 9149960"/>
              <a:gd name="connsiteY3" fmla="*/ 6178162 h 6856674"/>
              <a:gd name="connsiteX4" fmla="*/ 8016899 w 9149960"/>
              <a:gd name="connsiteY4" fmla="*/ 6172199 h 6856674"/>
              <a:gd name="connsiteX5" fmla="*/ 8019549 w 9149960"/>
              <a:gd name="connsiteY5" fmla="*/ 6171536 h 6856674"/>
              <a:gd name="connsiteX6" fmla="*/ 8040090 w 9149960"/>
              <a:gd name="connsiteY6" fmla="*/ 6130455 h 6856674"/>
              <a:gd name="connsiteX7" fmla="*/ 8094424 w 9149960"/>
              <a:gd name="connsiteY7" fmla="*/ 6123828 h 6856674"/>
              <a:gd name="connsiteX8" fmla="*/ 8059306 w 9149960"/>
              <a:gd name="connsiteY8" fmla="*/ 6129129 h 6856674"/>
              <a:gd name="connsiteX9" fmla="*/ 8072558 w 9149960"/>
              <a:gd name="connsiteY9" fmla="*/ 6151658 h 6856674"/>
              <a:gd name="connsiteX10" fmla="*/ 8088461 w 9149960"/>
              <a:gd name="connsiteY10" fmla="*/ 6164247 h 6856674"/>
              <a:gd name="connsiteX11" fmla="*/ 8102376 w 9149960"/>
              <a:gd name="connsiteY11" fmla="*/ 6168886 h 6856674"/>
              <a:gd name="connsiteX12" fmla="*/ 8107014 w 9149960"/>
              <a:gd name="connsiteY12" fmla="*/ 6154308 h 6856674"/>
              <a:gd name="connsiteX13" fmla="*/ 8094424 w 9149960"/>
              <a:gd name="connsiteY13" fmla="*/ 6123828 h 6856674"/>
              <a:gd name="connsiteX14" fmla="*/ 8095749 w 9149960"/>
              <a:gd name="connsiteY14" fmla="*/ 6017811 h 6856674"/>
              <a:gd name="connsiteX15" fmla="*/ 8117615 w 9149960"/>
              <a:gd name="connsiteY15" fmla="*/ 6036364 h 6856674"/>
              <a:gd name="connsiteX16" fmla="*/ 8113639 w 9149960"/>
              <a:gd name="connsiteY16" fmla="*/ 6043652 h 6856674"/>
              <a:gd name="connsiteX17" fmla="*/ 8095749 w 9149960"/>
              <a:gd name="connsiteY17" fmla="*/ 6017811 h 6856674"/>
              <a:gd name="connsiteX18" fmla="*/ 7979792 w 9149960"/>
              <a:gd name="connsiteY18" fmla="*/ 5943599 h 6856674"/>
              <a:gd name="connsiteX19" fmla="*/ 8005634 w 9149960"/>
              <a:gd name="connsiteY19" fmla="*/ 5953538 h 6856674"/>
              <a:gd name="connsiteX20" fmla="*/ 8025512 w 9149960"/>
              <a:gd name="connsiteY20" fmla="*/ 5982693 h 6856674"/>
              <a:gd name="connsiteX21" fmla="*/ 8026175 w 9149960"/>
              <a:gd name="connsiteY21" fmla="*/ 5989319 h 6856674"/>
              <a:gd name="connsiteX22" fmla="*/ 8021537 w 9149960"/>
              <a:gd name="connsiteY22" fmla="*/ 5993295 h 6856674"/>
              <a:gd name="connsiteX23" fmla="*/ 7991719 w 9149960"/>
              <a:gd name="connsiteY23" fmla="*/ 5982030 h 6856674"/>
              <a:gd name="connsiteX24" fmla="*/ 7979792 w 9149960"/>
              <a:gd name="connsiteY24" fmla="*/ 5943599 h 6856674"/>
              <a:gd name="connsiteX25" fmla="*/ 7847270 w 9149960"/>
              <a:gd name="connsiteY25" fmla="*/ 5917757 h 6856674"/>
              <a:gd name="connsiteX26" fmla="*/ 7867811 w 9149960"/>
              <a:gd name="connsiteY26" fmla="*/ 5929021 h 6856674"/>
              <a:gd name="connsiteX27" fmla="*/ 7883051 w 9149960"/>
              <a:gd name="connsiteY27" fmla="*/ 5958839 h 6856674"/>
              <a:gd name="connsiteX28" fmla="*/ 7874437 w 9149960"/>
              <a:gd name="connsiteY28" fmla="*/ 5960827 h 6856674"/>
              <a:gd name="connsiteX29" fmla="*/ 7865161 w 9149960"/>
              <a:gd name="connsiteY29" fmla="*/ 5962152 h 6856674"/>
              <a:gd name="connsiteX30" fmla="*/ 7845283 w 9149960"/>
              <a:gd name="connsiteY30" fmla="*/ 5929684 h 6856674"/>
              <a:gd name="connsiteX31" fmla="*/ 7847270 w 9149960"/>
              <a:gd name="connsiteY31" fmla="*/ 5917757 h 6856674"/>
              <a:gd name="connsiteX32" fmla="*/ 7878992 w 9149960"/>
              <a:gd name="connsiteY32" fmla="*/ 5907901 h 6856674"/>
              <a:gd name="connsiteX33" fmla="*/ 7891665 w 9149960"/>
              <a:gd name="connsiteY33" fmla="*/ 5909806 h 6856674"/>
              <a:gd name="connsiteX34" fmla="*/ 7931422 w 9149960"/>
              <a:gd name="connsiteY34" fmla="*/ 5958176 h 6856674"/>
              <a:gd name="connsiteX35" fmla="*/ 7938048 w 9149960"/>
              <a:gd name="connsiteY35" fmla="*/ 5974078 h 6856674"/>
              <a:gd name="connsiteX36" fmla="*/ 7916182 w 9149960"/>
              <a:gd name="connsiteY36" fmla="*/ 5961489 h 6856674"/>
              <a:gd name="connsiteX37" fmla="*/ 7922145 w 9149960"/>
              <a:gd name="connsiteY37" fmla="*/ 5977391 h 6856674"/>
              <a:gd name="connsiteX38" fmla="*/ 7893653 w 9149960"/>
              <a:gd name="connsiteY38" fmla="*/ 5957513 h 6856674"/>
              <a:gd name="connsiteX39" fmla="*/ 7879738 w 9149960"/>
              <a:gd name="connsiteY39" fmla="*/ 5920407 h 6856674"/>
              <a:gd name="connsiteX40" fmla="*/ 7878992 w 9149960"/>
              <a:gd name="connsiteY40" fmla="*/ 5907901 h 6856674"/>
              <a:gd name="connsiteX41" fmla="*/ 5711683 w 9149960"/>
              <a:gd name="connsiteY41" fmla="*/ 4827766 h 6856674"/>
              <a:gd name="connsiteX42" fmla="*/ 5716322 w 9149960"/>
              <a:gd name="connsiteY42" fmla="*/ 4830416 h 6856674"/>
              <a:gd name="connsiteX43" fmla="*/ 5728911 w 9149960"/>
              <a:gd name="connsiteY43" fmla="*/ 4841018 h 6856674"/>
              <a:gd name="connsiteX44" fmla="*/ 5727586 w 9149960"/>
              <a:gd name="connsiteY44" fmla="*/ 4835717 h 6856674"/>
              <a:gd name="connsiteX45" fmla="*/ 5711683 w 9149960"/>
              <a:gd name="connsiteY45" fmla="*/ 4827766 h 6856674"/>
              <a:gd name="connsiteX46" fmla="*/ 5377728 w 9149960"/>
              <a:gd name="connsiteY46" fmla="*/ 4613743 h 6856674"/>
              <a:gd name="connsiteX47" fmla="*/ 5402907 w 9149960"/>
              <a:gd name="connsiteY47" fmla="*/ 4623682 h 6856674"/>
              <a:gd name="connsiteX48" fmla="*/ 5422786 w 9149960"/>
              <a:gd name="connsiteY48" fmla="*/ 4652837 h 6856674"/>
              <a:gd name="connsiteX49" fmla="*/ 5423448 w 9149960"/>
              <a:gd name="connsiteY49" fmla="*/ 4659463 h 6856674"/>
              <a:gd name="connsiteX50" fmla="*/ 5418147 w 9149960"/>
              <a:gd name="connsiteY50" fmla="*/ 4664102 h 6856674"/>
              <a:gd name="connsiteX51" fmla="*/ 5388993 w 9149960"/>
              <a:gd name="connsiteY51" fmla="*/ 4652837 h 6856674"/>
              <a:gd name="connsiteX52" fmla="*/ 5388993 w 9149960"/>
              <a:gd name="connsiteY52" fmla="*/ 4652174 h 6856674"/>
              <a:gd name="connsiteX53" fmla="*/ 5377065 w 9149960"/>
              <a:gd name="connsiteY53" fmla="*/ 4614406 h 6856674"/>
              <a:gd name="connsiteX54" fmla="*/ 5377728 w 9149960"/>
              <a:gd name="connsiteY54" fmla="*/ 4613743 h 6856674"/>
              <a:gd name="connsiteX55" fmla="*/ 4652834 w 9149960"/>
              <a:gd name="connsiteY55" fmla="*/ 2823376 h 6856674"/>
              <a:gd name="connsiteX56" fmla="*/ 4670062 w 9149960"/>
              <a:gd name="connsiteY56" fmla="*/ 2857831 h 6856674"/>
              <a:gd name="connsiteX57" fmla="*/ 4652834 w 9149960"/>
              <a:gd name="connsiteY57" fmla="*/ 2823376 h 6856674"/>
              <a:gd name="connsiteX58" fmla="*/ 4357974 w 9149960"/>
              <a:gd name="connsiteY58" fmla="*/ 2515926 h 6856674"/>
              <a:gd name="connsiteX59" fmla="*/ 4363937 w 9149960"/>
              <a:gd name="connsiteY59" fmla="*/ 2551708 h 6856674"/>
              <a:gd name="connsiteX60" fmla="*/ 4398393 w 9149960"/>
              <a:gd name="connsiteY60" fmla="*/ 2576886 h 6856674"/>
              <a:gd name="connsiteX61" fmla="*/ 4357311 w 9149960"/>
              <a:gd name="connsiteY61" fmla="*/ 2553695 h 6856674"/>
              <a:gd name="connsiteX62" fmla="*/ 4322193 w 9149960"/>
              <a:gd name="connsiteY62" fmla="*/ 2532491 h 6856674"/>
              <a:gd name="connsiteX63" fmla="*/ 4346709 w 9149960"/>
              <a:gd name="connsiteY63" fmla="*/ 2537791 h 6856674"/>
              <a:gd name="connsiteX64" fmla="*/ 4357974 w 9149960"/>
              <a:gd name="connsiteY64" fmla="*/ 2515926 h 6856674"/>
              <a:gd name="connsiteX65" fmla="*/ 3910713 w 9149960"/>
              <a:gd name="connsiteY65" fmla="*/ 2390692 h 6856674"/>
              <a:gd name="connsiteX66" fmla="*/ 3939868 w 9149960"/>
              <a:gd name="connsiteY66" fmla="*/ 2407256 h 6856674"/>
              <a:gd name="connsiteX67" fmla="*/ 3910713 w 9149960"/>
              <a:gd name="connsiteY67" fmla="*/ 2390692 h 6856674"/>
              <a:gd name="connsiteX68" fmla="*/ 3548931 w 9149960"/>
              <a:gd name="connsiteY68" fmla="*/ 2174682 h 6856674"/>
              <a:gd name="connsiteX69" fmla="*/ 3564832 w 9149960"/>
              <a:gd name="connsiteY69" fmla="*/ 2189258 h 6856674"/>
              <a:gd name="connsiteX70" fmla="*/ 3544291 w 9149960"/>
              <a:gd name="connsiteY70" fmla="*/ 2178657 h 6856674"/>
              <a:gd name="connsiteX71" fmla="*/ 3548931 w 9149960"/>
              <a:gd name="connsiteY71" fmla="*/ 2174682 h 6856674"/>
              <a:gd name="connsiteX72" fmla="*/ 3407132 w 9149960"/>
              <a:gd name="connsiteY72" fmla="*/ 1969936 h 6856674"/>
              <a:gd name="connsiteX73" fmla="*/ 3424360 w 9149960"/>
              <a:gd name="connsiteY73" fmla="*/ 1983188 h 6856674"/>
              <a:gd name="connsiteX74" fmla="*/ 3403156 w 9149960"/>
              <a:gd name="connsiteY74" fmla="*/ 1974574 h 6856674"/>
              <a:gd name="connsiteX75" fmla="*/ 3407132 w 9149960"/>
              <a:gd name="connsiteY75" fmla="*/ 1969936 h 6856674"/>
              <a:gd name="connsiteX76" fmla="*/ 3071188 w 9149960"/>
              <a:gd name="connsiteY76" fmla="*/ 1835426 h 6856674"/>
              <a:gd name="connsiteX77" fmla="*/ 3095706 w 9149960"/>
              <a:gd name="connsiteY77" fmla="*/ 1859280 h 6856674"/>
              <a:gd name="connsiteX78" fmla="*/ 3071188 w 9149960"/>
              <a:gd name="connsiteY78" fmla="*/ 1835426 h 6856674"/>
              <a:gd name="connsiteX79" fmla="*/ 2953908 w 9149960"/>
              <a:gd name="connsiteY79" fmla="*/ 1831451 h 6856674"/>
              <a:gd name="connsiteX80" fmla="*/ 2982400 w 9149960"/>
              <a:gd name="connsiteY80" fmla="*/ 1840065 h 6856674"/>
              <a:gd name="connsiteX81" fmla="*/ 2953908 w 9149960"/>
              <a:gd name="connsiteY81" fmla="*/ 1831451 h 6856674"/>
              <a:gd name="connsiteX82" fmla="*/ 2988396 w 9149960"/>
              <a:gd name="connsiteY82" fmla="*/ 1813955 h 6856674"/>
              <a:gd name="connsiteX83" fmla="*/ 3032098 w 9149960"/>
              <a:gd name="connsiteY83" fmla="*/ 1838741 h 6856674"/>
              <a:gd name="connsiteX84" fmla="*/ 3045348 w 9149960"/>
              <a:gd name="connsiteY84" fmla="*/ 1867234 h 6856674"/>
              <a:gd name="connsiteX85" fmla="*/ 3013545 w 9149960"/>
              <a:gd name="connsiteY85" fmla="*/ 1861933 h 6856674"/>
              <a:gd name="connsiteX86" fmla="*/ 3031435 w 9149960"/>
              <a:gd name="connsiteY86" fmla="*/ 1851994 h 6856674"/>
              <a:gd name="connsiteX87" fmla="*/ 3001617 w 9149960"/>
              <a:gd name="connsiteY87" fmla="*/ 1842717 h 6856674"/>
              <a:gd name="connsiteX88" fmla="*/ 2983064 w 9149960"/>
              <a:gd name="connsiteY88" fmla="*/ 1840729 h 6856674"/>
              <a:gd name="connsiteX89" fmla="*/ 2969150 w 9149960"/>
              <a:gd name="connsiteY89" fmla="*/ 1819526 h 6856674"/>
              <a:gd name="connsiteX90" fmla="*/ 2988396 w 9149960"/>
              <a:gd name="connsiteY90" fmla="*/ 1813955 h 6856674"/>
              <a:gd name="connsiteX91" fmla="*/ 2717357 w 9149960"/>
              <a:gd name="connsiteY91" fmla="*/ 1594237 h 6856674"/>
              <a:gd name="connsiteX92" fmla="*/ 2723320 w 9149960"/>
              <a:gd name="connsiteY92" fmla="*/ 1594237 h 6856674"/>
              <a:gd name="connsiteX93" fmla="*/ 2723983 w 9149960"/>
              <a:gd name="connsiteY93" fmla="*/ 1633994 h 6856674"/>
              <a:gd name="connsiteX94" fmla="*/ 2715369 w 9149960"/>
              <a:gd name="connsiteY94" fmla="*/ 1599538 h 6856674"/>
              <a:gd name="connsiteX95" fmla="*/ 2717357 w 9149960"/>
              <a:gd name="connsiteY95" fmla="*/ 1594237 h 6856674"/>
              <a:gd name="connsiteX96" fmla="*/ 2604051 w 9149960"/>
              <a:gd name="connsiteY96" fmla="*/ 1535929 h 6856674"/>
              <a:gd name="connsiteX97" fmla="*/ 2618629 w 9149960"/>
              <a:gd name="connsiteY97" fmla="*/ 1538578 h 6856674"/>
              <a:gd name="connsiteX98" fmla="*/ 2677602 w 9149960"/>
              <a:gd name="connsiteY98" fmla="*/ 1559781 h 6856674"/>
              <a:gd name="connsiteX99" fmla="*/ 2680915 w 9149960"/>
              <a:gd name="connsiteY99" fmla="*/ 1572372 h 6856674"/>
              <a:gd name="connsiteX100" fmla="*/ 2672301 w 9149960"/>
              <a:gd name="connsiteY100" fmla="*/ 1576348 h 6856674"/>
              <a:gd name="connsiteX101" fmla="*/ 2604051 w 9149960"/>
              <a:gd name="connsiteY101" fmla="*/ 1535929 h 6856674"/>
              <a:gd name="connsiteX102" fmla="*/ 1740670 w 9149960"/>
              <a:gd name="connsiteY102" fmla="*/ 1052222 h 6856674"/>
              <a:gd name="connsiteX103" fmla="*/ 1756572 w 9149960"/>
              <a:gd name="connsiteY103" fmla="*/ 1065474 h 6856674"/>
              <a:gd name="connsiteX104" fmla="*/ 1736031 w 9149960"/>
              <a:gd name="connsiteY104" fmla="*/ 1056860 h 6856674"/>
              <a:gd name="connsiteX105" fmla="*/ 1740670 w 9149960"/>
              <a:gd name="connsiteY105" fmla="*/ 1052222 h 6856674"/>
              <a:gd name="connsiteX106" fmla="*/ 1622730 w 9149960"/>
              <a:gd name="connsiteY106" fmla="*/ 907775 h 6856674"/>
              <a:gd name="connsiteX107" fmla="*/ 1645259 w 9149960"/>
              <a:gd name="connsiteY107" fmla="*/ 955483 h 6856674"/>
              <a:gd name="connsiteX108" fmla="*/ 1610141 w 9149960"/>
              <a:gd name="connsiteY108" fmla="*/ 966747 h 6856674"/>
              <a:gd name="connsiteX109" fmla="*/ 1587613 w 9149960"/>
              <a:gd name="connsiteY109" fmla="*/ 958133 h 6856674"/>
              <a:gd name="connsiteX110" fmla="*/ 1594238 w 9149960"/>
              <a:gd name="connsiteY110" fmla="*/ 938918 h 6856674"/>
              <a:gd name="connsiteX111" fmla="*/ 1603515 w 9149960"/>
              <a:gd name="connsiteY111" fmla="*/ 924340 h 6856674"/>
              <a:gd name="connsiteX112" fmla="*/ 1607491 w 9149960"/>
              <a:gd name="connsiteY112" fmla="*/ 919702 h 6856674"/>
              <a:gd name="connsiteX113" fmla="*/ 1622730 w 9149960"/>
              <a:gd name="connsiteY113" fmla="*/ 907775 h 6856674"/>
              <a:gd name="connsiteX114" fmla="*/ 1565497 w 9149960"/>
              <a:gd name="connsiteY114" fmla="*/ 845241 h 6856674"/>
              <a:gd name="connsiteX115" fmla="*/ 1571709 w 9149960"/>
              <a:gd name="connsiteY115" fmla="*/ 848140 h 6856674"/>
              <a:gd name="connsiteX116" fmla="*/ 1590262 w 9149960"/>
              <a:gd name="connsiteY116" fmla="*/ 855428 h 6856674"/>
              <a:gd name="connsiteX117" fmla="*/ 1582310 w 9149960"/>
              <a:gd name="connsiteY117" fmla="*/ 876632 h 6856674"/>
              <a:gd name="connsiteX118" fmla="*/ 1592249 w 9149960"/>
              <a:gd name="connsiteY118" fmla="*/ 864042 h 6856674"/>
              <a:gd name="connsiteX119" fmla="*/ 1606165 w 9149960"/>
              <a:gd name="connsiteY119" fmla="*/ 902474 h 6856674"/>
              <a:gd name="connsiteX120" fmla="*/ 1577010 w 9149960"/>
              <a:gd name="connsiteY120" fmla="*/ 890547 h 6856674"/>
              <a:gd name="connsiteX121" fmla="*/ 1558457 w 9149960"/>
              <a:gd name="connsiteY121" fmla="*/ 859404 h 6856674"/>
              <a:gd name="connsiteX122" fmla="*/ 1559782 w 9149960"/>
              <a:gd name="connsiteY122" fmla="*/ 846815 h 6856674"/>
              <a:gd name="connsiteX123" fmla="*/ 1565497 w 9149960"/>
              <a:gd name="connsiteY123" fmla="*/ 845241 h 6856674"/>
              <a:gd name="connsiteX124" fmla="*/ 1508760 w 9149960"/>
              <a:gd name="connsiteY124" fmla="*/ 819647 h 6856674"/>
              <a:gd name="connsiteX125" fmla="*/ 1525324 w 9149960"/>
              <a:gd name="connsiteY125" fmla="*/ 833562 h 6856674"/>
              <a:gd name="connsiteX126" fmla="*/ 1504121 w 9149960"/>
              <a:gd name="connsiteY126" fmla="*/ 826273 h 6856674"/>
              <a:gd name="connsiteX127" fmla="*/ 1508760 w 9149960"/>
              <a:gd name="connsiteY127" fmla="*/ 819647 h 6856674"/>
              <a:gd name="connsiteX128" fmla="*/ 739472 w 9149960"/>
              <a:gd name="connsiteY128" fmla="*/ 508222 h 6856674"/>
              <a:gd name="connsiteX129" fmla="*/ 737484 w 9149960"/>
              <a:gd name="connsiteY129" fmla="*/ 510210 h 6856674"/>
              <a:gd name="connsiteX130" fmla="*/ 739472 w 9149960"/>
              <a:gd name="connsiteY130" fmla="*/ 510873 h 6856674"/>
              <a:gd name="connsiteX131" fmla="*/ 739472 w 9149960"/>
              <a:gd name="connsiteY131" fmla="*/ 508222 h 6856674"/>
              <a:gd name="connsiteX132" fmla="*/ 1017765 w 9149960"/>
              <a:gd name="connsiteY132" fmla="*/ 502258 h 6856674"/>
              <a:gd name="connsiteX133" fmla="*/ 1050234 w 9149960"/>
              <a:gd name="connsiteY133" fmla="*/ 525449 h 6856674"/>
              <a:gd name="connsiteX134" fmla="*/ 1037643 w 9149960"/>
              <a:gd name="connsiteY134" fmla="*/ 526775 h 6856674"/>
              <a:gd name="connsiteX135" fmla="*/ 1017765 w 9149960"/>
              <a:gd name="connsiteY135" fmla="*/ 502258 h 6856674"/>
              <a:gd name="connsiteX136" fmla="*/ 854765 w 9149960"/>
              <a:gd name="connsiteY136" fmla="*/ 418108 h 6856674"/>
              <a:gd name="connsiteX137" fmla="*/ 909099 w 9149960"/>
              <a:gd name="connsiteY137" fmla="*/ 447925 h 6856674"/>
              <a:gd name="connsiteX138" fmla="*/ 870667 w 9149960"/>
              <a:gd name="connsiteY138" fmla="*/ 445275 h 6856674"/>
              <a:gd name="connsiteX139" fmla="*/ 854765 w 9149960"/>
              <a:gd name="connsiteY139" fmla="*/ 418108 h 6856674"/>
              <a:gd name="connsiteX140" fmla="*/ 499604 w 9149960"/>
              <a:gd name="connsiteY140" fmla="*/ 237213 h 6856674"/>
              <a:gd name="connsiteX141" fmla="*/ 515507 w 9149960"/>
              <a:gd name="connsiteY141" fmla="*/ 251128 h 6856674"/>
              <a:gd name="connsiteX142" fmla="*/ 494966 w 9149960"/>
              <a:gd name="connsiteY142" fmla="*/ 241189 h 6856674"/>
              <a:gd name="connsiteX143" fmla="*/ 499604 w 9149960"/>
              <a:gd name="connsiteY143" fmla="*/ 237213 h 6856674"/>
              <a:gd name="connsiteX144" fmla="*/ 434006 w 9149960"/>
              <a:gd name="connsiteY144" fmla="*/ 139809 h 6856674"/>
              <a:gd name="connsiteX145" fmla="*/ 450571 w 9149960"/>
              <a:gd name="connsiteY145" fmla="*/ 153062 h 6856674"/>
              <a:gd name="connsiteX146" fmla="*/ 430030 w 9149960"/>
              <a:gd name="connsiteY146" fmla="*/ 144449 h 6856674"/>
              <a:gd name="connsiteX147" fmla="*/ 434006 w 9149960"/>
              <a:gd name="connsiteY147" fmla="*/ 139809 h 6856674"/>
              <a:gd name="connsiteX148" fmla="*/ 41911 w 9149960"/>
              <a:gd name="connsiteY148" fmla="*/ 3812 h 6856674"/>
              <a:gd name="connsiteX149" fmla="*/ 78851 w 9149960"/>
              <a:gd name="connsiteY149" fmla="*/ 28494 h 6856674"/>
              <a:gd name="connsiteX150" fmla="*/ 105355 w 9149960"/>
              <a:gd name="connsiteY150" fmla="*/ 53010 h 6856674"/>
              <a:gd name="connsiteX151" fmla="*/ 113970 w 9149960"/>
              <a:gd name="connsiteY151" fmla="*/ 57649 h 6856674"/>
              <a:gd name="connsiteX152" fmla="*/ 114632 w 9149960"/>
              <a:gd name="connsiteY152" fmla="*/ 45059 h 6856674"/>
              <a:gd name="connsiteX153" fmla="*/ 107344 w 9149960"/>
              <a:gd name="connsiteY153" fmla="*/ 36445 h 6856674"/>
              <a:gd name="connsiteX154" fmla="*/ 122583 w 9149960"/>
              <a:gd name="connsiteY154" fmla="*/ 35782 h 6856674"/>
              <a:gd name="connsiteX155" fmla="*/ 152400 w 9149960"/>
              <a:gd name="connsiteY155" fmla="*/ 47047 h 6856674"/>
              <a:gd name="connsiteX156" fmla="*/ 159689 w 9149960"/>
              <a:gd name="connsiteY156" fmla="*/ 68913 h 6856674"/>
              <a:gd name="connsiteX157" fmla="*/ 195470 w 9149960"/>
              <a:gd name="connsiteY157" fmla="*/ 77527 h 6856674"/>
              <a:gd name="connsiteX158" fmla="*/ 250467 w 9149960"/>
              <a:gd name="connsiteY158" fmla="*/ 93429 h 6856674"/>
              <a:gd name="connsiteX159" fmla="*/ 261731 w 9149960"/>
              <a:gd name="connsiteY159" fmla="*/ 114633 h 6856674"/>
              <a:gd name="connsiteX160" fmla="*/ 253780 w 9149960"/>
              <a:gd name="connsiteY160" fmla="*/ 129873 h 6856674"/>
              <a:gd name="connsiteX161" fmla="*/ 274321 w 9149960"/>
              <a:gd name="connsiteY161" fmla="*/ 127885 h 6856674"/>
              <a:gd name="connsiteX162" fmla="*/ 328654 w 9149960"/>
              <a:gd name="connsiteY162" fmla="*/ 131198 h 6856674"/>
              <a:gd name="connsiteX163" fmla="*/ 357809 w 9149960"/>
              <a:gd name="connsiteY163" fmla="*/ 130535 h 6856674"/>
              <a:gd name="connsiteX164" fmla="*/ 384313 w 9149960"/>
              <a:gd name="connsiteY164" fmla="*/ 133186 h 6856674"/>
              <a:gd name="connsiteX165" fmla="*/ 386302 w 9149960"/>
              <a:gd name="connsiteY165" fmla="*/ 167642 h 6856674"/>
              <a:gd name="connsiteX166" fmla="*/ 422745 w 9149960"/>
              <a:gd name="connsiteY166" fmla="*/ 200772 h 6856674"/>
              <a:gd name="connsiteX167" fmla="*/ 430034 w 9149960"/>
              <a:gd name="connsiteY167" fmla="*/ 206073 h 6856674"/>
              <a:gd name="connsiteX168" fmla="*/ 453225 w 9149960"/>
              <a:gd name="connsiteY168" fmla="*/ 265045 h 6856674"/>
              <a:gd name="connsiteX169" fmla="*/ 492981 w 9149960"/>
              <a:gd name="connsiteY169" fmla="*/ 282936 h 6856674"/>
              <a:gd name="connsiteX170" fmla="*/ 487680 w 9149960"/>
              <a:gd name="connsiteY170" fmla="*/ 301489 h 6856674"/>
              <a:gd name="connsiteX171" fmla="*/ 514185 w 9149960"/>
              <a:gd name="connsiteY171" fmla="*/ 310765 h 6856674"/>
              <a:gd name="connsiteX172" fmla="*/ 490993 w 9149960"/>
              <a:gd name="connsiteY172" fmla="*/ 343896 h 6856674"/>
              <a:gd name="connsiteX173" fmla="*/ 524124 w 9149960"/>
              <a:gd name="connsiteY173" fmla="*/ 350522 h 6856674"/>
              <a:gd name="connsiteX174" fmla="*/ 505571 w 9149960"/>
              <a:gd name="connsiteY174" fmla="*/ 354497 h 6856674"/>
              <a:gd name="connsiteX175" fmla="*/ 527437 w 9149960"/>
              <a:gd name="connsiteY175" fmla="*/ 358473 h 6856674"/>
              <a:gd name="connsiteX176" fmla="*/ 563880 w 9149960"/>
              <a:gd name="connsiteY176" fmla="*/ 371062 h 6856674"/>
              <a:gd name="connsiteX177" fmla="*/ 585084 w 9149960"/>
              <a:gd name="connsiteY177" fmla="*/ 401542 h 6856674"/>
              <a:gd name="connsiteX178" fmla="*/ 598336 w 9149960"/>
              <a:gd name="connsiteY178" fmla="*/ 426722 h 6856674"/>
              <a:gd name="connsiteX179" fmla="*/ 602974 w 9149960"/>
              <a:gd name="connsiteY179" fmla="*/ 430035 h 6856674"/>
              <a:gd name="connsiteX180" fmla="*/ 636767 w 9149960"/>
              <a:gd name="connsiteY180" fmla="*/ 439311 h 6856674"/>
              <a:gd name="connsiteX181" fmla="*/ 637430 w 9149960"/>
              <a:gd name="connsiteY181" fmla="*/ 432685 h 6856674"/>
              <a:gd name="connsiteX182" fmla="*/ 680500 w 9149960"/>
              <a:gd name="connsiteY182" fmla="*/ 450576 h 6856674"/>
              <a:gd name="connsiteX183" fmla="*/ 728208 w 9149960"/>
              <a:gd name="connsiteY183" fmla="*/ 469791 h 6856674"/>
              <a:gd name="connsiteX184" fmla="*/ 765976 w 9149960"/>
              <a:gd name="connsiteY184" fmla="*/ 463165 h 6856674"/>
              <a:gd name="connsiteX185" fmla="*/ 770614 w 9149960"/>
              <a:gd name="connsiteY185" fmla="*/ 461177 h 6856674"/>
              <a:gd name="connsiteX186" fmla="*/ 772602 w 9149960"/>
              <a:gd name="connsiteY186" fmla="*/ 451238 h 6856674"/>
              <a:gd name="connsiteX187" fmla="*/ 784529 w 9149960"/>
              <a:gd name="connsiteY187" fmla="*/ 467803 h 6856674"/>
              <a:gd name="connsiteX188" fmla="*/ 825610 w 9149960"/>
              <a:gd name="connsiteY188" fmla="*/ 459189 h 6856674"/>
              <a:gd name="connsiteX189" fmla="*/ 834887 w 9149960"/>
              <a:gd name="connsiteY189" fmla="*/ 452563 h 6856674"/>
              <a:gd name="connsiteX190" fmla="*/ 903799 w 9149960"/>
              <a:gd name="connsiteY190" fmla="*/ 482381 h 6856674"/>
              <a:gd name="connsiteX191" fmla="*/ 956145 w 9149960"/>
              <a:gd name="connsiteY191" fmla="*/ 504909 h 6856674"/>
              <a:gd name="connsiteX192" fmla="*/ 922352 w 9149960"/>
              <a:gd name="connsiteY192" fmla="*/ 498283 h 6856674"/>
              <a:gd name="connsiteX193" fmla="*/ 952832 w 9149960"/>
              <a:gd name="connsiteY193" fmla="*/ 512198 h 6856674"/>
              <a:gd name="connsiteX194" fmla="*/ 971384 w 9149960"/>
              <a:gd name="connsiteY194" fmla="*/ 524125 h 6856674"/>
              <a:gd name="connsiteX195" fmla="*/ 965422 w 9149960"/>
              <a:gd name="connsiteY195" fmla="*/ 528763 h 6856674"/>
              <a:gd name="connsiteX196" fmla="*/ 972710 w 9149960"/>
              <a:gd name="connsiteY196" fmla="*/ 527438 h 6856674"/>
              <a:gd name="connsiteX197" fmla="*/ 1000539 w 9149960"/>
              <a:gd name="connsiteY197" fmla="*/ 539365 h 6856674"/>
              <a:gd name="connsiteX198" fmla="*/ 1065476 w 9149960"/>
              <a:gd name="connsiteY198" fmla="*/ 565207 h 6856674"/>
              <a:gd name="connsiteX199" fmla="*/ 1065476 w 9149960"/>
              <a:gd name="connsiteY199" fmla="*/ 564544 h 6856674"/>
              <a:gd name="connsiteX200" fmla="*/ 984637 w 9149960"/>
              <a:gd name="connsiteY200" fmla="*/ 513523 h 6856674"/>
              <a:gd name="connsiteX201" fmla="*/ 1038308 w 9149960"/>
              <a:gd name="connsiteY201" fmla="*/ 528101 h 6856674"/>
              <a:gd name="connsiteX202" fmla="*/ 1071440 w 9149960"/>
              <a:gd name="connsiteY202" fmla="*/ 549967 h 6856674"/>
              <a:gd name="connsiteX203" fmla="*/ 1068790 w 9149960"/>
              <a:gd name="connsiteY203" fmla="*/ 534064 h 6856674"/>
              <a:gd name="connsiteX204" fmla="*/ 1139026 w 9149960"/>
              <a:gd name="connsiteY204" fmla="*/ 579784 h 6856674"/>
              <a:gd name="connsiteX205" fmla="*/ 1158243 w 9149960"/>
              <a:gd name="connsiteY205" fmla="*/ 591711 h 6856674"/>
              <a:gd name="connsiteX206" fmla="*/ 1222516 w 9149960"/>
              <a:gd name="connsiteY206" fmla="*/ 643395 h 6856674"/>
              <a:gd name="connsiteX207" fmla="*/ 1211914 w 9149960"/>
              <a:gd name="connsiteY207" fmla="*/ 625504 h 6856674"/>
              <a:gd name="connsiteX208" fmla="*/ 1215889 w 9149960"/>
              <a:gd name="connsiteY208" fmla="*/ 621529 h 6856674"/>
              <a:gd name="connsiteX209" fmla="*/ 1333172 w 9149960"/>
              <a:gd name="connsiteY209" fmla="*/ 729534 h 6856674"/>
              <a:gd name="connsiteX210" fmla="*/ 1379555 w 9149960"/>
              <a:gd name="connsiteY210" fmla="*/ 798445 h 6856674"/>
              <a:gd name="connsiteX211" fmla="*/ 1436539 w 9149960"/>
              <a:gd name="connsiteY211" fmla="*/ 807059 h 6856674"/>
              <a:gd name="connsiteX212" fmla="*/ 1453104 w 9149960"/>
              <a:gd name="connsiteY212" fmla="*/ 809709 h 6856674"/>
              <a:gd name="connsiteX213" fmla="*/ 1459068 w 9149960"/>
              <a:gd name="connsiteY213" fmla="*/ 846153 h 6856674"/>
              <a:gd name="connsiteX214" fmla="*/ 1503463 w 9149960"/>
              <a:gd name="connsiteY214" fmla="*/ 866694 h 6856674"/>
              <a:gd name="connsiteX215" fmla="*/ 1494847 w 9149960"/>
              <a:gd name="connsiteY215" fmla="*/ 884584 h 6856674"/>
              <a:gd name="connsiteX216" fmla="*/ 1511413 w 9149960"/>
              <a:gd name="connsiteY216" fmla="*/ 897836 h 6856674"/>
              <a:gd name="connsiteX217" fmla="*/ 1498825 w 9149960"/>
              <a:gd name="connsiteY217" fmla="*/ 923678 h 6856674"/>
              <a:gd name="connsiteX218" fmla="*/ 1541894 w 9149960"/>
              <a:gd name="connsiteY218" fmla="*/ 962109 h 6856674"/>
              <a:gd name="connsiteX219" fmla="*/ 1551170 w 9149960"/>
              <a:gd name="connsiteY219" fmla="*/ 970723 h 6856674"/>
              <a:gd name="connsiteX220" fmla="*/ 1555808 w 9149960"/>
              <a:gd name="connsiteY220" fmla="*/ 981325 h 6856674"/>
              <a:gd name="connsiteX221" fmla="*/ 1590263 w 9149960"/>
              <a:gd name="connsiteY221" fmla="*/ 987951 h 6856674"/>
              <a:gd name="connsiteX222" fmla="*/ 1557133 w 9149960"/>
              <a:gd name="connsiteY222" fmla="*/ 989939 h 6856674"/>
              <a:gd name="connsiteX223" fmla="*/ 1547857 w 9149960"/>
              <a:gd name="connsiteY223" fmla="*/ 992589 h 6856674"/>
              <a:gd name="connsiteX224" fmla="*/ 1553157 w 9149960"/>
              <a:gd name="connsiteY224" fmla="*/ 1000541 h 6856674"/>
              <a:gd name="connsiteX225" fmla="*/ 1570386 w 9149960"/>
              <a:gd name="connsiteY225" fmla="*/ 1004516 h 6856674"/>
              <a:gd name="connsiteX226" fmla="*/ 1630681 w 9149960"/>
              <a:gd name="connsiteY226" fmla="*/ 1016443 h 6856674"/>
              <a:gd name="connsiteX227" fmla="*/ 1633332 w 9149960"/>
              <a:gd name="connsiteY227" fmla="*/ 1019094 h 6856674"/>
              <a:gd name="connsiteX228" fmla="*/ 1655861 w 9149960"/>
              <a:gd name="connsiteY228" fmla="*/ 1031683 h 6856674"/>
              <a:gd name="connsiteX229" fmla="*/ 1644596 w 9149960"/>
              <a:gd name="connsiteY229" fmla="*/ 1050899 h 6856674"/>
              <a:gd name="connsiteX230" fmla="*/ 1665137 w 9149960"/>
              <a:gd name="connsiteY230" fmla="*/ 1040960 h 6856674"/>
              <a:gd name="connsiteX231" fmla="*/ 1673752 w 9149960"/>
              <a:gd name="connsiteY231" fmla="*/ 1029033 h 6856674"/>
              <a:gd name="connsiteX232" fmla="*/ 1638633 w 9149960"/>
              <a:gd name="connsiteY232" fmla="*/ 1013130 h 6856674"/>
              <a:gd name="connsiteX233" fmla="*/ 1653873 w 9149960"/>
              <a:gd name="connsiteY233" fmla="*/ 972711 h 6856674"/>
              <a:gd name="connsiteX234" fmla="*/ 1689653 w 9149960"/>
              <a:gd name="connsiteY234" fmla="*/ 1021744 h 6856674"/>
              <a:gd name="connsiteX235" fmla="*/ 1700255 w 9149960"/>
              <a:gd name="connsiteY235" fmla="*/ 1031683 h 6856674"/>
              <a:gd name="connsiteX236" fmla="*/ 1724772 w 9149960"/>
              <a:gd name="connsiteY236" fmla="*/ 1059513 h 6856674"/>
              <a:gd name="connsiteX237" fmla="*/ 1713507 w 9149960"/>
              <a:gd name="connsiteY237" fmla="*/ 1070777 h 6856674"/>
              <a:gd name="connsiteX238" fmla="*/ 1792358 w 9149960"/>
              <a:gd name="connsiteY238" fmla="*/ 1093969 h 6856674"/>
              <a:gd name="connsiteX239" fmla="*/ 1831452 w 9149960"/>
              <a:gd name="connsiteY239" fmla="*/ 1098608 h 6856674"/>
              <a:gd name="connsiteX240" fmla="*/ 1841391 w 9149960"/>
              <a:gd name="connsiteY240" fmla="*/ 1125111 h 6856674"/>
              <a:gd name="connsiteX241" fmla="*/ 1882472 w 9149960"/>
              <a:gd name="connsiteY241" fmla="*/ 1161556 h 6856674"/>
              <a:gd name="connsiteX242" fmla="*/ 1900363 w 9149960"/>
              <a:gd name="connsiteY242" fmla="*/ 1178120 h 6856674"/>
              <a:gd name="connsiteX243" fmla="*/ 1940782 w 9149960"/>
              <a:gd name="connsiteY243" fmla="*/ 1199324 h 6856674"/>
              <a:gd name="connsiteX244" fmla="*/ 1950721 w 9149960"/>
              <a:gd name="connsiteY244" fmla="*/ 1200650 h 6856674"/>
              <a:gd name="connsiteX245" fmla="*/ 1975901 w 9149960"/>
              <a:gd name="connsiteY245" fmla="*/ 1202637 h 6856674"/>
              <a:gd name="connsiteX246" fmla="*/ 1969937 w 9149960"/>
              <a:gd name="connsiteY246" fmla="*/ 1223178 h 6856674"/>
              <a:gd name="connsiteX247" fmla="*/ 1970600 w 9149960"/>
              <a:gd name="connsiteY247" fmla="*/ 1235767 h 6856674"/>
              <a:gd name="connsiteX248" fmla="*/ 1999754 w 9149960"/>
              <a:gd name="connsiteY248" fmla="*/ 1258296 h 6856674"/>
              <a:gd name="connsiteX249" fmla="*/ 1989153 w 9149960"/>
              <a:gd name="connsiteY249" fmla="*/ 1201312 h 6856674"/>
              <a:gd name="connsiteX250" fmla="*/ 2003068 w 9149960"/>
              <a:gd name="connsiteY250" fmla="*/ 1237092 h 6856674"/>
              <a:gd name="connsiteX251" fmla="*/ 2011019 w 9149960"/>
              <a:gd name="connsiteY251" fmla="*/ 1262271 h 6856674"/>
              <a:gd name="connsiteX252" fmla="*/ 2030234 w 9149960"/>
              <a:gd name="connsiteY252" fmla="*/ 1274198 h 6856674"/>
              <a:gd name="connsiteX253" fmla="*/ 2071978 w 9149960"/>
              <a:gd name="connsiteY253" fmla="*/ 1319256 h 6856674"/>
              <a:gd name="connsiteX254" fmla="*/ 2069990 w 9149960"/>
              <a:gd name="connsiteY254" fmla="*/ 1335821 h 6856674"/>
              <a:gd name="connsiteX255" fmla="*/ 2063364 w 9149960"/>
              <a:gd name="connsiteY255" fmla="*/ 1350398 h 6856674"/>
              <a:gd name="connsiteX256" fmla="*/ 2082581 w 9149960"/>
              <a:gd name="connsiteY256" fmla="*/ 1350398 h 6856674"/>
              <a:gd name="connsiteX257" fmla="*/ 2097821 w 9149960"/>
              <a:gd name="connsiteY257" fmla="*/ 1340459 h 6856674"/>
              <a:gd name="connsiteX258" fmla="*/ 2109748 w 9149960"/>
              <a:gd name="connsiteY258" fmla="*/ 1333171 h 6856674"/>
              <a:gd name="connsiteX259" fmla="*/ 2095833 w 9149960"/>
              <a:gd name="connsiteY259" fmla="*/ 1330521 h 6856674"/>
              <a:gd name="connsiteX260" fmla="*/ 2082581 w 9149960"/>
              <a:gd name="connsiteY260" fmla="*/ 1325220 h 6856674"/>
              <a:gd name="connsiteX261" fmla="*/ 2094507 w 9149960"/>
              <a:gd name="connsiteY261" fmla="*/ 1315280 h 6856674"/>
              <a:gd name="connsiteX262" fmla="*/ 2128964 w 9149960"/>
              <a:gd name="connsiteY262" fmla="*/ 1327207 h 6856674"/>
              <a:gd name="connsiteX263" fmla="*/ 2146854 w 9149960"/>
              <a:gd name="connsiteY263" fmla="*/ 1328532 h 6856674"/>
              <a:gd name="connsiteX264" fmla="*/ 2177334 w 9149960"/>
              <a:gd name="connsiteY264" fmla="*/ 1340459 h 6856674"/>
              <a:gd name="connsiteX265" fmla="*/ 2201851 w 9149960"/>
              <a:gd name="connsiteY265" fmla="*/ 1339796 h 6856674"/>
              <a:gd name="connsiteX266" fmla="*/ 2229680 w 9149960"/>
              <a:gd name="connsiteY266" fmla="*/ 1368289 h 6856674"/>
              <a:gd name="connsiteX267" fmla="*/ 2240282 w 9149960"/>
              <a:gd name="connsiteY267" fmla="*/ 1367626 h 6856674"/>
              <a:gd name="connsiteX268" fmla="*/ 2256185 w 9149960"/>
              <a:gd name="connsiteY268" fmla="*/ 1372264 h 6856674"/>
              <a:gd name="connsiteX269" fmla="*/ 2260160 w 9149960"/>
              <a:gd name="connsiteY269" fmla="*/ 1382866 h 6856674"/>
              <a:gd name="connsiteX270" fmla="*/ 2283352 w 9149960"/>
              <a:gd name="connsiteY270" fmla="*/ 1376903 h 6856674"/>
              <a:gd name="connsiteX271" fmla="*/ 2297267 w 9149960"/>
              <a:gd name="connsiteY271" fmla="*/ 1389493 h 6856674"/>
              <a:gd name="connsiteX272" fmla="*/ 2350938 w 9149960"/>
              <a:gd name="connsiteY272" fmla="*/ 1415335 h 6856674"/>
              <a:gd name="connsiteX273" fmla="*/ 2354914 w 9149960"/>
              <a:gd name="connsiteY273" fmla="*/ 1415996 h 6856674"/>
              <a:gd name="connsiteX274" fmla="*/ 2394670 w 9149960"/>
              <a:gd name="connsiteY274" fmla="*/ 1394131 h 6856674"/>
              <a:gd name="connsiteX275" fmla="*/ 2415874 w 9149960"/>
              <a:gd name="connsiteY275" fmla="*/ 1414672 h 6856674"/>
              <a:gd name="connsiteX276" fmla="*/ 2441053 w 9149960"/>
              <a:gd name="connsiteY276" fmla="*/ 1404733 h 6856674"/>
              <a:gd name="connsiteX277" fmla="*/ 2452316 w 9149960"/>
              <a:gd name="connsiteY277" fmla="*/ 1423285 h 6856674"/>
              <a:gd name="connsiteX278" fmla="*/ 2472195 w 9149960"/>
              <a:gd name="connsiteY278" fmla="*/ 1459729 h 6856674"/>
              <a:gd name="connsiteX279" fmla="*/ 2492073 w 9149960"/>
              <a:gd name="connsiteY279" fmla="*/ 1463043 h 6856674"/>
              <a:gd name="connsiteX280" fmla="*/ 2545081 w 9149960"/>
              <a:gd name="connsiteY280" fmla="*/ 1498822 h 6856674"/>
              <a:gd name="connsiteX281" fmla="*/ 2604716 w 9149960"/>
              <a:gd name="connsiteY281" fmla="*/ 1533942 h 6856674"/>
              <a:gd name="connsiteX282" fmla="*/ 2541106 w 9149960"/>
              <a:gd name="connsiteY282" fmla="*/ 1502136 h 6856674"/>
              <a:gd name="connsiteX283" fmla="*/ 2447015 w 9149960"/>
              <a:gd name="connsiteY283" fmla="*/ 1474969 h 6856674"/>
              <a:gd name="connsiteX284" fmla="*/ 2435089 w 9149960"/>
              <a:gd name="connsiteY284" fmla="*/ 1476956 h 6856674"/>
              <a:gd name="connsiteX285" fmla="*/ 2442378 w 9149960"/>
              <a:gd name="connsiteY285" fmla="*/ 1484245 h 6856674"/>
              <a:gd name="connsiteX286" fmla="*/ 2547732 w 9149960"/>
              <a:gd name="connsiteY286" fmla="*/ 1551831 h 6856674"/>
              <a:gd name="connsiteX287" fmla="*/ 2606041 w 9149960"/>
              <a:gd name="connsiteY287" fmla="*/ 1587612 h 6856674"/>
              <a:gd name="connsiteX288" fmla="*/ 2640497 w 9149960"/>
              <a:gd name="connsiteY288" fmla="*/ 1598215 h 6856674"/>
              <a:gd name="connsiteX289" fmla="*/ 2666339 w 9149960"/>
              <a:gd name="connsiteY289" fmla="*/ 1612130 h 6856674"/>
              <a:gd name="connsiteX290" fmla="*/ 2678928 w 9149960"/>
              <a:gd name="connsiteY290" fmla="*/ 1606829 h 6856674"/>
              <a:gd name="connsiteX291" fmla="*/ 2687542 w 9149960"/>
              <a:gd name="connsiteY291" fmla="*/ 1596889 h 6856674"/>
              <a:gd name="connsiteX292" fmla="*/ 2686879 w 9149960"/>
              <a:gd name="connsiteY292" fmla="*/ 1619418 h 6856674"/>
              <a:gd name="connsiteX293" fmla="*/ 2701457 w 9149960"/>
              <a:gd name="connsiteY293" fmla="*/ 1638634 h 6856674"/>
              <a:gd name="connsiteX294" fmla="*/ 2729949 w 9149960"/>
              <a:gd name="connsiteY294" fmla="*/ 1669114 h 6856674"/>
              <a:gd name="connsiteX295" fmla="*/ 2769706 w 9149960"/>
              <a:gd name="connsiteY295" fmla="*/ 1710858 h 6856674"/>
              <a:gd name="connsiteX296" fmla="*/ 2792235 w 9149960"/>
              <a:gd name="connsiteY296" fmla="*/ 1747302 h 6856674"/>
              <a:gd name="connsiteX297" fmla="*/ 2833979 w 9149960"/>
              <a:gd name="connsiteY297" fmla="*/ 1787058 h 6856674"/>
              <a:gd name="connsiteX298" fmla="*/ 2855845 w 9149960"/>
              <a:gd name="connsiteY298" fmla="*/ 1778444 h 6856674"/>
              <a:gd name="connsiteX299" fmla="*/ 2871747 w 9149960"/>
              <a:gd name="connsiteY299" fmla="*/ 1804949 h 6856674"/>
              <a:gd name="connsiteX300" fmla="*/ 2880361 w 9149960"/>
              <a:gd name="connsiteY300" fmla="*/ 1819526 h 6856674"/>
              <a:gd name="connsiteX301" fmla="*/ 2890963 w 9149960"/>
              <a:gd name="connsiteY301" fmla="*/ 1824164 h 6856674"/>
              <a:gd name="connsiteX302" fmla="*/ 2898914 w 9149960"/>
              <a:gd name="connsiteY302" fmla="*/ 1826815 h 6856674"/>
              <a:gd name="connsiteX303" fmla="*/ 2917468 w 9149960"/>
              <a:gd name="connsiteY303" fmla="*/ 1833441 h 6856674"/>
              <a:gd name="connsiteX304" fmla="*/ 2926744 w 9149960"/>
              <a:gd name="connsiteY304" fmla="*/ 1834766 h 6856674"/>
              <a:gd name="connsiteX305" fmla="*/ 2938671 w 9149960"/>
              <a:gd name="connsiteY305" fmla="*/ 1833441 h 6856674"/>
              <a:gd name="connsiteX306" fmla="*/ 2938671 w 9149960"/>
              <a:gd name="connsiteY306" fmla="*/ 1840730 h 6856674"/>
              <a:gd name="connsiteX307" fmla="*/ 2945960 w 9149960"/>
              <a:gd name="connsiteY307" fmla="*/ 1916267 h 6856674"/>
              <a:gd name="connsiteX308" fmla="*/ 2977765 w 9149960"/>
              <a:gd name="connsiteY308" fmla="*/ 1880486 h 6856674"/>
              <a:gd name="connsiteX309" fmla="*/ 3004269 w 9149960"/>
              <a:gd name="connsiteY309" fmla="*/ 1901027 h 6856674"/>
              <a:gd name="connsiteX310" fmla="*/ 2967826 w 9149960"/>
              <a:gd name="connsiteY310" fmla="*/ 1903677 h 6856674"/>
              <a:gd name="connsiteX311" fmla="*/ 3009571 w 9149960"/>
              <a:gd name="connsiteY311" fmla="*/ 1907653 h 6856674"/>
              <a:gd name="connsiteX312" fmla="*/ 3020834 w 9149960"/>
              <a:gd name="connsiteY312" fmla="*/ 1920243 h 6856674"/>
              <a:gd name="connsiteX313" fmla="*/ 3032100 w 9149960"/>
              <a:gd name="connsiteY313" fmla="*/ 1931507 h 6856674"/>
              <a:gd name="connsiteX314" fmla="*/ 3038726 w 9149960"/>
              <a:gd name="connsiteY314" fmla="*/ 1936808 h 6856674"/>
              <a:gd name="connsiteX315" fmla="*/ 3074505 w 9149960"/>
              <a:gd name="connsiteY315" fmla="*/ 1946747 h 6856674"/>
              <a:gd name="connsiteX316" fmla="*/ 3081794 w 9149960"/>
              <a:gd name="connsiteY316" fmla="*/ 1938796 h 6856674"/>
              <a:gd name="connsiteX317" fmla="*/ 3053301 w 9149960"/>
              <a:gd name="connsiteY317" fmla="*/ 1922893 h 6856674"/>
              <a:gd name="connsiteX318" fmla="*/ 3068542 w 9149960"/>
              <a:gd name="connsiteY318" fmla="*/ 1912954 h 6856674"/>
              <a:gd name="connsiteX319" fmla="*/ 3055290 w 9149960"/>
              <a:gd name="connsiteY319" fmla="*/ 1899702 h 6856674"/>
              <a:gd name="connsiteX320" fmla="*/ 3028786 w 9149960"/>
              <a:gd name="connsiteY320" fmla="*/ 1888437 h 6856674"/>
              <a:gd name="connsiteX321" fmla="*/ 3067217 w 9149960"/>
              <a:gd name="connsiteY321" fmla="*/ 1875185 h 6856674"/>
              <a:gd name="connsiteX322" fmla="*/ 3109624 w 9149960"/>
              <a:gd name="connsiteY322" fmla="*/ 1874523 h 6856674"/>
              <a:gd name="connsiteX323" fmla="*/ 3115587 w 9149960"/>
              <a:gd name="connsiteY323" fmla="*/ 1875848 h 6856674"/>
              <a:gd name="connsiteX324" fmla="*/ 3156007 w 9149960"/>
              <a:gd name="connsiteY324" fmla="*/ 1906328 h 6856674"/>
              <a:gd name="connsiteX325" fmla="*/ 3173897 w 9149960"/>
              <a:gd name="connsiteY325" fmla="*/ 1908978 h 6856674"/>
              <a:gd name="connsiteX326" fmla="*/ 3203714 w 9149960"/>
              <a:gd name="connsiteY326" fmla="*/ 1921568 h 6856674"/>
              <a:gd name="connsiteX327" fmla="*/ 3231544 w 9149960"/>
              <a:gd name="connsiteY327" fmla="*/ 1930182 h 6856674"/>
              <a:gd name="connsiteX328" fmla="*/ 3235520 w 9149960"/>
              <a:gd name="connsiteY328" fmla="*/ 1942771 h 6856674"/>
              <a:gd name="connsiteX329" fmla="*/ 3222268 w 9149960"/>
              <a:gd name="connsiteY329" fmla="*/ 1956686 h 6856674"/>
              <a:gd name="connsiteX330" fmla="*/ 3254735 w 9149960"/>
              <a:gd name="connsiteY330" fmla="*/ 1955361 h 6856674"/>
              <a:gd name="connsiteX331" fmla="*/ 3297805 w 9149960"/>
              <a:gd name="connsiteY331" fmla="*/ 1955361 h 6856674"/>
              <a:gd name="connsiteX332" fmla="*/ 3338888 w 9149960"/>
              <a:gd name="connsiteY332" fmla="*/ 1953373 h 6856674"/>
              <a:gd name="connsiteX333" fmla="*/ 3354126 w 9149960"/>
              <a:gd name="connsiteY333" fmla="*/ 1954698 h 6856674"/>
              <a:gd name="connsiteX334" fmla="*/ 3362740 w 9149960"/>
              <a:gd name="connsiteY334" fmla="*/ 1992467 h 6856674"/>
              <a:gd name="connsiteX335" fmla="*/ 3373343 w 9149960"/>
              <a:gd name="connsiteY335" fmla="*/ 1993792 h 6856674"/>
              <a:gd name="connsiteX336" fmla="*/ 3407136 w 9149960"/>
              <a:gd name="connsiteY336" fmla="*/ 2017646 h 6856674"/>
              <a:gd name="connsiteX337" fmla="*/ 3409124 w 9149960"/>
              <a:gd name="connsiteY337" fmla="*/ 2039512 h 6856674"/>
              <a:gd name="connsiteX338" fmla="*/ 3425027 w 9149960"/>
              <a:gd name="connsiteY338" fmla="*/ 2046138 h 6856674"/>
              <a:gd name="connsiteX339" fmla="*/ 3412436 w 9149960"/>
              <a:gd name="connsiteY339" fmla="*/ 2053427 h 6856674"/>
              <a:gd name="connsiteX340" fmla="*/ 3414425 w 9149960"/>
              <a:gd name="connsiteY340" fmla="*/ 2054752 h 6856674"/>
              <a:gd name="connsiteX341" fmla="*/ 3414425 w 9149960"/>
              <a:gd name="connsiteY341" fmla="*/ 2056740 h 6856674"/>
              <a:gd name="connsiteX342" fmla="*/ 3397197 w 9149960"/>
              <a:gd name="connsiteY342" fmla="*/ 2062703 h 6856674"/>
              <a:gd name="connsiteX343" fmla="*/ 3366717 w 9149960"/>
              <a:gd name="connsiteY343" fmla="*/ 2067342 h 6856674"/>
              <a:gd name="connsiteX344" fmla="*/ 3392558 w 9149960"/>
              <a:gd name="connsiteY344" fmla="*/ 2071980 h 6856674"/>
              <a:gd name="connsiteX345" fmla="*/ 3405811 w 9149960"/>
              <a:gd name="connsiteY345" fmla="*/ 2077944 h 6856674"/>
              <a:gd name="connsiteX346" fmla="*/ 3427014 w 9149960"/>
              <a:gd name="connsiteY346" fmla="*/ 2097159 h 6856674"/>
              <a:gd name="connsiteX347" fmla="*/ 3438940 w 9149960"/>
              <a:gd name="connsiteY347" fmla="*/ 2126977 h 6856674"/>
              <a:gd name="connsiteX348" fmla="*/ 3440305 w 9149960"/>
              <a:gd name="connsiteY348" fmla="*/ 2129159 h 6856674"/>
              <a:gd name="connsiteX349" fmla="*/ 3465857 w 9149960"/>
              <a:gd name="connsiteY349" fmla="*/ 2132855 h 6856674"/>
              <a:gd name="connsiteX350" fmla="*/ 3493272 w 9149960"/>
              <a:gd name="connsiteY350" fmla="*/ 2136252 h 6856674"/>
              <a:gd name="connsiteX351" fmla="*/ 3467265 w 9149960"/>
              <a:gd name="connsiteY351" fmla="*/ 2141469 h 6856674"/>
              <a:gd name="connsiteX352" fmla="*/ 3443949 w 9149960"/>
              <a:gd name="connsiteY352" fmla="*/ 2134753 h 6856674"/>
              <a:gd name="connsiteX353" fmla="*/ 3446395 w 9149960"/>
              <a:gd name="connsiteY353" fmla="*/ 2138322 h 6856674"/>
              <a:gd name="connsiteX354" fmla="*/ 3443580 w 9149960"/>
              <a:gd name="connsiteY354" fmla="*/ 2144867 h 6856674"/>
              <a:gd name="connsiteX355" fmla="*/ 3463457 w 9149960"/>
              <a:gd name="connsiteY355" fmla="*/ 2163420 h 6856674"/>
              <a:gd name="connsiteX356" fmla="*/ 3492611 w 9149960"/>
              <a:gd name="connsiteY356" fmla="*/ 2160107 h 6856674"/>
              <a:gd name="connsiteX357" fmla="*/ 3500563 w 9149960"/>
              <a:gd name="connsiteY357" fmla="*/ 2199201 h 6856674"/>
              <a:gd name="connsiteX358" fmla="*/ 3548933 w 9149960"/>
              <a:gd name="connsiteY358" fmla="*/ 2221729 h 6856674"/>
              <a:gd name="connsiteX359" fmla="*/ 3535019 w 9149960"/>
              <a:gd name="connsiteY359" fmla="*/ 2237631 h 6856674"/>
              <a:gd name="connsiteX360" fmla="*/ 3549596 w 9149960"/>
              <a:gd name="connsiteY360" fmla="*/ 2246908 h 6856674"/>
              <a:gd name="connsiteX361" fmla="*/ 3552248 w 9149960"/>
              <a:gd name="connsiteY361" fmla="*/ 2264799 h 6856674"/>
              <a:gd name="connsiteX362" fmla="*/ 3560199 w 9149960"/>
              <a:gd name="connsiteY362" fmla="*/ 2297929 h 6856674"/>
              <a:gd name="connsiteX363" fmla="*/ 3584714 w 9149960"/>
              <a:gd name="connsiteY363" fmla="*/ 2329071 h 6856674"/>
              <a:gd name="connsiteX364" fmla="*/ 3590016 w 9149960"/>
              <a:gd name="connsiteY364" fmla="*/ 2334372 h 6856674"/>
              <a:gd name="connsiteX365" fmla="*/ 3609232 w 9149960"/>
              <a:gd name="connsiteY365" fmla="*/ 2336360 h 6856674"/>
              <a:gd name="connsiteX366" fmla="*/ 3614532 w 9149960"/>
              <a:gd name="connsiteY366" fmla="*/ 2351600 h 6856674"/>
              <a:gd name="connsiteX367" fmla="*/ 3646337 w 9149960"/>
              <a:gd name="connsiteY367" fmla="*/ 2352924 h 6856674"/>
              <a:gd name="connsiteX368" fmla="*/ 3659590 w 9149960"/>
              <a:gd name="connsiteY368" fmla="*/ 2377441 h 6856674"/>
              <a:gd name="connsiteX369" fmla="*/ 3657601 w 9149960"/>
              <a:gd name="connsiteY369" fmla="*/ 2387381 h 6856674"/>
              <a:gd name="connsiteX370" fmla="*/ 3670192 w 9149960"/>
              <a:gd name="connsiteY370" fmla="*/ 2388706 h 6856674"/>
              <a:gd name="connsiteX371" fmla="*/ 3713923 w 9149960"/>
              <a:gd name="connsiteY371" fmla="*/ 2384067 h 6856674"/>
              <a:gd name="connsiteX372" fmla="*/ 3772895 w 9149960"/>
              <a:gd name="connsiteY372" fmla="*/ 2384730 h 6856674"/>
              <a:gd name="connsiteX373" fmla="*/ 3774883 w 9149960"/>
              <a:gd name="connsiteY373" fmla="*/ 2385392 h 6856674"/>
              <a:gd name="connsiteX374" fmla="*/ 3779521 w 9149960"/>
              <a:gd name="connsiteY374" fmla="*/ 2384730 h 6856674"/>
              <a:gd name="connsiteX375" fmla="*/ 3779521 w 9149960"/>
              <a:gd name="connsiteY375" fmla="*/ 2380093 h 6856674"/>
              <a:gd name="connsiteX376" fmla="*/ 3758981 w 9149960"/>
              <a:gd name="connsiteY376" fmla="*/ 2364188 h 6856674"/>
              <a:gd name="connsiteX377" fmla="*/ 3800063 w 9149960"/>
              <a:gd name="connsiteY377" fmla="*/ 2345635 h 6856674"/>
              <a:gd name="connsiteX378" fmla="*/ 3827892 w 9149960"/>
              <a:gd name="connsiteY378" fmla="*/ 2384067 h 6856674"/>
              <a:gd name="connsiteX379" fmla="*/ 3852408 w 9149960"/>
              <a:gd name="connsiteY379" fmla="*/ 2413886 h 6856674"/>
              <a:gd name="connsiteX380" fmla="*/ 3827229 w 9149960"/>
              <a:gd name="connsiteY380" fmla="*/ 2401958 h 6856674"/>
              <a:gd name="connsiteX381" fmla="*/ 3793436 w 9149960"/>
              <a:gd name="connsiteY381" fmla="*/ 2393344 h 6856674"/>
              <a:gd name="connsiteX382" fmla="*/ 3797413 w 9149960"/>
              <a:gd name="connsiteY382" fmla="*/ 2414548 h 6856674"/>
              <a:gd name="connsiteX383" fmla="*/ 3839156 w 9149960"/>
              <a:gd name="connsiteY383" fmla="*/ 2456956 h 6856674"/>
              <a:gd name="connsiteX384" fmla="*/ 3858372 w 9149960"/>
              <a:gd name="connsiteY384" fmla="*/ 2465570 h 6856674"/>
              <a:gd name="connsiteX385" fmla="*/ 3889514 w 9149960"/>
              <a:gd name="connsiteY385" fmla="*/ 2477497 h 6856674"/>
              <a:gd name="connsiteX386" fmla="*/ 3941198 w 9149960"/>
              <a:gd name="connsiteY386" fmla="*/ 2507314 h 6856674"/>
              <a:gd name="connsiteX387" fmla="*/ 3948487 w 9149960"/>
              <a:gd name="connsiteY387" fmla="*/ 2504002 h 6856674"/>
              <a:gd name="connsiteX388" fmla="*/ 3956438 w 9149960"/>
              <a:gd name="connsiteY388" fmla="*/ 2501351 h 6856674"/>
              <a:gd name="connsiteX389" fmla="*/ 3973003 w 9149960"/>
              <a:gd name="connsiteY389" fmla="*/ 2494724 h 6856674"/>
              <a:gd name="connsiteX390" fmla="*/ 3980292 w 9149960"/>
              <a:gd name="connsiteY390" fmla="*/ 2490087 h 6856674"/>
              <a:gd name="connsiteX391" fmla="*/ 4012760 w 9149960"/>
              <a:gd name="connsiteY391" fmla="*/ 2500025 h 6856674"/>
              <a:gd name="connsiteX392" fmla="*/ 4018060 w 9149960"/>
              <a:gd name="connsiteY392" fmla="*/ 2497376 h 6856674"/>
              <a:gd name="connsiteX393" fmla="*/ 4020048 w 9149960"/>
              <a:gd name="connsiteY393" fmla="*/ 2451654 h 6856674"/>
              <a:gd name="connsiteX394" fmla="*/ 3978966 w 9149960"/>
              <a:gd name="connsiteY394" fmla="*/ 2428464 h 6856674"/>
              <a:gd name="connsiteX395" fmla="*/ 4025349 w 9149960"/>
              <a:gd name="connsiteY395" fmla="*/ 2447679 h 6856674"/>
              <a:gd name="connsiteX396" fmla="*/ 4033300 w 9149960"/>
              <a:gd name="connsiteY396" fmla="*/ 2439728 h 6856674"/>
              <a:gd name="connsiteX397" fmla="*/ 4026012 w 9149960"/>
              <a:gd name="connsiteY397" fmla="*/ 2423824 h 6856674"/>
              <a:gd name="connsiteX398" fmla="*/ 3953787 w 9149960"/>
              <a:gd name="connsiteY398" fmla="*/ 2380755 h 6856674"/>
              <a:gd name="connsiteX399" fmla="*/ 3945173 w 9149960"/>
              <a:gd name="connsiteY399" fmla="*/ 2377441 h 6856674"/>
              <a:gd name="connsiteX400" fmla="*/ 3929934 w 9149960"/>
              <a:gd name="connsiteY400" fmla="*/ 2375454 h 6856674"/>
              <a:gd name="connsiteX401" fmla="*/ 3859697 w 9149960"/>
              <a:gd name="connsiteY401" fmla="*/ 2335697 h 6856674"/>
              <a:gd name="connsiteX402" fmla="*/ 3780847 w 9149960"/>
              <a:gd name="connsiteY402" fmla="*/ 2309193 h 6856674"/>
              <a:gd name="connsiteX403" fmla="*/ 3772234 w 9149960"/>
              <a:gd name="connsiteY403" fmla="*/ 2303229 h 6856674"/>
              <a:gd name="connsiteX404" fmla="*/ 3766270 w 9149960"/>
              <a:gd name="connsiteY404" fmla="*/ 2292626 h 6856674"/>
              <a:gd name="connsiteX405" fmla="*/ 3735789 w 9149960"/>
              <a:gd name="connsiteY405" fmla="*/ 2284673 h 6856674"/>
              <a:gd name="connsiteX406" fmla="*/ 3725850 w 9149960"/>
              <a:gd name="connsiteY406" fmla="*/ 2262811 h 6856674"/>
              <a:gd name="connsiteX407" fmla="*/ 3742415 w 9149960"/>
              <a:gd name="connsiteY407" fmla="*/ 2261485 h 6856674"/>
              <a:gd name="connsiteX408" fmla="*/ 3766932 w 9149960"/>
              <a:gd name="connsiteY408" fmla="*/ 2263472 h 6856674"/>
              <a:gd name="connsiteX409" fmla="*/ 3790786 w 9149960"/>
              <a:gd name="connsiteY409" fmla="*/ 2275399 h 6856674"/>
              <a:gd name="connsiteX410" fmla="*/ 3816627 w 9149960"/>
              <a:gd name="connsiteY410" fmla="*/ 2275399 h 6856674"/>
              <a:gd name="connsiteX411" fmla="*/ 3847107 w 9149960"/>
              <a:gd name="connsiteY411" fmla="*/ 2302565 h 6856674"/>
              <a:gd name="connsiteX412" fmla="*/ 3876925 w 9149960"/>
              <a:gd name="connsiteY412" fmla="*/ 2319795 h 6856674"/>
              <a:gd name="connsiteX413" fmla="*/ 3891502 w 9149960"/>
              <a:gd name="connsiteY413" fmla="*/ 2300580 h 6856674"/>
              <a:gd name="connsiteX414" fmla="*/ 3934572 w 9149960"/>
              <a:gd name="connsiteY414" fmla="*/ 2331722 h 6856674"/>
              <a:gd name="connsiteX415" fmla="*/ 3958426 w 9149960"/>
              <a:gd name="connsiteY415" fmla="*/ 2337685 h 6856674"/>
              <a:gd name="connsiteX416" fmla="*/ 3983605 w 9149960"/>
              <a:gd name="connsiteY416" fmla="*/ 2351600 h 6856674"/>
              <a:gd name="connsiteX417" fmla="*/ 4010109 w 9149960"/>
              <a:gd name="connsiteY417" fmla="*/ 2328409 h 6856674"/>
              <a:gd name="connsiteX418" fmla="*/ 4029987 w 9149960"/>
              <a:gd name="connsiteY418" fmla="*/ 2350937 h 6856674"/>
              <a:gd name="connsiteX419" fmla="*/ 4053841 w 9149960"/>
              <a:gd name="connsiteY419" fmla="*/ 2340997 h 6856674"/>
              <a:gd name="connsiteX420" fmla="*/ 4066431 w 9149960"/>
              <a:gd name="connsiteY420" fmla="*/ 2359551 h 6856674"/>
              <a:gd name="connsiteX421" fmla="*/ 4086309 w 9149960"/>
              <a:gd name="connsiteY421" fmla="*/ 2395995 h 6856674"/>
              <a:gd name="connsiteX422" fmla="*/ 4106187 w 9149960"/>
              <a:gd name="connsiteY422" fmla="*/ 2397982 h 6856674"/>
              <a:gd name="connsiteX423" fmla="*/ 4143956 w 9149960"/>
              <a:gd name="connsiteY423" fmla="*/ 2425812 h 6856674"/>
              <a:gd name="connsiteX424" fmla="*/ 4283099 w 9149960"/>
              <a:gd name="connsiteY424" fmla="*/ 2500688 h 6856674"/>
              <a:gd name="connsiteX425" fmla="*/ 4299002 w 9149960"/>
              <a:gd name="connsiteY425" fmla="*/ 2510628 h 6856674"/>
              <a:gd name="connsiteX426" fmla="*/ 4281774 w 9149960"/>
              <a:gd name="connsiteY426" fmla="*/ 2503338 h 6856674"/>
              <a:gd name="connsiteX427" fmla="*/ 4139981 w 9149960"/>
              <a:gd name="connsiteY427" fmla="*/ 2429125 h 6856674"/>
              <a:gd name="connsiteX428" fmla="*/ 4057817 w 9149960"/>
              <a:gd name="connsiteY428" fmla="*/ 2409911 h 6856674"/>
              <a:gd name="connsiteX429" fmla="*/ 4048540 w 9149960"/>
              <a:gd name="connsiteY429" fmla="*/ 2411897 h 6856674"/>
              <a:gd name="connsiteX430" fmla="*/ 4051191 w 9149960"/>
              <a:gd name="connsiteY430" fmla="*/ 2419186 h 6856674"/>
              <a:gd name="connsiteX431" fmla="*/ 4076370 w 9149960"/>
              <a:gd name="connsiteY431" fmla="*/ 2436414 h 6856674"/>
              <a:gd name="connsiteX432" fmla="*/ 4184375 w 9149960"/>
              <a:gd name="connsiteY432" fmla="*/ 2502677 h 6856674"/>
              <a:gd name="connsiteX433" fmla="*/ 4238042 w 9149960"/>
              <a:gd name="connsiteY433" fmla="*/ 2527856 h 6856674"/>
              <a:gd name="connsiteX434" fmla="*/ 4254607 w 9149960"/>
              <a:gd name="connsiteY434" fmla="*/ 2533819 h 6856674"/>
              <a:gd name="connsiteX435" fmla="*/ 4302316 w 9149960"/>
              <a:gd name="connsiteY435" fmla="*/ 2531832 h 6856674"/>
              <a:gd name="connsiteX436" fmla="*/ 4320868 w 9149960"/>
              <a:gd name="connsiteY436" fmla="*/ 2593452 h 6856674"/>
              <a:gd name="connsiteX437" fmla="*/ 4328819 w 9149960"/>
              <a:gd name="connsiteY437" fmla="*/ 2598753 h 6856674"/>
              <a:gd name="connsiteX438" fmla="*/ 4391104 w 9149960"/>
              <a:gd name="connsiteY438" fmla="*/ 2665013 h 6856674"/>
              <a:gd name="connsiteX439" fmla="*/ 4399718 w 9149960"/>
              <a:gd name="connsiteY439" fmla="*/ 2674953 h 6856674"/>
              <a:gd name="connsiteX440" fmla="*/ 4435499 w 9149960"/>
              <a:gd name="connsiteY440" fmla="*/ 2706096 h 6856674"/>
              <a:gd name="connsiteX441" fmla="*/ 4458690 w 9149960"/>
              <a:gd name="connsiteY441" fmla="*/ 2710071 h 6856674"/>
              <a:gd name="connsiteX442" fmla="*/ 4471280 w 9149960"/>
              <a:gd name="connsiteY442" fmla="*/ 2718023 h 6856674"/>
              <a:gd name="connsiteX443" fmla="*/ 4488508 w 9149960"/>
              <a:gd name="connsiteY443" fmla="*/ 2686218 h 6856674"/>
              <a:gd name="connsiteX444" fmla="*/ 4485857 w 9149960"/>
              <a:gd name="connsiteY444" fmla="*/ 2741876 h 6856674"/>
              <a:gd name="connsiteX445" fmla="*/ 4489833 w 9149960"/>
              <a:gd name="connsiteY445" fmla="*/ 2747178 h 6856674"/>
              <a:gd name="connsiteX446" fmla="*/ 4509048 w 9149960"/>
              <a:gd name="connsiteY446" fmla="*/ 2764405 h 6856674"/>
              <a:gd name="connsiteX447" fmla="*/ 4526276 w 9149960"/>
              <a:gd name="connsiteY447" fmla="*/ 2745189 h 6856674"/>
              <a:gd name="connsiteX448" fmla="*/ 4509048 w 9149960"/>
              <a:gd name="connsiteY448" fmla="*/ 2660376 h 6856674"/>
              <a:gd name="connsiteX449" fmla="*/ 4491821 w 9149960"/>
              <a:gd name="connsiteY449" fmla="*/ 2651761 h 6856674"/>
              <a:gd name="connsiteX450" fmla="*/ 4487182 w 9149960"/>
              <a:gd name="connsiteY450" fmla="*/ 2637848 h 6856674"/>
              <a:gd name="connsiteX451" fmla="*/ 4499109 w 9149960"/>
              <a:gd name="connsiteY451" fmla="*/ 2641822 h 6856674"/>
              <a:gd name="connsiteX452" fmla="*/ 4509048 w 9149960"/>
              <a:gd name="connsiteY452" fmla="*/ 2640497 h 6856674"/>
              <a:gd name="connsiteX453" fmla="*/ 4522963 w 9149960"/>
              <a:gd name="connsiteY453" fmla="*/ 2640497 h 6856674"/>
              <a:gd name="connsiteX454" fmla="*/ 4527602 w 9149960"/>
              <a:gd name="connsiteY454" fmla="*/ 2631884 h 6856674"/>
              <a:gd name="connsiteX455" fmla="*/ 4539529 w 9149960"/>
              <a:gd name="connsiteY455" fmla="*/ 2592789 h 6856674"/>
              <a:gd name="connsiteX456" fmla="*/ 4560069 w 9149960"/>
              <a:gd name="connsiteY456" fmla="*/ 2511291 h 6856674"/>
              <a:gd name="connsiteX457" fmla="*/ 4571996 w 9149960"/>
              <a:gd name="connsiteY457" fmla="*/ 2497376 h 6856674"/>
              <a:gd name="connsiteX458" fmla="*/ 4579285 w 9149960"/>
              <a:gd name="connsiteY458" fmla="*/ 2511291 h 6856674"/>
              <a:gd name="connsiteX459" fmla="*/ 4561395 w 9149960"/>
              <a:gd name="connsiteY459" fmla="*/ 2622607 h 6856674"/>
              <a:gd name="connsiteX460" fmla="*/ 4552781 w 9149960"/>
              <a:gd name="connsiteY460" fmla="*/ 2690855 h 6856674"/>
              <a:gd name="connsiteX461" fmla="*/ 4545492 w 9149960"/>
              <a:gd name="connsiteY461" fmla="*/ 2805488 h 6856674"/>
              <a:gd name="connsiteX462" fmla="*/ 4552781 w 9149960"/>
              <a:gd name="connsiteY462" fmla="*/ 2849219 h 6856674"/>
              <a:gd name="connsiteX463" fmla="*/ 4579948 w 9149960"/>
              <a:gd name="connsiteY463" fmla="*/ 2906867 h 6856674"/>
              <a:gd name="connsiteX464" fmla="*/ 4580610 w 9149960"/>
              <a:gd name="connsiteY464" fmla="*/ 2909517 h 6856674"/>
              <a:gd name="connsiteX465" fmla="*/ 4585911 w 9149960"/>
              <a:gd name="connsiteY465" fmla="*/ 2915480 h 6856674"/>
              <a:gd name="connsiteX466" fmla="*/ 4600489 w 9149960"/>
              <a:gd name="connsiteY466" fmla="*/ 2918794 h 6856674"/>
              <a:gd name="connsiteX467" fmla="*/ 4601815 w 9149960"/>
              <a:gd name="connsiteY467" fmla="*/ 2900902 h 6856674"/>
              <a:gd name="connsiteX468" fmla="*/ 4587900 w 9149960"/>
              <a:gd name="connsiteY468" fmla="*/ 2867772 h 6856674"/>
              <a:gd name="connsiteX469" fmla="*/ 4569346 w 9149960"/>
              <a:gd name="connsiteY469" fmla="*/ 2841268 h 6856674"/>
              <a:gd name="connsiteX470" fmla="*/ 4571996 w 9149960"/>
              <a:gd name="connsiteY470" fmla="*/ 2839280 h 6856674"/>
              <a:gd name="connsiteX471" fmla="*/ 4597176 w 9149960"/>
              <a:gd name="connsiteY471" fmla="*/ 2861809 h 6856674"/>
              <a:gd name="connsiteX472" fmla="*/ 4607115 w 9149960"/>
              <a:gd name="connsiteY472" fmla="*/ 2875723 h 6856674"/>
              <a:gd name="connsiteX473" fmla="*/ 4615730 w 9149960"/>
              <a:gd name="connsiteY473" fmla="*/ 2857170 h 6856674"/>
              <a:gd name="connsiteX474" fmla="*/ 4628318 w 9149960"/>
              <a:gd name="connsiteY474" fmla="*/ 2868435 h 6856674"/>
              <a:gd name="connsiteX475" fmla="*/ 4637595 w 9149960"/>
              <a:gd name="connsiteY475" fmla="*/ 2858496 h 6856674"/>
              <a:gd name="connsiteX476" fmla="*/ 4648859 w 9149960"/>
              <a:gd name="connsiteY476" fmla="*/ 2877049 h 6856674"/>
              <a:gd name="connsiteX477" fmla="*/ 4647534 w 9149960"/>
              <a:gd name="connsiteY477" fmla="*/ 2906867 h 6856674"/>
              <a:gd name="connsiteX478" fmla="*/ 4642895 w 9149960"/>
              <a:gd name="connsiteY478" fmla="*/ 2928732 h 6856674"/>
              <a:gd name="connsiteX479" fmla="*/ 4632957 w 9149960"/>
              <a:gd name="connsiteY479" fmla="*/ 2935359 h 6856674"/>
              <a:gd name="connsiteX480" fmla="*/ 4615066 w 9149960"/>
              <a:gd name="connsiteY480" fmla="*/ 2916143 h 6856674"/>
              <a:gd name="connsiteX481" fmla="*/ 4609102 w 9149960"/>
              <a:gd name="connsiteY481" fmla="*/ 2939335 h 6856674"/>
              <a:gd name="connsiteX482" fmla="*/ 4619704 w 9149960"/>
              <a:gd name="connsiteY482" fmla="*/ 2945298 h 6856674"/>
              <a:gd name="connsiteX483" fmla="*/ 4609102 w 9149960"/>
              <a:gd name="connsiteY483" fmla="*/ 2941985 h 6856674"/>
              <a:gd name="connsiteX484" fmla="*/ 4626330 w 9149960"/>
              <a:gd name="connsiteY484" fmla="*/ 2967826 h 6856674"/>
              <a:gd name="connsiteX485" fmla="*/ 4604464 w 9149960"/>
              <a:gd name="connsiteY485" fmla="*/ 2975115 h 6856674"/>
              <a:gd name="connsiteX486" fmla="*/ 4616391 w 9149960"/>
              <a:gd name="connsiteY486" fmla="*/ 2999631 h 6856674"/>
              <a:gd name="connsiteX487" fmla="*/ 4605127 w 9149960"/>
              <a:gd name="connsiteY487" fmla="*/ 3026136 h 6856674"/>
              <a:gd name="connsiteX488" fmla="*/ 4544829 w 9149960"/>
              <a:gd name="connsiteY488" fmla="*/ 3107636 h 6856674"/>
              <a:gd name="connsiteX489" fmla="*/ 4297676 w 9149960"/>
              <a:gd name="connsiteY489" fmla="*/ 3451528 h 6856674"/>
              <a:gd name="connsiteX490" fmla="*/ 3913368 w 9149960"/>
              <a:gd name="connsiteY490" fmla="*/ 3988241 h 6856674"/>
              <a:gd name="connsiteX491" fmla="*/ 3956438 w 9149960"/>
              <a:gd name="connsiteY491" fmla="*/ 4014745 h 6856674"/>
              <a:gd name="connsiteX492" fmla="*/ 3994207 w 9149960"/>
              <a:gd name="connsiteY492" fmla="*/ 4041912 h 6856674"/>
              <a:gd name="connsiteX493" fmla="*/ 4006796 w 9149960"/>
              <a:gd name="connsiteY493" fmla="*/ 4047213 h 6856674"/>
              <a:gd name="connsiteX494" fmla="*/ 4008784 w 9149960"/>
              <a:gd name="connsiteY494" fmla="*/ 4034623 h 6856674"/>
              <a:gd name="connsiteX495" fmla="*/ 3998845 w 9149960"/>
              <a:gd name="connsiteY495" fmla="*/ 4025347 h 6856674"/>
              <a:gd name="connsiteX496" fmla="*/ 4020711 w 9149960"/>
              <a:gd name="connsiteY496" fmla="*/ 4026009 h 6856674"/>
              <a:gd name="connsiteX497" fmla="*/ 4063781 w 9149960"/>
              <a:gd name="connsiteY497" fmla="*/ 4040586 h 6856674"/>
              <a:gd name="connsiteX498" fmla="*/ 4073057 w 9149960"/>
              <a:gd name="connsiteY498" fmla="*/ 4063115 h 6856674"/>
              <a:gd name="connsiteX499" fmla="*/ 4124740 w 9149960"/>
              <a:gd name="connsiteY499" fmla="*/ 4075705 h 6856674"/>
              <a:gd name="connsiteX500" fmla="*/ 4204248 w 9149960"/>
              <a:gd name="connsiteY500" fmla="*/ 4096908 h 6856674"/>
              <a:gd name="connsiteX501" fmla="*/ 4218826 w 9149960"/>
              <a:gd name="connsiteY501" fmla="*/ 4118774 h 6856674"/>
              <a:gd name="connsiteX502" fmla="*/ 4206236 w 9149960"/>
              <a:gd name="connsiteY502" fmla="*/ 4133352 h 6856674"/>
              <a:gd name="connsiteX503" fmla="*/ 4236054 w 9149960"/>
              <a:gd name="connsiteY503" fmla="*/ 4133352 h 6856674"/>
              <a:gd name="connsiteX504" fmla="*/ 4316229 w 9149960"/>
              <a:gd name="connsiteY504" fmla="*/ 4141965 h 6856674"/>
              <a:gd name="connsiteX505" fmla="*/ 4359299 w 9149960"/>
              <a:gd name="connsiteY505" fmla="*/ 4143954 h 6856674"/>
              <a:gd name="connsiteX506" fmla="*/ 4397730 w 9149960"/>
              <a:gd name="connsiteY506" fmla="*/ 4149254 h 6856674"/>
              <a:gd name="connsiteX507" fmla="*/ 4397730 w 9149960"/>
              <a:gd name="connsiteY507" fmla="*/ 4183710 h 6856674"/>
              <a:gd name="connsiteX508" fmla="*/ 4449414 w 9149960"/>
              <a:gd name="connsiteY508" fmla="*/ 4220154 h 6856674"/>
              <a:gd name="connsiteX509" fmla="*/ 4459353 w 9149960"/>
              <a:gd name="connsiteY509" fmla="*/ 4226117 h 6856674"/>
              <a:gd name="connsiteX510" fmla="*/ 4489170 w 9149960"/>
              <a:gd name="connsiteY510" fmla="*/ 4287740 h 6856674"/>
              <a:gd name="connsiteX511" fmla="*/ 4546155 w 9149960"/>
              <a:gd name="connsiteY511" fmla="*/ 4309606 h 6856674"/>
              <a:gd name="connsiteX512" fmla="*/ 4536878 w 9149960"/>
              <a:gd name="connsiteY512" fmla="*/ 4327496 h 6856674"/>
              <a:gd name="connsiteX513" fmla="*/ 4574647 w 9149960"/>
              <a:gd name="connsiteY513" fmla="*/ 4340086 h 6856674"/>
              <a:gd name="connsiteX514" fmla="*/ 4537541 w 9149960"/>
              <a:gd name="connsiteY514" fmla="*/ 4370566 h 6856674"/>
              <a:gd name="connsiteX515" fmla="*/ 4585911 w 9149960"/>
              <a:gd name="connsiteY515" fmla="*/ 4381168 h 6856674"/>
              <a:gd name="connsiteX516" fmla="*/ 4558744 w 9149960"/>
              <a:gd name="connsiteY516" fmla="*/ 4383155 h 6856674"/>
              <a:gd name="connsiteX517" fmla="*/ 4590550 w 9149960"/>
              <a:gd name="connsiteY517" fmla="*/ 4389119 h 6856674"/>
              <a:gd name="connsiteX518" fmla="*/ 4643558 w 9149960"/>
              <a:gd name="connsiteY518" fmla="*/ 4405684 h 6856674"/>
              <a:gd name="connsiteX519" fmla="*/ 4672713 w 9149960"/>
              <a:gd name="connsiteY519" fmla="*/ 4438152 h 6856674"/>
              <a:gd name="connsiteX520" fmla="*/ 4690603 w 9149960"/>
              <a:gd name="connsiteY520" fmla="*/ 4464656 h 6856674"/>
              <a:gd name="connsiteX521" fmla="*/ 4697229 w 9149960"/>
              <a:gd name="connsiteY521" fmla="*/ 4468632 h 6856674"/>
              <a:gd name="connsiteX522" fmla="*/ 4746263 w 9149960"/>
              <a:gd name="connsiteY522" fmla="*/ 4481221 h 6856674"/>
              <a:gd name="connsiteX523" fmla="*/ 4780718 w 9149960"/>
              <a:gd name="connsiteY523" fmla="*/ 4490498 h 6856674"/>
              <a:gd name="connsiteX524" fmla="*/ 4781381 w 9149960"/>
              <a:gd name="connsiteY524" fmla="*/ 4501100 h 6856674"/>
              <a:gd name="connsiteX525" fmla="*/ 4729697 w 9149960"/>
              <a:gd name="connsiteY525" fmla="*/ 4496461 h 6856674"/>
              <a:gd name="connsiteX526" fmla="*/ 4757527 w 9149960"/>
              <a:gd name="connsiteY526" fmla="*/ 4517665 h 6856674"/>
              <a:gd name="connsiteX527" fmla="*/ 4874808 w 9149960"/>
              <a:gd name="connsiteY527" fmla="*/ 4543507 h 6856674"/>
              <a:gd name="connsiteX528" fmla="*/ 4893362 w 9149960"/>
              <a:gd name="connsiteY528" fmla="*/ 4561397 h 6856674"/>
              <a:gd name="connsiteX529" fmla="*/ 4879447 w 9149960"/>
              <a:gd name="connsiteY529" fmla="*/ 4566035 h 6856674"/>
              <a:gd name="connsiteX530" fmla="*/ 4864869 w 9149960"/>
              <a:gd name="connsiteY530" fmla="*/ 4577962 h 6856674"/>
              <a:gd name="connsiteX531" fmla="*/ 4883422 w 9149960"/>
              <a:gd name="connsiteY531" fmla="*/ 4583263 h 6856674"/>
              <a:gd name="connsiteX532" fmla="*/ 4963598 w 9149960"/>
              <a:gd name="connsiteY532" fmla="*/ 4587239 h 6856674"/>
              <a:gd name="connsiteX533" fmla="*/ 4919203 w 9149960"/>
              <a:gd name="connsiteY533" fmla="*/ 4566698 h 6856674"/>
              <a:gd name="connsiteX534" fmla="*/ 4905289 w 9149960"/>
              <a:gd name="connsiteY534" fmla="*/ 4536881 h 6856674"/>
              <a:gd name="connsiteX535" fmla="*/ 4947033 w 9149960"/>
              <a:gd name="connsiteY535" fmla="*/ 4538206 h 6856674"/>
              <a:gd name="connsiteX536" fmla="*/ 4945045 w 9149960"/>
              <a:gd name="connsiteY536" fmla="*/ 4534230 h 6856674"/>
              <a:gd name="connsiteX537" fmla="*/ 4962273 w 9149960"/>
              <a:gd name="connsiteY537" fmla="*/ 4525616 h 6856674"/>
              <a:gd name="connsiteX538" fmla="*/ 5023233 w 9149960"/>
              <a:gd name="connsiteY538" fmla="*/ 4521641 h 6856674"/>
              <a:gd name="connsiteX539" fmla="*/ 5104071 w 9149960"/>
              <a:gd name="connsiteY539" fmla="*/ 4565373 h 6856674"/>
              <a:gd name="connsiteX540" fmla="*/ 5136539 w 9149960"/>
              <a:gd name="connsiteY540" fmla="*/ 4553446 h 6856674"/>
              <a:gd name="connsiteX541" fmla="*/ 5212077 w 9149960"/>
              <a:gd name="connsiteY541" fmla="*/ 4581276 h 6856674"/>
              <a:gd name="connsiteX542" fmla="*/ 5162381 w 9149960"/>
              <a:gd name="connsiteY542" fmla="*/ 4570674 h 6856674"/>
              <a:gd name="connsiteX543" fmla="*/ 5206113 w 9149960"/>
              <a:gd name="connsiteY543" fmla="*/ 4587902 h 6856674"/>
              <a:gd name="connsiteX544" fmla="*/ 5231955 w 9149960"/>
              <a:gd name="connsiteY544" fmla="*/ 4601816 h 6856674"/>
              <a:gd name="connsiteX545" fmla="*/ 5223341 w 9149960"/>
              <a:gd name="connsiteY545" fmla="*/ 4605792 h 6856674"/>
              <a:gd name="connsiteX546" fmla="*/ 5233944 w 9149960"/>
              <a:gd name="connsiteY546" fmla="*/ 4605792 h 6856674"/>
              <a:gd name="connsiteX547" fmla="*/ 5252495 w 9149960"/>
              <a:gd name="connsiteY547" fmla="*/ 4608442 h 6856674"/>
              <a:gd name="connsiteX548" fmla="*/ 5243219 w 9149960"/>
              <a:gd name="connsiteY548" fmla="*/ 4595190 h 6856674"/>
              <a:gd name="connsiteX549" fmla="*/ 5243882 w 9149960"/>
              <a:gd name="connsiteY549" fmla="*/ 4583926 h 6856674"/>
              <a:gd name="connsiteX550" fmla="*/ 5263760 w 9149960"/>
              <a:gd name="connsiteY550" fmla="*/ 4591877 h 6856674"/>
              <a:gd name="connsiteX551" fmla="*/ 5280988 w 9149960"/>
              <a:gd name="connsiteY551" fmla="*/ 4624345 h 6856674"/>
              <a:gd name="connsiteX552" fmla="*/ 5277012 w 9149960"/>
              <a:gd name="connsiteY552" fmla="*/ 4623682 h 6856674"/>
              <a:gd name="connsiteX553" fmla="*/ 5303285 w 9149960"/>
              <a:gd name="connsiteY553" fmla="*/ 4636944 h 6856674"/>
              <a:gd name="connsiteX554" fmla="*/ 5290926 w 9149960"/>
              <a:gd name="connsiteY554" fmla="*/ 4628320 h 6856674"/>
              <a:gd name="connsiteX555" fmla="*/ 5277011 w 9149960"/>
              <a:gd name="connsiteY555" fmla="*/ 4591214 h 6856674"/>
              <a:gd name="connsiteX556" fmla="*/ 5288276 w 9149960"/>
              <a:gd name="connsiteY556" fmla="*/ 4580612 h 6856674"/>
              <a:gd name="connsiteX557" fmla="*/ 5328695 w 9149960"/>
              <a:gd name="connsiteY557" fmla="*/ 4628983 h 6856674"/>
              <a:gd name="connsiteX558" fmla="*/ 5335321 w 9149960"/>
              <a:gd name="connsiteY558" fmla="*/ 4644886 h 6856674"/>
              <a:gd name="connsiteX559" fmla="*/ 5313455 w 9149960"/>
              <a:gd name="connsiteY559" fmla="*/ 4632296 h 6856674"/>
              <a:gd name="connsiteX560" fmla="*/ 5317356 w 9149960"/>
              <a:gd name="connsiteY560" fmla="*/ 4642700 h 6856674"/>
              <a:gd name="connsiteX561" fmla="*/ 5351887 w 9149960"/>
              <a:gd name="connsiteY561" fmla="*/ 4651512 h 6856674"/>
              <a:gd name="connsiteX562" fmla="*/ 5332671 w 9149960"/>
              <a:gd name="connsiteY562" fmla="*/ 4625008 h 6856674"/>
              <a:gd name="connsiteX563" fmla="*/ 5331346 w 9149960"/>
              <a:gd name="connsiteY563" fmla="*/ 4623682 h 6856674"/>
              <a:gd name="connsiteX564" fmla="*/ 5335984 w 9149960"/>
              <a:gd name="connsiteY564" fmla="*/ 4621694 h 6856674"/>
              <a:gd name="connsiteX565" fmla="*/ 5310805 w 9149960"/>
              <a:gd name="connsiteY565" fmla="*/ 4583926 h 6856674"/>
              <a:gd name="connsiteX566" fmla="*/ 5322732 w 9149960"/>
              <a:gd name="connsiteY566" fmla="*/ 4583263 h 6856674"/>
              <a:gd name="connsiteX567" fmla="*/ 5324720 w 9149960"/>
              <a:gd name="connsiteY567" fmla="*/ 4581938 h 6856674"/>
              <a:gd name="connsiteX568" fmla="*/ 5324058 w 9149960"/>
              <a:gd name="connsiteY568" fmla="*/ 4579950 h 6856674"/>
              <a:gd name="connsiteX569" fmla="*/ 5322069 w 9149960"/>
              <a:gd name="connsiteY569" fmla="*/ 4576637 h 6856674"/>
              <a:gd name="connsiteX570" fmla="*/ 5332010 w 9149960"/>
              <a:gd name="connsiteY570" fmla="*/ 4578625 h 6856674"/>
              <a:gd name="connsiteX571" fmla="*/ 5373753 w 9149960"/>
              <a:gd name="connsiteY571" fmla="*/ 4647536 h 6856674"/>
              <a:gd name="connsiteX572" fmla="*/ 5383692 w 9149960"/>
              <a:gd name="connsiteY572" fmla="*/ 4650849 h 6856674"/>
              <a:gd name="connsiteX573" fmla="*/ 5384355 w 9149960"/>
              <a:gd name="connsiteY573" fmla="*/ 4651512 h 6856674"/>
              <a:gd name="connsiteX574" fmla="*/ 5384355 w 9149960"/>
              <a:gd name="connsiteY574" fmla="*/ 4662776 h 6856674"/>
              <a:gd name="connsiteX575" fmla="*/ 5407546 w 9149960"/>
              <a:gd name="connsiteY575" fmla="*/ 4676691 h 6856674"/>
              <a:gd name="connsiteX576" fmla="*/ 5406883 w 9149960"/>
              <a:gd name="connsiteY576" fmla="*/ 4676028 h 6856674"/>
              <a:gd name="connsiteX577" fmla="*/ 5406221 w 9149960"/>
              <a:gd name="connsiteY577" fmla="*/ 4670065 h 6856674"/>
              <a:gd name="connsiteX578" fmla="*/ 5472482 w 9149960"/>
              <a:gd name="connsiteY578" fmla="*/ 4685305 h 6856674"/>
              <a:gd name="connsiteX579" fmla="*/ 5474469 w 9149960"/>
              <a:gd name="connsiteY579" fmla="*/ 4678679 h 6856674"/>
              <a:gd name="connsiteX580" fmla="*/ 5502299 w 9149960"/>
              <a:gd name="connsiteY580" fmla="*/ 4692594 h 6856674"/>
              <a:gd name="connsiteX581" fmla="*/ 5593077 w 9149960"/>
              <a:gd name="connsiteY581" fmla="*/ 4750903 h 6856674"/>
              <a:gd name="connsiteX582" fmla="*/ 5597715 w 9149960"/>
              <a:gd name="connsiteY582" fmla="*/ 4751566 h 6856674"/>
              <a:gd name="connsiteX583" fmla="*/ 5661325 w 9149960"/>
              <a:gd name="connsiteY583" fmla="*/ 4797948 h 6856674"/>
              <a:gd name="connsiteX584" fmla="*/ 5669939 w 9149960"/>
              <a:gd name="connsiteY584" fmla="*/ 4788009 h 6856674"/>
              <a:gd name="connsiteX585" fmla="*/ 5699094 w 9149960"/>
              <a:gd name="connsiteY585" fmla="*/ 4774094 h 6856674"/>
              <a:gd name="connsiteX586" fmla="*/ 5685842 w 9149960"/>
              <a:gd name="connsiteY586" fmla="*/ 4772769 h 6856674"/>
              <a:gd name="connsiteX587" fmla="*/ 5717647 w 9149960"/>
              <a:gd name="connsiteY587" fmla="*/ 4755542 h 6856674"/>
              <a:gd name="connsiteX588" fmla="*/ 5716322 w 9149960"/>
              <a:gd name="connsiteY588" fmla="*/ 4780721 h 6856674"/>
              <a:gd name="connsiteX589" fmla="*/ 5763367 w 9149960"/>
              <a:gd name="connsiteY589" fmla="*/ 4764155 h 6856674"/>
              <a:gd name="connsiteX590" fmla="*/ 5769330 w 9149960"/>
              <a:gd name="connsiteY590" fmla="*/ 4789334 h 6856674"/>
              <a:gd name="connsiteX591" fmla="*/ 5738850 w 9149960"/>
              <a:gd name="connsiteY591" fmla="*/ 4802587 h 6856674"/>
              <a:gd name="connsiteX592" fmla="*/ 5835591 w 9149960"/>
              <a:gd name="connsiteY592" fmla="*/ 4809876 h 6856674"/>
              <a:gd name="connsiteX593" fmla="*/ 5768668 w 9149960"/>
              <a:gd name="connsiteY593" fmla="*/ 4817164 h 6856674"/>
              <a:gd name="connsiteX594" fmla="*/ 5810412 w 9149960"/>
              <a:gd name="connsiteY594" fmla="*/ 4863547 h 6856674"/>
              <a:gd name="connsiteX595" fmla="*/ 5825652 w 9149960"/>
              <a:gd name="connsiteY595" fmla="*/ 4901315 h 6856674"/>
              <a:gd name="connsiteX596" fmla="*/ 5823664 w 9149960"/>
              <a:gd name="connsiteY596" fmla="*/ 4915230 h 6856674"/>
              <a:gd name="connsiteX597" fmla="*/ 5818363 w 9149960"/>
              <a:gd name="connsiteY597" fmla="*/ 4924507 h 6856674"/>
              <a:gd name="connsiteX598" fmla="*/ 5897877 w 9149960"/>
              <a:gd name="connsiteY598" fmla="*/ 4936434 h 6856674"/>
              <a:gd name="connsiteX599" fmla="*/ 5922393 w 9149960"/>
              <a:gd name="connsiteY599" fmla="*/ 4940409 h 6856674"/>
              <a:gd name="connsiteX600" fmla="*/ 5929019 w 9149960"/>
              <a:gd name="connsiteY600" fmla="*/ 4977515 h 6856674"/>
              <a:gd name="connsiteX601" fmla="*/ 5992629 w 9149960"/>
              <a:gd name="connsiteY601" fmla="*/ 5003357 h 6856674"/>
              <a:gd name="connsiteX602" fmla="*/ 5978715 w 9149960"/>
              <a:gd name="connsiteY602" fmla="*/ 5020585 h 6856674"/>
              <a:gd name="connsiteX603" fmla="*/ 6001906 w 9149960"/>
              <a:gd name="connsiteY603" fmla="*/ 5035162 h 6856674"/>
              <a:gd name="connsiteX604" fmla="*/ 5981365 w 9149960"/>
              <a:gd name="connsiteY604" fmla="*/ 5059679 h 6856674"/>
              <a:gd name="connsiteX605" fmla="*/ 5999256 w 9149960"/>
              <a:gd name="connsiteY605" fmla="*/ 5077569 h 6856674"/>
              <a:gd name="connsiteX606" fmla="*/ 6011845 w 9149960"/>
              <a:gd name="connsiteY606" fmla="*/ 5083533 h 6856674"/>
              <a:gd name="connsiteX607" fmla="*/ 6027085 w 9149960"/>
              <a:gd name="connsiteY607" fmla="*/ 5093472 h 6856674"/>
              <a:gd name="connsiteX608" fmla="*/ 6042325 w 9149960"/>
              <a:gd name="connsiteY608" fmla="*/ 5102086 h 6856674"/>
              <a:gd name="connsiteX609" fmla="*/ 6055577 w 9149960"/>
              <a:gd name="connsiteY609" fmla="*/ 5112025 h 6856674"/>
              <a:gd name="connsiteX610" fmla="*/ 6061541 w 9149960"/>
              <a:gd name="connsiteY610" fmla="*/ 5123289 h 6856674"/>
              <a:gd name="connsiteX611" fmla="*/ 6111899 w 9149960"/>
              <a:gd name="connsiteY611" fmla="*/ 5133891 h 6856674"/>
              <a:gd name="connsiteX612" fmla="*/ 6063529 w 9149960"/>
              <a:gd name="connsiteY612" fmla="*/ 5132566 h 6856674"/>
              <a:gd name="connsiteX613" fmla="*/ 6048951 w 9149960"/>
              <a:gd name="connsiteY613" fmla="*/ 5133891 h 6856674"/>
              <a:gd name="connsiteX614" fmla="*/ 6056240 w 9149960"/>
              <a:gd name="connsiteY614" fmla="*/ 5142505 h 6856674"/>
              <a:gd name="connsiteX615" fmla="*/ 6081419 w 9149960"/>
              <a:gd name="connsiteY615" fmla="*/ 5148468 h 6856674"/>
              <a:gd name="connsiteX616" fmla="*/ 6169546 w 9149960"/>
              <a:gd name="connsiteY616" fmla="*/ 5167021 h 6856674"/>
              <a:gd name="connsiteX617" fmla="*/ 6172859 w 9149960"/>
              <a:gd name="connsiteY617" fmla="*/ 5169672 h 6856674"/>
              <a:gd name="connsiteX618" fmla="*/ 6204664 w 9149960"/>
              <a:gd name="connsiteY618" fmla="*/ 5184249 h 6856674"/>
              <a:gd name="connsiteX619" fmla="*/ 6186111 w 9149960"/>
              <a:gd name="connsiteY619" fmla="*/ 5202140 h 6856674"/>
              <a:gd name="connsiteX620" fmla="*/ 6217254 w 9149960"/>
              <a:gd name="connsiteY620" fmla="*/ 5194851 h 6856674"/>
              <a:gd name="connsiteX621" fmla="*/ 6231169 w 9149960"/>
              <a:gd name="connsiteY621" fmla="*/ 5183587 h 6856674"/>
              <a:gd name="connsiteX622" fmla="*/ 6180810 w 9149960"/>
              <a:gd name="connsiteY622" fmla="*/ 5164371 h 6856674"/>
              <a:gd name="connsiteX623" fmla="*/ 6205990 w 9149960"/>
              <a:gd name="connsiteY623" fmla="*/ 5125277 h 6856674"/>
              <a:gd name="connsiteX624" fmla="*/ 6255023 w 9149960"/>
              <a:gd name="connsiteY624" fmla="*/ 5178286 h 6856674"/>
              <a:gd name="connsiteX625" fmla="*/ 6269600 w 9149960"/>
              <a:gd name="connsiteY625" fmla="*/ 5189550 h 6856674"/>
              <a:gd name="connsiteX626" fmla="*/ 6303393 w 9149960"/>
              <a:gd name="connsiteY626" fmla="*/ 5220030 h 6856674"/>
              <a:gd name="connsiteX627" fmla="*/ 6286165 w 9149960"/>
              <a:gd name="connsiteY627" fmla="*/ 5230632 h 6856674"/>
              <a:gd name="connsiteX628" fmla="*/ 6400134 w 9149960"/>
              <a:gd name="connsiteY628" fmla="*/ 5262437 h 6856674"/>
              <a:gd name="connsiteX629" fmla="*/ 6457781 w 9149960"/>
              <a:gd name="connsiteY629" fmla="*/ 5271051 h 6856674"/>
              <a:gd name="connsiteX630" fmla="*/ 6470370 w 9149960"/>
              <a:gd name="connsiteY630" fmla="*/ 5298881 h 6856674"/>
              <a:gd name="connsiteX631" fmla="*/ 6528017 w 9149960"/>
              <a:gd name="connsiteY631" fmla="*/ 5339300 h 6856674"/>
              <a:gd name="connsiteX632" fmla="*/ 6553196 w 9149960"/>
              <a:gd name="connsiteY632" fmla="*/ 5357853 h 6856674"/>
              <a:gd name="connsiteX633" fmla="*/ 6611506 w 9149960"/>
              <a:gd name="connsiteY633" fmla="*/ 5383032 h 6856674"/>
              <a:gd name="connsiteX634" fmla="*/ 6626746 w 9149960"/>
              <a:gd name="connsiteY634" fmla="*/ 5385020 h 6856674"/>
              <a:gd name="connsiteX635" fmla="*/ 6663852 w 9149960"/>
              <a:gd name="connsiteY635" fmla="*/ 5389658 h 6856674"/>
              <a:gd name="connsiteX636" fmla="*/ 6653913 w 9149960"/>
              <a:gd name="connsiteY636" fmla="*/ 5409536 h 6856674"/>
              <a:gd name="connsiteX637" fmla="*/ 6653913 w 9149960"/>
              <a:gd name="connsiteY637" fmla="*/ 5422126 h 6856674"/>
              <a:gd name="connsiteX638" fmla="*/ 6694995 w 9149960"/>
              <a:gd name="connsiteY638" fmla="*/ 5447968 h 6856674"/>
              <a:gd name="connsiteX639" fmla="*/ 6683068 w 9149960"/>
              <a:gd name="connsiteY639" fmla="*/ 5390321 h 6856674"/>
              <a:gd name="connsiteX640" fmla="*/ 6700958 w 9149960"/>
              <a:gd name="connsiteY640" fmla="*/ 5427426 h 6856674"/>
              <a:gd name="connsiteX641" fmla="*/ 6710897 w 9149960"/>
              <a:gd name="connsiteY641" fmla="*/ 5453268 h 6856674"/>
              <a:gd name="connsiteX642" fmla="*/ 6738727 w 9149960"/>
              <a:gd name="connsiteY642" fmla="*/ 5467183 h 6856674"/>
              <a:gd name="connsiteX643" fmla="*/ 6797036 w 9149960"/>
              <a:gd name="connsiteY643" fmla="*/ 5516216 h 6856674"/>
              <a:gd name="connsiteX644" fmla="*/ 6793061 w 9149960"/>
              <a:gd name="connsiteY644" fmla="*/ 5532781 h 6856674"/>
              <a:gd name="connsiteX645" fmla="*/ 6782459 w 9149960"/>
              <a:gd name="connsiteY645" fmla="*/ 5546696 h 6856674"/>
              <a:gd name="connsiteX646" fmla="*/ 6810951 w 9149960"/>
              <a:gd name="connsiteY646" fmla="*/ 5548684 h 6856674"/>
              <a:gd name="connsiteX647" fmla="*/ 6834143 w 9149960"/>
              <a:gd name="connsiteY647" fmla="*/ 5540070 h 6856674"/>
              <a:gd name="connsiteX648" fmla="*/ 6852695 w 9149960"/>
              <a:gd name="connsiteY648" fmla="*/ 5534107 h 6856674"/>
              <a:gd name="connsiteX649" fmla="*/ 6832817 w 9149960"/>
              <a:gd name="connsiteY649" fmla="*/ 5530131 h 6856674"/>
              <a:gd name="connsiteX650" fmla="*/ 6813602 w 9149960"/>
              <a:gd name="connsiteY650" fmla="*/ 5523505 h 6856674"/>
              <a:gd name="connsiteX651" fmla="*/ 6831492 w 9149960"/>
              <a:gd name="connsiteY651" fmla="*/ 5514891 h 6856674"/>
              <a:gd name="connsiteX652" fmla="*/ 6881188 w 9149960"/>
              <a:gd name="connsiteY652" fmla="*/ 5530131 h 6856674"/>
              <a:gd name="connsiteX653" fmla="*/ 6907692 w 9149960"/>
              <a:gd name="connsiteY653" fmla="*/ 5533444 h 6856674"/>
              <a:gd name="connsiteX654" fmla="*/ 6951424 w 9149960"/>
              <a:gd name="connsiteY654" fmla="*/ 5548684 h 6856674"/>
              <a:gd name="connsiteX655" fmla="*/ 6987205 w 9149960"/>
              <a:gd name="connsiteY655" fmla="*/ 5550672 h 6856674"/>
              <a:gd name="connsiteX656" fmla="*/ 6988530 w 9149960"/>
              <a:gd name="connsiteY656" fmla="*/ 5551997 h 6856674"/>
              <a:gd name="connsiteX657" fmla="*/ 6993831 w 9149960"/>
              <a:gd name="connsiteY657" fmla="*/ 5551997 h 6856674"/>
              <a:gd name="connsiteX658" fmla="*/ 7005758 w 9149960"/>
              <a:gd name="connsiteY658" fmla="*/ 5567900 h 6856674"/>
              <a:gd name="connsiteX659" fmla="*/ 7014372 w 9149960"/>
              <a:gd name="connsiteY659" fmla="*/ 5573863 h 6856674"/>
              <a:gd name="connsiteX660" fmla="*/ 7031600 w 9149960"/>
              <a:gd name="connsiteY660" fmla="*/ 5559948 h 6856674"/>
              <a:gd name="connsiteX661" fmla="*/ 7034250 w 9149960"/>
              <a:gd name="connsiteY661" fmla="*/ 5557960 h 6856674"/>
              <a:gd name="connsiteX662" fmla="*/ 7036901 w 9149960"/>
              <a:gd name="connsiteY662" fmla="*/ 5577839 h 6856674"/>
              <a:gd name="connsiteX663" fmla="*/ 7039551 w 9149960"/>
              <a:gd name="connsiteY663" fmla="*/ 5581815 h 6856674"/>
              <a:gd name="connsiteX664" fmla="*/ 7040214 w 9149960"/>
              <a:gd name="connsiteY664" fmla="*/ 5581815 h 6856674"/>
              <a:gd name="connsiteX665" fmla="*/ 7063405 w 9149960"/>
              <a:gd name="connsiteY665" fmla="*/ 5588441 h 6856674"/>
              <a:gd name="connsiteX666" fmla="*/ 7068043 w 9149960"/>
              <a:gd name="connsiteY666" fmla="*/ 5599705 h 6856674"/>
              <a:gd name="connsiteX667" fmla="*/ 7092560 w 9149960"/>
              <a:gd name="connsiteY667" fmla="*/ 5588441 h 6856674"/>
              <a:gd name="connsiteX668" fmla="*/ 7096536 w 9149960"/>
              <a:gd name="connsiteY668" fmla="*/ 5536094 h 6856674"/>
              <a:gd name="connsiteX669" fmla="*/ 7105812 w 9149960"/>
              <a:gd name="connsiteY669" fmla="*/ 5580489 h 6856674"/>
              <a:gd name="connsiteX670" fmla="*/ 7104487 w 9149960"/>
              <a:gd name="connsiteY670" fmla="*/ 5599705 h 6856674"/>
              <a:gd name="connsiteX671" fmla="*/ 7121715 w 9149960"/>
              <a:gd name="connsiteY671" fmla="*/ 5610969 h 6856674"/>
              <a:gd name="connsiteX672" fmla="*/ 7198577 w 9149960"/>
              <a:gd name="connsiteY672" fmla="*/ 5642774 h 6856674"/>
              <a:gd name="connsiteX673" fmla="*/ 7204541 w 9149960"/>
              <a:gd name="connsiteY673" fmla="*/ 5644100 h 6856674"/>
              <a:gd name="connsiteX674" fmla="*/ 7264176 w 9149960"/>
              <a:gd name="connsiteY674" fmla="*/ 5626209 h 6856674"/>
              <a:gd name="connsiteX675" fmla="*/ 7293330 w 9149960"/>
              <a:gd name="connsiteY675" fmla="*/ 5649400 h 6856674"/>
              <a:gd name="connsiteX676" fmla="*/ 7331099 w 9149960"/>
              <a:gd name="connsiteY676" fmla="*/ 5642112 h 6856674"/>
              <a:gd name="connsiteX677" fmla="*/ 7347002 w 9149960"/>
              <a:gd name="connsiteY677" fmla="*/ 5661990 h 6856674"/>
              <a:gd name="connsiteX678" fmla="*/ 7372843 w 9149960"/>
              <a:gd name="connsiteY678" fmla="*/ 5700421 h 6856674"/>
              <a:gd name="connsiteX679" fmla="*/ 7401998 w 9149960"/>
              <a:gd name="connsiteY679" fmla="*/ 5705722 h 6856674"/>
              <a:gd name="connsiteX680" fmla="*/ 7476873 w 9149960"/>
              <a:gd name="connsiteY680" fmla="*/ 5746804 h 6856674"/>
              <a:gd name="connsiteX681" fmla="*/ 7470247 w 9149960"/>
              <a:gd name="connsiteY681" fmla="*/ 5750117 h 6856674"/>
              <a:gd name="connsiteX682" fmla="*/ 7333749 w 9149960"/>
              <a:gd name="connsiteY682" fmla="*/ 5713011 h 6856674"/>
              <a:gd name="connsiteX683" fmla="*/ 7315859 w 9149960"/>
              <a:gd name="connsiteY683" fmla="*/ 5713674 h 6856674"/>
              <a:gd name="connsiteX684" fmla="*/ 7325798 w 9149960"/>
              <a:gd name="connsiteY684" fmla="*/ 5721625 h 6856674"/>
              <a:gd name="connsiteX685" fmla="*/ 7476210 w 9149960"/>
              <a:gd name="connsiteY685" fmla="*/ 5800476 h 6856674"/>
              <a:gd name="connsiteX686" fmla="*/ 7559699 w 9149960"/>
              <a:gd name="connsiteY686" fmla="*/ 5842220 h 6856674"/>
              <a:gd name="connsiteX687" fmla="*/ 7609395 w 9149960"/>
              <a:gd name="connsiteY687" fmla="*/ 5856134 h 6856674"/>
              <a:gd name="connsiteX688" fmla="*/ 7645838 w 9149960"/>
              <a:gd name="connsiteY688" fmla="*/ 5873362 h 6856674"/>
              <a:gd name="connsiteX689" fmla="*/ 7664391 w 9149960"/>
              <a:gd name="connsiteY689" fmla="*/ 5869387 h 6856674"/>
              <a:gd name="connsiteX690" fmla="*/ 7678306 w 9149960"/>
              <a:gd name="connsiteY690" fmla="*/ 5860110 h 6856674"/>
              <a:gd name="connsiteX691" fmla="*/ 7675656 w 9149960"/>
              <a:gd name="connsiteY691" fmla="*/ 5881976 h 6856674"/>
              <a:gd name="connsiteX692" fmla="*/ 7695534 w 9149960"/>
              <a:gd name="connsiteY692" fmla="*/ 5902517 h 6856674"/>
              <a:gd name="connsiteX693" fmla="*/ 7735953 w 9149960"/>
              <a:gd name="connsiteY693" fmla="*/ 5935647 h 6856674"/>
              <a:gd name="connsiteX694" fmla="*/ 7791612 w 9149960"/>
              <a:gd name="connsiteY694" fmla="*/ 5981368 h 6856674"/>
              <a:gd name="connsiteX695" fmla="*/ 7821430 w 9149960"/>
              <a:gd name="connsiteY695" fmla="*/ 6019799 h 6856674"/>
              <a:gd name="connsiteX696" fmla="*/ 7879739 w 9149960"/>
              <a:gd name="connsiteY696" fmla="*/ 6064194 h 6856674"/>
              <a:gd name="connsiteX697" fmla="*/ 7912207 w 9149960"/>
              <a:gd name="connsiteY697" fmla="*/ 6058230 h 6856674"/>
              <a:gd name="connsiteX698" fmla="*/ 7933410 w 9149960"/>
              <a:gd name="connsiteY698" fmla="*/ 6086060 h 6856674"/>
              <a:gd name="connsiteX699" fmla="*/ 7945337 w 9149960"/>
              <a:gd name="connsiteY699" fmla="*/ 6101962 h 6856674"/>
              <a:gd name="connsiteX700" fmla="*/ 7961240 w 9149960"/>
              <a:gd name="connsiteY700" fmla="*/ 6107926 h 6856674"/>
              <a:gd name="connsiteX701" fmla="*/ 7972504 w 9149960"/>
              <a:gd name="connsiteY701" fmla="*/ 6111239 h 6856674"/>
              <a:gd name="connsiteX702" fmla="*/ 7991057 w 9149960"/>
              <a:gd name="connsiteY702" fmla="*/ 6108589 h 6856674"/>
              <a:gd name="connsiteX703" fmla="*/ 7955276 w 9149960"/>
              <a:gd name="connsiteY703" fmla="*/ 6079434 h 6856674"/>
              <a:gd name="connsiteX704" fmla="*/ 7940699 w 9149960"/>
              <a:gd name="connsiteY704" fmla="*/ 6058893 h 6856674"/>
              <a:gd name="connsiteX705" fmla="*/ 7956602 w 9149960"/>
              <a:gd name="connsiteY705" fmla="*/ 6035039 h 6856674"/>
              <a:gd name="connsiteX706" fmla="*/ 7978468 w 9149960"/>
              <a:gd name="connsiteY706" fmla="*/ 6052267 h 6856674"/>
              <a:gd name="connsiteX707" fmla="*/ 7994370 w 9149960"/>
              <a:gd name="connsiteY707" fmla="*/ 6027087 h 6856674"/>
              <a:gd name="connsiteX708" fmla="*/ 7995033 w 9149960"/>
              <a:gd name="connsiteY708" fmla="*/ 6025762 h 6856674"/>
              <a:gd name="connsiteX709" fmla="*/ 7966541 w 9149960"/>
              <a:gd name="connsiteY709" fmla="*/ 6031726 h 6856674"/>
              <a:gd name="connsiteX710" fmla="*/ 7937386 w 9149960"/>
              <a:gd name="connsiteY710" fmla="*/ 5995282 h 6856674"/>
              <a:gd name="connsiteX711" fmla="*/ 7945337 w 9149960"/>
              <a:gd name="connsiteY711" fmla="*/ 5986668 h 6856674"/>
              <a:gd name="connsiteX712" fmla="*/ 7963228 w 9149960"/>
              <a:gd name="connsiteY712" fmla="*/ 5987331 h 6856674"/>
              <a:gd name="connsiteX713" fmla="*/ 7939374 w 9149960"/>
              <a:gd name="connsiteY713" fmla="*/ 5953538 h 6856674"/>
              <a:gd name="connsiteX714" fmla="*/ 7938049 w 9149960"/>
              <a:gd name="connsiteY714" fmla="*/ 5952213 h 6856674"/>
              <a:gd name="connsiteX715" fmla="*/ 7942687 w 9149960"/>
              <a:gd name="connsiteY715" fmla="*/ 5950225 h 6856674"/>
              <a:gd name="connsiteX716" fmla="*/ 7917508 w 9149960"/>
              <a:gd name="connsiteY716" fmla="*/ 5912456 h 6856674"/>
              <a:gd name="connsiteX717" fmla="*/ 7929435 w 9149960"/>
              <a:gd name="connsiteY717" fmla="*/ 5911794 h 6856674"/>
              <a:gd name="connsiteX718" fmla="*/ 7931423 w 9149960"/>
              <a:gd name="connsiteY718" fmla="*/ 5910468 h 6856674"/>
              <a:gd name="connsiteX719" fmla="*/ 7930760 w 9149960"/>
              <a:gd name="connsiteY719" fmla="*/ 5908481 h 6856674"/>
              <a:gd name="connsiteX720" fmla="*/ 7928772 w 9149960"/>
              <a:gd name="connsiteY720" fmla="*/ 5905168 h 6856674"/>
              <a:gd name="connsiteX721" fmla="*/ 7938711 w 9149960"/>
              <a:gd name="connsiteY721" fmla="*/ 5907155 h 6856674"/>
              <a:gd name="connsiteX722" fmla="*/ 7980456 w 9149960"/>
              <a:gd name="connsiteY722" fmla="*/ 5976067 h 6856674"/>
              <a:gd name="connsiteX723" fmla="*/ 7990395 w 9149960"/>
              <a:gd name="connsiteY723" fmla="*/ 5979380 h 6856674"/>
              <a:gd name="connsiteX724" fmla="*/ 7995033 w 9149960"/>
              <a:gd name="connsiteY724" fmla="*/ 6001908 h 6856674"/>
              <a:gd name="connsiteX725" fmla="*/ 7997021 w 9149960"/>
              <a:gd name="connsiteY725" fmla="*/ 6024437 h 6856674"/>
              <a:gd name="connsiteX726" fmla="*/ 7997683 w 9149960"/>
              <a:gd name="connsiteY726" fmla="*/ 6024437 h 6856674"/>
              <a:gd name="connsiteX727" fmla="*/ 7997683 w 9149960"/>
              <a:gd name="connsiteY727" fmla="*/ 6025100 h 6856674"/>
              <a:gd name="connsiteX728" fmla="*/ 8008285 w 9149960"/>
              <a:gd name="connsiteY728" fmla="*/ 6041665 h 6856674"/>
              <a:gd name="connsiteX729" fmla="*/ 8013586 w 9149960"/>
              <a:gd name="connsiteY729" fmla="*/ 6044978 h 6856674"/>
              <a:gd name="connsiteX730" fmla="*/ 8036115 w 9149960"/>
              <a:gd name="connsiteY730" fmla="*/ 6071482 h 6856674"/>
              <a:gd name="connsiteX731" fmla="*/ 8055993 w 9149960"/>
              <a:gd name="connsiteY731" fmla="*/ 6083409 h 6856674"/>
              <a:gd name="connsiteX732" fmla="*/ 8057318 w 9149960"/>
              <a:gd name="connsiteY732" fmla="*/ 6072808 h 6856674"/>
              <a:gd name="connsiteX733" fmla="*/ 8067920 w 9149960"/>
              <a:gd name="connsiteY733" fmla="*/ 6067507 h 6856674"/>
              <a:gd name="connsiteX734" fmla="*/ 8076534 w 9149960"/>
              <a:gd name="connsiteY734" fmla="*/ 6048954 h 6856674"/>
              <a:gd name="connsiteX735" fmla="*/ 8045391 w 9149960"/>
              <a:gd name="connsiteY735" fmla="*/ 5978055 h 6856674"/>
              <a:gd name="connsiteX736" fmla="*/ 8072558 w 9149960"/>
              <a:gd name="connsiteY736" fmla="*/ 6014498 h 6856674"/>
              <a:gd name="connsiteX737" fmla="*/ 8079847 w 9149960"/>
              <a:gd name="connsiteY737" fmla="*/ 6043653 h 6856674"/>
              <a:gd name="connsiteX738" fmla="*/ 8091774 w 9149960"/>
              <a:gd name="connsiteY738" fmla="*/ 6068832 h 6856674"/>
              <a:gd name="connsiteX739" fmla="*/ 8105026 w 9149960"/>
              <a:gd name="connsiteY739" fmla="*/ 6073470 h 6856674"/>
              <a:gd name="connsiteX740" fmla="*/ 8118278 w 9149960"/>
              <a:gd name="connsiteY740" fmla="*/ 6072145 h 6856674"/>
              <a:gd name="connsiteX741" fmla="*/ 8118941 w 9149960"/>
              <a:gd name="connsiteY741" fmla="*/ 6084072 h 6856674"/>
              <a:gd name="connsiteX742" fmla="*/ 8111652 w 9149960"/>
              <a:gd name="connsiteY742" fmla="*/ 6115877 h 6856674"/>
              <a:gd name="connsiteX743" fmla="*/ 8107676 w 9149960"/>
              <a:gd name="connsiteY743" fmla="*/ 6117202 h 6856674"/>
              <a:gd name="connsiteX744" fmla="*/ 8110990 w 9149960"/>
              <a:gd name="connsiteY744" fmla="*/ 6129129 h 6856674"/>
              <a:gd name="connsiteX745" fmla="*/ 8156047 w 9149960"/>
              <a:gd name="connsiteY745" fmla="*/ 6170211 h 6856674"/>
              <a:gd name="connsiteX746" fmla="*/ 8185202 w 9149960"/>
              <a:gd name="connsiteY746" fmla="*/ 6162922 h 6856674"/>
              <a:gd name="connsiteX747" fmla="*/ 8154059 w 9149960"/>
              <a:gd name="connsiteY747" fmla="*/ 6225208 h 6856674"/>
              <a:gd name="connsiteX748" fmla="*/ 8175263 w 9149960"/>
              <a:gd name="connsiteY748" fmla="*/ 6221232 h 6856674"/>
              <a:gd name="connsiteX749" fmla="*/ 8165986 w 9149960"/>
              <a:gd name="connsiteY749" fmla="*/ 6236472 h 6856674"/>
              <a:gd name="connsiteX750" fmla="*/ 8163998 w 9149960"/>
              <a:gd name="connsiteY750" fmla="*/ 6242435 h 6856674"/>
              <a:gd name="connsiteX751" fmla="*/ 8211043 w 9149960"/>
              <a:gd name="connsiteY751" fmla="*/ 6270265 h 6856674"/>
              <a:gd name="connsiteX752" fmla="*/ 8236885 w 9149960"/>
              <a:gd name="connsiteY752" fmla="*/ 6283517 h 6856674"/>
              <a:gd name="connsiteX753" fmla="*/ 8258089 w 9149960"/>
              <a:gd name="connsiteY753" fmla="*/ 6296769 h 6856674"/>
              <a:gd name="connsiteX754" fmla="*/ 8267365 w 9149960"/>
              <a:gd name="connsiteY754" fmla="*/ 6300745 h 6856674"/>
              <a:gd name="connsiteX755" fmla="*/ 8295857 w 9149960"/>
              <a:gd name="connsiteY755" fmla="*/ 6315322 h 6856674"/>
              <a:gd name="connsiteX756" fmla="*/ 8281280 w 9149960"/>
              <a:gd name="connsiteY756" fmla="*/ 6286830 h 6856674"/>
              <a:gd name="connsiteX757" fmla="*/ 8279955 w 9149960"/>
              <a:gd name="connsiteY757" fmla="*/ 6268940 h 6856674"/>
              <a:gd name="connsiteX758" fmla="*/ 8285918 w 9149960"/>
              <a:gd name="connsiteY758" fmla="*/ 6275566 h 6856674"/>
              <a:gd name="connsiteX759" fmla="*/ 8338927 w 9149960"/>
              <a:gd name="connsiteY759" fmla="*/ 6305383 h 6856674"/>
              <a:gd name="connsiteX760" fmla="*/ 8304471 w 9149960"/>
              <a:gd name="connsiteY760" fmla="*/ 6272915 h 6856674"/>
              <a:gd name="connsiteX761" fmla="*/ 8330313 w 9149960"/>
              <a:gd name="connsiteY761" fmla="*/ 6269602 h 6856674"/>
              <a:gd name="connsiteX762" fmla="*/ 8369407 w 9149960"/>
              <a:gd name="connsiteY762" fmla="*/ 6300745 h 6856674"/>
              <a:gd name="connsiteX763" fmla="*/ 8427054 w 9149960"/>
              <a:gd name="connsiteY763" fmla="*/ 6327249 h 6856674"/>
              <a:gd name="connsiteX764" fmla="*/ 8383322 w 9149960"/>
              <a:gd name="connsiteY764" fmla="*/ 6282855 h 6856674"/>
              <a:gd name="connsiteX765" fmla="*/ 8427054 w 9149960"/>
              <a:gd name="connsiteY765" fmla="*/ 6300082 h 6856674"/>
              <a:gd name="connsiteX766" fmla="*/ 8446270 w 9149960"/>
              <a:gd name="connsiteY766" fmla="*/ 6319298 h 6856674"/>
              <a:gd name="connsiteX767" fmla="*/ 8480063 w 9149960"/>
              <a:gd name="connsiteY767" fmla="*/ 6323274 h 6856674"/>
              <a:gd name="connsiteX768" fmla="*/ 8500603 w 9149960"/>
              <a:gd name="connsiteY768" fmla="*/ 6315985 h 6856674"/>
              <a:gd name="connsiteX769" fmla="*/ 8513856 w 9149960"/>
              <a:gd name="connsiteY769" fmla="*/ 6263639 h 6856674"/>
              <a:gd name="connsiteX770" fmla="*/ 8509217 w 9149960"/>
              <a:gd name="connsiteY770" fmla="*/ 6243098 h 6856674"/>
              <a:gd name="connsiteX771" fmla="*/ 8499941 w 9149960"/>
              <a:gd name="connsiteY771" fmla="*/ 6226533 h 6856674"/>
              <a:gd name="connsiteX772" fmla="*/ 8513856 w 9149960"/>
              <a:gd name="connsiteY772" fmla="*/ 6181476 h 6856674"/>
              <a:gd name="connsiteX773" fmla="*/ 8525783 w 9149960"/>
              <a:gd name="connsiteY773" fmla="*/ 6168223 h 6856674"/>
              <a:gd name="connsiteX774" fmla="*/ 8601983 w 9149960"/>
              <a:gd name="connsiteY774" fmla="*/ 6141719 h 6856674"/>
              <a:gd name="connsiteX775" fmla="*/ 8650353 w 9149960"/>
              <a:gd name="connsiteY775" fmla="*/ 6155634 h 6856674"/>
              <a:gd name="connsiteX776" fmla="*/ 8652341 w 9149960"/>
              <a:gd name="connsiteY776" fmla="*/ 6161597 h 6856674"/>
              <a:gd name="connsiteX777" fmla="*/ 8647040 w 9149960"/>
              <a:gd name="connsiteY777" fmla="*/ 6182800 h 6856674"/>
              <a:gd name="connsiteX778" fmla="*/ 8629812 w 9149960"/>
              <a:gd name="connsiteY778" fmla="*/ 6221894 h 6856674"/>
              <a:gd name="connsiteX779" fmla="*/ 8613247 w 9149960"/>
              <a:gd name="connsiteY779" fmla="*/ 6322611 h 6856674"/>
              <a:gd name="connsiteX780" fmla="*/ 8615235 w 9149960"/>
              <a:gd name="connsiteY780" fmla="*/ 6340502 h 6856674"/>
              <a:gd name="connsiteX781" fmla="*/ 8609934 w 9149960"/>
              <a:gd name="connsiteY781" fmla="*/ 6365681 h 6856674"/>
              <a:gd name="connsiteX782" fmla="*/ 8604633 w 9149960"/>
              <a:gd name="connsiteY782" fmla="*/ 6379595 h 6856674"/>
              <a:gd name="connsiteX783" fmla="*/ 8587405 w 9149960"/>
              <a:gd name="connsiteY783" fmla="*/ 6422665 h 6856674"/>
              <a:gd name="connsiteX784" fmla="*/ 8605296 w 9149960"/>
              <a:gd name="connsiteY784" fmla="*/ 6431942 h 6856674"/>
              <a:gd name="connsiteX785" fmla="*/ 8642402 w 9149960"/>
              <a:gd name="connsiteY785" fmla="*/ 6438568 h 6856674"/>
              <a:gd name="connsiteX786" fmla="*/ 8662280 w 9149960"/>
              <a:gd name="connsiteY786" fmla="*/ 6429954 h 6856674"/>
              <a:gd name="connsiteX787" fmla="*/ 8669569 w 9149960"/>
              <a:gd name="connsiteY787" fmla="*/ 6437242 h 6856674"/>
              <a:gd name="connsiteX788" fmla="*/ 8660292 w 9149960"/>
              <a:gd name="connsiteY788" fmla="*/ 6436580 h 6856674"/>
              <a:gd name="connsiteX789" fmla="*/ 8645715 w 9149960"/>
              <a:gd name="connsiteY789" fmla="*/ 6455795 h 6856674"/>
              <a:gd name="connsiteX790" fmla="*/ 8653003 w 9149960"/>
              <a:gd name="connsiteY790" fmla="*/ 6461759 h 6856674"/>
              <a:gd name="connsiteX791" fmla="*/ 8675532 w 9149960"/>
              <a:gd name="connsiteY791" fmla="*/ 6459771 h 6856674"/>
              <a:gd name="connsiteX792" fmla="*/ 8681496 w 9149960"/>
              <a:gd name="connsiteY792" fmla="*/ 6459108 h 6856674"/>
              <a:gd name="connsiteX793" fmla="*/ 8713301 w 9149960"/>
              <a:gd name="connsiteY793" fmla="*/ 6461759 h 6856674"/>
              <a:gd name="connsiteX794" fmla="*/ 8727878 w 9149960"/>
              <a:gd name="connsiteY794" fmla="*/ 6473023 h 6856674"/>
              <a:gd name="connsiteX795" fmla="*/ 8712638 w 9149960"/>
              <a:gd name="connsiteY795" fmla="*/ 6483625 h 6856674"/>
              <a:gd name="connsiteX796" fmla="*/ 8747757 w 9149960"/>
              <a:gd name="connsiteY796" fmla="*/ 6476336 h 6856674"/>
              <a:gd name="connsiteX797" fmla="*/ 8717939 w 9149960"/>
              <a:gd name="connsiteY797" fmla="*/ 6522719 h 6856674"/>
              <a:gd name="connsiteX798" fmla="*/ 8763659 w 9149960"/>
              <a:gd name="connsiteY798" fmla="*/ 6525369 h 6856674"/>
              <a:gd name="connsiteX799" fmla="*/ 8768960 w 9149960"/>
              <a:gd name="connsiteY799" fmla="*/ 6506816 h 6856674"/>
              <a:gd name="connsiteX800" fmla="*/ 8786850 w 9149960"/>
              <a:gd name="connsiteY800" fmla="*/ 6528682 h 6856674"/>
              <a:gd name="connsiteX801" fmla="*/ 8808717 w 9149960"/>
              <a:gd name="connsiteY801" fmla="*/ 6528020 h 6856674"/>
              <a:gd name="connsiteX802" fmla="*/ 8809379 w 9149960"/>
              <a:gd name="connsiteY802" fmla="*/ 6510129 h 6856674"/>
              <a:gd name="connsiteX803" fmla="*/ 8823957 w 9149960"/>
              <a:gd name="connsiteY803" fmla="*/ 6522056 h 6856674"/>
              <a:gd name="connsiteX804" fmla="*/ 8841847 w 9149960"/>
              <a:gd name="connsiteY804" fmla="*/ 6541934 h 6856674"/>
              <a:gd name="connsiteX805" fmla="*/ 8841847 w 9149960"/>
              <a:gd name="connsiteY805" fmla="*/ 6661867 h 6856674"/>
              <a:gd name="connsiteX806" fmla="*/ 8841847 w 9149960"/>
              <a:gd name="connsiteY806" fmla="*/ 6692347 h 6856674"/>
              <a:gd name="connsiteX807" fmla="*/ 8855099 w 9149960"/>
              <a:gd name="connsiteY807" fmla="*/ 6689696 h 6856674"/>
              <a:gd name="connsiteX808" fmla="*/ 8885579 w 9149960"/>
              <a:gd name="connsiteY808" fmla="*/ 6700960 h 6856674"/>
              <a:gd name="connsiteX809" fmla="*/ 8849798 w 9149960"/>
              <a:gd name="connsiteY809" fmla="*/ 6732103 h 6856674"/>
              <a:gd name="connsiteX810" fmla="*/ 8874977 w 9149960"/>
              <a:gd name="connsiteY810" fmla="*/ 6732766 h 6856674"/>
              <a:gd name="connsiteX811" fmla="*/ 8933950 w 9149960"/>
              <a:gd name="connsiteY811" fmla="*/ 6720839 h 6856674"/>
              <a:gd name="connsiteX812" fmla="*/ 8935937 w 9149960"/>
              <a:gd name="connsiteY812" fmla="*/ 6722164 h 6856674"/>
              <a:gd name="connsiteX813" fmla="*/ 9004186 w 9149960"/>
              <a:gd name="connsiteY813" fmla="*/ 6735416 h 6856674"/>
              <a:gd name="connsiteX814" fmla="*/ 9036654 w 9149960"/>
              <a:gd name="connsiteY814" fmla="*/ 6734091 h 6856674"/>
              <a:gd name="connsiteX815" fmla="*/ 9097614 w 9149960"/>
              <a:gd name="connsiteY815" fmla="*/ 6741380 h 6856674"/>
              <a:gd name="connsiteX816" fmla="*/ 9100927 w 9149960"/>
              <a:gd name="connsiteY816" fmla="*/ 6799026 h 6856674"/>
              <a:gd name="connsiteX817" fmla="*/ 9149960 w 9149960"/>
              <a:gd name="connsiteY817" fmla="*/ 6820230 h 6856674"/>
              <a:gd name="connsiteX818" fmla="*/ 9136045 w 9149960"/>
              <a:gd name="connsiteY818" fmla="*/ 6856674 h 6856674"/>
              <a:gd name="connsiteX819" fmla="*/ 0 w 9149960"/>
              <a:gd name="connsiteY819" fmla="*/ 6856011 h 6856674"/>
              <a:gd name="connsiteX820" fmla="*/ 0 w 9149960"/>
              <a:gd name="connsiteY820" fmla="*/ 29156 h 6856674"/>
              <a:gd name="connsiteX821" fmla="*/ 0 w 9149960"/>
              <a:gd name="connsiteY821" fmla="*/ 5965 h 6856674"/>
              <a:gd name="connsiteX822" fmla="*/ 41911 w 9149960"/>
              <a:gd name="connsiteY822" fmla="*/ 3812 h 6856674"/>
              <a:gd name="connsiteX823" fmla="*/ 99388 w 9149960"/>
              <a:gd name="connsiteY823" fmla="*/ 0 h 6856674"/>
              <a:gd name="connsiteX824" fmla="*/ 116616 w 9149960"/>
              <a:gd name="connsiteY824" fmla="*/ 26504 h 6856674"/>
              <a:gd name="connsiteX825" fmla="*/ 99388 w 9149960"/>
              <a:gd name="connsiteY825" fmla="*/ 0 h 685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Lst>
            <a:rect l="l" t="t" r="r" b="b"/>
            <a:pathLst>
              <a:path w="9149960" h="6856674">
                <a:moveTo>
                  <a:pt x="8040090" y="6130455"/>
                </a:moveTo>
                <a:cubicBezTo>
                  <a:pt x="8036115" y="6131117"/>
                  <a:pt x="8032139" y="6131780"/>
                  <a:pt x="8028163" y="6132442"/>
                </a:cubicBezTo>
                <a:cubicBezTo>
                  <a:pt x="8027501" y="6133105"/>
                  <a:pt x="8026176" y="6134430"/>
                  <a:pt x="8024850" y="6135093"/>
                </a:cubicBezTo>
                <a:cubicBezTo>
                  <a:pt x="8012261" y="6145032"/>
                  <a:pt x="8007623" y="6161597"/>
                  <a:pt x="8010936" y="6178162"/>
                </a:cubicBezTo>
                <a:cubicBezTo>
                  <a:pt x="8012923" y="6176174"/>
                  <a:pt x="8014911" y="6174187"/>
                  <a:pt x="8016899" y="6172199"/>
                </a:cubicBezTo>
                <a:cubicBezTo>
                  <a:pt x="8017562" y="6171536"/>
                  <a:pt x="8018887" y="6171536"/>
                  <a:pt x="8019549" y="6171536"/>
                </a:cubicBezTo>
                <a:cubicBezTo>
                  <a:pt x="8026176" y="6157621"/>
                  <a:pt x="8033464" y="6144369"/>
                  <a:pt x="8040090" y="6130455"/>
                </a:cubicBezTo>
                <a:close/>
                <a:moveTo>
                  <a:pt x="8094424" y="6123828"/>
                </a:moveTo>
                <a:cubicBezTo>
                  <a:pt x="8083160" y="6126479"/>
                  <a:pt x="8071233" y="6127804"/>
                  <a:pt x="8059306" y="6129129"/>
                </a:cubicBezTo>
                <a:cubicBezTo>
                  <a:pt x="8062619" y="6137081"/>
                  <a:pt x="8065932" y="6145032"/>
                  <a:pt x="8072558" y="6151658"/>
                </a:cubicBezTo>
                <a:cubicBezTo>
                  <a:pt x="8077859" y="6155634"/>
                  <a:pt x="8083160" y="6160272"/>
                  <a:pt x="8088461" y="6164247"/>
                </a:cubicBezTo>
                <a:cubicBezTo>
                  <a:pt x="8092436" y="6167560"/>
                  <a:pt x="8098400" y="6171536"/>
                  <a:pt x="8102376" y="6168886"/>
                </a:cubicBezTo>
                <a:cubicBezTo>
                  <a:pt x="8105689" y="6166235"/>
                  <a:pt x="8108339" y="6157621"/>
                  <a:pt x="8107014" y="6154308"/>
                </a:cubicBezTo>
                <a:cubicBezTo>
                  <a:pt x="8102376" y="6144369"/>
                  <a:pt x="8103038" y="6131780"/>
                  <a:pt x="8094424" y="6123828"/>
                </a:cubicBezTo>
                <a:close/>
                <a:moveTo>
                  <a:pt x="8095749" y="6017811"/>
                </a:moveTo>
                <a:cubicBezTo>
                  <a:pt x="8103700" y="6025762"/>
                  <a:pt x="8117615" y="6021786"/>
                  <a:pt x="8117615" y="6036364"/>
                </a:cubicBezTo>
                <a:cubicBezTo>
                  <a:pt x="8117615" y="6039015"/>
                  <a:pt x="8114965" y="6041002"/>
                  <a:pt x="8113639" y="6043652"/>
                </a:cubicBezTo>
                <a:cubicBezTo>
                  <a:pt x="8104363" y="6038352"/>
                  <a:pt x="8094424" y="6033713"/>
                  <a:pt x="8095749" y="6017811"/>
                </a:cubicBezTo>
                <a:close/>
                <a:moveTo>
                  <a:pt x="7979792" y="5943599"/>
                </a:moveTo>
                <a:cubicBezTo>
                  <a:pt x="7989732" y="5944261"/>
                  <a:pt x="7997020" y="5944261"/>
                  <a:pt x="8005634" y="5953538"/>
                </a:cubicBezTo>
                <a:cubicBezTo>
                  <a:pt x="8013586" y="5962815"/>
                  <a:pt x="8016236" y="5975404"/>
                  <a:pt x="8025512" y="5982693"/>
                </a:cubicBezTo>
                <a:cubicBezTo>
                  <a:pt x="8025512" y="5984681"/>
                  <a:pt x="8026175" y="5987331"/>
                  <a:pt x="8026175" y="5989319"/>
                </a:cubicBezTo>
                <a:cubicBezTo>
                  <a:pt x="8026838" y="5992632"/>
                  <a:pt x="8024850" y="5992632"/>
                  <a:pt x="8021537" y="5993295"/>
                </a:cubicBezTo>
                <a:cubicBezTo>
                  <a:pt x="8009610" y="5993957"/>
                  <a:pt x="8000333" y="5989982"/>
                  <a:pt x="7991719" y="5982030"/>
                </a:cubicBezTo>
                <a:cubicBezTo>
                  <a:pt x="7995032" y="5967453"/>
                  <a:pt x="7979130" y="5958176"/>
                  <a:pt x="7979792" y="5943599"/>
                </a:cubicBezTo>
                <a:close/>
                <a:moveTo>
                  <a:pt x="7847270" y="5917757"/>
                </a:moveTo>
                <a:cubicBezTo>
                  <a:pt x="7853897" y="5921733"/>
                  <a:pt x="7861185" y="5925046"/>
                  <a:pt x="7867811" y="5929021"/>
                </a:cubicBezTo>
                <a:cubicBezTo>
                  <a:pt x="7875763" y="5937635"/>
                  <a:pt x="7891665" y="5942274"/>
                  <a:pt x="7883051" y="5958839"/>
                </a:cubicBezTo>
                <a:cubicBezTo>
                  <a:pt x="7879738" y="5958839"/>
                  <a:pt x="7875763" y="5955526"/>
                  <a:pt x="7874437" y="5960827"/>
                </a:cubicBezTo>
                <a:cubicBezTo>
                  <a:pt x="7871787" y="5966128"/>
                  <a:pt x="7869137" y="5971429"/>
                  <a:pt x="7865161" y="5962152"/>
                </a:cubicBezTo>
                <a:cubicBezTo>
                  <a:pt x="7859860" y="5950887"/>
                  <a:pt x="7853234" y="5939623"/>
                  <a:pt x="7845283" y="5929684"/>
                </a:cubicBezTo>
                <a:cubicBezTo>
                  <a:pt x="7842632" y="5926371"/>
                  <a:pt x="7837994" y="5920408"/>
                  <a:pt x="7847270" y="5917757"/>
                </a:cubicBezTo>
                <a:close/>
                <a:moveTo>
                  <a:pt x="7878992" y="5907901"/>
                </a:moveTo>
                <a:cubicBezTo>
                  <a:pt x="7881063" y="5906161"/>
                  <a:pt x="7885370" y="5906824"/>
                  <a:pt x="7891665" y="5909806"/>
                </a:cubicBezTo>
                <a:cubicBezTo>
                  <a:pt x="7902267" y="5928359"/>
                  <a:pt x="7917507" y="5942936"/>
                  <a:pt x="7931422" y="5958176"/>
                </a:cubicBezTo>
                <a:cubicBezTo>
                  <a:pt x="7934072" y="5963477"/>
                  <a:pt x="7940698" y="5966790"/>
                  <a:pt x="7938048" y="5974078"/>
                </a:cubicBezTo>
                <a:cubicBezTo>
                  <a:pt x="7929434" y="5972754"/>
                  <a:pt x="7926783" y="5959501"/>
                  <a:pt x="7916182" y="5961489"/>
                </a:cubicBezTo>
                <a:cubicBezTo>
                  <a:pt x="7917507" y="5965465"/>
                  <a:pt x="7918832" y="5969441"/>
                  <a:pt x="7922145" y="5977391"/>
                </a:cubicBezTo>
                <a:cubicBezTo>
                  <a:pt x="7910218" y="5969441"/>
                  <a:pt x="7902267" y="5963477"/>
                  <a:pt x="7893653" y="5957513"/>
                </a:cubicBezTo>
                <a:cubicBezTo>
                  <a:pt x="7881726" y="5948237"/>
                  <a:pt x="7889677" y="5931009"/>
                  <a:pt x="7879738" y="5920407"/>
                </a:cubicBezTo>
                <a:cubicBezTo>
                  <a:pt x="7877087" y="5913781"/>
                  <a:pt x="7876922" y="5909640"/>
                  <a:pt x="7878992" y="5907901"/>
                </a:cubicBezTo>
                <a:close/>
                <a:moveTo>
                  <a:pt x="5711683" y="4827766"/>
                </a:moveTo>
                <a:cubicBezTo>
                  <a:pt x="5713009" y="4828428"/>
                  <a:pt x="5714996" y="4829754"/>
                  <a:pt x="5716322" y="4830416"/>
                </a:cubicBezTo>
                <a:cubicBezTo>
                  <a:pt x="5722948" y="4832404"/>
                  <a:pt x="5725598" y="4836380"/>
                  <a:pt x="5728911" y="4841018"/>
                </a:cubicBezTo>
                <a:cubicBezTo>
                  <a:pt x="5728911" y="4839030"/>
                  <a:pt x="5728911" y="4837705"/>
                  <a:pt x="5727586" y="4835717"/>
                </a:cubicBezTo>
                <a:cubicBezTo>
                  <a:pt x="5724273" y="4829754"/>
                  <a:pt x="5718309" y="4827103"/>
                  <a:pt x="5711683" y="4827766"/>
                </a:cubicBezTo>
                <a:close/>
                <a:moveTo>
                  <a:pt x="5377728" y="4613743"/>
                </a:moveTo>
                <a:cubicBezTo>
                  <a:pt x="5387667" y="4614406"/>
                  <a:pt x="5394956" y="4615068"/>
                  <a:pt x="5402907" y="4623682"/>
                </a:cubicBezTo>
                <a:cubicBezTo>
                  <a:pt x="5410859" y="4632959"/>
                  <a:pt x="5413509" y="4645548"/>
                  <a:pt x="5422786" y="4652837"/>
                </a:cubicBezTo>
                <a:cubicBezTo>
                  <a:pt x="5422786" y="4654825"/>
                  <a:pt x="5423448" y="4657475"/>
                  <a:pt x="5423448" y="4659463"/>
                </a:cubicBezTo>
                <a:cubicBezTo>
                  <a:pt x="5423448" y="4663439"/>
                  <a:pt x="5422123" y="4663439"/>
                  <a:pt x="5418147" y="4664102"/>
                </a:cubicBezTo>
                <a:cubicBezTo>
                  <a:pt x="5406220" y="4664764"/>
                  <a:pt x="5396944" y="4660788"/>
                  <a:pt x="5388993" y="4652837"/>
                </a:cubicBezTo>
                <a:cubicBezTo>
                  <a:pt x="5388993" y="4652837"/>
                  <a:pt x="5388993" y="4652174"/>
                  <a:pt x="5388993" y="4652174"/>
                </a:cubicBezTo>
                <a:cubicBezTo>
                  <a:pt x="5392306" y="4637597"/>
                  <a:pt x="5377065" y="4628983"/>
                  <a:pt x="5377065" y="4614406"/>
                </a:cubicBezTo>
                <a:cubicBezTo>
                  <a:pt x="5377065" y="4613743"/>
                  <a:pt x="5377728" y="4613743"/>
                  <a:pt x="5377728" y="4613743"/>
                </a:cubicBezTo>
                <a:close/>
                <a:moveTo>
                  <a:pt x="4652834" y="2823376"/>
                </a:moveTo>
                <a:cubicBezTo>
                  <a:pt x="4662773" y="2831990"/>
                  <a:pt x="4678014" y="2838615"/>
                  <a:pt x="4670062" y="2857831"/>
                </a:cubicBezTo>
                <a:cubicBezTo>
                  <a:pt x="4663436" y="2845241"/>
                  <a:pt x="4658136" y="2833977"/>
                  <a:pt x="4652834" y="2823376"/>
                </a:cubicBezTo>
                <a:close/>
                <a:moveTo>
                  <a:pt x="4357974" y="2515926"/>
                </a:moveTo>
                <a:cubicBezTo>
                  <a:pt x="4353998" y="2531166"/>
                  <a:pt x="4352673" y="2543094"/>
                  <a:pt x="4363937" y="2551708"/>
                </a:cubicBezTo>
                <a:cubicBezTo>
                  <a:pt x="4375202" y="2560320"/>
                  <a:pt x="4387129" y="2568272"/>
                  <a:pt x="4398393" y="2576886"/>
                </a:cubicBezTo>
                <a:cubicBezTo>
                  <a:pt x="4382490" y="2574898"/>
                  <a:pt x="4369901" y="2564959"/>
                  <a:pt x="4357311" y="2553695"/>
                </a:cubicBezTo>
                <a:cubicBezTo>
                  <a:pt x="4340083" y="2555682"/>
                  <a:pt x="4334120" y="2539780"/>
                  <a:pt x="4322193" y="2532491"/>
                </a:cubicBezTo>
                <a:cubicBezTo>
                  <a:pt x="4333458" y="2524540"/>
                  <a:pt x="4337433" y="2541768"/>
                  <a:pt x="4346709" y="2537791"/>
                </a:cubicBezTo>
                <a:cubicBezTo>
                  <a:pt x="4351348" y="2531829"/>
                  <a:pt x="4346709" y="2522553"/>
                  <a:pt x="4357974" y="2515926"/>
                </a:cubicBezTo>
                <a:close/>
                <a:moveTo>
                  <a:pt x="3910713" y="2390692"/>
                </a:moveTo>
                <a:cubicBezTo>
                  <a:pt x="3920652" y="2395993"/>
                  <a:pt x="3929929" y="2401956"/>
                  <a:pt x="3939868" y="2407256"/>
                </a:cubicBezTo>
                <a:cubicBezTo>
                  <a:pt x="3927941" y="2405932"/>
                  <a:pt x="3916014" y="2403944"/>
                  <a:pt x="3910713" y="2390692"/>
                </a:cubicBezTo>
                <a:close/>
                <a:moveTo>
                  <a:pt x="3548931" y="2174682"/>
                </a:moveTo>
                <a:cubicBezTo>
                  <a:pt x="3560195" y="2172031"/>
                  <a:pt x="3560859" y="2183296"/>
                  <a:pt x="3564832" y="2189258"/>
                </a:cubicBezTo>
                <a:cubicBezTo>
                  <a:pt x="3558208" y="2184621"/>
                  <a:pt x="3547606" y="2189258"/>
                  <a:pt x="3544291" y="2178657"/>
                </a:cubicBezTo>
                <a:cubicBezTo>
                  <a:pt x="3544291" y="2177332"/>
                  <a:pt x="3546943" y="2174682"/>
                  <a:pt x="3548931" y="2174682"/>
                </a:cubicBezTo>
                <a:close/>
                <a:moveTo>
                  <a:pt x="3407132" y="1969936"/>
                </a:moveTo>
                <a:cubicBezTo>
                  <a:pt x="3418396" y="1965960"/>
                  <a:pt x="3419059" y="1977887"/>
                  <a:pt x="3424360" y="1983188"/>
                </a:cubicBezTo>
                <a:cubicBezTo>
                  <a:pt x="3417071" y="1980537"/>
                  <a:pt x="3407132" y="1983850"/>
                  <a:pt x="3403156" y="1974574"/>
                </a:cubicBezTo>
                <a:cubicBezTo>
                  <a:pt x="3402494" y="1973911"/>
                  <a:pt x="3405807" y="1970598"/>
                  <a:pt x="3407132" y="1969936"/>
                </a:cubicBezTo>
                <a:close/>
                <a:moveTo>
                  <a:pt x="3071188" y="1835426"/>
                </a:moveTo>
                <a:cubicBezTo>
                  <a:pt x="3085767" y="1838739"/>
                  <a:pt x="3091068" y="1848678"/>
                  <a:pt x="3095706" y="1859280"/>
                </a:cubicBezTo>
                <a:cubicBezTo>
                  <a:pt x="3086430" y="1853317"/>
                  <a:pt x="3076490" y="1849341"/>
                  <a:pt x="3071188" y="1835426"/>
                </a:cubicBezTo>
                <a:close/>
                <a:moveTo>
                  <a:pt x="2953908" y="1831451"/>
                </a:moveTo>
                <a:cubicBezTo>
                  <a:pt x="2967160" y="1827476"/>
                  <a:pt x="2973124" y="1838740"/>
                  <a:pt x="2982400" y="1840065"/>
                </a:cubicBezTo>
                <a:cubicBezTo>
                  <a:pt x="2967823" y="1853980"/>
                  <a:pt x="2961859" y="1841391"/>
                  <a:pt x="2953908" y="1831451"/>
                </a:cubicBezTo>
                <a:close/>
                <a:moveTo>
                  <a:pt x="2988396" y="1813955"/>
                </a:moveTo>
                <a:cubicBezTo>
                  <a:pt x="3006132" y="1812899"/>
                  <a:pt x="3019673" y="1824329"/>
                  <a:pt x="3032098" y="1838741"/>
                </a:cubicBezTo>
                <a:cubicBezTo>
                  <a:pt x="3038725" y="1846693"/>
                  <a:pt x="3057941" y="1851994"/>
                  <a:pt x="3045348" y="1867234"/>
                </a:cubicBezTo>
                <a:cubicBezTo>
                  <a:pt x="3031435" y="1881811"/>
                  <a:pt x="3028784" y="1854644"/>
                  <a:pt x="3013545" y="1861933"/>
                </a:cubicBezTo>
                <a:cubicBezTo>
                  <a:pt x="3020170" y="1851994"/>
                  <a:pt x="3028784" y="1857293"/>
                  <a:pt x="3031435" y="1851994"/>
                </a:cubicBezTo>
                <a:cubicBezTo>
                  <a:pt x="3024146" y="1837416"/>
                  <a:pt x="3010895" y="1838741"/>
                  <a:pt x="3001617" y="1842717"/>
                </a:cubicBezTo>
                <a:cubicBezTo>
                  <a:pt x="2993004" y="1846030"/>
                  <a:pt x="2989029" y="1841392"/>
                  <a:pt x="2983064" y="1840729"/>
                </a:cubicBezTo>
                <a:cubicBezTo>
                  <a:pt x="2984389" y="1830127"/>
                  <a:pt x="2975776" y="1825489"/>
                  <a:pt x="2969150" y="1819526"/>
                </a:cubicBezTo>
                <a:cubicBezTo>
                  <a:pt x="2976107" y="1816047"/>
                  <a:pt x="2982485" y="1814308"/>
                  <a:pt x="2988396" y="1813955"/>
                </a:cubicBezTo>
                <a:close/>
                <a:moveTo>
                  <a:pt x="2717357" y="1594237"/>
                </a:moveTo>
                <a:cubicBezTo>
                  <a:pt x="2718682" y="1593574"/>
                  <a:pt x="2721995" y="1593574"/>
                  <a:pt x="2723320" y="1594237"/>
                </a:cubicBezTo>
                <a:cubicBezTo>
                  <a:pt x="2743861" y="1604839"/>
                  <a:pt x="2738561" y="1618091"/>
                  <a:pt x="2723983" y="1633994"/>
                </a:cubicBezTo>
                <a:cubicBezTo>
                  <a:pt x="2731935" y="1620079"/>
                  <a:pt x="2733922" y="1606827"/>
                  <a:pt x="2715369" y="1599538"/>
                </a:cubicBezTo>
                <a:cubicBezTo>
                  <a:pt x="2715369" y="1599538"/>
                  <a:pt x="2716032" y="1594900"/>
                  <a:pt x="2717357" y="1594237"/>
                </a:cubicBezTo>
                <a:close/>
                <a:moveTo>
                  <a:pt x="2604051" y="1535929"/>
                </a:moveTo>
                <a:cubicBezTo>
                  <a:pt x="2609353" y="1535266"/>
                  <a:pt x="2613991" y="1538578"/>
                  <a:pt x="2618629" y="1538578"/>
                </a:cubicBezTo>
                <a:cubicBezTo>
                  <a:pt x="2639832" y="1540567"/>
                  <a:pt x="2651760" y="1567734"/>
                  <a:pt x="2677602" y="1559781"/>
                </a:cubicBezTo>
                <a:cubicBezTo>
                  <a:pt x="2684889" y="1557794"/>
                  <a:pt x="2680252" y="1567734"/>
                  <a:pt x="2680915" y="1572372"/>
                </a:cubicBezTo>
                <a:cubicBezTo>
                  <a:pt x="2682239" y="1580985"/>
                  <a:pt x="2676277" y="1578335"/>
                  <a:pt x="2672301" y="1576348"/>
                </a:cubicBezTo>
                <a:cubicBezTo>
                  <a:pt x="2650435" y="1561108"/>
                  <a:pt x="2624593" y="1553155"/>
                  <a:pt x="2604051" y="1535929"/>
                </a:cubicBezTo>
                <a:close/>
                <a:moveTo>
                  <a:pt x="1740670" y="1052222"/>
                </a:moveTo>
                <a:cubicBezTo>
                  <a:pt x="1750609" y="1050234"/>
                  <a:pt x="1751934" y="1059511"/>
                  <a:pt x="1756572" y="1065474"/>
                </a:cubicBezTo>
                <a:cubicBezTo>
                  <a:pt x="1748621" y="1064149"/>
                  <a:pt x="1740007" y="1065474"/>
                  <a:pt x="1736031" y="1056860"/>
                </a:cubicBezTo>
                <a:cubicBezTo>
                  <a:pt x="1736031" y="1056198"/>
                  <a:pt x="1738682" y="1052885"/>
                  <a:pt x="1740670" y="1052222"/>
                </a:cubicBezTo>
                <a:close/>
                <a:moveTo>
                  <a:pt x="1622730" y="907775"/>
                </a:moveTo>
                <a:cubicBezTo>
                  <a:pt x="1626044" y="925665"/>
                  <a:pt x="1635320" y="939580"/>
                  <a:pt x="1645259" y="955483"/>
                </a:cubicBezTo>
                <a:cubicBezTo>
                  <a:pt x="1632007" y="959459"/>
                  <a:pt x="1621406" y="963434"/>
                  <a:pt x="1610141" y="966747"/>
                </a:cubicBezTo>
                <a:cubicBezTo>
                  <a:pt x="1598215" y="970723"/>
                  <a:pt x="1592251" y="964759"/>
                  <a:pt x="1587613" y="958133"/>
                </a:cubicBezTo>
                <a:cubicBezTo>
                  <a:pt x="1582974" y="951507"/>
                  <a:pt x="1586950" y="944218"/>
                  <a:pt x="1594238" y="938918"/>
                </a:cubicBezTo>
                <a:cubicBezTo>
                  <a:pt x="1599540" y="935605"/>
                  <a:pt x="1603515" y="930966"/>
                  <a:pt x="1603515" y="924340"/>
                </a:cubicBezTo>
                <a:cubicBezTo>
                  <a:pt x="1603515" y="917714"/>
                  <a:pt x="1604178" y="917051"/>
                  <a:pt x="1607491" y="919702"/>
                </a:cubicBezTo>
                <a:cubicBezTo>
                  <a:pt x="1627369" y="936267"/>
                  <a:pt x="1616104" y="913076"/>
                  <a:pt x="1622730" y="907775"/>
                </a:cubicBezTo>
                <a:close/>
                <a:moveTo>
                  <a:pt x="1565497" y="845241"/>
                </a:moveTo>
                <a:cubicBezTo>
                  <a:pt x="1567567" y="845987"/>
                  <a:pt x="1569721" y="847478"/>
                  <a:pt x="1571709" y="848140"/>
                </a:cubicBezTo>
                <a:cubicBezTo>
                  <a:pt x="1576348" y="850128"/>
                  <a:pt x="1581649" y="852115"/>
                  <a:pt x="1590262" y="855428"/>
                </a:cubicBezTo>
                <a:cubicBezTo>
                  <a:pt x="1570384" y="860067"/>
                  <a:pt x="1574360" y="868018"/>
                  <a:pt x="1582310" y="876632"/>
                </a:cubicBezTo>
                <a:cubicBezTo>
                  <a:pt x="1594238" y="879282"/>
                  <a:pt x="1585623" y="865368"/>
                  <a:pt x="1592249" y="864042"/>
                </a:cubicBezTo>
                <a:cubicBezTo>
                  <a:pt x="1610140" y="871331"/>
                  <a:pt x="1588937" y="894522"/>
                  <a:pt x="1606165" y="902474"/>
                </a:cubicBezTo>
                <a:cubicBezTo>
                  <a:pt x="1596226" y="898498"/>
                  <a:pt x="1581649" y="907112"/>
                  <a:pt x="1577010" y="890547"/>
                </a:cubicBezTo>
                <a:cubicBezTo>
                  <a:pt x="1561107" y="885908"/>
                  <a:pt x="1565084" y="869343"/>
                  <a:pt x="1558457" y="859404"/>
                </a:cubicBezTo>
                <a:cubicBezTo>
                  <a:pt x="1556469" y="856754"/>
                  <a:pt x="1557794" y="850128"/>
                  <a:pt x="1559782" y="846815"/>
                </a:cubicBezTo>
                <a:cubicBezTo>
                  <a:pt x="1561439" y="844496"/>
                  <a:pt x="1563427" y="844496"/>
                  <a:pt x="1565497" y="845241"/>
                </a:cubicBezTo>
                <a:close/>
                <a:moveTo>
                  <a:pt x="1508760" y="819647"/>
                </a:moveTo>
                <a:cubicBezTo>
                  <a:pt x="1519360" y="816334"/>
                  <a:pt x="1520024" y="827598"/>
                  <a:pt x="1525324" y="833562"/>
                </a:cubicBezTo>
                <a:cubicBezTo>
                  <a:pt x="1518699" y="828923"/>
                  <a:pt x="1508096" y="834887"/>
                  <a:pt x="1504121" y="826273"/>
                </a:cubicBezTo>
                <a:cubicBezTo>
                  <a:pt x="1503458" y="824948"/>
                  <a:pt x="1506771" y="820310"/>
                  <a:pt x="1508760" y="819647"/>
                </a:cubicBezTo>
                <a:close/>
                <a:moveTo>
                  <a:pt x="739472" y="508222"/>
                </a:moveTo>
                <a:cubicBezTo>
                  <a:pt x="738809" y="508885"/>
                  <a:pt x="738147" y="509548"/>
                  <a:pt x="737484" y="510210"/>
                </a:cubicBezTo>
                <a:cubicBezTo>
                  <a:pt x="738147" y="510210"/>
                  <a:pt x="738809" y="510873"/>
                  <a:pt x="739472" y="510873"/>
                </a:cubicBezTo>
                <a:cubicBezTo>
                  <a:pt x="740135" y="510210"/>
                  <a:pt x="739472" y="508885"/>
                  <a:pt x="739472" y="508222"/>
                </a:cubicBezTo>
                <a:close/>
                <a:moveTo>
                  <a:pt x="1017765" y="502258"/>
                </a:moveTo>
                <a:cubicBezTo>
                  <a:pt x="1029030" y="509547"/>
                  <a:pt x="1042944" y="512197"/>
                  <a:pt x="1050234" y="525449"/>
                </a:cubicBezTo>
                <a:cubicBezTo>
                  <a:pt x="1044933" y="526112"/>
                  <a:pt x="1041620" y="526112"/>
                  <a:pt x="1037643" y="526775"/>
                </a:cubicBezTo>
                <a:cubicBezTo>
                  <a:pt x="1033668" y="516835"/>
                  <a:pt x="1015778" y="519486"/>
                  <a:pt x="1017765" y="502258"/>
                </a:cubicBezTo>
                <a:close/>
                <a:moveTo>
                  <a:pt x="854765" y="418108"/>
                </a:moveTo>
                <a:cubicBezTo>
                  <a:pt x="871992" y="428047"/>
                  <a:pt x="887233" y="443287"/>
                  <a:pt x="909099" y="447925"/>
                </a:cubicBezTo>
                <a:cubicBezTo>
                  <a:pt x="894521" y="463165"/>
                  <a:pt x="882595" y="447925"/>
                  <a:pt x="870667" y="445275"/>
                </a:cubicBezTo>
                <a:cubicBezTo>
                  <a:pt x="860728" y="442625"/>
                  <a:pt x="860728" y="441962"/>
                  <a:pt x="854765" y="418108"/>
                </a:cubicBezTo>
                <a:close/>
                <a:moveTo>
                  <a:pt x="499604" y="237213"/>
                </a:moveTo>
                <a:cubicBezTo>
                  <a:pt x="510206" y="235225"/>
                  <a:pt x="510868" y="245827"/>
                  <a:pt x="515507" y="251128"/>
                </a:cubicBezTo>
                <a:cubicBezTo>
                  <a:pt x="507555" y="247815"/>
                  <a:pt x="498279" y="250465"/>
                  <a:pt x="494966" y="241189"/>
                </a:cubicBezTo>
                <a:cubicBezTo>
                  <a:pt x="494966" y="240526"/>
                  <a:pt x="497616" y="237213"/>
                  <a:pt x="499604" y="237213"/>
                </a:cubicBezTo>
                <a:close/>
                <a:moveTo>
                  <a:pt x="434006" y="139809"/>
                </a:moveTo>
                <a:cubicBezTo>
                  <a:pt x="445271" y="136497"/>
                  <a:pt x="444607" y="148424"/>
                  <a:pt x="450571" y="153062"/>
                </a:cubicBezTo>
                <a:cubicBezTo>
                  <a:pt x="442620" y="152399"/>
                  <a:pt x="435331" y="151075"/>
                  <a:pt x="430030" y="144449"/>
                </a:cubicBezTo>
                <a:cubicBezTo>
                  <a:pt x="430030" y="143786"/>
                  <a:pt x="432018" y="140472"/>
                  <a:pt x="434006" y="139809"/>
                </a:cubicBezTo>
                <a:close/>
                <a:moveTo>
                  <a:pt x="41911" y="3812"/>
                </a:moveTo>
                <a:cubicBezTo>
                  <a:pt x="55495" y="6462"/>
                  <a:pt x="68250" y="13585"/>
                  <a:pt x="78851" y="28494"/>
                </a:cubicBezTo>
                <a:cubicBezTo>
                  <a:pt x="85477" y="37770"/>
                  <a:pt x="96741" y="44396"/>
                  <a:pt x="105355" y="53010"/>
                </a:cubicBezTo>
                <a:cubicBezTo>
                  <a:pt x="108006" y="55661"/>
                  <a:pt x="109993" y="60299"/>
                  <a:pt x="113970" y="57649"/>
                </a:cubicBezTo>
                <a:cubicBezTo>
                  <a:pt x="117945" y="54998"/>
                  <a:pt x="117283" y="49035"/>
                  <a:pt x="114632" y="45059"/>
                </a:cubicBezTo>
                <a:cubicBezTo>
                  <a:pt x="112644" y="41746"/>
                  <a:pt x="104693" y="43071"/>
                  <a:pt x="107344" y="36445"/>
                </a:cubicBezTo>
                <a:cubicBezTo>
                  <a:pt x="111981" y="31144"/>
                  <a:pt x="115957" y="38433"/>
                  <a:pt x="122583" y="35782"/>
                </a:cubicBezTo>
                <a:cubicBezTo>
                  <a:pt x="133848" y="31144"/>
                  <a:pt x="141799" y="44396"/>
                  <a:pt x="152400" y="47047"/>
                </a:cubicBezTo>
                <a:cubicBezTo>
                  <a:pt x="135835" y="60962"/>
                  <a:pt x="160352" y="60299"/>
                  <a:pt x="159689" y="68913"/>
                </a:cubicBezTo>
                <a:lnTo>
                  <a:pt x="195470" y="77527"/>
                </a:lnTo>
                <a:cubicBezTo>
                  <a:pt x="208722" y="100718"/>
                  <a:pt x="231251" y="90779"/>
                  <a:pt x="250467" y="93429"/>
                </a:cubicBezTo>
                <a:cubicBezTo>
                  <a:pt x="240528" y="107344"/>
                  <a:pt x="274983" y="98068"/>
                  <a:pt x="261731" y="114633"/>
                </a:cubicBezTo>
                <a:cubicBezTo>
                  <a:pt x="257755" y="119271"/>
                  <a:pt x="247816" y="121922"/>
                  <a:pt x="253780" y="129873"/>
                </a:cubicBezTo>
                <a:cubicBezTo>
                  <a:pt x="259744" y="137162"/>
                  <a:pt x="269019" y="130535"/>
                  <a:pt x="274321" y="127885"/>
                </a:cubicBezTo>
                <a:cubicBezTo>
                  <a:pt x="294199" y="117283"/>
                  <a:pt x="317390" y="119934"/>
                  <a:pt x="328654" y="131198"/>
                </a:cubicBezTo>
                <a:cubicBezTo>
                  <a:pt x="343232" y="145113"/>
                  <a:pt x="349196" y="137162"/>
                  <a:pt x="357809" y="130535"/>
                </a:cubicBezTo>
                <a:cubicBezTo>
                  <a:pt x="368411" y="122584"/>
                  <a:pt x="375700" y="126560"/>
                  <a:pt x="384313" y="133186"/>
                </a:cubicBezTo>
                <a:cubicBezTo>
                  <a:pt x="398891" y="143788"/>
                  <a:pt x="388289" y="155715"/>
                  <a:pt x="386302" y="167642"/>
                </a:cubicBezTo>
                <a:cubicBezTo>
                  <a:pt x="422745" y="158365"/>
                  <a:pt x="428045" y="163003"/>
                  <a:pt x="422745" y="200772"/>
                </a:cubicBezTo>
                <a:cubicBezTo>
                  <a:pt x="422083" y="207398"/>
                  <a:pt x="427383" y="204085"/>
                  <a:pt x="430034" y="206073"/>
                </a:cubicBezTo>
                <a:cubicBezTo>
                  <a:pt x="447924" y="220650"/>
                  <a:pt x="458526" y="247817"/>
                  <a:pt x="453225" y="265045"/>
                </a:cubicBezTo>
                <a:cubicBezTo>
                  <a:pt x="474428" y="252455"/>
                  <a:pt x="479067" y="277635"/>
                  <a:pt x="492981" y="282936"/>
                </a:cubicBezTo>
                <a:cubicBezTo>
                  <a:pt x="505571" y="288236"/>
                  <a:pt x="485030" y="293537"/>
                  <a:pt x="487680" y="301489"/>
                </a:cubicBezTo>
                <a:cubicBezTo>
                  <a:pt x="497619" y="303476"/>
                  <a:pt x="514848" y="305464"/>
                  <a:pt x="514185" y="310765"/>
                </a:cubicBezTo>
                <a:cubicBezTo>
                  <a:pt x="512197" y="323355"/>
                  <a:pt x="506234" y="337932"/>
                  <a:pt x="490993" y="343896"/>
                </a:cubicBezTo>
                <a:cubicBezTo>
                  <a:pt x="508884" y="343233"/>
                  <a:pt x="508884" y="343233"/>
                  <a:pt x="524124" y="350522"/>
                </a:cubicBezTo>
                <a:cubicBezTo>
                  <a:pt x="518161" y="353835"/>
                  <a:pt x="510872" y="348534"/>
                  <a:pt x="505571" y="354497"/>
                </a:cubicBezTo>
                <a:cubicBezTo>
                  <a:pt x="515510" y="365762"/>
                  <a:pt x="515510" y="365762"/>
                  <a:pt x="527437" y="358473"/>
                </a:cubicBezTo>
                <a:cubicBezTo>
                  <a:pt x="542677" y="348534"/>
                  <a:pt x="566531" y="355822"/>
                  <a:pt x="563880" y="371062"/>
                </a:cubicBezTo>
                <a:cubicBezTo>
                  <a:pt x="560567" y="392266"/>
                  <a:pt x="576470" y="392266"/>
                  <a:pt x="585084" y="401542"/>
                </a:cubicBezTo>
                <a:cubicBezTo>
                  <a:pt x="591710" y="408169"/>
                  <a:pt x="619540" y="404855"/>
                  <a:pt x="598336" y="426722"/>
                </a:cubicBezTo>
                <a:cubicBezTo>
                  <a:pt x="595023" y="430697"/>
                  <a:pt x="601649" y="430035"/>
                  <a:pt x="602974" y="430035"/>
                </a:cubicBezTo>
                <a:cubicBezTo>
                  <a:pt x="614902" y="431360"/>
                  <a:pt x="624178" y="440636"/>
                  <a:pt x="636767" y="439311"/>
                </a:cubicBezTo>
                <a:cubicBezTo>
                  <a:pt x="636767" y="437323"/>
                  <a:pt x="637430" y="434673"/>
                  <a:pt x="637430" y="432685"/>
                </a:cubicBezTo>
                <a:cubicBezTo>
                  <a:pt x="652008" y="437986"/>
                  <a:pt x="669235" y="435335"/>
                  <a:pt x="680500" y="450576"/>
                </a:cubicBezTo>
                <a:cubicBezTo>
                  <a:pt x="692427" y="466478"/>
                  <a:pt x="711642" y="473767"/>
                  <a:pt x="728208" y="469791"/>
                </a:cubicBezTo>
                <a:cubicBezTo>
                  <a:pt x="740797" y="466478"/>
                  <a:pt x="752061" y="459852"/>
                  <a:pt x="765976" y="463165"/>
                </a:cubicBezTo>
                <a:cubicBezTo>
                  <a:pt x="767964" y="463828"/>
                  <a:pt x="771939" y="463828"/>
                  <a:pt x="770614" y="461177"/>
                </a:cubicBezTo>
                <a:cubicBezTo>
                  <a:pt x="767964" y="456539"/>
                  <a:pt x="763326" y="450576"/>
                  <a:pt x="772602" y="451238"/>
                </a:cubicBezTo>
                <a:cubicBezTo>
                  <a:pt x="779891" y="451901"/>
                  <a:pt x="786517" y="457864"/>
                  <a:pt x="784529" y="467803"/>
                </a:cubicBezTo>
                <a:cubicBezTo>
                  <a:pt x="797119" y="461177"/>
                  <a:pt x="810371" y="455876"/>
                  <a:pt x="825610" y="459189"/>
                </a:cubicBezTo>
                <a:cubicBezTo>
                  <a:pt x="828924" y="457202"/>
                  <a:pt x="823623" y="446600"/>
                  <a:pt x="834887" y="452563"/>
                </a:cubicBezTo>
                <a:cubicBezTo>
                  <a:pt x="857416" y="463828"/>
                  <a:pt x="880607" y="472442"/>
                  <a:pt x="903799" y="482381"/>
                </a:cubicBezTo>
                <a:cubicBezTo>
                  <a:pt x="918376" y="496958"/>
                  <a:pt x="943555" y="485031"/>
                  <a:pt x="956145" y="504909"/>
                </a:cubicBezTo>
                <a:cubicBezTo>
                  <a:pt x="943555" y="509548"/>
                  <a:pt x="934278" y="496296"/>
                  <a:pt x="922352" y="498283"/>
                </a:cubicBezTo>
                <a:cubicBezTo>
                  <a:pt x="932954" y="514849"/>
                  <a:pt x="932954" y="513523"/>
                  <a:pt x="952832" y="512198"/>
                </a:cubicBezTo>
                <a:cubicBezTo>
                  <a:pt x="960120" y="511535"/>
                  <a:pt x="968735" y="515511"/>
                  <a:pt x="971384" y="524125"/>
                </a:cubicBezTo>
                <a:cubicBezTo>
                  <a:pt x="971384" y="525450"/>
                  <a:pt x="964096" y="525450"/>
                  <a:pt x="965422" y="528763"/>
                </a:cubicBezTo>
                <a:cubicBezTo>
                  <a:pt x="967409" y="532739"/>
                  <a:pt x="970059" y="528101"/>
                  <a:pt x="972710" y="527438"/>
                </a:cubicBezTo>
                <a:cubicBezTo>
                  <a:pt x="984637" y="524788"/>
                  <a:pt x="993913" y="533402"/>
                  <a:pt x="1000539" y="539365"/>
                </a:cubicBezTo>
                <a:cubicBezTo>
                  <a:pt x="1019093" y="557256"/>
                  <a:pt x="1041622" y="562556"/>
                  <a:pt x="1065476" y="565207"/>
                </a:cubicBezTo>
                <a:cubicBezTo>
                  <a:pt x="1065476" y="565207"/>
                  <a:pt x="1065476" y="565207"/>
                  <a:pt x="1065476" y="564544"/>
                </a:cubicBezTo>
                <a:cubicBezTo>
                  <a:pt x="1042284" y="542678"/>
                  <a:pt x="1010478" y="533402"/>
                  <a:pt x="984637" y="513523"/>
                </a:cubicBezTo>
                <a:cubicBezTo>
                  <a:pt x="1000539" y="526113"/>
                  <a:pt x="1019755" y="526113"/>
                  <a:pt x="1038308" y="528101"/>
                </a:cubicBezTo>
                <a:cubicBezTo>
                  <a:pt x="1049574" y="535389"/>
                  <a:pt x="1060174" y="542678"/>
                  <a:pt x="1071440" y="549967"/>
                </a:cubicBezTo>
                <a:cubicBezTo>
                  <a:pt x="1070115" y="545329"/>
                  <a:pt x="1066140" y="540690"/>
                  <a:pt x="1068790" y="534064"/>
                </a:cubicBezTo>
                <a:cubicBezTo>
                  <a:pt x="1094632" y="546654"/>
                  <a:pt x="1117159" y="562556"/>
                  <a:pt x="1139026" y="579784"/>
                </a:cubicBezTo>
                <a:cubicBezTo>
                  <a:pt x="1145653" y="583760"/>
                  <a:pt x="1151615" y="589061"/>
                  <a:pt x="1158243" y="591711"/>
                </a:cubicBezTo>
                <a:cubicBezTo>
                  <a:pt x="1185408" y="601650"/>
                  <a:pt x="1196011" y="632130"/>
                  <a:pt x="1222516" y="643395"/>
                </a:cubicBezTo>
                <a:cubicBezTo>
                  <a:pt x="1219202" y="637431"/>
                  <a:pt x="1215889" y="631468"/>
                  <a:pt x="1211914" y="625504"/>
                </a:cubicBezTo>
                <a:cubicBezTo>
                  <a:pt x="1213239" y="624179"/>
                  <a:pt x="1214564" y="622854"/>
                  <a:pt x="1215889" y="621529"/>
                </a:cubicBezTo>
                <a:cubicBezTo>
                  <a:pt x="1254982" y="657309"/>
                  <a:pt x="1302691" y="683814"/>
                  <a:pt x="1333172" y="729534"/>
                </a:cubicBezTo>
                <a:cubicBezTo>
                  <a:pt x="1345098" y="755376"/>
                  <a:pt x="1359012" y="781217"/>
                  <a:pt x="1379555" y="798445"/>
                </a:cubicBezTo>
                <a:cubicBezTo>
                  <a:pt x="1390819" y="807722"/>
                  <a:pt x="1413347" y="835551"/>
                  <a:pt x="1436539" y="807059"/>
                </a:cubicBezTo>
                <a:cubicBezTo>
                  <a:pt x="1441840" y="801096"/>
                  <a:pt x="1448465" y="807059"/>
                  <a:pt x="1453104" y="809709"/>
                </a:cubicBezTo>
                <a:cubicBezTo>
                  <a:pt x="1470332" y="818323"/>
                  <a:pt x="1465031" y="832901"/>
                  <a:pt x="1459068" y="846153"/>
                </a:cubicBezTo>
                <a:cubicBezTo>
                  <a:pt x="1476959" y="846816"/>
                  <a:pt x="1491535" y="855429"/>
                  <a:pt x="1503463" y="866694"/>
                </a:cubicBezTo>
                <a:cubicBezTo>
                  <a:pt x="1510752" y="873982"/>
                  <a:pt x="1492861" y="875308"/>
                  <a:pt x="1494847" y="884584"/>
                </a:cubicBezTo>
                <a:cubicBezTo>
                  <a:pt x="1506775" y="879946"/>
                  <a:pt x="1509427" y="890548"/>
                  <a:pt x="1511413" y="897836"/>
                </a:cubicBezTo>
                <a:cubicBezTo>
                  <a:pt x="1513402" y="908438"/>
                  <a:pt x="1514064" y="920365"/>
                  <a:pt x="1498825" y="923678"/>
                </a:cubicBezTo>
                <a:cubicBezTo>
                  <a:pt x="1507438" y="942231"/>
                  <a:pt x="1525991" y="950845"/>
                  <a:pt x="1541894" y="962109"/>
                </a:cubicBezTo>
                <a:cubicBezTo>
                  <a:pt x="1545207" y="964760"/>
                  <a:pt x="1557133" y="966085"/>
                  <a:pt x="1551170" y="970723"/>
                </a:cubicBezTo>
                <a:cubicBezTo>
                  <a:pt x="1539244" y="981988"/>
                  <a:pt x="1550507" y="981325"/>
                  <a:pt x="1555808" y="981325"/>
                </a:cubicBezTo>
                <a:cubicBezTo>
                  <a:pt x="1567734" y="981988"/>
                  <a:pt x="1578337" y="988614"/>
                  <a:pt x="1590263" y="987951"/>
                </a:cubicBezTo>
                <a:cubicBezTo>
                  <a:pt x="1578999" y="989276"/>
                  <a:pt x="1569060" y="999216"/>
                  <a:pt x="1557133" y="989939"/>
                </a:cubicBezTo>
                <a:cubicBezTo>
                  <a:pt x="1553820" y="987289"/>
                  <a:pt x="1549182" y="988614"/>
                  <a:pt x="1547857" y="992589"/>
                </a:cubicBezTo>
                <a:cubicBezTo>
                  <a:pt x="1545870" y="997228"/>
                  <a:pt x="1550507" y="998553"/>
                  <a:pt x="1553157" y="1000541"/>
                </a:cubicBezTo>
                <a:cubicBezTo>
                  <a:pt x="1558458" y="1003854"/>
                  <a:pt x="1564421" y="1005179"/>
                  <a:pt x="1570386" y="1004516"/>
                </a:cubicBezTo>
                <a:cubicBezTo>
                  <a:pt x="1591589" y="1002529"/>
                  <a:pt x="1608154" y="1025057"/>
                  <a:pt x="1630681" y="1016443"/>
                </a:cubicBezTo>
                <a:cubicBezTo>
                  <a:pt x="1631344" y="1016443"/>
                  <a:pt x="1633332" y="1018431"/>
                  <a:pt x="1633332" y="1019094"/>
                </a:cubicBezTo>
                <a:cubicBezTo>
                  <a:pt x="1629356" y="1043610"/>
                  <a:pt x="1649898" y="1025057"/>
                  <a:pt x="1655861" y="1031683"/>
                </a:cubicBezTo>
                <a:cubicBezTo>
                  <a:pt x="1651224" y="1038309"/>
                  <a:pt x="1633995" y="1038972"/>
                  <a:pt x="1644596" y="1050899"/>
                </a:cubicBezTo>
                <a:cubicBezTo>
                  <a:pt x="1649235" y="1056200"/>
                  <a:pt x="1659836" y="1046923"/>
                  <a:pt x="1665137" y="1040960"/>
                </a:cubicBezTo>
                <a:cubicBezTo>
                  <a:pt x="1668451" y="1037647"/>
                  <a:pt x="1679714" y="1037647"/>
                  <a:pt x="1673752" y="1029033"/>
                </a:cubicBezTo>
                <a:cubicBezTo>
                  <a:pt x="1666462" y="1019094"/>
                  <a:pt x="1661825" y="1003854"/>
                  <a:pt x="1638633" y="1013130"/>
                </a:cubicBezTo>
                <a:cubicBezTo>
                  <a:pt x="1651224" y="998553"/>
                  <a:pt x="1662488" y="988614"/>
                  <a:pt x="1653873" y="972711"/>
                </a:cubicBezTo>
                <a:cubicBezTo>
                  <a:pt x="1670439" y="986626"/>
                  <a:pt x="1701581" y="988614"/>
                  <a:pt x="1689653" y="1021744"/>
                </a:cubicBezTo>
                <a:cubicBezTo>
                  <a:pt x="1686340" y="1030358"/>
                  <a:pt x="1694292" y="1033671"/>
                  <a:pt x="1700255" y="1031683"/>
                </a:cubicBezTo>
                <a:cubicBezTo>
                  <a:pt x="1726097" y="1024395"/>
                  <a:pt x="1708869" y="1055538"/>
                  <a:pt x="1724772" y="1059513"/>
                </a:cubicBezTo>
                <a:cubicBezTo>
                  <a:pt x="1729410" y="1060838"/>
                  <a:pt x="1710857" y="1057525"/>
                  <a:pt x="1713507" y="1070777"/>
                </a:cubicBezTo>
                <a:cubicBezTo>
                  <a:pt x="1742000" y="1069453"/>
                  <a:pt x="1765853" y="1085356"/>
                  <a:pt x="1792358" y="1093969"/>
                </a:cubicBezTo>
                <a:cubicBezTo>
                  <a:pt x="1804947" y="1097944"/>
                  <a:pt x="1815549" y="1114510"/>
                  <a:pt x="1831452" y="1098608"/>
                </a:cubicBezTo>
                <a:cubicBezTo>
                  <a:pt x="1835427" y="1108546"/>
                  <a:pt x="1827476" y="1123123"/>
                  <a:pt x="1841391" y="1125111"/>
                </a:cubicBezTo>
                <a:cubicBezTo>
                  <a:pt x="1863256" y="1128425"/>
                  <a:pt x="1875845" y="1141015"/>
                  <a:pt x="1882472" y="1161556"/>
                </a:cubicBezTo>
                <a:cubicBezTo>
                  <a:pt x="1885123" y="1168844"/>
                  <a:pt x="1893737" y="1177458"/>
                  <a:pt x="1900363" y="1178120"/>
                </a:cubicBezTo>
                <a:cubicBezTo>
                  <a:pt x="1917591" y="1178782"/>
                  <a:pt x="1927530" y="1192036"/>
                  <a:pt x="1940782" y="1199324"/>
                </a:cubicBezTo>
                <a:cubicBezTo>
                  <a:pt x="1944758" y="1201312"/>
                  <a:pt x="1946083" y="1205288"/>
                  <a:pt x="1950721" y="1200650"/>
                </a:cubicBezTo>
                <a:cubicBezTo>
                  <a:pt x="1959336" y="1193360"/>
                  <a:pt x="1970600" y="1197336"/>
                  <a:pt x="1975901" y="1202637"/>
                </a:cubicBezTo>
                <a:cubicBezTo>
                  <a:pt x="1981864" y="1208601"/>
                  <a:pt x="1979214" y="1217877"/>
                  <a:pt x="1969937" y="1223178"/>
                </a:cubicBezTo>
                <a:cubicBezTo>
                  <a:pt x="1963974" y="1226490"/>
                  <a:pt x="1967287" y="1230466"/>
                  <a:pt x="1970600" y="1235767"/>
                </a:cubicBezTo>
                <a:cubicBezTo>
                  <a:pt x="1976562" y="1245706"/>
                  <a:pt x="1985176" y="1249682"/>
                  <a:pt x="1999754" y="1258296"/>
                </a:cubicBezTo>
                <a:cubicBezTo>
                  <a:pt x="1987827" y="1236430"/>
                  <a:pt x="1975237" y="1220528"/>
                  <a:pt x="1989153" y="1201312"/>
                </a:cubicBezTo>
                <a:cubicBezTo>
                  <a:pt x="2013669" y="1217877"/>
                  <a:pt x="2013006" y="1217877"/>
                  <a:pt x="2003068" y="1237092"/>
                </a:cubicBezTo>
                <a:cubicBezTo>
                  <a:pt x="1997766" y="1247694"/>
                  <a:pt x="2003068" y="1256308"/>
                  <a:pt x="2011019" y="1262271"/>
                </a:cubicBezTo>
                <a:cubicBezTo>
                  <a:pt x="2016981" y="1266909"/>
                  <a:pt x="2023608" y="1271549"/>
                  <a:pt x="2030234" y="1274198"/>
                </a:cubicBezTo>
                <a:cubicBezTo>
                  <a:pt x="2052101" y="1282149"/>
                  <a:pt x="2057400" y="1305341"/>
                  <a:pt x="2071978" y="1319256"/>
                </a:cubicBezTo>
                <a:cubicBezTo>
                  <a:pt x="2080592" y="1327207"/>
                  <a:pt x="2063364" y="1328532"/>
                  <a:pt x="2069990" y="1335821"/>
                </a:cubicBezTo>
                <a:cubicBezTo>
                  <a:pt x="2076616" y="1343109"/>
                  <a:pt x="2075292" y="1345760"/>
                  <a:pt x="2063364" y="1350398"/>
                </a:cubicBezTo>
                <a:cubicBezTo>
                  <a:pt x="2071316" y="1350398"/>
                  <a:pt x="2077279" y="1350398"/>
                  <a:pt x="2082581" y="1350398"/>
                </a:cubicBezTo>
                <a:cubicBezTo>
                  <a:pt x="2081255" y="1337810"/>
                  <a:pt x="2090532" y="1341122"/>
                  <a:pt x="2097821" y="1340459"/>
                </a:cubicBezTo>
                <a:cubicBezTo>
                  <a:pt x="2103122" y="1339796"/>
                  <a:pt x="2111737" y="1344436"/>
                  <a:pt x="2109748" y="1333171"/>
                </a:cubicBezTo>
                <a:cubicBezTo>
                  <a:pt x="2107760" y="1324556"/>
                  <a:pt x="2102460" y="1325883"/>
                  <a:pt x="2095833" y="1330521"/>
                </a:cubicBezTo>
                <a:cubicBezTo>
                  <a:pt x="2089869" y="1335158"/>
                  <a:pt x="2083243" y="1333834"/>
                  <a:pt x="2082581" y="1325220"/>
                </a:cubicBezTo>
                <a:cubicBezTo>
                  <a:pt x="2081255" y="1317268"/>
                  <a:pt x="2086556" y="1314617"/>
                  <a:pt x="2094507" y="1315280"/>
                </a:cubicBezTo>
                <a:cubicBezTo>
                  <a:pt x="2096495" y="1315280"/>
                  <a:pt x="2126976" y="1325883"/>
                  <a:pt x="2128964" y="1327207"/>
                </a:cubicBezTo>
                <a:cubicBezTo>
                  <a:pt x="2134928" y="1330521"/>
                  <a:pt x="2138903" y="1333834"/>
                  <a:pt x="2146854" y="1328532"/>
                </a:cubicBezTo>
                <a:cubicBezTo>
                  <a:pt x="2160107" y="1319919"/>
                  <a:pt x="2172034" y="1323231"/>
                  <a:pt x="2177334" y="1340459"/>
                </a:cubicBezTo>
                <a:cubicBezTo>
                  <a:pt x="2186611" y="1325883"/>
                  <a:pt x="2191912" y="1319256"/>
                  <a:pt x="2201851" y="1339796"/>
                </a:cubicBezTo>
                <a:cubicBezTo>
                  <a:pt x="2207152" y="1351062"/>
                  <a:pt x="2219741" y="1359013"/>
                  <a:pt x="2229680" y="1368289"/>
                </a:cubicBezTo>
                <a:cubicBezTo>
                  <a:pt x="2232993" y="1370939"/>
                  <a:pt x="2236969" y="1370276"/>
                  <a:pt x="2240282" y="1367626"/>
                </a:cubicBezTo>
                <a:cubicBezTo>
                  <a:pt x="2249559" y="1361000"/>
                  <a:pt x="2253534" y="1361664"/>
                  <a:pt x="2256185" y="1372264"/>
                </a:cubicBezTo>
                <a:cubicBezTo>
                  <a:pt x="2257510" y="1376903"/>
                  <a:pt x="2256185" y="1381541"/>
                  <a:pt x="2260160" y="1382866"/>
                </a:cubicBezTo>
                <a:cubicBezTo>
                  <a:pt x="2270763" y="1385516"/>
                  <a:pt x="2272088" y="1356363"/>
                  <a:pt x="2283352" y="1376903"/>
                </a:cubicBezTo>
                <a:cubicBezTo>
                  <a:pt x="2287328" y="1384191"/>
                  <a:pt x="2291303" y="1387504"/>
                  <a:pt x="2297267" y="1389493"/>
                </a:cubicBezTo>
                <a:cubicBezTo>
                  <a:pt x="2315820" y="1396782"/>
                  <a:pt x="2335697" y="1400757"/>
                  <a:pt x="2350938" y="1415335"/>
                </a:cubicBezTo>
                <a:cubicBezTo>
                  <a:pt x="2351600" y="1415996"/>
                  <a:pt x="2353589" y="1415996"/>
                  <a:pt x="2354914" y="1415996"/>
                </a:cubicBezTo>
                <a:cubicBezTo>
                  <a:pt x="2371479" y="1414672"/>
                  <a:pt x="2390695" y="1418647"/>
                  <a:pt x="2394670" y="1394131"/>
                </a:cubicBezTo>
                <a:cubicBezTo>
                  <a:pt x="2403284" y="1400757"/>
                  <a:pt x="2390032" y="1427261"/>
                  <a:pt x="2415874" y="1414672"/>
                </a:cubicBezTo>
                <a:cubicBezTo>
                  <a:pt x="2435752" y="1445814"/>
                  <a:pt x="2434427" y="1414672"/>
                  <a:pt x="2441053" y="1404733"/>
                </a:cubicBezTo>
                <a:cubicBezTo>
                  <a:pt x="2445691" y="1411358"/>
                  <a:pt x="2452316" y="1414672"/>
                  <a:pt x="2452316" y="1423285"/>
                </a:cubicBezTo>
                <a:cubicBezTo>
                  <a:pt x="2452979" y="1437863"/>
                  <a:pt x="2463581" y="1448464"/>
                  <a:pt x="2472195" y="1459729"/>
                </a:cubicBezTo>
                <a:cubicBezTo>
                  <a:pt x="2479484" y="1469005"/>
                  <a:pt x="2492073" y="1461716"/>
                  <a:pt x="2492073" y="1463043"/>
                </a:cubicBezTo>
                <a:cubicBezTo>
                  <a:pt x="2501349" y="1487558"/>
                  <a:pt x="2528516" y="1484908"/>
                  <a:pt x="2545081" y="1498822"/>
                </a:cubicBezTo>
                <a:cubicBezTo>
                  <a:pt x="2566285" y="1508099"/>
                  <a:pt x="2589476" y="1514063"/>
                  <a:pt x="2604716" y="1533942"/>
                </a:cubicBezTo>
                <a:cubicBezTo>
                  <a:pt x="2582187" y="1526652"/>
                  <a:pt x="2561647" y="1514063"/>
                  <a:pt x="2541106" y="1502136"/>
                </a:cubicBezTo>
                <a:cubicBezTo>
                  <a:pt x="2510626" y="1488883"/>
                  <a:pt x="2480809" y="1475631"/>
                  <a:pt x="2447015" y="1474969"/>
                </a:cubicBezTo>
                <a:cubicBezTo>
                  <a:pt x="2443041" y="1474969"/>
                  <a:pt x="2437077" y="1470993"/>
                  <a:pt x="2435089" y="1476956"/>
                </a:cubicBezTo>
                <a:cubicBezTo>
                  <a:pt x="2432439" y="1484245"/>
                  <a:pt x="2439727" y="1481596"/>
                  <a:pt x="2442378" y="1484245"/>
                </a:cubicBezTo>
                <a:cubicBezTo>
                  <a:pt x="2473520" y="1512737"/>
                  <a:pt x="2514601" y="1526652"/>
                  <a:pt x="2547732" y="1551831"/>
                </a:cubicBezTo>
                <a:cubicBezTo>
                  <a:pt x="2565622" y="1565746"/>
                  <a:pt x="2586163" y="1576348"/>
                  <a:pt x="2606041" y="1587612"/>
                </a:cubicBezTo>
                <a:cubicBezTo>
                  <a:pt x="2616643" y="1593576"/>
                  <a:pt x="2631221" y="1586288"/>
                  <a:pt x="2640497" y="1598215"/>
                </a:cubicBezTo>
                <a:cubicBezTo>
                  <a:pt x="2646460" y="1605503"/>
                  <a:pt x="2662363" y="1596226"/>
                  <a:pt x="2666339" y="1612130"/>
                </a:cubicBezTo>
                <a:cubicBezTo>
                  <a:pt x="2667664" y="1616767"/>
                  <a:pt x="2676940" y="1616104"/>
                  <a:pt x="2678928" y="1606829"/>
                </a:cubicBezTo>
                <a:cubicBezTo>
                  <a:pt x="2679591" y="1602190"/>
                  <a:pt x="2679591" y="1595563"/>
                  <a:pt x="2687542" y="1596889"/>
                </a:cubicBezTo>
                <a:cubicBezTo>
                  <a:pt x="2690855" y="1604841"/>
                  <a:pt x="2684892" y="1612791"/>
                  <a:pt x="2686879" y="1619418"/>
                </a:cubicBezTo>
                <a:cubicBezTo>
                  <a:pt x="2689530" y="1626707"/>
                  <a:pt x="2701457" y="1632008"/>
                  <a:pt x="2701457" y="1638634"/>
                </a:cubicBezTo>
                <a:cubicBezTo>
                  <a:pt x="2701457" y="1659837"/>
                  <a:pt x="2718022" y="1660500"/>
                  <a:pt x="2729949" y="1669114"/>
                </a:cubicBezTo>
                <a:cubicBezTo>
                  <a:pt x="2745852" y="1680378"/>
                  <a:pt x="2767718" y="1690317"/>
                  <a:pt x="2769706" y="1710858"/>
                </a:cubicBezTo>
                <a:cubicBezTo>
                  <a:pt x="2771694" y="1728749"/>
                  <a:pt x="2781633" y="1737363"/>
                  <a:pt x="2792235" y="1747302"/>
                </a:cubicBezTo>
                <a:cubicBezTo>
                  <a:pt x="2806150" y="1760554"/>
                  <a:pt x="2822714" y="1771818"/>
                  <a:pt x="2833979" y="1787058"/>
                </a:cubicBezTo>
                <a:cubicBezTo>
                  <a:pt x="2841930" y="1785733"/>
                  <a:pt x="2838618" y="1765855"/>
                  <a:pt x="2855845" y="1778444"/>
                </a:cubicBezTo>
                <a:cubicBezTo>
                  <a:pt x="2867772" y="1787058"/>
                  <a:pt x="2868434" y="1794347"/>
                  <a:pt x="2871747" y="1804949"/>
                </a:cubicBezTo>
                <a:cubicBezTo>
                  <a:pt x="2873073" y="1810250"/>
                  <a:pt x="2870422" y="1822177"/>
                  <a:pt x="2880361" y="1819526"/>
                </a:cubicBezTo>
                <a:cubicBezTo>
                  <a:pt x="2887651" y="1817538"/>
                  <a:pt x="2892289" y="1808924"/>
                  <a:pt x="2890963" y="1824164"/>
                </a:cubicBezTo>
                <a:cubicBezTo>
                  <a:pt x="2890300" y="1830128"/>
                  <a:pt x="2895601" y="1830128"/>
                  <a:pt x="2898914" y="1826815"/>
                </a:cubicBezTo>
                <a:cubicBezTo>
                  <a:pt x="2910842" y="1813563"/>
                  <a:pt x="2916805" y="1829465"/>
                  <a:pt x="2917468" y="1833441"/>
                </a:cubicBezTo>
                <a:cubicBezTo>
                  <a:pt x="2920781" y="1846031"/>
                  <a:pt x="2922106" y="1840067"/>
                  <a:pt x="2926744" y="1834766"/>
                </a:cubicBezTo>
                <a:cubicBezTo>
                  <a:pt x="2929394" y="1831453"/>
                  <a:pt x="2934033" y="1829465"/>
                  <a:pt x="2938671" y="1833441"/>
                </a:cubicBezTo>
                <a:cubicBezTo>
                  <a:pt x="2941984" y="1836091"/>
                  <a:pt x="2940659" y="1838079"/>
                  <a:pt x="2938671" y="1840730"/>
                </a:cubicBezTo>
                <a:cubicBezTo>
                  <a:pt x="2924756" y="1859283"/>
                  <a:pt x="2928069" y="1898377"/>
                  <a:pt x="2945960" y="1916267"/>
                </a:cubicBezTo>
                <a:cubicBezTo>
                  <a:pt x="2945960" y="1894401"/>
                  <a:pt x="2961200" y="1885787"/>
                  <a:pt x="2977765" y="1880486"/>
                </a:cubicBezTo>
                <a:cubicBezTo>
                  <a:pt x="2994330" y="1875848"/>
                  <a:pt x="2994330" y="1895064"/>
                  <a:pt x="3004269" y="1901027"/>
                </a:cubicBezTo>
                <a:cubicBezTo>
                  <a:pt x="2992342" y="1899039"/>
                  <a:pt x="2982403" y="1901690"/>
                  <a:pt x="2967826" y="1903677"/>
                </a:cubicBezTo>
                <a:cubicBezTo>
                  <a:pt x="2983728" y="1910303"/>
                  <a:pt x="2996981" y="1908316"/>
                  <a:pt x="3009571" y="1907653"/>
                </a:cubicBezTo>
                <a:cubicBezTo>
                  <a:pt x="3022159" y="1906990"/>
                  <a:pt x="3020171" y="1913616"/>
                  <a:pt x="3020834" y="1920243"/>
                </a:cubicBezTo>
                <a:cubicBezTo>
                  <a:pt x="3023484" y="1924881"/>
                  <a:pt x="3046675" y="1909641"/>
                  <a:pt x="3032100" y="1931507"/>
                </a:cubicBezTo>
                <a:cubicBezTo>
                  <a:pt x="3030774" y="1932832"/>
                  <a:pt x="3034088" y="1935483"/>
                  <a:pt x="3038726" y="1936808"/>
                </a:cubicBezTo>
                <a:cubicBezTo>
                  <a:pt x="3050651" y="1940783"/>
                  <a:pt x="3064567" y="1934820"/>
                  <a:pt x="3074505" y="1946747"/>
                </a:cubicBezTo>
                <a:cubicBezTo>
                  <a:pt x="3077819" y="1950723"/>
                  <a:pt x="3082458" y="1948072"/>
                  <a:pt x="3081794" y="1938796"/>
                </a:cubicBezTo>
                <a:cubicBezTo>
                  <a:pt x="3080469" y="1918255"/>
                  <a:pt x="3061917" y="1929519"/>
                  <a:pt x="3053301" y="1922893"/>
                </a:cubicBezTo>
                <a:cubicBezTo>
                  <a:pt x="3056616" y="1916267"/>
                  <a:pt x="3068542" y="1924881"/>
                  <a:pt x="3068542" y="1912954"/>
                </a:cubicBezTo>
                <a:cubicBezTo>
                  <a:pt x="3068542" y="1903677"/>
                  <a:pt x="3060592" y="1903015"/>
                  <a:pt x="3055290" y="1899702"/>
                </a:cubicBezTo>
                <a:cubicBezTo>
                  <a:pt x="3047338" y="1895064"/>
                  <a:pt x="3035413" y="1900364"/>
                  <a:pt x="3028786" y="1888437"/>
                </a:cubicBezTo>
                <a:cubicBezTo>
                  <a:pt x="3042038" y="1883137"/>
                  <a:pt x="3054627" y="1875185"/>
                  <a:pt x="3067217" y="1875185"/>
                </a:cubicBezTo>
                <a:cubicBezTo>
                  <a:pt x="3081133" y="1875185"/>
                  <a:pt x="3095047" y="1897714"/>
                  <a:pt x="3109624" y="1874523"/>
                </a:cubicBezTo>
                <a:cubicBezTo>
                  <a:pt x="3110287" y="1873860"/>
                  <a:pt x="3115587" y="1874523"/>
                  <a:pt x="3115587" y="1875848"/>
                </a:cubicBezTo>
                <a:cubicBezTo>
                  <a:pt x="3122876" y="1895726"/>
                  <a:pt x="3144742" y="1895064"/>
                  <a:pt x="3156007" y="1906328"/>
                </a:cubicBezTo>
                <a:cubicBezTo>
                  <a:pt x="3164621" y="1914279"/>
                  <a:pt x="3171909" y="1899702"/>
                  <a:pt x="3173897" y="1908978"/>
                </a:cubicBezTo>
                <a:cubicBezTo>
                  <a:pt x="3178535" y="1927531"/>
                  <a:pt x="3193114" y="1918917"/>
                  <a:pt x="3203714" y="1921568"/>
                </a:cubicBezTo>
                <a:cubicBezTo>
                  <a:pt x="3215642" y="1918255"/>
                  <a:pt x="3222931" y="1928194"/>
                  <a:pt x="3231544" y="1930182"/>
                </a:cubicBezTo>
                <a:cubicBezTo>
                  <a:pt x="3246784" y="1933495"/>
                  <a:pt x="3240821" y="1936808"/>
                  <a:pt x="3235520" y="1942771"/>
                </a:cubicBezTo>
                <a:cubicBezTo>
                  <a:pt x="3230881" y="1947410"/>
                  <a:pt x="3226906" y="1952048"/>
                  <a:pt x="3222268" y="1956686"/>
                </a:cubicBezTo>
                <a:cubicBezTo>
                  <a:pt x="3232869" y="1959999"/>
                  <a:pt x="3242808" y="1959337"/>
                  <a:pt x="3254735" y="1955361"/>
                </a:cubicBezTo>
                <a:cubicBezTo>
                  <a:pt x="3267987" y="1950723"/>
                  <a:pt x="3283890" y="1948072"/>
                  <a:pt x="3297805" y="1955361"/>
                </a:cubicBezTo>
                <a:cubicBezTo>
                  <a:pt x="3312382" y="1962650"/>
                  <a:pt x="3325634" y="1972589"/>
                  <a:pt x="3338888" y="1953373"/>
                </a:cubicBezTo>
                <a:cubicBezTo>
                  <a:pt x="3341538" y="1949397"/>
                  <a:pt x="3348826" y="1952711"/>
                  <a:pt x="3354126" y="1954698"/>
                </a:cubicBezTo>
                <a:cubicBezTo>
                  <a:pt x="3373343" y="1963312"/>
                  <a:pt x="3368704" y="1976564"/>
                  <a:pt x="3362740" y="1992467"/>
                </a:cubicBezTo>
                <a:cubicBezTo>
                  <a:pt x="3366717" y="1993130"/>
                  <a:pt x="3370693" y="1991804"/>
                  <a:pt x="3373343" y="1993792"/>
                </a:cubicBezTo>
                <a:cubicBezTo>
                  <a:pt x="3385269" y="2001081"/>
                  <a:pt x="3401173" y="2001744"/>
                  <a:pt x="3407136" y="2017646"/>
                </a:cubicBezTo>
                <a:cubicBezTo>
                  <a:pt x="3407799" y="2019634"/>
                  <a:pt x="3408461" y="2038850"/>
                  <a:pt x="3409124" y="2039512"/>
                </a:cubicBezTo>
                <a:cubicBezTo>
                  <a:pt x="3413100" y="2044813"/>
                  <a:pt x="3419063" y="2044813"/>
                  <a:pt x="3425027" y="2046138"/>
                </a:cubicBezTo>
                <a:cubicBezTo>
                  <a:pt x="3421714" y="2050777"/>
                  <a:pt x="3413761" y="2045476"/>
                  <a:pt x="3412436" y="2053427"/>
                </a:cubicBezTo>
                <a:cubicBezTo>
                  <a:pt x="3413100" y="2054090"/>
                  <a:pt x="3413761" y="2054090"/>
                  <a:pt x="3414425" y="2054752"/>
                </a:cubicBezTo>
                <a:cubicBezTo>
                  <a:pt x="3414425" y="2055415"/>
                  <a:pt x="3415088" y="2056077"/>
                  <a:pt x="3414425" y="2056740"/>
                </a:cubicBezTo>
                <a:cubicBezTo>
                  <a:pt x="3410449" y="2064029"/>
                  <a:pt x="3403823" y="2066016"/>
                  <a:pt x="3397197" y="2062703"/>
                </a:cubicBezTo>
                <a:cubicBezTo>
                  <a:pt x="3385933" y="2056740"/>
                  <a:pt x="3377318" y="2061378"/>
                  <a:pt x="3366717" y="2067342"/>
                </a:cubicBezTo>
                <a:cubicBezTo>
                  <a:pt x="3375993" y="2071980"/>
                  <a:pt x="3384608" y="2073305"/>
                  <a:pt x="3392558" y="2071980"/>
                </a:cubicBezTo>
                <a:cubicBezTo>
                  <a:pt x="3399185" y="2071316"/>
                  <a:pt x="3405148" y="2073305"/>
                  <a:pt x="3405811" y="2077944"/>
                </a:cubicBezTo>
                <a:cubicBezTo>
                  <a:pt x="3407799" y="2091196"/>
                  <a:pt x="3418400" y="2091857"/>
                  <a:pt x="3427014" y="2097159"/>
                </a:cubicBezTo>
                <a:cubicBezTo>
                  <a:pt x="3436954" y="2103123"/>
                  <a:pt x="3454182" y="2109749"/>
                  <a:pt x="3438940" y="2126977"/>
                </a:cubicBezTo>
                <a:lnTo>
                  <a:pt x="3440305" y="2129159"/>
                </a:lnTo>
                <a:lnTo>
                  <a:pt x="3465857" y="2132855"/>
                </a:lnTo>
                <a:cubicBezTo>
                  <a:pt x="3474720" y="2135092"/>
                  <a:pt x="3483665" y="2137244"/>
                  <a:pt x="3493272" y="2136252"/>
                </a:cubicBezTo>
                <a:cubicBezTo>
                  <a:pt x="3484327" y="2142215"/>
                  <a:pt x="3475713" y="2142878"/>
                  <a:pt x="3467265" y="2141469"/>
                </a:cubicBezTo>
                <a:lnTo>
                  <a:pt x="3443949" y="2134753"/>
                </a:lnTo>
                <a:lnTo>
                  <a:pt x="3446395" y="2138322"/>
                </a:lnTo>
                <a:cubicBezTo>
                  <a:pt x="3446892" y="2140394"/>
                  <a:pt x="3446230" y="2142548"/>
                  <a:pt x="3443580" y="2144867"/>
                </a:cubicBezTo>
                <a:cubicBezTo>
                  <a:pt x="3453519" y="2147517"/>
                  <a:pt x="3459482" y="2154806"/>
                  <a:pt x="3463457" y="2163420"/>
                </a:cubicBezTo>
                <a:cubicBezTo>
                  <a:pt x="3470746" y="2142878"/>
                  <a:pt x="3483336" y="2156794"/>
                  <a:pt x="3492611" y="2160107"/>
                </a:cubicBezTo>
                <a:cubicBezTo>
                  <a:pt x="3513815" y="2168058"/>
                  <a:pt x="3507188" y="2183961"/>
                  <a:pt x="3500563" y="2199201"/>
                </a:cubicBezTo>
                <a:cubicBezTo>
                  <a:pt x="3516465" y="2197875"/>
                  <a:pt x="3523755" y="2201188"/>
                  <a:pt x="3548933" y="2221729"/>
                </a:cubicBezTo>
                <a:cubicBezTo>
                  <a:pt x="3543633" y="2226367"/>
                  <a:pt x="3535019" y="2228356"/>
                  <a:pt x="3535019" y="2237631"/>
                </a:cubicBezTo>
                <a:cubicBezTo>
                  <a:pt x="3544296" y="2233656"/>
                  <a:pt x="3550259" y="2235643"/>
                  <a:pt x="3549596" y="2246908"/>
                </a:cubicBezTo>
                <a:cubicBezTo>
                  <a:pt x="3556884" y="2252208"/>
                  <a:pt x="3554895" y="2259498"/>
                  <a:pt x="3552248" y="2264799"/>
                </a:cubicBezTo>
                <a:cubicBezTo>
                  <a:pt x="3546282" y="2278048"/>
                  <a:pt x="3548933" y="2292626"/>
                  <a:pt x="3560199" y="2297929"/>
                </a:cubicBezTo>
                <a:cubicBezTo>
                  <a:pt x="3578751" y="2307205"/>
                  <a:pt x="3580739" y="2311181"/>
                  <a:pt x="3584714" y="2329071"/>
                </a:cubicBezTo>
                <a:cubicBezTo>
                  <a:pt x="3585377" y="2331059"/>
                  <a:pt x="3588691" y="2335035"/>
                  <a:pt x="3590016" y="2334372"/>
                </a:cubicBezTo>
                <a:cubicBezTo>
                  <a:pt x="3595979" y="2333047"/>
                  <a:pt x="3601942" y="2333710"/>
                  <a:pt x="3609232" y="2336360"/>
                </a:cubicBezTo>
                <a:cubicBezTo>
                  <a:pt x="3597304" y="2346298"/>
                  <a:pt x="3596641" y="2352924"/>
                  <a:pt x="3614532" y="2351600"/>
                </a:cubicBezTo>
                <a:cubicBezTo>
                  <a:pt x="3625134" y="2350937"/>
                  <a:pt x="3636399" y="2349612"/>
                  <a:pt x="3646337" y="2352924"/>
                </a:cubicBezTo>
                <a:cubicBezTo>
                  <a:pt x="3656939" y="2356238"/>
                  <a:pt x="3676817" y="2358225"/>
                  <a:pt x="3659590" y="2377441"/>
                </a:cubicBezTo>
                <a:cubicBezTo>
                  <a:pt x="3657601" y="2380093"/>
                  <a:pt x="3652963" y="2383405"/>
                  <a:pt x="3657601" y="2387381"/>
                </a:cubicBezTo>
                <a:cubicBezTo>
                  <a:pt x="3660914" y="2390031"/>
                  <a:pt x="3665553" y="2391356"/>
                  <a:pt x="3670192" y="2388706"/>
                </a:cubicBezTo>
                <a:cubicBezTo>
                  <a:pt x="3684107" y="2381416"/>
                  <a:pt x="3699346" y="2382080"/>
                  <a:pt x="3713923" y="2384067"/>
                </a:cubicBezTo>
                <a:cubicBezTo>
                  <a:pt x="3733801" y="2387381"/>
                  <a:pt x="3753017" y="2399970"/>
                  <a:pt x="3772895" y="2384730"/>
                </a:cubicBezTo>
                <a:cubicBezTo>
                  <a:pt x="3772895" y="2384730"/>
                  <a:pt x="3774221" y="2385392"/>
                  <a:pt x="3774883" y="2385392"/>
                </a:cubicBezTo>
                <a:cubicBezTo>
                  <a:pt x="3776208" y="2385392"/>
                  <a:pt x="3778196" y="2385392"/>
                  <a:pt x="3779521" y="2384730"/>
                </a:cubicBezTo>
                <a:cubicBezTo>
                  <a:pt x="3784160" y="2383405"/>
                  <a:pt x="3784160" y="2381416"/>
                  <a:pt x="3779521" y="2380093"/>
                </a:cubicBezTo>
                <a:cubicBezTo>
                  <a:pt x="3773558" y="2378767"/>
                  <a:pt x="3768257" y="2376779"/>
                  <a:pt x="3758981" y="2364188"/>
                </a:cubicBezTo>
                <a:cubicBezTo>
                  <a:pt x="3788799" y="2381416"/>
                  <a:pt x="3796749" y="2367502"/>
                  <a:pt x="3800063" y="2345635"/>
                </a:cubicBezTo>
                <a:cubicBezTo>
                  <a:pt x="3799400" y="2367502"/>
                  <a:pt x="3803375" y="2380755"/>
                  <a:pt x="3827892" y="2384067"/>
                </a:cubicBezTo>
                <a:cubicBezTo>
                  <a:pt x="3835181" y="2384730"/>
                  <a:pt x="3852408" y="2394669"/>
                  <a:pt x="3852408" y="2413886"/>
                </a:cubicBezTo>
                <a:cubicBezTo>
                  <a:pt x="3843132" y="2407259"/>
                  <a:pt x="3834518" y="2404609"/>
                  <a:pt x="3827229" y="2401958"/>
                </a:cubicBezTo>
                <a:cubicBezTo>
                  <a:pt x="3816627" y="2398645"/>
                  <a:pt x="3807352" y="2384730"/>
                  <a:pt x="3793436" y="2393344"/>
                </a:cubicBezTo>
                <a:cubicBezTo>
                  <a:pt x="3796749" y="2399970"/>
                  <a:pt x="3789460" y="2409247"/>
                  <a:pt x="3797413" y="2414548"/>
                </a:cubicBezTo>
                <a:cubicBezTo>
                  <a:pt x="3813977" y="2425812"/>
                  <a:pt x="3830542" y="2436414"/>
                  <a:pt x="3839156" y="2456956"/>
                </a:cubicBezTo>
                <a:cubicBezTo>
                  <a:pt x="3841145" y="2462257"/>
                  <a:pt x="3852408" y="2469544"/>
                  <a:pt x="3858372" y="2465570"/>
                </a:cubicBezTo>
                <a:cubicBezTo>
                  <a:pt x="3875600" y="2455631"/>
                  <a:pt x="3881563" y="2468220"/>
                  <a:pt x="3889514" y="2477497"/>
                </a:cubicBezTo>
                <a:cubicBezTo>
                  <a:pt x="3902766" y="2494062"/>
                  <a:pt x="3927946" y="2490087"/>
                  <a:pt x="3941198" y="2507314"/>
                </a:cubicBezTo>
                <a:cubicBezTo>
                  <a:pt x="3941860" y="2507978"/>
                  <a:pt x="3947161" y="2505988"/>
                  <a:pt x="3948487" y="2504002"/>
                </a:cubicBezTo>
                <a:cubicBezTo>
                  <a:pt x="3950474" y="2500025"/>
                  <a:pt x="3952462" y="2496712"/>
                  <a:pt x="3956438" y="2501351"/>
                </a:cubicBezTo>
                <a:cubicBezTo>
                  <a:pt x="3967702" y="2514604"/>
                  <a:pt x="3971015" y="2505326"/>
                  <a:pt x="3973003" y="2494724"/>
                </a:cubicBezTo>
                <a:cubicBezTo>
                  <a:pt x="3973666" y="2490087"/>
                  <a:pt x="3976979" y="2486112"/>
                  <a:pt x="3980292" y="2490087"/>
                </a:cubicBezTo>
                <a:cubicBezTo>
                  <a:pt x="3989568" y="2501351"/>
                  <a:pt x="4008784" y="2474846"/>
                  <a:pt x="4012760" y="2500025"/>
                </a:cubicBezTo>
                <a:cubicBezTo>
                  <a:pt x="4014747" y="2499363"/>
                  <a:pt x="4017398" y="2498700"/>
                  <a:pt x="4018060" y="2497376"/>
                </a:cubicBezTo>
                <a:cubicBezTo>
                  <a:pt x="4025349" y="2482135"/>
                  <a:pt x="4024687" y="2466895"/>
                  <a:pt x="4020048" y="2451654"/>
                </a:cubicBezTo>
                <a:cubicBezTo>
                  <a:pt x="4006134" y="2443703"/>
                  <a:pt x="3992881" y="2435752"/>
                  <a:pt x="3978966" y="2428464"/>
                </a:cubicBezTo>
                <a:cubicBezTo>
                  <a:pt x="3998845" y="2426475"/>
                  <a:pt x="4010772" y="2440389"/>
                  <a:pt x="4025349" y="2447679"/>
                </a:cubicBezTo>
                <a:cubicBezTo>
                  <a:pt x="4029325" y="2446353"/>
                  <a:pt x="4026674" y="2438403"/>
                  <a:pt x="4033300" y="2439728"/>
                </a:cubicBezTo>
                <a:cubicBezTo>
                  <a:pt x="4043240" y="2428464"/>
                  <a:pt x="4029325" y="2428464"/>
                  <a:pt x="4026012" y="2423824"/>
                </a:cubicBezTo>
                <a:cubicBezTo>
                  <a:pt x="4007459" y="2401296"/>
                  <a:pt x="3969027" y="2410572"/>
                  <a:pt x="3953787" y="2380755"/>
                </a:cubicBezTo>
                <a:cubicBezTo>
                  <a:pt x="3953125" y="2378767"/>
                  <a:pt x="3947824" y="2378767"/>
                  <a:pt x="3945173" y="2377441"/>
                </a:cubicBezTo>
                <a:cubicBezTo>
                  <a:pt x="3940535" y="2374791"/>
                  <a:pt x="3933247" y="2380755"/>
                  <a:pt x="3929934" y="2375454"/>
                </a:cubicBezTo>
                <a:cubicBezTo>
                  <a:pt x="3914031" y="2348286"/>
                  <a:pt x="3885539" y="2340997"/>
                  <a:pt x="3859697" y="2335697"/>
                </a:cubicBezTo>
                <a:cubicBezTo>
                  <a:pt x="3831868" y="2329735"/>
                  <a:pt x="3811989" y="2303892"/>
                  <a:pt x="3780847" y="2309193"/>
                </a:cubicBezTo>
                <a:cubicBezTo>
                  <a:pt x="3778196" y="2309855"/>
                  <a:pt x="3774883" y="2305215"/>
                  <a:pt x="3772234" y="2303229"/>
                </a:cubicBezTo>
                <a:cubicBezTo>
                  <a:pt x="3782835" y="2292626"/>
                  <a:pt x="3771570" y="2291966"/>
                  <a:pt x="3766270" y="2292626"/>
                </a:cubicBezTo>
                <a:cubicBezTo>
                  <a:pt x="3755006" y="2293953"/>
                  <a:pt x="3747053" y="2285339"/>
                  <a:pt x="3735789" y="2284673"/>
                </a:cubicBezTo>
                <a:cubicBezTo>
                  <a:pt x="3723863" y="2284011"/>
                  <a:pt x="3724525" y="2269435"/>
                  <a:pt x="3725850" y="2262811"/>
                </a:cubicBezTo>
                <a:cubicBezTo>
                  <a:pt x="3727175" y="2254197"/>
                  <a:pt x="3737114" y="2257509"/>
                  <a:pt x="3742415" y="2261485"/>
                </a:cubicBezTo>
                <a:cubicBezTo>
                  <a:pt x="3750366" y="2268112"/>
                  <a:pt x="3758981" y="2268776"/>
                  <a:pt x="3766932" y="2263472"/>
                </a:cubicBezTo>
                <a:cubicBezTo>
                  <a:pt x="3781509" y="2254197"/>
                  <a:pt x="3788135" y="2260161"/>
                  <a:pt x="3790786" y="2275399"/>
                </a:cubicBezTo>
                <a:cubicBezTo>
                  <a:pt x="3804700" y="2258172"/>
                  <a:pt x="3804038" y="2259498"/>
                  <a:pt x="3816627" y="2275399"/>
                </a:cubicBezTo>
                <a:cubicBezTo>
                  <a:pt x="3825241" y="2286662"/>
                  <a:pt x="3843132" y="2305215"/>
                  <a:pt x="3847107" y="2302565"/>
                </a:cubicBezTo>
                <a:cubicBezTo>
                  <a:pt x="3868311" y="2290639"/>
                  <a:pt x="3867648" y="2311843"/>
                  <a:pt x="3876925" y="2319795"/>
                </a:cubicBezTo>
                <a:cubicBezTo>
                  <a:pt x="3882226" y="2313168"/>
                  <a:pt x="3886201" y="2307866"/>
                  <a:pt x="3891502" y="2300580"/>
                </a:cubicBezTo>
                <a:cubicBezTo>
                  <a:pt x="3897466" y="2323769"/>
                  <a:pt x="3918007" y="2324432"/>
                  <a:pt x="3934572" y="2331722"/>
                </a:cubicBezTo>
                <a:cubicBezTo>
                  <a:pt x="3941860" y="2335035"/>
                  <a:pt x="3947161" y="2348950"/>
                  <a:pt x="3958426" y="2337685"/>
                </a:cubicBezTo>
                <a:cubicBezTo>
                  <a:pt x="3959751" y="2354250"/>
                  <a:pt x="3976316" y="2351600"/>
                  <a:pt x="3983605" y="2351600"/>
                </a:cubicBezTo>
                <a:cubicBezTo>
                  <a:pt x="3994207" y="2351600"/>
                  <a:pt x="4005471" y="2343650"/>
                  <a:pt x="4010109" y="2328409"/>
                </a:cubicBezTo>
                <a:cubicBezTo>
                  <a:pt x="4011434" y="2333710"/>
                  <a:pt x="4026674" y="2346961"/>
                  <a:pt x="4029987" y="2350937"/>
                </a:cubicBezTo>
                <a:cubicBezTo>
                  <a:pt x="4049203" y="2376779"/>
                  <a:pt x="4049866" y="2354250"/>
                  <a:pt x="4053841" y="2340997"/>
                </a:cubicBezTo>
                <a:cubicBezTo>
                  <a:pt x="4061130" y="2346298"/>
                  <a:pt x="4065768" y="2350275"/>
                  <a:pt x="4066431" y="2359551"/>
                </a:cubicBezTo>
                <a:cubicBezTo>
                  <a:pt x="4068419" y="2373466"/>
                  <a:pt x="4076370" y="2385392"/>
                  <a:pt x="4086309" y="2395995"/>
                </a:cubicBezTo>
                <a:cubicBezTo>
                  <a:pt x="4093598" y="2404609"/>
                  <a:pt x="4106187" y="2395995"/>
                  <a:pt x="4106187" y="2397982"/>
                </a:cubicBezTo>
                <a:cubicBezTo>
                  <a:pt x="4110826" y="2418523"/>
                  <a:pt x="4132029" y="2415873"/>
                  <a:pt x="4143956" y="2425812"/>
                </a:cubicBezTo>
                <a:cubicBezTo>
                  <a:pt x="4192326" y="2447679"/>
                  <a:pt x="4238704" y="2472196"/>
                  <a:pt x="4283099" y="2500688"/>
                </a:cubicBezTo>
                <a:cubicBezTo>
                  <a:pt x="4304965" y="2479485"/>
                  <a:pt x="4290387" y="2511952"/>
                  <a:pt x="4299002" y="2510628"/>
                </a:cubicBezTo>
                <a:cubicBezTo>
                  <a:pt x="4291050" y="2513277"/>
                  <a:pt x="4285750" y="2509302"/>
                  <a:pt x="4281774" y="2503338"/>
                </a:cubicBezTo>
                <a:cubicBezTo>
                  <a:pt x="4234729" y="2478822"/>
                  <a:pt x="4187026" y="2453642"/>
                  <a:pt x="4139981" y="2429125"/>
                </a:cubicBezTo>
                <a:cubicBezTo>
                  <a:pt x="4113476" y="2419186"/>
                  <a:pt x="4086309" y="2411897"/>
                  <a:pt x="4057817" y="2409911"/>
                </a:cubicBezTo>
                <a:cubicBezTo>
                  <a:pt x="4054504" y="2409911"/>
                  <a:pt x="4050528" y="2405271"/>
                  <a:pt x="4048540" y="2411897"/>
                </a:cubicBezTo>
                <a:cubicBezTo>
                  <a:pt x="4047878" y="2414548"/>
                  <a:pt x="4046553" y="2419186"/>
                  <a:pt x="4051191" y="2419186"/>
                </a:cubicBezTo>
                <a:cubicBezTo>
                  <a:pt x="4064443" y="2417198"/>
                  <a:pt x="4067094" y="2431113"/>
                  <a:pt x="4076370" y="2436414"/>
                </a:cubicBezTo>
                <a:cubicBezTo>
                  <a:pt x="4112813" y="2456956"/>
                  <a:pt x="4148594" y="2480810"/>
                  <a:pt x="4184375" y="2502677"/>
                </a:cubicBezTo>
                <a:cubicBezTo>
                  <a:pt x="4204248" y="2507314"/>
                  <a:pt x="4215513" y="2530506"/>
                  <a:pt x="4238042" y="2527856"/>
                </a:cubicBezTo>
                <a:cubicBezTo>
                  <a:pt x="4245993" y="2527193"/>
                  <a:pt x="4248643" y="2530506"/>
                  <a:pt x="4254607" y="2533819"/>
                </a:cubicBezTo>
                <a:cubicBezTo>
                  <a:pt x="4267859" y="2541107"/>
                  <a:pt x="4283099" y="2566950"/>
                  <a:pt x="4302316" y="2531832"/>
                </a:cubicBezTo>
                <a:cubicBezTo>
                  <a:pt x="4287737" y="2562311"/>
                  <a:pt x="4322193" y="2570925"/>
                  <a:pt x="4320868" y="2593452"/>
                </a:cubicBezTo>
                <a:cubicBezTo>
                  <a:pt x="4320868" y="2598753"/>
                  <a:pt x="4324843" y="2597428"/>
                  <a:pt x="4328819" y="2598753"/>
                </a:cubicBezTo>
                <a:cubicBezTo>
                  <a:pt x="4360624" y="2610681"/>
                  <a:pt x="4385141" y="2629233"/>
                  <a:pt x="4391104" y="2665013"/>
                </a:cubicBezTo>
                <a:cubicBezTo>
                  <a:pt x="4391767" y="2668989"/>
                  <a:pt x="4396405" y="2672301"/>
                  <a:pt x="4399718" y="2674953"/>
                </a:cubicBezTo>
                <a:cubicBezTo>
                  <a:pt x="4411646" y="2685554"/>
                  <a:pt x="4422909" y="2696819"/>
                  <a:pt x="4435499" y="2706096"/>
                </a:cubicBezTo>
                <a:cubicBezTo>
                  <a:pt x="4441463" y="2710734"/>
                  <a:pt x="4446101" y="2732600"/>
                  <a:pt x="4458690" y="2710071"/>
                </a:cubicBezTo>
                <a:cubicBezTo>
                  <a:pt x="4461341" y="2705432"/>
                  <a:pt x="4469292" y="2711397"/>
                  <a:pt x="4471280" y="2718023"/>
                </a:cubicBezTo>
                <a:cubicBezTo>
                  <a:pt x="4480556" y="2710734"/>
                  <a:pt x="4475255" y="2695494"/>
                  <a:pt x="4488508" y="2686218"/>
                </a:cubicBezTo>
                <a:cubicBezTo>
                  <a:pt x="4478568" y="2706096"/>
                  <a:pt x="4487845" y="2723986"/>
                  <a:pt x="4485857" y="2741876"/>
                </a:cubicBezTo>
                <a:cubicBezTo>
                  <a:pt x="4487182" y="2743864"/>
                  <a:pt x="4489833" y="2745189"/>
                  <a:pt x="4489833" y="2747178"/>
                </a:cubicBezTo>
                <a:cubicBezTo>
                  <a:pt x="4491821" y="2758442"/>
                  <a:pt x="4505735" y="2755129"/>
                  <a:pt x="4509048" y="2764405"/>
                </a:cubicBezTo>
                <a:cubicBezTo>
                  <a:pt x="4515012" y="2757779"/>
                  <a:pt x="4522963" y="2752478"/>
                  <a:pt x="4526276" y="2745189"/>
                </a:cubicBezTo>
                <a:cubicBezTo>
                  <a:pt x="4537541" y="2720673"/>
                  <a:pt x="4528264" y="2680253"/>
                  <a:pt x="4509048" y="2660376"/>
                </a:cubicBezTo>
                <a:cubicBezTo>
                  <a:pt x="4503085" y="2657724"/>
                  <a:pt x="4495797" y="2656400"/>
                  <a:pt x="4491821" y="2651761"/>
                </a:cubicBezTo>
                <a:cubicBezTo>
                  <a:pt x="4489170" y="2649111"/>
                  <a:pt x="4481219" y="2643810"/>
                  <a:pt x="4487182" y="2637848"/>
                </a:cubicBezTo>
                <a:cubicBezTo>
                  <a:pt x="4492483" y="2632546"/>
                  <a:pt x="4495797" y="2637183"/>
                  <a:pt x="4499109" y="2641822"/>
                </a:cubicBezTo>
                <a:cubicBezTo>
                  <a:pt x="4503085" y="2648449"/>
                  <a:pt x="4506398" y="2643810"/>
                  <a:pt x="4509048" y="2640497"/>
                </a:cubicBezTo>
                <a:cubicBezTo>
                  <a:pt x="4513687" y="2631221"/>
                  <a:pt x="4518325" y="2638511"/>
                  <a:pt x="4522963" y="2640497"/>
                </a:cubicBezTo>
                <a:cubicBezTo>
                  <a:pt x="4522963" y="2636521"/>
                  <a:pt x="4522963" y="2633208"/>
                  <a:pt x="4527602" y="2631884"/>
                </a:cubicBezTo>
                <a:cubicBezTo>
                  <a:pt x="4533565" y="2619295"/>
                  <a:pt x="4532902" y="2601403"/>
                  <a:pt x="4539529" y="2592789"/>
                </a:cubicBezTo>
                <a:cubicBezTo>
                  <a:pt x="4558082" y="2566950"/>
                  <a:pt x="4565370" y="2541771"/>
                  <a:pt x="4560069" y="2511291"/>
                </a:cubicBezTo>
                <a:cubicBezTo>
                  <a:pt x="4558744" y="2504665"/>
                  <a:pt x="4563382" y="2497376"/>
                  <a:pt x="4571996" y="2497376"/>
                </a:cubicBezTo>
                <a:cubicBezTo>
                  <a:pt x="4581935" y="2497376"/>
                  <a:pt x="4579948" y="2505988"/>
                  <a:pt x="4579285" y="2511291"/>
                </a:cubicBezTo>
                <a:cubicBezTo>
                  <a:pt x="4573984" y="2548397"/>
                  <a:pt x="4568021" y="2585502"/>
                  <a:pt x="4561395" y="2622607"/>
                </a:cubicBezTo>
                <a:cubicBezTo>
                  <a:pt x="4557419" y="2645136"/>
                  <a:pt x="4558082" y="2669651"/>
                  <a:pt x="4552781" y="2690855"/>
                </a:cubicBezTo>
                <a:cubicBezTo>
                  <a:pt x="4543504" y="2729287"/>
                  <a:pt x="4530915" y="2765069"/>
                  <a:pt x="4545492" y="2805488"/>
                </a:cubicBezTo>
                <a:cubicBezTo>
                  <a:pt x="4550130" y="2818076"/>
                  <a:pt x="4546817" y="2835304"/>
                  <a:pt x="4552781" y="2849219"/>
                </a:cubicBezTo>
                <a:cubicBezTo>
                  <a:pt x="4561395" y="2868435"/>
                  <a:pt x="4578622" y="2883012"/>
                  <a:pt x="4579948" y="2906867"/>
                </a:cubicBezTo>
                <a:cubicBezTo>
                  <a:pt x="4579948" y="2908191"/>
                  <a:pt x="4580610" y="2908854"/>
                  <a:pt x="4580610" y="2909517"/>
                </a:cubicBezTo>
                <a:cubicBezTo>
                  <a:pt x="4582598" y="2911504"/>
                  <a:pt x="4583923" y="2913492"/>
                  <a:pt x="4585911" y="2915480"/>
                </a:cubicBezTo>
                <a:cubicBezTo>
                  <a:pt x="4590550" y="2918794"/>
                  <a:pt x="4597176" y="2919456"/>
                  <a:pt x="4600489" y="2918794"/>
                </a:cubicBezTo>
                <a:cubicBezTo>
                  <a:pt x="4611090" y="2916143"/>
                  <a:pt x="4605789" y="2908191"/>
                  <a:pt x="4601815" y="2900902"/>
                </a:cubicBezTo>
                <a:cubicBezTo>
                  <a:pt x="4595850" y="2890301"/>
                  <a:pt x="4592537" y="2879036"/>
                  <a:pt x="4587900" y="2867772"/>
                </a:cubicBezTo>
                <a:cubicBezTo>
                  <a:pt x="4581935" y="2859159"/>
                  <a:pt x="4575309" y="2850544"/>
                  <a:pt x="4569346" y="2841268"/>
                </a:cubicBezTo>
                <a:cubicBezTo>
                  <a:pt x="4570008" y="2840605"/>
                  <a:pt x="4570671" y="2839943"/>
                  <a:pt x="4571996" y="2839280"/>
                </a:cubicBezTo>
                <a:cubicBezTo>
                  <a:pt x="4580610" y="2846569"/>
                  <a:pt x="4588561" y="2854520"/>
                  <a:pt x="4597176" y="2861809"/>
                </a:cubicBezTo>
                <a:cubicBezTo>
                  <a:pt x="4599826" y="2865784"/>
                  <a:pt x="4603139" y="2869760"/>
                  <a:pt x="4607115" y="2875723"/>
                </a:cubicBezTo>
                <a:cubicBezTo>
                  <a:pt x="4610428" y="2869097"/>
                  <a:pt x="4611090" y="2860484"/>
                  <a:pt x="4615730" y="2857170"/>
                </a:cubicBezTo>
                <a:cubicBezTo>
                  <a:pt x="4632957" y="2845906"/>
                  <a:pt x="4621029" y="2867110"/>
                  <a:pt x="4628318" y="2868435"/>
                </a:cubicBezTo>
                <a:cubicBezTo>
                  <a:pt x="4634282" y="2868435"/>
                  <a:pt x="4636269" y="2857170"/>
                  <a:pt x="4637595" y="2858496"/>
                </a:cubicBezTo>
                <a:cubicBezTo>
                  <a:pt x="4642233" y="2863797"/>
                  <a:pt x="4647534" y="2870423"/>
                  <a:pt x="4648859" y="2877049"/>
                </a:cubicBezTo>
                <a:cubicBezTo>
                  <a:pt x="4650184" y="2886325"/>
                  <a:pt x="4648196" y="2896927"/>
                  <a:pt x="4647534" y="2906867"/>
                </a:cubicBezTo>
                <a:cubicBezTo>
                  <a:pt x="4647534" y="2914155"/>
                  <a:pt x="4636932" y="2919456"/>
                  <a:pt x="4642895" y="2928732"/>
                </a:cubicBezTo>
                <a:cubicBezTo>
                  <a:pt x="4644221" y="2930720"/>
                  <a:pt x="4637595" y="2934696"/>
                  <a:pt x="4632957" y="2935359"/>
                </a:cubicBezTo>
                <a:cubicBezTo>
                  <a:pt x="4616391" y="2939335"/>
                  <a:pt x="4623680" y="2921444"/>
                  <a:pt x="4615066" y="2916143"/>
                </a:cubicBezTo>
                <a:cubicBezTo>
                  <a:pt x="4612416" y="2924094"/>
                  <a:pt x="4609765" y="2932045"/>
                  <a:pt x="4609102" y="2939335"/>
                </a:cubicBezTo>
                <a:cubicBezTo>
                  <a:pt x="4612416" y="2941322"/>
                  <a:pt x="4615730" y="2943310"/>
                  <a:pt x="4619704" y="2945298"/>
                </a:cubicBezTo>
                <a:cubicBezTo>
                  <a:pt x="4615730" y="2943972"/>
                  <a:pt x="4612416" y="2942647"/>
                  <a:pt x="4609102" y="2941985"/>
                </a:cubicBezTo>
                <a:cubicBezTo>
                  <a:pt x="4609102" y="2952587"/>
                  <a:pt x="4613078" y="2961200"/>
                  <a:pt x="4626330" y="2967826"/>
                </a:cubicBezTo>
                <a:cubicBezTo>
                  <a:pt x="4619704" y="2975777"/>
                  <a:pt x="4611753" y="2969814"/>
                  <a:pt x="4604464" y="2975115"/>
                </a:cubicBezTo>
                <a:cubicBezTo>
                  <a:pt x="4612416" y="2981741"/>
                  <a:pt x="4605789" y="2994330"/>
                  <a:pt x="4616391" y="2999631"/>
                </a:cubicBezTo>
                <a:cubicBezTo>
                  <a:pt x="4619042" y="3010895"/>
                  <a:pt x="4610428" y="3018184"/>
                  <a:pt x="4605127" y="3026136"/>
                </a:cubicBezTo>
                <a:cubicBezTo>
                  <a:pt x="4587236" y="3054628"/>
                  <a:pt x="4564708" y="3079807"/>
                  <a:pt x="4544829" y="3107636"/>
                </a:cubicBezTo>
                <a:cubicBezTo>
                  <a:pt x="4463329" y="3222930"/>
                  <a:pt x="4380502" y="3336898"/>
                  <a:pt x="4297676" y="3451528"/>
                </a:cubicBezTo>
                <a:cubicBezTo>
                  <a:pt x="4169135" y="3629769"/>
                  <a:pt x="4041252" y="3809336"/>
                  <a:pt x="3913368" y="3988241"/>
                </a:cubicBezTo>
                <a:cubicBezTo>
                  <a:pt x="3929271" y="3992879"/>
                  <a:pt x="3943848" y="4000830"/>
                  <a:pt x="3956438" y="4014745"/>
                </a:cubicBezTo>
                <a:cubicBezTo>
                  <a:pt x="3965714" y="4025347"/>
                  <a:pt x="3981617" y="4032635"/>
                  <a:pt x="3994207" y="4041912"/>
                </a:cubicBezTo>
                <a:cubicBezTo>
                  <a:pt x="3998182" y="4044562"/>
                  <a:pt x="4000833" y="4049863"/>
                  <a:pt x="4006796" y="4047213"/>
                </a:cubicBezTo>
                <a:cubicBezTo>
                  <a:pt x="4012760" y="4044562"/>
                  <a:pt x="4012097" y="4039261"/>
                  <a:pt x="4008784" y="4034623"/>
                </a:cubicBezTo>
                <a:cubicBezTo>
                  <a:pt x="4006134" y="4031310"/>
                  <a:pt x="3994869" y="4031310"/>
                  <a:pt x="3998845" y="4025347"/>
                </a:cubicBezTo>
                <a:cubicBezTo>
                  <a:pt x="4006796" y="4020708"/>
                  <a:pt x="4011434" y="4027997"/>
                  <a:pt x="4020711" y="4026009"/>
                </a:cubicBezTo>
                <a:cubicBezTo>
                  <a:pt x="4037276" y="4022696"/>
                  <a:pt x="4048540" y="4036611"/>
                  <a:pt x="4063781" y="4040586"/>
                </a:cubicBezTo>
                <a:cubicBezTo>
                  <a:pt x="4038601" y="4052513"/>
                  <a:pt x="4075045" y="4055164"/>
                  <a:pt x="4073057" y="4063115"/>
                </a:cubicBezTo>
                <a:lnTo>
                  <a:pt x="4124740" y="4075705"/>
                </a:lnTo>
                <a:cubicBezTo>
                  <a:pt x="4141968" y="4100884"/>
                  <a:pt x="4176424" y="4092933"/>
                  <a:pt x="4204248" y="4096908"/>
                </a:cubicBezTo>
                <a:cubicBezTo>
                  <a:pt x="4188351" y="4110160"/>
                  <a:pt x="4240029" y="4104197"/>
                  <a:pt x="4218826" y="4118774"/>
                </a:cubicBezTo>
                <a:cubicBezTo>
                  <a:pt x="4212863" y="4122750"/>
                  <a:pt x="4197622" y="4124738"/>
                  <a:pt x="4206236" y="4133352"/>
                </a:cubicBezTo>
                <a:cubicBezTo>
                  <a:pt x="4214187" y="4141303"/>
                  <a:pt x="4228765" y="4136002"/>
                  <a:pt x="4236054" y="4133352"/>
                </a:cubicBezTo>
                <a:cubicBezTo>
                  <a:pt x="4265871" y="4124738"/>
                  <a:pt x="4300327" y="4130039"/>
                  <a:pt x="4316229" y="4141965"/>
                </a:cubicBezTo>
                <a:cubicBezTo>
                  <a:pt x="4336770" y="4157206"/>
                  <a:pt x="4346047" y="4149917"/>
                  <a:pt x="4359299" y="4143954"/>
                </a:cubicBezTo>
                <a:cubicBezTo>
                  <a:pt x="4375202" y="4137328"/>
                  <a:pt x="4385141" y="4141965"/>
                  <a:pt x="4397730" y="4149254"/>
                </a:cubicBezTo>
                <a:cubicBezTo>
                  <a:pt x="4418271" y="4161181"/>
                  <a:pt x="4401706" y="4171783"/>
                  <a:pt x="4397730" y="4183710"/>
                </a:cubicBezTo>
                <a:cubicBezTo>
                  <a:pt x="4452727" y="4178409"/>
                  <a:pt x="4460016" y="4183710"/>
                  <a:pt x="4449414" y="4220154"/>
                </a:cubicBezTo>
                <a:cubicBezTo>
                  <a:pt x="4447426" y="4226780"/>
                  <a:pt x="4456703" y="4224129"/>
                  <a:pt x="4459353" y="4226117"/>
                </a:cubicBezTo>
                <a:cubicBezTo>
                  <a:pt x="4484532" y="4242682"/>
                  <a:pt x="4498447" y="4271174"/>
                  <a:pt x="4489170" y="4287740"/>
                </a:cubicBezTo>
                <a:cubicBezTo>
                  <a:pt x="4520976" y="4277138"/>
                  <a:pt x="4526939" y="4302980"/>
                  <a:pt x="4546155" y="4309606"/>
                </a:cubicBezTo>
                <a:cubicBezTo>
                  <a:pt x="4564708" y="4316232"/>
                  <a:pt x="4533565" y="4319545"/>
                  <a:pt x="4536878" y="4327496"/>
                </a:cubicBezTo>
                <a:cubicBezTo>
                  <a:pt x="4551455" y="4330147"/>
                  <a:pt x="4576634" y="4334785"/>
                  <a:pt x="4574647" y="4340086"/>
                </a:cubicBezTo>
                <a:cubicBezTo>
                  <a:pt x="4570008" y="4352676"/>
                  <a:pt x="4560732" y="4365928"/>
                  <a:pt x="4537541" y="4370566"/>
                </a:cubicBezTo>
                <a:cubicBezTo>
                  <a:pt x="4563382" y="4371891"/>
                  <a:pt x="4563382" y="4371891"/>
                  <a:pt x="4585911" y="4381168"/>
                </a:cubicBezTo>
                <a:cubicBezTo>
                  <a:pt x="4577297" y="4383818"/>
                  <a:pt x="4566033" y="4377855"/>
                  <a:pt x="4558744" y="4383155"/>
                </a:cubicBezTo>
                <a:cubicBezTo>
                  <a:pt x="4572659" y="4395745"/>
                  <a:pt x="4572659" y="4395745"/>
                  <a:pt x="4590550" y="4389119"/>
                </a:cubicBezTo>
                <a:cubicBezTo>
                  <a:pt x="4614403" y="4381168"/>
                  <a:pt x="4648196" y="4390444"/>
                  <a:pt x="4643558" y="4405684"/>
                </a:cubicBezTo>
                <a:cubicBezTo>
                  <a:pt x="4636932" y="4426225"/>
                  <a:pt x="4660123" y="4428213"/>
                  <a:pt x="4672713" y="4438152"/>
                </a:cubicBezTo>
                <a:cubicBezTo>
                  <a:pt x="4681989" y="4445441"/>
                  <a:pt x="4723071" y="4444778"/>
                  <a:pt x="4690603" y="4464656"/>
                </a:cubicBezTo>
                <a:cubicBezTo>
                  <a:pt x="4685302" y="4467969"/>
                  <a:pt x="4695242" y="4467969"/>
                  <a:pt x="4697229" y="4468632"/>
                </a:cubicBezTo>
                <a:cubicBezTo>
                  <a:pt x="4714457" y="4471282"/>
                  <a:pt x="4727709" y="4481221"/>
                  <a:pt x="4746263" y="4481221"/>
                </a:cubicBezTo>
                <a:cubicBezTo>
                  <a:pt x="4759515" y="4480559"/>
                  <a:pt x="4770117" y="4485860"/>
                  <a:pt x="4780718" y="4490498"/>
                </a:cubicBezTo>
                <a:cubicBezTo>
                  <a:pt x="4788007" y="4493148"/>
                  <a:pt x="4789332" y="4497787"/>
                  <a:pt x="4781381" y="4501100"/>
                </a:cubicBezTo>
                <a:cubicBezTo>
                  <a:pt x="4764816" y="4505076"/>
                  <a:pt x="4748913" y="4495799"/>
                  <a:pt x="4729697" y="4496461"/>
                </a:cubicBezTo>
                <a:cubicBezTo>
                  <a:pt x="4737648" y="4505076"/>
                  <a:pt x="4746925" y="4511039"/>
                  <a:pt x="4757527" y="4517665"/>
                </a:cubicBezTo>
                <a:cubicBezTo>
                  <a:pt x="4791982" y="4539531"/>
                  <a:pt x="4836377" y="4534230"/>
                  <a:pt x="4874808" y="4543507"/>
                </a:cubicBezTo>
                <a:cubicBezTo>
                  <a:pt x="4886073" y="4546820"/>
                  <a:pt x="4897337" y="4550795"/>
                  <a:pt x="4893362" y="4561397"/>
                </a:cubicBezTo>
                <a:cubicBezTo>
                  <a:pt x="4890048" y="4564710"/>
                  <a:pt x="4884748" y="4566035"/>
                  <a:pt x="4879447" y="4566035"/>
                </a:cubicBezTo>
                <a:cubicBezTo>
                  <a:pt x="4869508" y="4567360"/>
                  <a:pt x="4862220" y="4569348"/>
                  <a:pt x="4864869" y="4577962"/>
                </a:cubicBezTo>
                <a:cubicBezTo>
                  <a:pt x="4867520" y="4586576"/>
                  <a:pt x="4877459" y="4581276"/>
                  <a:pt x="4883422" y="4583263"/>
                </a:cubicBezTo>
                <a:cubicBezTo>
                  <a:pt x="4910589" y="4590552"/>
                  <a:pt x="4937094" y="4583926"/>
                  <a:pt x="4963598" y="4587239"/>
                </a:cubicBezTo>
                <a:cubicBezTo>
                  <a:pt x="4954321" y="4573987"/>
                  <a:pt x="4939082" y="4567360"/>
                  <a:pt x="4919203" y="4566698"/>
                </a:cubicBezTo>
                <a:cubicBezTo>
                  <a:pt x="4898000" y="4559409"/>
                  <a:pt x="4893362" y="4548808"/>
                  <a:pt x="4905289" y="4536881"/>
                </a:cubicBezTo>
                <a:cubicBezTo>
                  <a:pt x="4917878" y="4524291"/>
                  <a:pt x="4933118" y="4528929"/>
                  <a:pt x="4947033" y="4538206"/>
                </a:cubicBezTo>
                <a:cubicBezTo>
                  <a:pt x="4946370" y="4536881"/>
                  <a:pt x="4945708" y="4535555"/>
                  <a:pt x="4945045" y="4534230"/>
                </a:cubicBezTo>
                <a:cubicBezTo>
                  <a:pt x="4935106" y="4518328"/>
                  <a:pt x="4947695" y="4520315"/>
                  <a:pt x="4962273" y="4525616"/>
                </a:cubicBezTo>
                <a:cubicBezTo>
                  <a:pt x="4981489" y="4520315"/>
                  <a:pt x="5001367" y="4516340"/>
                  <a:pt x="5023233" y="4521641"/>
                </a:cubicBezTo>
                <a:cubicBezTo>
                  <a:pt x="5060339" y="4528267"/>
                  <a:pt x="5073591" y="4556096"/>
                  <a:pt x="5104071" y="4565373"/>
                </a:cubicBezTo>
                <a:cubicBezTo>
                  <a:pt x="5121961" y="4566698"/>
                  <a:pt x="5113348" y="4544169"/>
                  <a:pt x="5136539" y="4553446"/>
                </a:cubicBezTo>
                <a:cubicBezTo>
                  <a:pt x="5156417" y="4570011"/>
                  <a:pt x="5194848" y="4560072"/>
                  <a:pt x="5212077" y="4581276"/>
                </a:cubicBezTo>
                <a:cubicBezTo>
                  <a:pt x="5192861" y="4584589"/>
                  <a:pt x="5180271" y="4570674"/>
                  <a:pt x="5162381" y="4570674"/>
                </a:cubicBezTo>
                <a:cubicBezTo>
                  <a:pt x="5176295" y="4587902"/>
                  <a:pt x="5176295" y="4587239"/>
                  <a:pt x="5206113" y="4587902"/>
                </a:cubicBezTo>
                <a:cubicBezTo>
                  <a:pt x="5216715" y="4587902"/>
                  <a:pt x="5228642" y="4592540"/>
                  <a:pt x="5231955" y="4601816"/>
                </a:cubicBezTo>
                <a:cubicBezTo>
                  <a:pt x="5232617" y="4603142"/>
                  <a:pt x="5221353" y="4602479"/>
                  <a:pt x="5223341" y="4605792"/>
                </a:cubicBezTo>
                <a:cubicBezTo>
                  <a:pt x="5225329" y="4610430"/>
                  <a:pt x="5230629" y="4605792"/>
                  <a:pt x="5233944" y="4605792"/>
                </a:cubicBezTo>
                <a:cubicBezTo>
                  <a:pt x="5240569" y="4605129"/>
                  <a:pt x="5247195" y="4606455"/>
                  <a:pt x="5252495" y="4608442"/>
                </a:cubicBezTo>
                <a:cubicBezTo>
                  <a:pt x="5249845" y="4603804"/>
                  <a:pt x="5246532" y="4599828"/>
                  <a:pt x="5243219" y="4595190"/>
                </a:cubicBezTo>
                <a:cubicBezTo>
                  <a:pt x="5240569" y="4591877"/>
                  <a:pt x="5235930" y="4586576"/>
                  <a:pt x="5243882" y="4583926"/>
                </a:cubicBezTo>
                <a:cubicBezTo>
                  <a:pt x="5251170" y="4586576"/>
                  <a:pt x="5256471" y="4588564"/>
                  <a:pt x="5263760" y="4591877"/>
                </a:cubicBezTo>
                <a:cubicBezTo>
                  <a:pt x="5270386" y="4601816"/>
                  <a:pt x="5290927" y="4605129"/>
                  <a:pt x="5280988" y="4624345"/>
                </a:cubicBezTo>
                <a:cubicBezTo>
                  <a:pt x="5279663" y="4624345"/>
                  <a:pt x="5278337" y="4623682"/>
                  <a:pt x="5277012" y="4623682"/>
                </a:cubicBezTo>
                <a:lnTo>
                  <a:pt x="5303285" y="4636944"/>
                </a:lnTo>
                <a:lnTo>
                  <a:pt x="5290926" y="4628320"/>
                </a:lnTo>
                <a:cubicBezTo>
                  <a:pt x="5278999" y="4619044"/>
                  <a:pt x="5286950" y="4601816"/>
                  <a:pt x="5277011" y="4591214"/>
                </a:cubicBezTo>
                <a:cubicBezTo>
                  <a:pt x="5272373" y="4577962"/>
                  <a:pt x="5276349" y="4574649"/>
                  <a:pt x="5288276" y="4580612"/>
                </a:cubicBezTo>
                <a:cubicBezTo>
                  <a:pt x="5298877" y="4599165"/>
                  <a:pt x="5314117" y="4613743"/>
                  <a:pt x="5328695" y="4628983"/>
                </a:cubicBezTo>
                <a:cubicBezTo>
                  <a:pt x="5331345" y="4633621"/>
                  <a:pt x="5337971" y="4636934"/>
                  <a:pt x="5335321" y="4644886"/>
                </a:cubicBezTo>
                <a:cubicBezTo>
                  <a:pt x="5326707" y="4643560"/>
                  <a:pt x="5324056" y="4630308"/>
                  <a:pt x="5313455" y="4632296"/>
                </a:cubicBezTo>
                <a:lnTo>
                  <a:pt x="5317356" y="4642700"/>
                </a:lnTo>
                <a:lnTo>
                  <a:pt x="5351887" y="4651512"/>
                </a:lnTo>
                <a:cubicBezTo>
                  <a:pt x="5345925" y="4642235"/>
                  <a:pt x="5339960" y="4632959"/>
                  <a:pt x="5332671" y="4625008"/>
                </a:cubicBezTo>
                <a:cubicBezTo>
                  <a:pt x="5332010" y="4624345"/>
                  <a:pt x="5332010" y="4623682"/>
                  <a:pt x="5331346" y="4623682"/>
                </a:cubicBezTo>
                <a:cubicBezTo>
                  <a:pt x="5332671" y="4623020"/>
                  <a:pt x="5334659" y="4622357"/>
                  <a:pt x="5335984" y="4621694"/>
                </a:cubicBezTo>
                <a:cubicBezTo>
                  <a:pt x="5324058" y="4611093"/>
                  <a:pt x="5320082" y="4596515"/>
                  <a:pt x="5310805" y="4583926"/>
                </a:cubicBezTo>
                <a:cubicBezTo>
                  <a:pt x="5314781" y="4579950"/>
                  <a:pt x="5318756" y="4583926"/>
                  <a:pt x="5322732" y="4583263"/>
                </a:cubicBezTo>
                <a:cubicBezTo>
                  <a:pt x="5323395" y="4583263"/>
                  <a:pt x="5324720" y="4582600"/>
                  <a:pt x="5324720" y="4581938"/>
                </a:cubicBezTo>
                <a:cubicBezTo>
                  <a:pt x="5324720" y="4581276"/>
                  <a:pt x="5324058" y="4580613"/>
                  <a:pt x="5324058" y="4579950"/>
                </a:cubicBezTo>
                <a:cubicBezTo>
                  <a:pt x="5323395" y="4578625"/>
                  <a:pt x="5322732" y="4577300"/>
                  <a:pt x="5322069" y="4576637"/>
                </a:cubicBezTo>
                <a:cubicBezTo>
                  <a:pt x="5326045" y="4574649"/>
                  <a:pt x="5329358" y="4573324"/>
                  <a:pt x="5332010" y="4578625"/>
                </a:cubicBezTo>
                <a:cubicBezTo>
                  <a:pt x="5345925" y="4601816"/>
                  <a:pt x="5365802" y="4621032"/>
                  <a:pt x="5373753" y="4647536"/>
                </a:cubicBezTo>
                <a:cubicBezTo>
                  <a:pt x="5374416" y="4649524"/>
                  <a:pt x="5379716" y="4649524"/>
                  <a:pt x="5383692" y="4650849"/>
                </a:cubicBezTo>
                <a:cubicBezTo>
                  <a:pt x="5383692" y="4650849"/>
                  <a:pt x="5384355" y="4650849"/>
                  <a:pt x="5384355" y="4651512"/>
                </a:cubicBezTo>
                <a:cubicBezTo>
                  <a:pt x="5385017" y="4654825"/>
                  <a:pt x="5384355" y="4658800"/>
                  <a:pt x="5384355" y="4662776"/>
                </a:cubicBezTo>
                <a:cubicBezTo>
                  <a:pt x="5392969" y="4666752"/>
                  <a:pt x="5401582" y="4670728"/>
                  <a:pt x="5407546" y="4676691"/>
                </a:cubicBezTo>
                <a:cubicBezTo>
                  <a:pt x="5407546" y="4676691"/>
                  <a:pt x="5406883" y="4676028"/>
                  <a:pt x="5406883" y="4676028"/>
                </a:cubicBezTo>
                <a:cubicBezTo>
                  <a:pt x="5404895" y="4674041"/>
                  <a:pt x="5404895" y="4672053"/>
                  <a:pt x="5406221" y="4670065"/>
                </a:cubicBezTo>
                <a:cubicBezTo>
                  <a:pt x="5429412" y="4660126"/>
                  <a:pt x="5437363" y="4661451"/>
                  <a:pt x="5472482" y="4685305"/>
                </a:cubicBezTo>
                <a:cubicBezTo>
                  <a:pt x="5471156" y="4683317"/>
                  <a:pt x="5471819" y="4681329"/>
                  <a:pt x="5474469" y="4678679"/>
                </a:cubicBezTo>
                <a:cubicBezTo>
                  <a:pt x="5483746" y="4683317"/>
                  <a:pt x="5491697" y="4689281"/>
                  <a:pt x="5502299" y="4692594"/>
                </a:cubicBezTo>
                <a:cubicBezTo>
                  <a:pt x="5542056" y="4705183"/>
                  <a:pt x="5554645" y="4736989"/>
                  <a:pt x="5593077" y="4750903"/>
                </a:cubicBezTo>
                <a:cubicBezTo>
                  <a:pt x="5594402" y="4750903"/>
                  <a:pt x="5596390" y="4751566"/>
                  <a:pt x="5597715" y="4751566"/>
                </a:cubicBezTo>
                <a:cubicBezTo>
                  <a:pt x="5620906" y="4765481"/>
                  <a:pt x="5641447" y="4782046"/>
                  <a:pt x="5661325" y="4797948"/>
                </a:cubicBezTo>
                <a:cubicBezTo>
                  <a:pt x="5660000" y="4793973"/>
                  <a:pt x="5661325" y="4789334"/>
                  <a:pt x="5669939" y="4788009"/>
                </a:cubicBezTo>
                <a:cubicBezTo>
                  <a:pt x="5681203" y="4785359"/>
                  <a:pt x="5693130" y="4788009"/>
                  <a:pt x="5699094" y="4774094"/>
                </a:cubicBezTo>
                <a:cubicBezTo>
                  <a:pt x="5694456" y="4773432"/>
                  <a:pt x="5689817" y="4773432"/>
                  <a:pt x="5685842" y="4772769"/>
                </a:cubicBezTo>
                <a:cubicBezTo>
                  <a:pt x="5690480" y="4756204"/>
                  <a:pt x="5711683" y="4770119"/>
                  <a:pt x="5717647" y="4755542"/>
                </a:cubicBezTo>
                <a:cubicBezTo>
                  <a:pt x="5739513" y="4765481"/>
                  <a:pt x="5713009" y="4772107"/>
                  <a:pt x="5716322" y="4780721"/>
                </a:cubicBezTo>
                <a:cubicBezTo>
                  <a:pt x="5737525" y="4795960"/>
                  <a:pt x="5745477" y="4772769"/>
                  <a:pt x="5763367" y="4764155"/>
                </a:cubicBezTo>
                <a:cubicBezTo>
                  <a:pt x="5749452" y="4779395"/>
                  <a:pt x="5759391" y="4784696"/>
                  <a:pt x="5769330" y="4789334"/>
                </a:cubicBezTo>
                <a:cubicBezTo>
                  <a:pt x="5762042" y="4797286"/>
                  <a:pt x="5751440" y="4794635"/>
                  <a:pt x="5738850" y="4802587"/>
                </a:cubicBezTo>
                <a:cubicBezTo>
                  <a:pt x="5775294" y="4805237"/>
                  <a:pt x="5805111" y="4807887"/>
                  <a:pt x="5835591" y="4809876"/>
                </a:cubicBezTo>
                <a:cubicBezTo>
                  <a:pt x="5814388" y="4821802"/>
                  <a:pt x="5791859" y="4819152"/>
                  <a:pt x="5768668" y="4817164"/>
                </a:cubicBezTo>
                <a:cubicBezTo>
                  <a:pt x="5789871" y="4827103"/>
                  <a:pt x="5797160" y="4848307"/>
                  <a:pt x="5810412" y="4863547"/>
                </a:cubicBezTo>
                <a:cubicBezTo>
                  <a:pt x="5818363" y="4872160"/>
                  <a:pt x="5830953" y="4884750"/>
                  <a:pt x="5825652" y="4901315"/>
                </a:cubicBezTo>
                <a:cubicBezTo>
                  <a:pt x="5819026" y="4905291"/>
                  <a:pt x="5819026" y="4909929"/>
                  <a:pt x="5823664" y="4915230"/>
                </a:cubicBezTo>
                <a:cubicBezTo>
                  <a:pt x="5826977" y="4921194"/>
                  <a:pt x="5821677" y="4922519"/>
                  <a:pt x="5818363" y="4924507"/>
                </a:cubicBezTo>
                <a:cubicBezTo>
                  <a:pt x="5835591" y="4936434"/>
                  <a:pt x="5864083" y="4960287"/>
                  <a:pt x="5897877" y="4936434"/>
                </a:cubicBezTo>
                <a:cubicBezTo>
                  <a:pt x="5905828" y="4930470"/>
                  <a:pt x="5915767" y="4937759"/>
                  <a:pt x="5922393" y="4940409"/>
                </a:cubicBezTo>
                <a:cubicBezTo>
                  <a:pt x="5946910" y="4951011"/>
                  <a:pt x="5937633" y="4964926"/>
                  <a:pt x="5929019" y="4977515"/>
                </a:cubicBezTo>
                <a:cubicBezTo>
                  <a:pt x="5955523" y="4980166"/>
                  <a:pt x="5976727" y="4990105"/>
                  <a:pt x="5992629" y="5003357"/>
                </a:cubicBezTo>
                <a:cubicBezTo>
                  <a:pt x="6003231" y="5011971"/>
                  <a:pt x="5976064" y="5010646"/>
                  <a:pt x="5978715" y="5020585"/>
                </a:cubicBezTo>
                <a:cubicBezTo>
                  <a:pt x="5997268" y="5017272"/>
                  <a:pt x="5999918" y="5027874"/>
                  <a:pt x="6001906" y="5035162"/>
                </a:cubicBezTo>
                <a:cubicBezTo>
                  <a:pt x="6004556" y="5046426"/>
                  <a:pt x="6003894" y="5058354"/>
                  <a:pt x="5981365" y="5059679"/>
                </a:cubicBezTo>
                <a:cubicBezTo>
                  <a:pt x="5985341" y="5066968"/>
                  <a:pt x="5991967" y="5072931"/>
                  <a:pt x="5999256" y="5077569"/>
                </a:cubicBezTo>
                <a:cubicBezTo>
                  <a:pt x="6003231" y="5079557"/>
                  <a:pt x="6007207" y="5081545"/>
                  <a:pt x="6011845" y="5083533"/>
                </a:cubicBezTo>
                <a:cubicBezTo>
                  <a:pt x="6017809" y="5086183"/>
                  <a:pt x="6023110" y="5089496"/>
                  <a:pt x="6027085" y="5093472"/>
                </a:cubicBezTo>
                <a:cubicBezTo>
                  <a:pt x="6032386" y="5096122"/>
                  <a:pt x="6037687" y="5098773"/>
                  <a:pt x="6042325" y="5102086"/>
                </a:cubicBezTo>
                <a:cubicBezTo>
                  <a:pt x="6046963" y="5104736"/>
                  <a:pt x="6064191" y="5107387"/>
                  <a:pt x="6055577" y="5112025"/>
                </a:cubicBezTo>
                <a:cubicBezTo>
                  <a:pt x="6037024" y="5121964"/>
                  <a:pt x="6054252" y="5122626"/>
                  <a:pt x="6061541" y="5123289"/>
                </a:cubicBezTo>
                <a:cubicBezTo>
                  <a:pt x="6078769" y="5125277"/>
                  <a:pt x="6094009" y="5133228"/>
                  <a:pt x="6111899" y="5133891"/>
                </a:cubicBezTo>
                <a:cubicBezTo>
                  <a:pt x="6095334" y="5134554"/>
                  <a:pt x="6080094" y="5142505"/>
                  <a:pt x="6063529" y="5132566"/>
                </a:cubicBezTo>
                <a:cubicBezTo>
                  <a:pt x="6058228" y="5129253"/>
                  <a:pt x="6052264" y="5130578"/>
                  <a:pt x="6048951" y="5133891"/>
                </a:cubicBezTo>
                <a:cubicBezTo>
                  <a:pt x="6044976" y="5138529"/>
                  <a:pt x="6052264" y="5140517"/>
                  <a:pt x="6056240" y="5142505"/>
                </a:cubicBezTo>
                <a:cubicBezTo>
                  <a:pt x="6063529" y="5146481"/>
                  <a:pt x="6072143" y="5148468"/>
                  <a:pt x="6081419" y="5148468"/>
                </a:cubicBezTo>
                <a:cubicBezTo>
                  <a:pt x="6112562" y="5148468"/>
                  <a:pt x="6135753" y="5172985"/>
                  <a:pt x="6169546" y="5167021"/>
                </a:cubicBezTo>
                <a:cubicBezTo>
                  <a:pt x="6170209" y="5167021"/>
                  <a:pt x="6172859" y="5169009"/>
                  <a:pt x="6172859" y="5169672"/>
                </a:cubicBezTo>
                <a:cubicBezTo>
                  <a:pt x="6165570" y="5193526"/>
                  <a:pt x="6196713" y="5177623"/>
                  <a:pt x="6204664" y="5184249"/>
                </a:cubicBezTo>
                <a:cubicBezTo>
                  <a:pt x="6197376" y="5190213"/>
                  <a:pt x="6172196" y="5188887"/>
                  <a:pt x="6186111" y="5202140"/>
                </a:cubicBezTo>
                <a:cubicBezTo>
                  <a:pt x="6192737" y="5208103"/>
                  <a:pt x="6208640" y="5200152"/>
                  <a:pt x="6217254" y="5194851"/>
                </a:cubicBezTo>
                <a:cubicBezTo>
                  <a:pt x="6222555" y="5191538"/>
                  <a:pt x="6239120" y="5192863"/>
                  <a:pt x="6231169" y="5183587"/>
                </a:cubicBezTo>
                <a:cubicBezTo>
                  <a:pt x="6221229" y="5172985"/>
                  <a:pt x="6215266" y="5157082"/>
                  <a:pt x="6180810" y="5164371"/>
                </a:cubicBezTo>
                <a:cubicBezTo>
                  <a:pt x="6200026" y="5151119"/>
                  <a:pt x="6217254" y="5142505"/>
                  <a:pt x="6205990" y="5125277"/>
                </a:cubicBezTo>
                <a:cubicBezTo>
                  <a:pt x="6229181" y="5141180"/>
                  <a:pt x="6274901" y="5145818"/>
                  <a:pt x="6255023" y="5178286"/>
                </a:cubicBezTo>
                <a:cubicBezTo>
                  <a:pt x="6249722" y="5186237"/>
                  <a:pt x="6260323" y="5190876"/>
                  <a:pt x="6269600" y="5189550"/>
                </a:cubicBezTo>
                <a:cubicBezTo>
                  <a:pt x="6308694" y="5185574"/>
                  <a:pt x="6280202" y="5214067"/>
                  <a:pt x="6303393" y="5220030"/>
                </a:cubicBezTo>
                <a:cubicBezTo>
                  <a:pt x="6310019" y="5222018"/>
                  <a:pt x="6282852" y="5216717"/>
                  <a:pt x="6286165" y="5230632"/>
                </a:cubicBezTo>
                <a:cubicBezTo>
                  <a:pt x="6327910" y="5231957"/>
                  <a:pt x="6362365" y="5251173"/>
                  <a:pt x="6400134" y="5262437"/>
                </a:cubicBezTo>
                <a:cubicBezTo>
                  <a:pt x="6418687" y="5267738"/>
                  <a:pt x="6432602" y="5285628"/>
                  <a:pt x="6457781" y="5271051"/>
                </a:cubicBezTo>
                <a:cubicBezTo>
                  <a:pt x="6463082" y="5281653"/>
                  <a:pt x="6450492" y="5294905"/>
                  <a:pt x="6470370" y="5298881"/>
                </a:cubicBezTo>
                <a:cubicBezTo>
                  <a:pt x="6502838" y="5304844"/>
                  <a:pt x="6519403" y="5318096"/>
                  <a:pt x="6528017" y="5339300"/>
                </a:cubicBezTo>
                <a:cubicBezTo>
                  <a:pt x="6530668" y="5346589"/>
                  <a:pt x="6543257" y="5356528"/>
                  <a:pt x="6553196" y="5357853"/>
                </a:cubicBezTo>
                <a:cubicBezTo>
                  <a:pt x="6578376" y="5360503"/>
                  <a:pt x="6592290" y="5374418"/>
                  <a:pt x="6611506" y="5383032"/>
                </a:cubicBezTo>
                <a:cubicBezTo>
                  <a:pt x="6617469" y="5385682"/>
                  <a:pt x="6618132" y="5389658"/>
                  <a:pt x="6626746" y="5385020"/>
                </a:cubicBezTo>
                <a:cubicBezTo>
                  <a:pt x="6639336" y="5378394"/>
                  <a:pt x="6655901" y="5383694"/>
                  <a:pt x="6663852" y="5389658"/>
                </a:cubicBezTo>
                <a:cubicBezTo>
                  <a:pt x="6671803" y="5396284"/>
                  <a:pt x="6667828" y="5404898"/>
                  <a:pt x="6653913" y="5409536"/>
                </a:cubicBezTo>
                <a:cubicBezTo>
                  <a:pt x="6645299" y="5412187"/>
                  <a:pt x="6649937" y="5416825"/>
                  <a:pt x="6653913" y="5422126"/>
                </a:cubicBezTo>
                <a:cubicBezTo>
                  <a:pt x="6661864" y="5432728"/>
                  <a:pt x="6674454" y="5437366"/>
                  <a:pt x="6694995" y="5447968"/>
                </a:cubicBezTo>
                <a:cubicBezTo>
                  <a:pt x="6679092" y="5424776"/>
                  <a:pt x="6661864" y="5407548"/>
                  <a:pt x="6683068" y="5390321"/>
                </a:cubicBezTo>
                <a:cubicBezTo>
                  <a:pt x="6717523" y="5409536"/>
                  <a:pt x="6716861" y="5409536"/>
                  <a:pt x="6700958" y="5427426"/>
                </a:cubicBezTo>
                <a:cubicBezTo>
                  <a:pt x="6692344" y="5437366"/>
                  <a:pt x="6699633" y="5446642"/>
                  <a:pt x="6710897" y="5453268"/>
                </a:cubicBezTo>
                <a:cubicBezTo>
                  <a:pt x="6719511" y="5458569"/>
                  <a:pt x="6728788" y="5463870"/>
                  <a:pt x="6738727" y="5467183"/>
                </a:cubicBezTo>
                <a:cubicBezTo>
                  <a:pt x="6770532" y="5477122"/>
                  <a:pt x="6775833" y="5500976"/>
                  <a:pt x="6797036" y="5516216"/>
                </a:cubicBezTo>
                <a:cubicBezTo>
                  <a:pt x="6808963" y="5524830"/>
                  <a:pt x="6783784" y="5524830"/>
                  <a:pt x="6793061" y="5532781"/>
                </a:cubicBezTo>
                <a:cubicBezTo>
                  <a:pt x="6802337" y="5540733"/>
                  <a:pt x="6800349" y="5542721"/>
                  <a:pt x="6782459" y="5546696"/>
                </a:cubicBezTo>
                <a:cubicBezTo>
                  <a:pt x="6793723" y="5547359"/>
                  <a:pt x="6802337" y="5548021"/>
                  <a:pt x="6810951" y="5548684"/>
                </a:cubicBezTo>
                <a:cubicBezTo>
                  <a:pt x="6810289" y="5536094"/>
                  <a:pt x="6823541" y="5540070"/>
                  <a:pt x="6834143" y="5540070"/>
                </a:cubicBezTo>
                <a:cubicBezTo>
                  <a:pt x="6842094" y="5540070"/>
                  <a:pt x="6854683" y="5545371"/>
                  <a:pt x="6852695" y="5534107"/>
                </a:cubicBezTo>
                <a:cubicBezTo>
                  <a:pt x="6850708" y="5524830"/>
                  <a:pt x="6842094" y="5526155"/>
                  <a:pt x="6832817" y="5530131"/>
                </a:cubicBezTo>
                <a:cubicBezTo>
                  <a:pt x="6823541" y="5534107"/>
                  <a:pt x="6814264" y="5532119"/>
                  <a:pt x="6813602" y="5523505"/>
                </a:cubicBezTo>
                <a:cubicBezTo>
                  <a:pt x="6812276" y="5515554"/>
                  <a:pt x="6820228" y="5512903"/>
                  <a:pt x="6831492" y="5514891"/>
                </a:cubicBezTo>
                <a:cubicBezTo>
                  <a:pt x="6834805" y="5515554"/>
                  <a:pt x="6877875" y="5528806"/>
                  <a:pt x="6881188" y="5530131"/>
                </a:cubicBezTo>
                <a:cubicBezTo>
                  <a:pt x="6889139" y="5534107"/>
                  <a:pt x="6895765" y="5537420"/>
                  <a:pt x="6907692" y="5533444"/>
                </a:cubicBezTo>
                <a:cubicBezTo>
                  <a:pt x="6927570" y="5526155"/>
                  <a:pt x="6944798" y="5530794"/>
                  <a:pt x="6951424" y="5548684"/>
                </a:cubicBezTo>
                <a:cubicBezTo>
                  <a:pt x="6966002" y="5535432"/>
                  <a:pt x="6974616" y="5529468"/>
                  <a:pt x="6987205" y="5550672"/>
                </a:cubicBezTo>
                <a:cubicBezTo>
                  <a:pt x="6987205" y="5551334"/>
                  <a:pt x="6987868" y="5551334"/>
                  <a:pt x="6988530" y="5551997"/>
                </a:cubicBezTo>
                <a:cubicBezTo>
                  <a:pt x="6990518" y="5551997"/>
                  <a:pt x="6991843" y="5551334"/>
                  <a:pt x="6993831" y="5551997"/>
                </a:cubicBezTo>
                <a:cubicBezTo>
                  <a:pt x="7003770" y="5553322"/>
                  <a:pt x="7005095" y="5560611"/>
                  <a:pt x="7005758" y="5567900"/>
                </a:cubicBezTo>
                <a:cubicBezTo>
                  <a:pt x="7008409" y="5569887"/>
                  <a:pt x="7011722" y="5571876"/>
                  <a:pt x="7014372" y="5573863"/>
                </a:cubicBezTo>
                <a:cubicBezTo>
                  <a:pt x="7022323" y="5571876"/>
                  <a:pt x="7029612" y="5570550"/>
                  <a:pt x="7031600" y="5559948"/>
                </a:cubicBezTo>
                <a:cubicBezTo>
                  <a:pt x="7032262" y="5559286"/>
                  <a:pt x="7033588" y="5558623"/>
                  <a:pt x="7034250" y="5557960"/>
                </a:cubicBezTo>
                <a:cubicBezTo>
                  <a:pt x="7033588" y="5564587"/>
                  <a:pt x="7060092" y="5567900"/>
                  <a:pt x="7036901" y="5577839"/>
                </a:cubicBezTo>
                <a:cubicBezTo>
                  <a:pt x="7037563" y="5579164"/>
                  <a:pt x="7038889" y="5580489"/>
                  <a:pt x="7039551" y="5581815"/>
                </a:cubicBezTo>
                <a:cubicBezTo>
                  <a:pt x="7039551" y="5581815"/>
                  <a:pt x="7040214" y="5581815"/>
                  <a:pt x="7040214" y="5581815"/>
                </a:cubicBezTo>
                <a:cubicBezTo>
                  <a:pt x="7054129" y="5575851"/>
                  <a:pt x="7060092" y="5577839"/>
                  <a:pt x="7063405" y="5588441"/>
                </a:cubicBezTo>
                <a:cubicBezTo>
                  <a:pt x="7064730" y="5593079"/>
                  <a:pt x="7062743" y="5597717"/>
                  <a:pt x="7068043" y="5599705"/>
                </a:cubicBezTo>
                <a:cubicBezTo>
                  <a:pt x="7079308" y="5602355"/>
                  <a:pt x="7084609" y="5587115"/>
                  <a:pt x="7092560" y="5588441"/>
                </a:cubicBezTo>
                <a:cubicBezTo>
                  <a:pt x="7090572" y="5571876"/>
                  <a:pt x="7089247" y="5554647"/>
                  <a:pt x="7096536" y="5536094"/>
                </a:cubicBezTo>
                <a:cubicBezTo>
                  <a:pt x="7102499" y="5553322"/>
                  <a:pt x="7109125" y="5566574"/>
                  <a:pt x="7105812" y="5580489"/>
                </a:cubicBezTo>
                <a:cubicBezTo>
                  <a:pt x="7104487" y="5586453"/>
                  <a:pt x="7105149" y="5593079"/>
                  <a:pt x="7104487" y="5599705"/>
                </a:cubicBezTo>
                <a:cubicBezTo>
                  <a:pt x="7109125" y="5605006"/>
                  <a:pt x="7114426" y="5608319"/>
                  <a:pt x="7121715" y="5610969"/>
                </a:cubicBezTo>
                <a:cubicBezTo>
                  <a:pt x="7148219" y="5620246"/>
                  <a:pt x="7178036" y="5626209"/>
                  <a:pt x="7198577" y="5642774"/>
                </a:cubicBezTo>
                <a:cubicBezTo>
                  <a:pt x="7199903" y="5643437"/>
                  <a:pt x="7202553" y="5643437"/>
                  <a:pt x="7204541" y="5644100"/>
                </a:cubicBezTo>
                <a:cubicBezTo>
                  <a:pt x="7229057" y="5644100"/>
                  <a:pt x="7257549" y="5650726"/>
                  <a:pt x="7264176" y="5626209"/>
                </a:cubicBezTo>
                <a:cubicBezTo>
                  <a:pt x="7276765" y="5634160"/>
                  <a:pt x="7255562" y="5658677"/>
                  <a:pt x="7293330" y="5649400"/>
                </a:cubicBezTo>
                <a:cubicBezTo>
                  <a:pt x="7319835" y="5682531"/>
                  <a:pt x="7321160" y="5651389"/>
                  <a:pt x="7331099" y="5642112"/>
                </a:cubicBezTo>
                <a:cubicBezTo>
                  <a:pt x="7337725" y="5649400"/>
                  <a:pt x="7347002" y="5653376"/>
                  <a:pt x="7347002" y="5661990"/>
                </a:cubicBezTo>
                <a:cubicBezTo>
                  <a:pt x="7347002" y="5676568"/>
                  <a:pt x="7361579" y="5687832"/>
                  <a:pt x="7372843" y="5700421"/>
                </a:cubicBezTo>
                <a:cubicBezTo>
                  <a:pt x="7382782" y="5710360"/>
                  <a:pt x="7401998" y="5705060"/>
                  <a:pt x="7401998" y="5705722"/>
                </a:cubicBezTo>
                <a:cubicBezTo>
                  <a:pt x="7413925" y="5731564"/>
                  <a:pt x="7454344" y="5731564"/>
                  <a:pt x="7476873" y="5746804"/>
                </a:cubicBezTo>
                <a:cubicBezTo>
                  <a:pt x="7476873" y="5750117"/>
                  <a:pt x="7476873" y="5753430"/>
                  <a:pt x="7470247" y="5750117"/>
                </a:cubicBezTo>
                <a:cubicBezTo>
                  <a:pt x="7426515" y="5734215"/>
                  <a:pt x="7383445" y="5716987"/>
                  <a:pt x="7333749" y="5713011"/>
                </a:cubicBezTo>
                <a:cubicBezTo>
                  <a:pt x="7327786" y="5712348"/>
                  <a:pt x="7319835" y="5708373"/>
                  <a:pt x="7315859" y="5713674"/>
                </a:cubicBezTo>
                <a:cubicBezTo>
                  <a:pt x="7311221" y="5720300"/>
                  <a:pt x="7322485" y="5718974"/>
                  <a:pt x="7325798" y="5721625"/>
                </a:cubicBezTo>
                <a:cubicBezTo>
                  <a:pt x="7369530" y="5753430"/>
                  <a:pt x="7428503" y="5771983"/>
                  <a:pt x="7476210" y="5800476"/>
                </a:cubicBezTo>
                <a:cubicBezTo>
                  <a:pt x="7502052" y="5815715"/>
                  <a:pt x="7531207" y="5828968"/>
                  <a:pt x="7559699" y="5842220"/>
                </a:cubicBezTo>
                <a:cubicBezTo>
                  <a:pt x="7574939" y="5848846"/>
                  <a:pt x="7596805" y="5843545"/>
                  <a:pt x="7609395" y="5856134"/>
                </a:cubicBezTo>
                <a:cubicBezTo>
                  <a:pt x="7618009" y="5864086"/>
                  <a:pt x="7641863" y="5856797"/>
                  <a:pt x="7645838" y="5873362"/>
                </a:cubicBezTo>
                <a:cubicBezTo>
                  <a:pt x="7647163" y="5878000"/>
                  <a:pt x="7661741" y="5878000"/>
                  <a:pt x="7664391" y="5869387"/>
                </a:cubicBezTo>
                <a:cubicBezTo>
                  <a:pt x="7665716" y="5864748"/>
                  <a:pt x="7666379" y="5858785"/>
                  <a:pt x="7678306" y="5860110"/>
                </a:cubicBezTo>
                <a:cubicBezTo>
                  <a:pt x="7682282" y="5868061"/>
                  <a:pt x="7673005" y="5875350"/>
                  <a:pt x="7675656" y="5881976"/>
                </a:cubicBezTo>
                <a:cubicBezTo>
                  <a:pt x="7678306" y="5889265"/>
                  <a:pt x="7696197" y="5896554"/>
                  <a:pt x="7695534" y="5902517"/>
                </a:cubicBezTo>
                <a:cubicBezTo>
                  <a:pt x="7694209" y="5923721"/>
                  <a:pt x="7718725" y="5926371"/>
                  <a:pt x="7735953" y="5935647"/>
                </a:cubicBezTo>
                <a:cubicBezTo>
                  <a:pt x="7758482" y="5948237"/>
                  <a:pt x="7790287" y="5960826"/>
                  <a:pt x="7791612" y="5981368"/>
                </a:cubicBezTo>
                <a:cubicBezTo>
                  <a:pt x="7792937" y="5999258"/>
                  <a:pt x="7806852" y="6009197"/>
                  <a:pt x="7821430" y="6019799"/>
                </a:cubicBezTo>
                <a:cubicBezTo>
                  <a:pt x="7841308" y="6034376"/>
                  <a:pt x="7864499" y="6047628"/>
                  <a:pt x="7879739" y="6064194"/>
                </a:cubicBezTo>
                <a:cubicBezTo>
                  <a:pt x="7891666" y="6064194"/>
                  <a:pt x="7887690" y="6043653"/>
                  <a:pt x="7912207" y="6058230"/>
                </a:cubicBezTo>
                <a:cubicBezTo>
                  <a:pt x="7928772" y="6067507"/>
                  <a:pt x="7930097" y="6075458"/>
                  <a:pt x="7933410" y="6086060"/>
                </a:cubicBezTo>
                <a:cubicBezTo>
                  <a:pt x="7935398" y="6091360"/>
                  <a:pt x="7929435" y="6103287"/>
                  <a:pt x="7945337" y="6101962"/>
                </a:cubicBezTo>
                <a:cubicBezTo>
                  <a:pt x="7955939" y="6100637"/>
                  <a:pt x="7963890" y="6092686"/>
                  <a:pt x="7961240" y="6107926"/>
                </a:cubicBezTo>
                <a:cubicBezTo>
                  <a:pt x="7960577" y="6113226"/>
                  <a:pt x="7967866" y="6114552"/>
                  <a:pt x="7972504" y="6111239"/>
                </a:cubicBezTo>
                <a:cubicBezTo>
                  <a:pt x="7980456" y="6105938"/>
                  <a:pt x="7986419" y="6105938"/>
                  <a:pt x="7991057" y="6108589"/>
                </a:cubicBezTo>
                <a:cubicBezTo>
                  <a:pt x="7985094" y="6092023"/>
                  <a:pt x="7971179" y="6085397"/>
                  <a:pt x="7955276" y="6079434"/>
                </a:cubicBezTo>
                <a:cubicBezTo>
                  <a:pt x="7946663" y="6076121"/>
                  <a:pt x="7938049" y="6070157"/>
                  <a:pt x="7940699" y="6058893"/>
                </a:cubicBezTo>
                <a:cubicBezTo>
                  <a:pt x="7942687" y="6049616"/>
                  <a:pt x="7946000" y="6038352"/>
                  <a:pt x="7956602" y="6035039"/>
                </a:cubicBezTo>
                <a:cubicBezTo>
                  <a:pt x="7969191" y="6031063"/>
                  <a:pt x="7972504" y="6042990"/>
                  <a:pt x="7978468" y="6052267"/>
                </a:cubicBezTo>
                <a:cubicBezTo>
                  <a:pt x="7985756" y="6044315"/>
                  <a:pt x="7997683" y="6041002"/>
                  <a:pt x="7994370" y="6027087"/>
                </a:cubicBezTo>
                <a:cubicBezTo>
                  <a:pt x="7994370" y="6026425"/>
                  <a:pt x="7995033" y="6026425"/>
                  <a:pt x="7995033" y="6025762"/>
                </a:cubicBezTo>
                <a:cubicBezTo>
                  <a:pt x="7987744" y="6035702"/>
                  <a:pt x="7977805" y="6040340"/>
                  <a:pt x="7966541" y="6031726"/>
                </a:cubicBezTo>
                <a:cubicBezTo>
                  <a:pt x="7953951" y="6022449"/>
                  <a:pt x="7947325" y="6007209"/>
                  <a:pt x="7937386" y="5995282"/>
                </a:cubicBezTo>
                <a:cubicBezTo>
                  <a:pt x="7934736" y="5991969"/>
                  <a:pt x="7940036" y="5987994"/>
                  <a:pt x="7945337" y="5986668"/>
                </a:cubicBezTo>
                <a:cubicBezTo>
                  <a:pt x="7951301" y="5985343"/>
                  <a:pt x="7956602" y="5989319"/>
                  <a:pt x="7963228" y="5987331"/>
                </a:cubicBezTo>
                <a:cubicBezTo>
                  <a:pt x="7955939" y="5975404"/>
                  <a:pt x="7948650" y="5964140"/>
                  <a:pt x="7939374" y="5953538"/>
                </a:cubicBezTo>
                <a:cubicBezTo>
                  <a:pt x="7938711" y="5952876"/>
                  <a:pt x="7938711" y="5952213"/>
                  <a:pt x="7938049" y="5952213"/>
                </a:cubicBezTo>
                <a:cubicBezTo>
                  <a:pt x="7939374" y="5951550"/>
                  <a:pt x="7941362" y="5950887"/>
                  <a:pt x="7942687" y="5950225"/>
                </a:cubicBezTo>
                <a:cubicBezTo>
                  <a:pt x="7930760" y="5939623"/>
                  <a:pt x="7926784" y="5925046"/>
                  <a:pt x="7917508" y="5912456"/>
                </a:cubicBezTo>
                <a:cubicBezTo>
                  <a:pt x="7921483" y="5908481"/>
                  <a:pt x="7925459" y="5912456"/>
                  <a:pt x="7929435" y="5911794"/>
                </a:cubicBezTo>
                <a:cubicBezTo>
                  <a:pt x="7930097" y="5911794"/>
                  <a:pt x="7931423" y="5911131"/>
                  <a:pt x="7931423" y="5910468"/>
                </a:cubicBezTo>
                <a:cubicBezTo>
                  <a:pt x="7931423" y="5909806"/>
                  <a:pt x="7930760" y="5909143"/>
                  <a:pt x="7930760" y="5908481"/>
                </a:cubicBezTo>
                <a:cubicBezTo>
                  <a:pt x="7930097" y="5907155"/>
                  <a:pt x="7929435" y="5905830"/>
                  <a:pt x="7928772" y="5905168"/>
                </a:cubicBezTo>
                <a:cubicBezTo>
                  <a:pt x="7932748" y="5903180"/>
                  <a:pt x="7936061" y="5901855"/>
                  <a:pt x="7938711" y="5907155"/>
                </a:cubicBezTo>
                <a:cubicBezTo>
                  <a:pt x="7952626" y="5930347"/>
                  <a:pt x="7972504" y="5949562"/>
                  <a:pt x="7980456" y="5976067"/>
                </a:cubicBezTo>
                <a:cubicBezTo>
                  <a:pt x="7981118" y="5978055"/>
                  <a:pt x="7987082" y="5978717"/>
                  <a:pt x="7990395" y="5979380"/>
                </a:cubicBezTo>
                <a:cubicBezTo>
                  <a:pt x="7992383" y="5986668"/>
                  <a:pt x="7987082" y="5995945"/>
                  <a:pt x="7995033" y="6001908"/>
                </a:cubicBezTo>
                <a:cubicBezTo>
                  <a:pt x="8003647" y="6009197"/>
                  <a:pt x="8000334" y="6016486"/>
                  <a:pt x="7997021" y="6024437"/>
                </a:cubicBezTo>
                <a:cubicBezTo>
                  <a:pt x="7997021" y="6024437"/>
                  <a:pt x="7997683" y="6024437"/>
                  <a:pt x="7997683" y="6024437"/>
                </a:cubicBezTo>
                <a:cubicBezTo>
                  <a:pt x="7997683" y="6024437"/>
                  <a:pt x="7997683" y="6024437"/>
                  <a:pt x="7997683" y="6025100"/>
                </a:cubicBezTo>
                <a:cubicBezTo>
                  <a:pt x="8000334" y="6031063"/>
                  <a:pt x="8025513" y="6023112"/>
                  <a:pt x="8008285" y="6041665"/>
                </a:cubicBezTo>
                <a:cubicBezTo>
                  <a:pt x="8010273" y="6042990"/>
                  <a:pt x="8011598" y="6044315"/>
                  <a:pt x="8013586" y="6044978"/>
                </a:cubicBezTo>
                <a:cubicBezTo>
                  <a:pt x="8024850" y="6050279"/>
                  <a:pt x="8034789" y="6056242"/>
                  <a:pt x="8036115" y="6071482"/>
                </a:cubicBezTo>
                <a:cubicBezTo>
                  <a:pt x="8036777" y="6081421"/>
                  <a:pt x="8047379" y="6084072"/>
                  <a:pt x="8055993" y="6083409"/>
                </a:cubicBezTo>
                <a:cubicBezTo>
                  <a:pt x="8066595" y="6082747"/>
                  <a:pt x="8056656" y="6076121"/>
                  <a:pt x="8057318" y="6072808"/>
                </a:cubicBezTo>
                <a:cubicBezTo>
                  <a:pt x="8057981" y="6065519"/>
                  <a:pt x="8064607" y="6067507"/>
                  <a:pt x="8067920" y="6067507"/>
                </a:cubicBezTo>
                <a:cubicBezTo>
                  <a:pt x="8085810" y="6067507"/>
                  <a:pt x="8083823" y="6061543"/>
                  <a:pt x="8076534" y="6048954"/>
                </a:cubicBezTo>
                <a:cubicBezTo>
                  <a:pt x="8065270" y="6027750"/>
                  <a:pt x="8046716" y="6009197"/>
                  <a:pt x="8045391" y="5978055"/>
                </a:cubicBezTo>
                <a:cubicBezTo>
                  <a:pt x="8057981" y="5991307"/>
                  <a:pt x="8069245" y="6000583"/>
                  <a:pt x="8072558" y="6014498"/>
                </a:cubicBezTo>
                <a:cubicBezTo>
                  <a:pt x="8074546" y="6024437"/>
                  <a:pt x="8082497" y="6032389"/>
                  <a:pt x="8079847" y="6043653"/>
                </a:cubicBezTo>
                <a:cubicBezTo>
                  <a:pt x="8101713" y="6044315"/>
                  <a:pt x="8089786" y="6059555"/>
                  <a:pt x="8091774" y="6068832"/>
                </a:cubicBezTo>
                <a:cubicBezTo>
                  <a:pt x="8093099" y="6073470"/>
                  <a:pt x="8094424" y="6089373"/>
                  <a:pt x="8105026" y="6073470"/>
                </a:cubicBezTo>
                <a:cubicBezTo>
                  <a:pt x="8107676" y="6069494"/>
                  <a:pt x="8113640" y="6066181"/>
                  <a:pt x="8118278" y="6072145"/>
                </a:cubicBezTo>
                <a:cubicBezTo>
                  <a:pt x="8120929" y="6076121"/>
                  <a:pt x="8122917" y="6083409"/>
                  <a:pt x="8118941" y="6084072"/>
                </a:cubicBezTo>
                <a:cubicBezTo>
                  <a:pt x="8088461" y="6088710"/>
                  <a:pt x="8110990" y="6104613"/>
                  <a:pt x="8111652" y="6115877"/>
                </a:cubicBezTo>
                <a:cubicBezTo>
                  <a:pt x="8110327" y="6116540"/>
                  <a:pt x="8109002" y="6116540"/>
                  <a:pt x="8107676" y="6117202"/>
                </a:cubicBezTo>
                <a:cubicBezTo>
                  <a:pt x="8109664" y="6120515"/>
                  <a:pt x="8109664" y="6125154"/>
                  <a:pt x="8110990" y="6129129"/>
                </a:cubicBezTo>
                <a:cubicBezTo>
                  <a:pt x="8118278" y="6148345"/>
                  <a:pt x="8142795" y="6168886"/>
                  <a:pt x="8156047" y="6170211"/>
                </a:cubicBezTo>
                <a:cubicBezTo>
                  <a:pt x="8167311" y="6171536"/>
                  <a:pt x="8171287" y="6156296"/>
                  <a:pt x="8185202" y="6162922"/>
                </a:cubicBezTo>
                <a:cubicBezTo>
                  <a:pt x="8177250" y="6184789"/>
                  <a:pt x="8152071" y="6198703"/>
                  <a:pt x="8154059" y="6225208"/>
                </a:cubicBezTo>
                <a:cubicBezTo>
                  <a:pt x="8161348" y="6225208"/>
                  <a:pt x="8167311" y="6210630"/>
                  <a:pt x="8175263" y="6221232"/>
                </a:cubicBezTo>
                <a:cubicBezTo>
                  <a:pt x="8183214" y="6231834"/>
                  <a:pt x="8171950" y="6233159"/>
                  <a:pt x="8165986" y="6236472"/>
                </a:cubicBezTo>
                <a:cubicBezTo>
                  <a:pt x="8164661" y="6237134"/>
                  <a:pt x="8163998" y="6240447"/>
                  <a:pt x="8163998" y="6242435"/>
                </a:cubicBezTo>
                <a:cubicBezTo>
                  <a:pt x="8164661" y="6257013"/>
                  <a:pt x="8197129" y="6276228"/>
                  <a:pt x="8211043" y="6270265"/>
                </a:cubicBezTo>
                <a:cubicBezTo>
                  <a:pt x="8235560" y="6259000"/>
                  <a:pt x="8236223" y="6259663"/>
                  <a:pt x="8236885" y="6283517"/>
                </a:cubicBezTo>
                <a:cubicBezTo>
                  <a:pt x="8240861" y="6293456"/>
                  <a:pt x="8269353" y="6260326"/>
                  <a:pt x="8258089" y="6296769"/>
                </a:cubicBezTo>
                <a:cubicBezTo>
                  <a:pt x="8258089" y="6297432"/>
                  <a:pt x="8264052" y="6300745"/>
                  <a:pt x="8267365" y="6300745"/>
                </a:cubicBezTo>
                <a:cubicBezTo>
                  <a:pt x="8279955" y="6298094"/>
                  <a:pt x="8286581" y="6309359"/>
                  <a:pt x="8295857" y="6315322"/>
                </a:cubicBezTo>
                <a:cubicBezTo>
                  <a:pt x="8297845" y="6300745"/>
                  <a:pt x="8292544" y="6292131"/>
                  <a:pt x="8281280" y="6286830"/>
                </a:cubicBezTo>
                <a:cubicBezTo>
                  <a:pt x="8269353" y="6281529"/>
                  <a:pt x="8275316" y="6273578"/>
                  <a:pt x="8279955" y="6268940"/>
                </a:cubicBezTo>
                <a:cubicBezTo>
                  <a:pt x="8288569" y="6261651"/>
                  <a:pt x="8281943" y="6273578"/>
                  <a:pt x="8285918" y="6275566"/>
                </a:cubicBezTo>
                <a:cubicBezTo>
                  <a:pt x="8302483" y="6283517"/>
                  <a:pt x="8314410" y="6300082"/>
                  <a:pt x="8338927" y="6305383"/>
                </a:cubicBezTo>
                <a:cubicBezTo>
                  <a:pt x="8325012" y="6292131"/>
                  <a:pt x="8315073" y="6282855"/>
                  <a:pt x="8304471" y="6272915"/>
                </a:cubicBezTo>
                <a:cubicBezTo>
                  <a:pt x="8313748" y="6274241"/>
                  <a:pt x="8321699" y="6262313"/>
                  <a:pt x="8330313" y="6269602"/>
                </a:cubicBezTo>
                <a:cubicBezTo>
                  <a:pt x="8342240" y="6280867"/>
                  <a:pt x="8358143" y="6286830"/>
                  <a:pt x="8369407" y="6300745"/>
                </a:cubicBezTo>
                <a:cubicBezTo>
                  <a:pt x="8383322" y="6317973"/>
                  <a:pt x="8399887" y="6337189"/>
                  <a:pt x="8427054" y="6327249"/>
                </a:cubicBezTo>
                <a:cubicBezTo>
                  <a:pt x="8408501" y="6316647"/>
                  <a:pt x="8394586" y="6301408"/>
                  <a:pt x="8383322" y="6282855"/>
                </a:cubicBezTo>
                <a:cubicBezTo>
                  <a:pt x="8403863" y="6276891"/>
                  <a:pt x="8415127" y="6290806"/>
                  <a:pt x="8427054" y="6300082"/>
                </a:cubicBezTo>
                <a:cubicBezTo>
                  <a:pt x="8433680" y="6305383"/>
                  <a:pt x="8447595" y="6305383"/>
                  <a:pt x="8446270" y="6319298"/>
                </a:cubicBezTo>
                <a:cubicBezTo>
                  <a:pt x="8459522" y="6300082"/>
                  <a:pt x="8471449" y="6315985"/>
                  <a:pt x="8480063" y="6323274"/>
                </a:cubicBezTo>
                <a:cubicBezTo>
                  <a:pt x="8493977" y="6334538"/>
                  <a:pt x="8501266" y="6323274"/>
                  <a:pt x="8500603" y="6315985"/>
                </a:cubicBezTo>
                <a:cubicBezTo>
                  <a:pt x="8499278" y="6296769"/>
                  <a:pt x="8509217" y="6280867"/>
                  <a:pt x="8513856" y="6263639"/>
                </a:cubicBezTo>
                <a:cubicBezTo>
                  <a:pt x="8515843" y="6255025"/>
                  <a:pt x="8509880" y="6242435"/>
                  <a:pt x="8509217" y="6243098"/>
                </a:cubicBezTo>
                <a:cubicBezTo>
                  <a:pt x="8487351" y="6247736"/>
                  <a:pt x="8499941" y="6226533"/>
                  <a:pt x="8499941" y="6226533"/>
                </a:cubicBezTo>
                <a:cubicBezTo>
                  <a:pt x="8508555" y="6212618"/>
                  <a:pt x="8509880" y="6196715"/>
                  <a:pt x="8513856" y="6181476"/>
                </a:cubicBezTo>
                <a:cubicBezTo>
                  <a:pt x="8515843" y="6175512"/>
                  <a:pt x="8519819" y="6168223"/>
                  <a:pt x="8525783" y="6168223"/>
                </a:cubicBezTo>
                <a:cubicBezTo>
                  <a:pt x="8554275" y="6168886"/>
                  <a:pt x="8574153" y="6146357"/>
                  <a:pt x="8601983" y="6141719"/>
                </a:cubicBezTo>
                <a:cubicBezTo>
                  <a:pt x="8621861" y="6138406"/>
                  <a:pt x="8631800" y="6160272"/>
                  <a:pt x="8650353" y="6155634"/>
                </a:cubicBezTo>
                <a:cubicBezTo>
                  <a:pt x="8650353" y="6155634"/>
                  <a:pt x="8651678" y="6159609"/>
                  <a:pt x="8652341" y="6161597"/>
                </a:cubicBezTo>
                <a:cubicBezTo>
                  <a:pt x="8632463" y="6162922"/>
                  <a:pt x="8647703" y="6177500"/>
                  <a:pt x="8647040" y="6182800"/>
                </a:cubicBezTo>
                <a:cubicBezTo>
                  <a:pt x="8645715" y="6198703"/>
                  <a:pt x="8632463" y="6207980"/>
                  <a:pt x="8629812" y="6221894"/>
                </a:cubicBezTo>
                <a:cubicBezTo>
                  <a:pt x="8623849" y="6255025"/>
                  <a:pt x="8619210" y="6288818"/>
                  <a:pt x="8613247" y="6322611"/>
                </a:cubicBezTo>
                <a:cubicBezTo>
                  <a:pt x="8611922" y="6329237"/>
                  <a:pt x="8612584" y="6336526"/>
                  <a:pt x="8615235" y="6340502"/>
                </a:cubicBezTo>
                <a:cubicBezTo>
                  <a:pt x="8625174" y="6352428"/>
                  <a:pt x="8627824" y="6359717"/>
                  <a:pt x="8609934" y="6365681"/>
                </a:cubicBezTo>
                <a:cubicBezTo>
                  <a:pt x="8604633" y="6367006"/>
                  <a:pt x="8603308" y="6373632"/>
                  <a:pt x="8604633" y="6379595"/>
                </a:cubicBezTo>
                <a:cubicBezTo>
                  <a:pt x="8610596" y="6402787"/>
                  <a:pt x="8607946" y="6411400"/>
                  <a:pt x="8587405" y="6422665"/>
                </a:cubicBezTo>
                <a:cubicBezTo>
                  <a:pt x="8594031" y="6425978"/>
                  <a:pt x="8602645" y="6427303"/>
                  <a:pt x="8605296" y="6431942"/>
                </a:cubicBezTo>
                <a:cubicBezTo>
                  <a:pt x="8615897" y="6449169"/>
                  <a:pt x="8631800" y="6428628"/>
                  <a:pt x="8642402" y="6438568"/>
                </a:cubicBezTo>
                <a:cubicBezTo>
                  <a:pt x="8643727" y="6422002"/>
                  <a:pt x="8653666" y="6427303"/>
                  <a:pt x="8662280" y="6429954"/>
                </a:cubicBezTo>
                <a:cubicBezTo>
                  <a:pt x="8665593" y="6431279"/>
                  <a:pt x="8670894" y="6432604"/>
                  <a:pt x="8669569" y="6437242"/>
                </a:cubicBezTo>
                <a:cubicBezTo>
                  <a:pt x="8666256" y="6445856"/>
                  <a:pt x="8663605" y="6437905"/>
                  <a:pt x="8660292" y="6436580"/>
                </a:cubicBezTo>
                <a:cubicBezTo>
                  <a:pt x="8640414" y="6430616"/>
                  <a:pt x="8661617" y="6456458"/>
                  <a:pt x="8645715" y="6455795"/>
                </a:cubicBezTo>
                <a:cubicBezTo>
                  <a:pt x="8643064" y="6455795"/>
                  <a:pt x="8650353" y="6459771"/>
                  <a:pt x="8653003" y="6461759"/>
                </a:cubicBezTo>
                <a:cubicBezTo>
                  <a:pt x="8659630" y="6453808"/>
                  <a:pt x="8670894" y="6485613"/>
                  <a:pt x="8675532" y="6459771"/>
                </a:cubicBezTo>
                <a:cubicBezTo>
                  <a:pt x="8675532" y="6459108"/>
                  <a:pt x="8680833" y="6458446"/>
                  <a:pt x="8681496" y="6459108"/>
                </a:cubicBezTo>
                <a:cubicBezTo>
                  <a:pt x="8691435" y="6468385"/>
                  <a:pt x="8701374" y="6468385"/>
                  <a:pt x="8713301" y="6461759"/>
                </a:cubicBezTo>
                <a:cubicBezTo>
                  <a:pt x="8719264" y="6458446"/>
                  <a:pt x="8725228" y="6467060"/>
                  <a:pt x="8727878" y="6473023"/>
                </a:cubicBezTo>
                <a:cubicBezTo>
                  <a:pt x="8723903" y="6479649"/>
                  <a:pt x="8713963" y="6475011"/>
                  <a:pt x="8712638" y="6483625"/>
                </a:cubicBezTo>
                <a:cubicBezTo>
                  <a:pt x="8724565" y="6482962"/>
                  <a:pt x="8736492" y="6487600"/>
                  <a:pt x="8747757" y="6476336"/>
                </a:cubicBezTo>
                <a:cubicBezTo>
                  <a:pt x="8749082" y="6502178"/>
                  <a:pt x="8731854" y="6510792"/>
                  <a:pt x="8717939" y="6522719"/>
                </a:cubicBezTo>
                <a:cubicBezTo>
                  <a:pt x="8731854" y="6543260"/>
                  <a:pt x="8748419" y="6526694"/>
                  <a:pt x="8763659" y="6525369"/>
                </a:cubicBezTo>
                <a:cubicBezTo>
                  <a:pt x="8775586" y="6524707"/>
                  <a:pt x="8761671" y="6511455"/>
                  <a:pt x="8768960" y="6506816"/>
                </a:cubicBezTo>
                <a:cubicBezTo>
                  <a:pt x="8774261" y="6513442"/>
                  <a:pt x="8779562" y="6520068"/>
                  <a:pt x="8786850" y="6528682"/>
                </a:cubicBezTo>
                <a:cubicBezTo>
                  <a:pt x="8794139" y="6496877"/>
                  <a:pt x="8800765" y="6520068"/>
                  <a:pt x="8808717" y="6528020"/>
                </a:cubicBezTo>
                <a:cubicBezTo>
                  <a:pt x="8809379" y="6520068"/>
                  <a:pt x="8809379" y="6515430"/>
                  <a:pt x="8809379" y="6510129"/>
                </a:cubicBezTo>
                <a:cubicBezTo>
                  <a:pt x="8819318" y="6509467"/>
                  <a:pt x="8816668" y="6524707"/>
                  <a:pt x="8823957" y="6522056"/>
                </a:cubicBezTo>
                <a:cubicBezTo>
                  <a:pt x="8846485" y="6514105"/>
                  <a:pt x="8841847" y="6530670"/>
                  <a:pt x="8841847" y="6541934"/>
                </a:cubicBezTo>
                <a:cubicBezTo>
                  <a:pt x="8841847" y="6581691"/>
                  <a:pt x="8841847" y="6621447"/>
                  <a:pt x="8841847" y="6661867"/>
                </a:cubicBezTo>
                <a:cubicBezTo>
                  <a:pt x="8841847" y="6671806"/>
                  <a:pt x="8841847" y="6681745"/>
                  <a:pt x="8841847" y="6692347"/>
                </a:cubicBezTo>
                <a:cubicBezTo>
                  <a:pt x="8846485" y="6691684"/>
                  <a:pt x="8850461" y="6690359"/>
                  <a:pt x="8855099" y="6689696"/>
                </a:cubicBezTo>
                <a:cubicBezTo>
                  <a:pt x="8867689" y="6687708"/>
                  <a:pt x="8880278" y="6685058"/>
                  <a:pt x="8885579" y="6700960"/>
                </a:cubicBezTo>
                <a:cubicBezTo>
                  <a:pt x="8877628" y="6724152"/>
                  <a:pt x="8866363" y="6733428"/>
                  <a:pt x="8849798" y="6732103"/>
                </a:cubicBezTo>
                <a:cubicBezTo>
                  <a:pt x="8858412" y="6734754"/>
                  <a:pt x="8867026" y="6737404"/>
                  <a:pt x="8874977" y="6732766"/>
                </a:cubicBezTo>
                <a:cubicBezTo>
                  <a:pt x="8893530" y="6720176"/>
                  <a:pt x="8912746" y="6716200"/>
                  <a:pt x="8933950" y="6720839"/>
                </a:cubicBezTo>
                <a:cubicBezTo>
                  <a:pt x="8934612" y="6720839"/>
                  <a:pt x="8935275" y="6722164"/>
                  <a:pt x="8935937" y="6722164"/>
                </a:cubicBezTo>
                <a:cubicBezTo>
                  <a:pt x="8960454" y="6717526"/>
                  <a:pt x="8983645" y="6723489"/>
                  <a:pt x="9004186" y="6735416"/>
                </a:cubicBezTo>
                <a:cubicBezTo>
                  <a:pt x="9017438" y="6742705"/>
                  <a:pt x="9025390" y="6742705"/>
                  <a:pt x="9036654" y="6734091"/>
                </a:cubicBezTo>
                <a:cubicBezTo>
                  <a:pt x="9055870" y="6718851"/>
                  <a:pt x="9081049" y="6724815"/>
                  <a:pt x="9097614" y="6741380"/>
                </a:cubicBezTo>
                <a:cubicBezTo>
                  <a:pt x="9117492" y="6761258"/>
                  <a:pt x="9102915" y="6781136"/>
                  <a:pt x="9100927" y="6799026"/>
                </a:cubicBezTo>
                <a:cubicBezTo>
                  <a:pt x="9124781" y="6789087"/>
                  <a:pt x="9134720" y="6810954"/>
                  <a:pt x="9149960" y="6820230"/>
                </a:cubicBezTo>
                <a:cubicBezTo>
                  <a:pt x="9146647" y="6832819"/>
                  <a:pt x="9141346" y="6844747"/>
                  <a:pt x="9136045" y="6856674"/>
                </a:cubicBezTo>
                <a:cubicBezTo>
                  <a:pt x="9136045" y="6856674"/>
                  <a:pt x="7952" y="6856011"/>
                  <a:pt x="0" y="6856011"/>
                </a:cubicBezTo>
                <a:cubicBezTo>
                  <a:pt x="0" y="4635609"/>
                  <a:pt x="0" y="36445"/>
                  <a:pt x="0" y="29156"/>
                </a:cubicBezTo>
                <a:cubicBezTo>
                  <a:pt x="0" y="21205"/>
                  <a:pt x="0" y="13916"/>
                  <a:pt x="0" y="5965"/>
                </a:cubicBezTo>
                <a:cubicBezTo>
                  <a:pt x="13915" y="2984"/>
                  <a:pt x="28327" y="1162"/>
                  <a:pt x="41911" y="3812"/>
                </a:cubicBezTo>
                <a:close/>
                <a:moveTo>
                  <a:pt x="99388" y="0"/>
                </a:moveTo>
                <a:cubicBezTo>
                  <a:pt x="106014" y="10602"/>
                  <a:pt x="117279" y="11264"/>
                  <a:pt x="116616" y="26504"/>
                </a:cubicBezTo>
                <a:cubicBezTo>
                  <a:pt x="107340" y="19878"/>
                  <a:pt x="97401" y="16565"/>
                  <a:pt x="99388" y="0"/>
                </a:cubicBezTo>
                <a:close/>
              </a:path>
            </a:pathLst>
          </a:custGeom>
          <a:solidFill>
            <a:schemeClr val="bg1">
              <a:lumMod val="95000"/>
            </a:schemeClr>
          </a:solidFill>
        </p:spPr>
        <p:txBody>
          <a:bodyPr wrap="square" tIns="4846320"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90" r:id="rId4"/>
    <p:sldLayoutId id="2147483678" r:id="rId5"/>
    <p:sldLayoutId id="2147483679" r:id="rId6"/>
    <p:sldLayoutId id="2147483680" r:id="rId7"/>
    <p:sldLayoutId id="2147483692" r:id="rId8"/>
    <p:sldLayoutId id="2147483682" r:id="rId9"/>
    <p:sldLayoutId id="2147483684" r:id="rId10"/>
    <p:sldLayoutId id="2147483686" r:id="rId11"/>
    <p:sldLayoutId id="2147483689" r:id="rId12"/>
    <p:sldLayoutId id="2147483687" r:id="rId13"/>
    <p:sldLayoutId id="2147483671"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lashon.co/%D7%9E%D7%A1%D7%A2-%D7%9C%D7%9E%D7%99%D7%93%D7%94-%D7%90%D7%9E%D7%99%D7%AA" TargetMode="External"/><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hyperlink" Target="https://www.lashon.co/%D7%9E%D7%A1%D7%A2-%D7%9C%D7%9E%D7%99%D7%93%D7%94-%D7%90%D7%9E%D7%99%D7%AA" TargetMode="External"/><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file:///C:\Users\User\Downloads\&#1514;&#1504;&#1493;&#1506;&#1493;&#1514;%20&#1492;&#1504;&#1493;&#1506;&#1512;.docx#_ftnref1" TargetMode="External"/><Relationship Id="rId2" Type="http://schemas.openxmlformats.org/officeDocument/2006/relationships/hyperlink" Target="file:///C:\Users\User\Downloads\&#1514;&#1504;&#1493;&#1506;&#1493;&#1514;%20&#1492;&#1504;&#1493;&#1506;&#1512;.docx#_ftn1" TargetMode="Externa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ww.lashon.co/%D7%9E%D7%A1%D7%A2-%D7%9C%D7%9E%D7%99%D7%93%D7%94-%D7%90%D7%9E%D7%99%D7%AA"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file:///C:\Users\User\Downloads\&#1514;&#1504;&#1493;&#1506;&#1493;&#1514;%20&#1492;&#1504;&#1493;&#1506;&#1512;.docx#_ftnref1" TargetMode="External"/><Relationship Id="rId2" Type="http://schemas.openxmlformats.org/officeDocument/2006/relationships/hyperlink" Target="file:///C:\Users\User\Downloads\&#1514;&#1504;&#1493;&#1506;&#1493;&#1514;%20&#1492;&#1504;&#1493;&#1506;&#1512;.docx#_ftn1" TargetMode="Externa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ww.lashon.co/%D7%9E%D7%A1%D7%A2-%D7%9C%D7%9E%D7%99%D7%93%D7%94-%D7%90%D7%9E%D7%99%D7%AA"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file:///C:\Users\User\Downloads\&#1514;&#1504;&#1493;&#1506;&#1493;&#1514;%20&#1492;&#1504;&#1493;&#1506;&#1512;.docx#_ftnref1" TargetMode="External"/><Relationship Id="rId2" Type="http://schemas.openxmlformats.org/officeDocument/2006/relationships/hyperlink" Target="file:///C:\Users\User\Downloads\&#1514;&#1504;&#1493;&#1506;&#1493;&#1514;%20&#1492;&#1504;&#1493;&#1506;&#1512;.docx#_ftn1" TargetMode="Externa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ww.lashon.co/%D7%9E%D7%A1%D7%A2-%D7%9C%D7%9E%D7%99%D7%93%D7%94-%D7%90%D7%9E%D7%99%D7%AA"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file:///C:\Users\User\Downloads\&#1514;&#1504;&#1493;&#1506;&#1493;&#1514;%20&#1492;&#1504;&#1493;&#1506;&#1512;.docx#_ftnref1" TargetMode="External"/><Relationship Id="rId2" Type="http://schemas.openxmlformats.org/officeDocument/2006/relationships/hyperlink" Target="file:///C:\Users\User\Downloads\&#1514;&#1504;&#1493;&#1506;&#1493;&#1514;%20&#1492;&#1504;&#1493;&#1506;&#1512;.docx#_ftn1" TargetMode="Externa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ww.lashon.co/%D7%9E%D7%A1%D7%A2-%D7%9C%D7%9E%D7%99%D7%93%D7%94-%D7%90%D7%9E%D7%99%D7%AA"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AbJzhf5ldlI&amp;feature=youtu.be" TargetMode="Externa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hyperlink" Target="https://www.lashon.co/%D7%9E%D7%A1%D7%A2-%D7%9C%D7%9E%D7%99%D7%93%D7%94-%D7%90%D7%9E%D7%99%D7%AA"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file:///C:\Users\User\Downloads\&#1514;&#1504;&#1493;&#1506;&#1493;&#1514;%20&#1492;&#1504;&#1493;&#1506;&#1512;.docx#_ftnref1" TargetMode="External"/><Relationship Id="rId2" Type="http://schemas.openxmlformats.org/officeDocument/2006/relationships/hyperlink" Target="file:///C:\Users\User\Downloads\&#1514;&#1504;&#1493;&#1506;&#1493;&#1514;%20&#1492;&#1504;&#1493;&#1506;&#1512;.docx#_ftn1"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hyperlink" Target="https://www.lashon.co/%D7%9E%D7%A1%D7%A2-%D7%9C%D7%9E%D7%99%D7%93%D7%94-%D7%90%D7%9E%D7%99%D7%A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file:///C:\Users\User\Downloads\&#1514;&#1504;&#1493;&#1506;&#1493;&#1514;%20&#1492;&#1504;&#1493;&#1506;&#1512;.docx#_ftnref1" TargetMode="External"/><Relationship Id="rId2" Type="http://schemas.openxmlformats.org/officeDocument/2006/relationships/hyperlink" Target="file:///C:\Users\User\Downloads\&#1514;&#1504;&#1493;&#1506;&#1493;&#1514;%20&#1492;&#1504;&#1493;&#1506;&#1512;.docx#_ftn1"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hyperlink" Target="https://www.lashon.co/%D7%9E%D7%A1%D7%A2-%D7%9C%D7%9E%D7%99%D7%93%D7%94-%D7%90%D7%9E%D7%99%D7%AA"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7" Type="http://schemas.openxmlformats.org/officeDocument/2006/relationships/hyperlink" Target="https://www.themarker.com/opinion/1.4324028" TargetMode="External"/><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hyperlink" Target="https://www.themarker.com/opinion/1.3428028" TargetMode="External"/><Relationship Id="rId5" Type="http://schemas.openxmlformats.org/officeDocument/2006/relationships/hyperlink" Target="https://www.themarker.com/misc/tags/1.610326"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s://www.lashon.co/%D7%9E%D7%A1%D7%A2-%D7%9C%D7%9E%D7%99%D7%93%D7%94-%D7%90%D7%9E%D7%99%D7%AA" TargetMode="External"/><Relationship Id="rId7" Type="http://schemas.openxmlformats.org/officeDocument/2006/relationships/hyperlink" Target="https://www.themarker.com/opinion/1.4324028" TargetMode="External"/><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hyperlink" Target="https://www.themarker.com/opinion/1.3428028" TargetMode="External"/><Relationship Id="rId5" Type="http://schemas.openxmlformats.org/officeDocument/2006/relationships/hyperlink" Target="https://www.themarker.com/misc/tags/1.610326"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file:///C:\Users\User\Downloads\&#1514;&#1504;&#1493;&#1506;&#1493;&#1514;%20&#1492;&#1504;&#1493;&#1506;&#1512;.docx#_ftn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file:///C:\Users\User\Downloads\&#1514;&#1504;&#1493;&#1506;&#1493;&#1514;%20&#1492;&#1504;&#1493;&#1506;&#1512;.docx#_ftn1"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6.xml"/><Relationship Id="rId7" Type="http://schemas.openxmlformats.org/officeDocument/2006/relationships/image" Target="../media/image21.png"/><Relationship Id="rId12"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openxmlformats.org/officeDocument/2006/relationships/hyperlink" Target="https://www.lashon.co/%D7%9E%D7%A1%D7%A2-%D7%9C%D7%9E%D7%99%D7%93%D7%94-%D7%90%D7%9E%D7%99%D7%AA" TargetMode="External"/><Relationship Id="rId5" Type="http://schemas.openxmlformats.org/officeDocument/2006/relationships/diagramColors" Target="../diagrams/colors6.xml"/><Relationship Id="rId10" Type="http://schemas.openxmlformats.org/officeDocument/2006/relationships/image" Target="../media/image24.svg"/><Relationship Id="rId4" Type="http://schemas.openxmlformats.org/officeDocument/2006/relationships/diagramQuickStyle" Target="../diagrams/quickStyle6.xml"/><Relationship Id="rId9" Type="http://schemas.openxmlformats.org/officeDocument/2006/relationships/image" Target="../media/image23.png"/></Relationships>
</file>

<file path=ppt/slides/_rels/slide3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7.xml"/><Relationship Id="rId7" Type="http://schemas.openxmlformats.org/officeDocument/2006/relationships/image" Target="../media/image21.png"/><Relationship Id="rId12"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openxmlformats.org/officeDocument/2006/relationships/hyperlink" Target="https://www.lashon.co/%D7%9E%D7%A1%D7%A2-%D7%9C%D7%9E%D7%99%D7%93%D7%94-%D7%90%D7%9E%D7%99%D7%AA" TargetMode="External"/><Relationship Id="rId5" Type="http://schemas.openxmlformats.org/officeDocument/2006/relationships/diagramColors" Target="../diagrams/colors7.xml"/><Relationship Id="rId10" Type="http://schemas.openxmlformats.org/officeDocument/2006/relationships/image" Target="../media/image24.svg"/><Relationship Id="rId4" Type="http://schemas.openxmlformats.org/officeDocument/2006/relationships/diagramQuickStyle" Target="../diagrams/quickStyle7.xml"/><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hyperlink" Target="https://www.lashon.co/%D7%9E%D7%A1%D7%A2-%D7%9C%D7%9E%D7%99%D7%93%D7%94-%D7%90%D7%9E%D7%99%D7%AA" TargetMode="External"/><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8.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9.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0.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1.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2.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3.xml"/><Relationship Id="rId7" Type="http://schemas.openxmlformats.org/officeDocument/2006/relationships/hyperlink" Target="https://www.lashon.co/%D7%9E%D7%A1%D7%A2-%D7%9C%D7%9E%D7%99%D7%93%D7%94-%D7%90%D7%9E%D7%99%D7%AA" TargetMode="Externa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image" Target="../media/image7.PNG"/><Relationship Id="rId4" Type="http://schemas.openxmlformats.org/officeDocument/2006/relationships/image" Target="../media/image27.png"/><Relationship Id="rId9" Type="http://schemas.openxmlformats.org/officeDocument/2006/relationships/hyperlink" Target="https://www.lashon.co/%D7%9E%D7%A1%D7%A2-%D7%9C%D7%9E%D7%99%D7%93%D7%94-%D7%90%D7%9E%D7%99%D7%AA"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ashon.co/%D7%9E%D7%A1%D7%A2-%D7%9C%D7%9E%D7%99%D7%93%D7%94-%D7%90%D7%9E%D7%99%D7%AA"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hyperlink" Target="https://www.lashon.co/%D7%9E%D7%A1%D7%A2-%D7%9C%D7%9E%D7%99%D7%93%D7%94-%D7%90%D7%9E%D7%99%D7%AA"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ixabay.com/en/dog-cavalier-king-charles-spaniel-2442253/" TargetMode="External"/><Relationship Id="rId7" Type="http://schemas.openxmlformats.org/officeDocument/2006/relationships/diagramColors" Target="../diagrams/colors1.xml"/><Relationship Id="rId2" Type="http://schemas.openxmlformats.org/officeDocument/2006/relationships/image" Target="../media/image19.jpg"/><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0" Type="http://schemas.openxmlformats.org/officeDocument/2006/relationships/hyperlink" Target="https://www.lashon.co/%D7%9E%D7%A1%D7%A2-%D7%9C%D7%9E%D7%99%D7%93%D7%94-%D7%90%D7%9E%D7%99%D7%AA" TargetMode="External"/><Relationship Id="rId4" Type="http://schemas.openxmlformats.org/officeDocument/2006/relationships/diagramData" Target="../diagrams/data1.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hyperlink" Target="https://www.lashon.co/%D7%9E%D7%A1%D7%A2-%D7%9C%D7%9E%D7%99%D7%93%D7%94-%D7%90%D7%9E%D7%99%D7%AA" TargetMode="External"/><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s://www.lashon.co/%D7%9E%D7%A1%D7%A2-%D7%9C%D7%9E%D7%99%D7%93%D7%94-%D7%90%D7%9E%D7%99%D7%AA" TargetMode="External"/><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0" y="5019472"/>
            <a:ext cx="12192000" cy="923330"/>
          </a:xfrm>
          <a:prstGeom prst="rect">
            <a:avLst/>
          </a:prstGeom>
          <a:noFill/>
        </p:spPr>
        <p:txBody>
          <a:bodyPr wrap="square" rtlCol="0" anchor="ctr">
            <a:spAutoFit/>
          </a:bodyPr>
          <a:lstStyle/>
          <a:p>
            <a:pPr algn="ctr" rtl="1"/>
            <a:r>
              <a:rPr lang="he-IL" altLang="ko-KR" sz="5400" dirty="0">
                <a:solidFill>
                  <a:schemeClr val="bg1"/>
                </a:solidFill>
                <a:latin typeface="+mj-lt"/>
                <a:cs typeface="Arial" pitchFamily="34" charset="0"/>
              </a:rPr>
              <a:t>חודש ארגון תשפ"א</a:t>
            </a:r>
            <a:endParaRPr lang="ko-KR" altLang="en-US" sz="5400"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142" y="5899022"/>
            <a:ext cx="12191853" cy="379656"/>
          </a:xfrm>
          <a:prstGeom prst="rect">
            <a:avLst/>
          </a:prstGeom>
          <a:noFill/>
        </p:spPr>
        <p:txBody>
          <a:bodyPr wrap="square" rtlCol="0" anchor="ctr">
            <a:spAutoFit/>
          </a:bodyPr>
          <a:lstStyle/>
          <a:p>
            <a:pPr algn="ctr"/>
            <a:r>
              <a:rPr lang="he-IL" altLang="ko-KR" sz="1867" dirty="0">
                <a:solidFill>
                  <a:schemeClr val="bg1"/>
                </a:solidFill>
                <a:cs typeface="Arial" pitchFamily="34" charset="0"/>
              </a:rPr>
              <a:t>רגע לפני שנסייד את הקירות בסניף</a:t>
            </a:r>
            <a:endParaRPr lang="ko-KR" altLang="en-US" sz="1867" dirty="0">
              <a:solidFill>
                <a:schemeClr val="bg1"/>
              </a:solidFill>
              <a:cs typeface="Arial" pitchFamily="34" charset="0"/>
            </a:endParaRPr>
          </a:p>
        </p:txBody>
      </p:sp>
      <p:sp>
        <p:nvSpPr>
          <p:cNvPr id="11" name="Freeform: Shape 10">
            <a:extLst>
              <a:ext uri="{FF2B5EF4-FFF2-40B4-BE49-F238E27FC236}">
                <a16:creationId xmlns:a16="http://schemas.microsoft.com/office/drawing/2014/main" id="{1E1F16F4-86BD-4927-87D4-4145CC1094DF}"/>
              </a:ext>
            </a:extLst>
          </p:cNvPr>
          <p:cNvSpPr/>
          <p:nvPr/>
        </p:nvSpPr>
        <p:spPr>
          <a:xfrm rot="10800000">
            <a:off x="2026297" y="2181006"/>
            <a:ext cx="8526117" cy="2330966"/>
          </a:xfrm>
          <a:custGeom>
            <a:avLst/>
            <a:gdLst>
              <a:gd name="connsiteX0" fmla="*/ 511803 w 9095640"/>
              <a:gd name="connsiteY0" fmla="*/ 292298 h 2330966"/>
              <a:gd name="connsiteX1" fmla="*/ 515247 w 9095640"/>
              <a:gd name="connsiteY1" fmla="*/ 286422 h 2330966"/>
              <a:gd name="connsiteX2" fmla="*/ 512951 w 9095640"/>
              <a:gd name="connsiteY2" fmla="*/ 285689 h 2330966"/>
              <a:gd name="connsiteX3" fmla="*/ 511803 w 9095640"/>
              <a:gd name="connsiteY3" fmla="*/ 292298 h 2330966"/>
              <a:gd name="connsiteX4" fmla="*/ 314167 w 9095640"/>
              <a:gd name="connsiteY4" fmla="*/ 626245 h 2330966"/>
              <a:gd name="connsiteX5" fmla="*/ 320695 w 9095640"/>
              <a:gd name="connsiteY5" fmla="*/ 623491 h 2330966"/>
              <a:gd name="connsiteX6" fmla="*/ 320508 w 9095640"/>
              <a:gd name="connsiteY6" fmla="*/ 623849 h 2330966"/>
              <a:gd name="connsiteX7" fmla="*/ 315127 w 9095640"/>
              <a:gd name="connsiteY7" fmla="*/ 625969 h 2330966"/>
              <a:gd name="connsiteX8" fmla="*/ 314167 w 9095640"/>
              <a:gd name="connsiteY8" fmla="*/ 626245 h 2330966"/>
              <a:gd name="connsiteX9" fmla="*/ 576654 w 9095640"/>
              <a:gd name="connsiteY9" fmla="*/ 845999 h 2330966"/>
              <a:gd name="connsiteX10" fmla="*/ 575506 w 9095640"/>
              <a:gd name="connsiteY10" fmla="*/ 842327 h 2330966"/>
              <a:gd name="connsiteX11" fmla="*/ 573211 w 9095640"/>
              <a:gd name="connsiteY11" fmla="*/ 843796 h 2330966"/>
              <a:gd name="connsiteX12" fmla="*/ 576654 w 9095640"/>
              <a:gd name="connsiteY12" fmla="*/ 845999 h 2330966"/>
              <a:gd name="connsiteX13" fmla="*/ 4218521 w 9095640"/>
              <a:gd name="connsiteY13" fmla="*/ 2247083 h 2330966"/>
              <a:gd name="connsiteX14" fmla="*/ 4061955 w 9095640"/>
              <a:gd name="connsiteY14" fmla="*/ 2229471 h 2330966"/>
              <a:gd name="connsiteX15" fmla="*/ 4040506 w 9095640"/>
              <a:gd name="connsiteY15" fmla="*/ 2223412 h 2330966"/>
              <a:gd name="connsiteX16" fmla="*/ 4035953 w 9095640"/>
              <a:gd name="connsiteY16" fmla="*/ 2220977 h 2330966"/>
              <a:gd name="connsiteX17" fmla="*/ 4135756 w 9095640"/>
              <a:gd name="connsiteY17" fmla="*/ 2234328 h 2330966"/>
              <a:gd name="connsiteX18" fmla="*/ 4221499 w 9095640"/>
              <a:gd name="connsiteY18" fmla="*/ 2245627 h 2330966"/>
              <a:gd name="connsiteX19" fmla="*/ 4216620 w 9095640"/>
              <a:gd name="connsiteY19" fmla="*/ 2248013 h 2330966"/>
              <a:gd name="connsiteX20" fmla="*/ 4218521 w 9095640"/>
              <a:gd name="connsiteY20" fmla="*/ 2247083 h 2330966"/>
              <a:gd name="connsiteX21" fmla="*/ 4218629 w 9095640"/>
              <a:gd name="connsiteY21" fmla="*/ 2247096 h 2330966"/>
              <a:gd name="connsiteX22" fmla="*/ 4216620 w 9095640"/>
              <a:gd name="connsiteY22" fmla="*/ 2248013 h 2330966"/>
              <a:gd name="connsiteX23" fmla="*/ 406798 w 9095640"/>
              <a:gd name="connsiteY23" fmla="*/ 2330811 h 2330966"/>
              <a:gd name="connsiteX24" fmla="*/ 321861 w 9095640"/>
              <a:gd name="connsiteY24" fmla="*/ 2299968 h 2330966"/>
              <a:gd name="connsiteX25" fmla="*/ 320713 w 9095640"/>
              <a:gd name="connsiteY25" fmla="*/ 2268392 h 2330966"/>
              <a:gd name="connsiteX26" fmla="*/ 236350 w 9095640"/>
              <a:gd name="connsiteY26" fmla="*/ 2018712 h 2330966"/>
              <a:gd name="connsiteX27" fmla="*/ 139361 w 9095640"/>
              <a:gd name="connsiteY27" fmla="*/ 1688987 h 2330966"/>
              <a:gd name="connsiteX28" fmla="*/ 137066 w 9095640"/>
              <a:gd name="connsiteY28" fmla="*/ 1441510 h 2330966"/>
              <a:gd name="connsiteX29" fmla="*/ 130179 w 9095640"/>
              <a:gd name="connsiteY29" fmla="*/ 1353389 h 2330966"/>
              <a:gd name="connsiteX30" fmla="*/ 122145 w 9095640"/>
              <a:gd name="connsiteY30" fmla="*/ 1236627 h 2330966"/>
              <a:gd name="connsiteX31" fmla="*/ 85415 w 9095640"/>
              <a:gd name="connsiteY31" fmla="*/ 1155113 h 2330966"/>
              <a:gd name="connsiteX32" fmla="*/ 34338 w 9095640"/>
              <a:gd name="connsiteY32" fmla="*/ 1080943 h 2330966"/>
              <a:gd name="connsiteX33" fmla="*/ 14252 w 9095640"/>
              <a:gd name="connsiteY33" fmla="*/ 1055242 h 2330966"/>
              <a:gd name="connsiteX34" fmla="*/ 613 w 9095640"/>
              <a:gd name="connsiteY34" fmla="*/ 967050 h 2330966"/>
              <a:gd name="connsiteX35" fmla="*/ 0 w 9095640"/>
              <a:gd name="connsiteY35" fmla="*/ 953406 h 2330966"/>
              <a:gd name="connsiteX36" fmla="*/ 385767 w 9095640"/>
              <a:gd name="connsiteY36" fmla="*/ 953406 h 2330966"/>
              <a:gd name="connsiteX37" fmla="*/ 388415 w 9095640"/>
              <a:gd name="connsiteY37" fmla="*/ 948075 h 2330966"/>
              <a:gd name="connsiteX38" fmla="*/ 356277 w 9095640"/>
              <a:gd name="connsiteY38" fmla="*/ 925310 h 2330966"/>
              <a:gd name="connsiteX39" fmla="*/ 313235 w 9095640"/>
              <a:gd name="connsiteY39" fmla="*/ 863625 h 2330966"/>
              <a:gd name="connsiteX40" fmla="*/ 312661 w 9095640"/>
              <a:gd name="connsiteY40" fmla="*/ 859218 h 2330966"/>
              <a:gd name="connsiteX41" fmla="*/ 285114 w 9095640"/>
              <a:gd name="connsiteY41" fmla="*/ 740252 h 2330966"/>
              <a:gd name="connsiteX42" fmla="*/ 285114 w 9095640"/>
              <a:gd name="connsiteY42" fmla="*/ 739519 h 2330966"/>
              <a:gd name="connsiteX43" fmla="*/ 284540 w 9095640"/>
              <a:gd name="connsiteY43" fmla="*/ 739519 h 2330966"/>
              <a:gd name="connsiteX44" fmla="*/ 283966 w 9095640"/>
              <a:gd name="connsiteY44" fmla="*/ 739519 h 2330966"/>
              <a:gd name="connsiteX45" fmla="*/ 262732 w 9095640"/>
              <a:gd name="connsiteY45" fmla="*/ 738050 h 2330966"/>
              <a:gd name="connsiteX46" fmla="*/ 261010 w 9095640"/>
              <a:gd name="connsiteY46" fmla="*/ 738050 h 2330966"/>
              <a:gd name="connsiteX47" fmla="*/ 260436 w 9095640"/>
              <a:gd name="connsiteY47" fmla="*/ 738050 h 2330966"/>
              <a:gd name="connsiteX48" fmla="*/ 259288 w 9095640"/>
              <a:gd name="connsiteY48" fmla="*/ 738050 h 2330966"/>
              <a:gd name="connsiteX49" fmla="*/ 256993 w 9095640"/>
              <a:gd name="connsiteY49" fmla="*/ 738050 h 2330966"/>
              <a:gd name="connsiteX50" fmla="*/ 232889 w 9095640"/>
              <a:gd name="connsiteY50" fmla="*/ 696192 h 2330966"/>
              <a:gd name="connsiteX51" fmla="*/ 269045 w 9095640"/>
              <a:gd name="connsiteY51" fmla="*/ 691785 h 2330966"/>
              <a:gd name="connsiteX52" fmla="*/ 500326 w 9095640"/>
              <a:gd name="connsiteY52" fmla="*/ 687379 h 2330966"/>
              <a:gd name="connsiteX53" fmla="*/ 421701 w 9095640"/>
              <a:gd name="connsiteY53" fmla="*/ 637444 h 2330966"/>
              <a:gd name="connsiteX54" fmla="*/ 314957 w 9095640"/>
              <a:gd name="connsiteY54" fmla="*/ 634506 h 2330966"/>
              <a:gd name="connsiteX55" fmla="*/ 320508 w 9095640"/>
              <a:gd name="connsiteY55" fmla="*/ 623849 h 2330966"/>
              <a:gd name="connsiteX56" fmla="*/ 327008 w 9095640"/>
              <a:gd name="connsiteY56" fmla="*/ 621288 h 2330966"/>
              <a:gd name="connsiteX57" fmla="*/ 483682 w 9095640"/>
              <a:gd name="connsiteY57" fmla="*/ 493511 h 2330966"/>
              <a:gd name="connsiteX58" fmla="*/ 484256 w 9095640"/>
              <a:gd name="connsiteY58" fmla="*/ 436966 h 2330966"/>
              <a:gd name="connsiteX59" fmla="*/ 433753 w 9095640"/>
              <a:gd name="connsiteY59" fmla="*/ 347374 h 2330966"/>
              <a:gd name="connsiteX60" fmla="*/ 510656 w 9095640"/>
              <a:gd name="connsiteY60" fmla="*/ 293033 h 2330966"/>
              <a:gd name="connsiteX61" fmla="*/ 487700 w 9095640"/>
              <a:gd name="connsiteY61" fmla="*/ 269533 h 2330966"/>
              <a:gd name="connsiteX62" fmla="*/ 429736 w 9095640"/>
              <a:gd name="connsiteY62" fmla="*/ 258517 h 2330966"/>
              <a:gd name="connsiteX63" fmla="*/ 355703 w 9095640"/>
              <a:gd name="connsiteY63" fmla="*/ 235753 h 2330966"/>
              <a:gd name="connsiteX64" fmla="*/ 379233 w 9095640"/>
              <a:gd name="connsiteY64" fmla="*/ 177739 h 2330966"/>
              <a:gd name="connsiteX65" fmla="*/ 377511 w 9095640"/>
              <a:gd name="connsiteY65" fmla="*/ 177739 h 2330966"/>
              <a:gd name="connsiteX66" fmla="*/ 356994 w 9095640"/>
              <a:gd name="connsiteY66" fmla="*/ 173884 h 2330966"/>
              <a:gd name="connsiteX67" fmla="*/ 333895 w 9095640"/>
              <a:gd name="connsiteY67" fmla="*/ 168927 h 2330966"/>
              <a:gd name="connsiteX68" fmla="*/ 334469 w 9095640"/>
              <a:gd name="connsiteY68" fmla="*/ 169661 h 2330966"/>
              <a:gd name="connsiteX69" fmla="*/ 331599 w 9095640"/>
              <a:gd name="connsiteY69" fmla="*/ 165989 h 2330966"/>
              <a:gd name="connsiteX70" fmla="*/ 350538 w 9095640"/>
              <a:gd name="connsiteY70" fmla="*/ 118257 h 2330966"/>
              <a:gd name="connsiteX71" fmla="*/ 405058 w 9095640"/>
              <a:gd name="connsiteY71" fmla="*/ 146162 h 2330966"/>
              <a:gd name="connsiteX72" fmla="*/ 417684 w 9095640"/>
              <a:gd name="connsiteY72" fmla="*/ 146896 h 2330966"/>
              <a:gd name="connsiteX73" fmla="*/ 544516 w 9095640"/>
              <a:gd name="connsiteY73" fmla="*/ 150567 h 2330966"/>
              <a:gd name="connsiteX74" fmla="*/ 582967 w 9095640"/>
              <a:gd name="connsiteY74" fmla="*/ 160849 h 2330966"/>
              <a:gd name="connsiteX75" fmla="*/ 608218 w 9095640"/>
              <a:gd name="connsiteY75" fmla="*/ 160849 h 2330966"/>
              <a:gd name="connsiteX76" fmla="*/ 632322 w 9095640"/>
              <a:gd name="connsiteY76" fmla="*/ 139553 h 2330966"/>
              <a:gd name="connsiteX77" fmla="*/ 879098 w 9095640"/>
              <a:gd name="connsiteY77" fmla="*/ 119724 h 2330966"/>
              <a:gd name="connsiteX78" fmla="*/ 884263 w 9095640"/>
              <a:gd name="connsiteY78" fmla="*/ 118991 h 2330966"/>
              <a:gd name="connsiteX79" fmla="*/ 887133 w 9095640"/>
              <a:gd name="connsiteY79" fmla="*/ 118257 h 2330966"/>
              <a:gd name="connsiteX80" fmla="*/ 993304 w 9095640"/>
              <a:gd name="connsiteY80" fmla="*/ 125600 h 2330966"/>
              <a:gd name="connsiteX81" fmla="*/ 993878 w 9095640"/>
              <a:gd name="connsiteY81" fmla="*/ 125600 h 2330966"/>
              <a:gd name="connsiteX82" fmla="*/ 995026 w 9095640"/>
              <a:gd name="connsiteY82" fmla="*/ 125600 h 2330966"/>
              <a:gd name="connsiteX83" fmla="*/ 1011023 w 9095640"/>
              <a:gd name="connsiteY83" fmla="*/ 126978 h 2330966"/>
              <a:gd name="connsiteX84" fmla="*/ 1030032 w 9095640"/>
              <a:gd name="connsiteY84" fmla="*/ 127804 h 2330966"/>
              <a:gd name="connsiteX85" fmla="*/ 1027128 w 9095640"/>
              <a:gd name="connsiteY85" fmla="*/ 129043 h 2330966"/>
              <a:gd name="connsiteX86" fmla="*/ 1030033 w 9095640"/>
              <a:gd name="connsiteY86" fmla="*/ 127804 h 2330966"/>
              <a:gd name="connsiteX87" fmla="*/ 1030032 w 9095640"/>
              <a:gd name="connsiteY87" fmla="*/ 127804 h 2330966"/>
              <a:gd name="connsiteX88" fmla="*/ 1033477 w 9095640"/>
              <a:gd name="connsiteY88" fmla="*/ 126335 h 2330966"/>
              <a:gd name="connsiteX89" fmla="*/ 1122431 w 9095640"/>
              <a:gd name="connsiteY89" fmla="*/ 104304 h 2330966"/>
              <a:gd name="connsiteX90" fmla="*/ 1511534 w 9095640"/>
              <a:gd name="connsiteY90" fmla="*/ 114584 h 2330966"/>
              <a:gd name="connsiteX91" fmla="*/ 1513829 w 9095640"/>
              <a:gd name="connsiteY91" fmla="*/ 114584 h 2330966"/>
              <a:gd name="connsiteX92" fmla="*/ 1514977 w 9095640"/>
              <a:gd name="connsiteY92" fmla="*/ 114584 h 2330966"/>
              <a:gd name="connsiteX93" fmla="*/ 1515551 w 9095640"/>
              <a:gd name="connsiteY93" fmla="*/ 114584 h 2330966"/>
              <a:gd name="connsiteX94" fmla="*/ 1518421 w 9095640"/>
              <a:gd name="connsiteY94" fmla="*/ 114584 h 2330966"/>
              <a:gd name="connsiteX95" fmla="*/ 1638365 w 9095640"/>
              <a:gd name="connsiteY95" fmla="*/ 125600 h 2330966"/>
              <a:gd name="connsiteX96" fmla="*/ 1601062 w 9095640"/>
              <a:gd name="connsiteY96" fmla="*/ 103569 h 2330966"/>
              <a:gd name="connsiteX97" fmla="*/ 1444496 w 9095640"/>
              <a:gd name="connsiteY97" fmla="*/ 85957 h 2330966"/>
              <a:gd name="connsiteX98" fmla="*/ 1446397 w 9095640"/>
              <a:gd name="connsiteY98" fmla="*/ 85027 h 2330966"/>
              <a:gd name="connsiteX99" fmla="*/ 1444388 w 9095640"/>
              <a:gd name="connsiteY99" fmla="*/ 85944 h 2330966"/>
              <a:gd name="connsiteX100" fmla="*/ 1444496 w 9095640"/>
              <a:gd name="connsiteY100" fmla="*/ 85957 h 2330966"/>
              <a:gd name="connsiteX101" fmla="*/ 1441518 w 9095640"/>
              <a:gd name="connsiteY101" fmla="*/ 87413 h 2330966"/>
              <a:gd name="connsiteX102" fmla="*/ 1409954 w 9095640"/>
              <a:gd name="connsiteY102" fmla="*/ 45556 h 2330966"/>
              <a:gd name="connsiteX103" fmla="*/ 1446109 w 9095640"/>
              <a:gd name="connsiteY103" fmla="*/ 27931 h 2330966"/>
              <a:gd name="connsiteX104" fmla="*/ 1561463 w 9095640"/>
              <a:gd name="connsiteY104" fmla="*/ 41150 h 2330966"/>
              <a:gd name="connsiteX105" fmla="*/ 1533916 w 9095640"/>
              <a:gd name="connsiteY105" fmla="*/ 25 h 2330966"/>
              <a:gd name="connsiteX106" fmla="*/ 1971800 w 9095640"/>
              <a:gd name="connsiteY106" fmla="*/ 15447 h 2330966"/>
              <a:gd name="connsiteX107" fmla="*/ 1974096 w 9095640"/>
              <a:gd name="connsiteY107" fmla="*/ 13978 h 2330966"/>
              <a:gd name="connsiteX108" fmla="*/ 2033781 w 9095640"/>
              <a:gd name="connsiteY108" fmla="*/ 35274 h 2330966"/>
              <a:gd name="connsiteX109" fmla="*/ 2036077 w 9095640"/>
              <a:gd name="connsiteY109" fmla="*/ 36743 h 2330966"/>
              <a:gd name="connsiteX110" fmla="*/ 2079693 w 9095640"/>
              <a:gd name="connsiteY110" fmla="*/ 44821 h 2330966"/>
              <a:gd name="connsiteX111" fmla="*/ 2032633 w 9095640"/>
              <a:gd name="connsiteY111" fmla="*/ 66117 h 2330966"/>
              <a:gd name="connsiteX112" fmla="*/ 2032633 w 9095640"/>
              <a:gd name="connsiteY112" fmla="*/ 83008 h 2330966"/>
              <a:gd name="connsiteX113" fmla="*/ 2054442 w 9095640"/>
              <a:gd name="connsiteY113" fmla="*/ 86679 h 2330966"/>
              <a:gd name="connsiteX114" fmla="*/ 2213411 w 9095640"/>
              <a:gd name="connsiteY114" fmla="*/ 83742 h 2330966"/>
              <a:gd name="connsiteX115" fmla="*/ 2261045 w 9095640"/>
              <a:gd name="connsiteY115" fmla="*/ 77132 h 2330966"/>
              <a:gd name="connsiteX116" fmla="*/ 2288018 w 9095640"/>
              <a:gd name="connsiteY116" fmla="*/ 65383 h 2330966"/>
              <a:gd name="connsiteX117" fmla="*/ 2413128 w 9095640"/>
              <a:gd name="connsiteY117" fmla="*/ 32337 h 2330966"/>
              <a:gd name="connsiteX118" fmla="*/ 2573819 w 9095640"/>
              <a:gd name="connsiteY118" fmla="*/ 60243 h 2330966"/>
              <a:gd name="connsiteX119" fmla="*/ 2619731 w 9095640"/>
              <a:gd name="connsiteY119" fmla="*/ 83008 h 2330966"/>
              <a:gd name="connsiteX120" fmla="*/ 2886020 w 9095640"/>
              <a:gd name="connsiteY120" fmla="*/ 104304 h 2330966"/>
              <a:gd name="connsiteX121" fmla="*/ 3099510 w 9095640"/>
              <a:gd name="connsiteY121" fmla="*/ 130006 h 2330966"/>
              <a:gd name="connsiteX122" fmla="*/ 3165508 w 9095640"/>
              <a:gd name="connsiteY122" fmla="*/ 121928 h 2330966"/>
              <a:gd name="connsiteX123" fmla="*/ 3234663 w 9095640"/>
              <a:gd name="connsiteY123" fmla="*/ 116237 h 2330966"/>
              <a:gd name="connsiteX124" fmla="*/ 3303233 w 9095640"/>
              <a:gd name="connsiteY124" fmla="*/ 109502 h 2330966"/>
              <a:gd name="connsiteX125" fmla="*/ 3333221 w 9095640"/>
              <a:gd name="connsiteY125" fmla="*/ 89898 h 2330966"/>
              <a:gd name="connsiteX126" fmla="*/ 3335517 w 9095640"/>
              <a:gd name="connsiteY126" fmla="*/ 88478 h 2330966"/>
              <a:gd name="connsiteX127" fmla="*/ 3380854 w 9095640"/>
              <a:gd name="connsiteY127" fmla="*/ 87766 h 2330966"/>
              <a:gd name="connsiteX128" fmla="*/ 3396924 w 9095640"/>
              <a:gd name="connsiteY128" fmla="*/ 87056 h 2330966"/>
              <a:gd name="connsiteX129" fmla="*/ 3418732 w 9095640"/>
              <a:gd name="connsiteY129" fmla="*/ 83502 h 2330966"/>
              <a:gd name="connsiteX130" fmla="*/ 3426766 w 9095640"/>
              <a:gd name="connsiteY130" fmla="*/ 81371 h 2330966"/>
              <a:gd name="connsiteX131" fmla="*/ 3705681 w 9095640"/>
              <a:gd name="connsiteY131" fmla="*/ 70000 h 2330966"/>
              <a:gd name="connsiteX132" fmla="*/ 3896789 w 9095640"/>
              <a:gd name="connsiteY132" fmla="*/ 67867 h 2330966"/>
              <a:gd name="connsiteX133" fmla="*/ 3905530 w 9095640"/>
              <a:gd name="connsiteY133" fmla="*/ 69060 h 2330966"/>
              <a:gd name="connsiteX134" fmla="*/ 3909725 w 9095640"/>
              <a:gd name="connsiteY134" fmla="*/ 65185 h 2330966"/>
              <a:gd name="connsiteX135" fmla="*/ 3953870 w 9095640"/>
              <a:gd name="connsiteY135" fmla="*/ 16315 h 2330966"/>
              <a:gd name="connsiteX136" fmla="*/ 3944113 w 9095640"/>
              <a:gd name="connsiteY136" fmla="*/ 74590 h 2330966"/>
              <a:gd name="connsiteX137" fmla="*/ 3960183 w 9095640"/>
              <a:gd name="connsiteY137" fmla="*/ 73879 h 2330966"/>
              <a:gd name="connsiteX138" fmla="*/ 3981991 w 9095640"/>
              <a:gd name="connsiteY138" fmla="*/ 70326 h 2330966"/>
              <a:gd name="connsiteX139" fmla="*/ 3990025 w 9095640"/>
              <a:gd name="connsiteY139" fmla="*/ 68194 h 2330966"/>
              <a:gd name="connsiteX140" fmla="*/ 4045792 w 9095640"/>
              <a:gd name="connsiteY140" fmla="*/ 55424 h 2330966"/>
              <a:gd name="connsiteX141" fmla="*/ 4086953 w 9095640"/>
              <a:gd name="connsiteY141" fmla="*/ 49135 h 2330966"/>
              <a:gd name="connsiteX142" fmla="*/ 4116457 w 9095640"/>
              <a:gd name="connsiteY142" fmla="*/ 30134 h 2330966"/>
              <a:gd name="connsiteX143" fmla="*/ 4109862 w 9095640"/>
              <a:gd name="connsiteY143" fmla="*/ 45634 h 2330966"/>
              <a:gd name="connsiteX144" fmla="*/ 4121520 w 9095640"/>
              <a:gd name="connsiteY144" fmla="*/ 43853 h 2330966"/>
              <a:gd name="connsiteX145" fmla="*/ 4268940 w 9095640"/>
              <a:gd name="connsiteY145" fmla="*/ 56823 h 2330966"/>
              <a:gd name="connsiteX146" fmla="*/ 4346616 w 9095640"/>
              <a:gd name="connsiteY146" fmla="*/ 55956 h 2330966"/>
              <a:gd name="connsiteX147" fmla="*/ 4346976 w 9095640"/>
              <a:gd name="connsiteY147" fmla="*/ 55687 h 2330966"/>
              <a:gd name="connsiteX148" fmla="*/ 4431106 w 9095640"/>
              <a:gd name="connsiteY148" fmla="*/ 50524 h 2330966"/>
              <a:gd name="connsiteX149" fmla="*/ 4443241 w 9095640"/>
              <a:gd name="connsiteY149" fmla="*/ 54877 h 2330966"/>
              <a:gd name="connsiteX150" fmla="*/ 4460048 w 9095640"/>
              <a:gd name="connsiteY150" fmla="*/ 54690 h 2330966"/>
              <a:gd name="connsiteX151" fmla="*/ 4534655 w 9095640"/>
              <a:gd name="connsiteY151" fmla="*/ 72458 h 2330966"/>
              <a:gd name="connsiteX152" fmla="*/ 4534929 w 9095640"/>
              <a:gd name="connsiteY152" fmla="*/ 79585 h 2330966"/>
              <a:gd name="connsiteX153" fmla="*/ 4584758 w 9095640"/>
              <a:gd name="connsiteY153" fmla="*/ 79335 h 2330966"/>
              <a:gd name="connsiteX154" fmla="*/ 4612879 w 9095640"/>
              <a:gd name="connsiteY154" fmla="*/ 56570 h 2330966"/>
              <a:gd name="connsiteX155" fmla="*/ 4972713 w 9095640"/>
              <a:gd name="connsiteY155" fmla="*/ 33072 h 2330966"/>
              <a:gd name="connsiteX156" fmla="*/ 5105284 w 9095640"/>
              <a:gd name="connsiteY156" fmla="*/ 3698 h 2330966"/>
              <a:gd name="connsiteX157" fmla="*/ 5256219 w 9095640"/>
              <a:gd name="connsiteY157" fmla="*/ 2229 h 2330966"/>
              <a:gd name="connsiteX158" fmla="*/ 5341156 w 9095640"/>
              <a:gd name="connsiteY158" fmla="*/ 33072 h 2330966"/>
              <a:gd name="connsiteX159" fmla="*/ 5342304 w 9095640"/>
              <a:gd name="connsiteY159" fmla="*/ 64648 h 2330966"/>
              <a:gd name="connsiteX160" fmla="*/ 5360410 w 9095640"/>
              <a:gd name="connsiteY160" fmla="*/ 102083 h 2330966"/>
              <a:gd name="connsiteX161" fmla="*/ 5587758 w 9095640"/>
              <a:gd name="connsiteY161" fmla="*/ 94488 h 2330966"/>
              <a:gd name="connsiteX162" fmla="*/ 5631407 w 9095640"/>
              <a:gd name="connsiteY162" fmla="*/ 93184 h 2330966"/>
              <a:gd name="connsiteX163" fmla="*/ 5635126 w 9095640"/>
              <a:gd name="connsiteY163" fmla="*/ 92742 h 2330966"/>
              <a:gd name="connsiteX164" fmla="*/ 5677819 w 9095640"/>
              <a:gd name="connsiteY164" fmla="*/ 83147 h 2330966"/>
              <a:gd name="connsiteX165" fmla="*/ 5688501 w 9095640"/>
              <a:gd name="connsiteY165" fmla="*/ 91479 h 2330966"/>
              <a:gd name="connsiteX166" fmla="*/ 5714877 w 9095640"/>
              <a:gd name="connsiteY166" fmla="*/ 90691 h 2330966"/>
              <a:gd name="connsiteX167" fmla="*/ 6079014 w 9095640"/>
              <a:gd name="connsiteY167" fmla="*/ 94488 h 2330966"/>
              <a:gd name="connsiteX168" fmla="*/ 6147308 w 9095640"/>
              <a:gd name="connsiteY168" fmla="*/ 89514 h 2330966"/>
              <a:gd name="connsiteX169" fmla="*/ 6168542 w 9095640"/>
              <a:gd name="connsiteY169" fmla="*/ 83117 h 2330966"/>
              <a:gd name="connsiteX170" fmla="*/ 6198385 w 9095640"/>
              <a:gd name="connsiteY170" fmla="*/ 79565 h 2330966"/>
              <a:gd name="connsiteX171" fmla="*/ 6255201 w 9095640"/>
              <a:gd name="connsiteY171" fmla="*/ 80986 h 2330966"/>
              <a:gd name="connsiteX172" fmla="*/ 6262662 w 9095640"/>
              <a:gd name="connsiteY172" fmla="*/ 82408 h 2330966"/>
              <a:gd name="connsiteX173" fmla="*/ 6429092 w 9095640"/>
              <a:gd name="connsiteY173" fmla="*/ 107280 h 2330966"/>
              <a:gd name="connsiteX174" fmla="*/ 6485908 w 9095640"/>
              <a:gd name="connsiteY174" fmla="*/ 101595 h 2330966"/>
              <a:gd name="connsiteX175" fmla="*/ 6500829 w 9095640"/>
              <a:gd name="connsiteY175" fmla="*/ 97331 h 2330966"/>
              <a:gd name="connsiteX176" fmla="*/ 6561089 w 9095640"/>
              <a:gd name="connsiteY176" fmla="*/ 100174 h 2330966"/>
              <a:gd name="connsiteX177" fmla="*/ 6596449 w 9095640"/>
              <a:gd name="connsiteY177" fmla="*/ 106733 h 2330966"/>
              <a:gd name="connsiteX178" fmla="*/ 6606449 w 9095640"/>
              <a:gd name="connsiteY178" fmla="*/ 105711 h 2330966"/>
              <a:gd name="connsiteX179" fmla="*/ 6833999 w 9095640"/>
              <a:gd name="connsiteY179" fmla="*/ 85634 h 2330966"/>
              <a:gd name="connsiteX180" fmla="*/ 6977474 w 9095640"/>
              <a:gd name="connsiteY180" fmla="*/ 108376 h 2330966"/>
              <a:gd name="connsiteX181" fmla="*/ 7007999 w 9095640"/>
              <a:gd name="connsiteY181" fmla="*/ 109074 h 2330966"/>
              <a:gd name="connsiteX182" fmla="*/ 7169708 w 9095640"/>
              <a:gd name="connsiteY182" fmla="*/ 92534 h 2330966"/>
              <a:gd name="connsiteX183" fmla="*/ 7275348 w 9095640"/>
              <a:gd name="connsiteY183" fmla="*/ 83214 h 2330966"/>
              <a:gd name="connsiteX184" fmla="*/ 7280028 w 9095640"/>
              <a:gd name="connsiteY184" fmla="*/ 110440 h 2330966"/>
              <a:gd name="connsiteX185" fmla="*/ 7315801 w 9095640"/>
              <a:gd name="connsiteY185" fmla="*/ 191414 h 2330966"/>
              <a:gd name="connsiteX186" fmla="*/ 7382096 w 9095640"/>
              <a:gd name="connsiteY186" fmla="*/ 244362 h 2330966"/>
              <a:gd name="connsiteX187" fmla="*/ 7374033 w 9095640"/>
              <a:gd name="connsiteY187" fmla="*/ 189094 h 2330966"/>
              <a:gd name="connsiteX188" fmla="*/ 7324728 w 9095640"/>
              <a:gd name="connsiteY188" fmla="*/ 104576 h 2330966"/>
              <a:gd name="connsiteX189" fmla="*/ 7323411 w 9095640"/>
              <a:gd name="connsiteY189" fmla="*/ 101634 h 2330966"/>
              <a:gd name="connsiteX190" fmla="*/ 7323671 w 9095640"/>
              <a:gd name="connsiteY190" fmla="*/ 101386 h 2330966"/>
              <a:gd name="connsiteX191" fmla="*/ 7328283 w 9095640"/>
              <a:gd name="connsiteY191" fmla="*/ 102588 h 2330966"/>
              <a:gd name="connsiteX192" fmla="*/ 7415985 w 9095640"/>
              <a:gd name="connsiteY192" fmla="*/ 241452 h 2330966"/>
              <a:gd name="connsiteX193" fmla="*/ 7468785 w 9095640"/>
              <a:gd name="connsiteY193" fmla="*/ 410766 h 2330966"/>
              <a:gd name="connsiteX194" fmla="*/ 7470201 w 9095640"/>
              <a:gd name="connsiteY194" fmla="*/ 416412 h 2330966"/>
              <a:gd name="connsiteX195" fmla="*/ 7542298 w 9095640"/>
              <a:gd name="connsiteY195" fmla="*/ 484812 h 2330966"/>
              <a:gd name="connsiteX196" fmla="*/ 7557247 w 9095640"/>
              <a:gd name="connsiteY196" fmla="*/ 504143 h 2330966"/>
              <a:gd name="connsiteX197" fmla="*/ 7770612 w 9095640"/>
              <a:gd name="connsiteY197" fmla="*/ 735912 h 2330966"/>
              <a:gd name="connsiteX198" fmla="*/ 7815008 w 9095640"/>
              <a:gd name="connsiteY198" fmla="*/ 811118 h 2330966"/>
              <a:gd name="connsiteX199" fmla="*/ 7821610 w 9095640"/>
              <a:gd name="connsiteY199" fmla="*/ 830010 h 2330966"/>
              <a:gd name="connsiteX200" fmla="*/ 7845827 w 9095640"/>
              <a:gd name="connsiteY200" fmla="*/ 841909 h 2330966"/>
              <a:gd name="connsiteX201" fmla="*/ 7861277 w 9095640"/>
              <a:gd name="connsiteY201" fmla="*/ 856565 h 2330966"/>
              <a:gd name="connsiteX202" fmla="*/ 7892177 w 9095640"/>
              <a:gd name="connsiteY202" fmla="*/ 885881 h 2330966"/>
              <a:gd name="connsiteX203" fmla="*/ 7915578 w 9095640"/>
              <a:gd name="connsiteY203" fmla="*/ 890164 h 2330966"/>
              <a:gd name="connsiteX204" fmla="*/ 7904804 w 9095640"/>
              <a:gd name="connsiteY204" fmla="*/ 871054 h 2330966"/>
              <a:gd name="connsiteX205" fmla="*/ 8014213 w 9095640"/>
              <a:gd name="connsiteY205" fmla="*/ 1004622 h 2330966"/>
              <a:gd name="connsiteX206" fmla="*/ 8020636 w 9095640"/>
              <a:gd name="connsiteY206" fmla="*/ 1022285 h 2330966"/>
              <a:gd name="connsiteX207" fmla="*/ 8016400 w 9095640"/>
              <a:gd name="connsiteY207" fmla="*/ 1027719 h 2330966"/>
              <a:gd name="connsiteX208" fmla="*/ 8116154 w 9095640"/>
              <a:gd name="connsiteY208" fmla="*/ 1099147 h 2330966"/>
              <a:gd name="connsiteX209" fmla="*/ 8119287 w 9095640"/>
              <a:gd name="connsiteY209" fmla="*/ 1100357 h 2330966"/>
              <a:gd name="connsiteX210" fmla="*/ 8125567 w 9095640"/>
              <a:gd name="connsiteY210" fmla="*/ 1125149 h 2330966"/>
              <a:gd name="connsiteX211" fmla="*/ 8167616 w 9095640"/>
              <a:gd name="connsiteY211" fmla="*/ 1139646 h 2330966"/>
              <a:gd name="connsiteX212" fmla="*/ 8206861 w 9095640"/>
              <a:gd name="connsiteY212" fmla="*/ 1128837 h 2330966"/>
              <a:gd name="connsiteX213" fmla="*/ 8205983 w 9095640"/>
              <a:gd name="connsiteY213" fmla="*/ 1126875 h 2330966"/>
              <a:gd name="connsiteX214" fmla="*/ 8216524 w 9095640"/>
              <a:gd name="connsiteY214" fmla="*/ 1132220 h 2330966"/>
              <a:gd name="connsiteX215" fmla="*/ 8211734 w 9095640"/>
              <a:gd name="connsiteY215" fmla="*/ 1129791 h 2330966"/>
              <a:gd name="connsiteX216" fmla="*/ 8308415 w 9095640"/>
              <a:gd name="connsiteY216" fmla="*/ 1234918 h 2330966"/>
              <a:gd name="connsiteX217" fmla="*/ 8333342 w 9095640"/>
              <a:gd name="connsiteY217" fmla="*/ 1269924 h 2330966"/>
              <a:gd name="connsiteX218" fmla="*/ 8319719 w 9095640"/>
              <a:gd name="connsiteY218" fmla="*/ 1275907 h 2330966"/>
              <a:gd name="connsiteX219" fmla="*/ 8319460 w 9095640"/>
              <a:gd name="connsiteY219" fmla="*/ 1276154 h 2330966"/>
              <a:gd name="connsiteX220" fmla="*/ 8319201 w 9095640"/>
              <a:gd name="connsiteY220" fmla="*/ 1276401 h 2330966"/>
              <a:gd name="connsiteX221" fmla="*/ 8284988 w 9095640"/>
              <a:gd name="connsiteY221" fmla="*/ 1285214 h 2330966"/>
              <a:gd name="connsiteX222" fmla="*/ 8314222 w 9095640"/>
              <a:gd name="connsiteY222" fmla="*/ 1331502 h 2330966"/>
              <a:gd name="connsiteX223" fmla="*/ 8332573 w 9095640"/>
              <a:gd name="connsiteY223" fmla="*/ 1333602 h 2330966"/>
              <a:gd name="connsiteX224" fmla="*/ 8333476 w 9095640"/>
              <a:gd name="connsiteY224" fmla="*/ 1321550 h 2330966"/>
              <a:gd name="connsiteX225" fmla="*/ 8391083 w 9095640"/>
              <a:gd name="connsiteY225" fmla="*/ 1335215 h 2330966"/>
              <a:gd name="connsiteX226" fmla="*/ 8451886 w 9095640"/>
              <a:gd name="connsiteY226" fmla="*/ 1384998 h 2330966"/>
              <a:gd name="connsiteX227" fmla="*/ 8424928 w 9095640"/>
              <a:gd name="connsiteY227" fmla="*/ 1382703 h 2330966"/>
              <a:gd name="connsiteX228" fmla="*/ 8423711 w 9095640"/>
              <a:gd name="connsiteY228" fmla="*/ 1382466 h 2330966"/>
              <a:gd name="connsiteX229" fmla="*/ 8419959 w 9095640"/>
              <a:gd name="connsiteY229" fmla="*/ 1419611 h 2330966"/>
              <a:gd name="connsiteX230" fmla="*/ 8441895 w 9095640"/>
              <a:gd name="connsiteY230" fmla="*/ 1486841 h 2330966"/>
              <a:gd name="connsiteX231" fmla="*/ 8448129 w 9095640"/>
              <a:gd name="connsiteY231" fmla="*/ 1480903 h 2330966"/>
              <a:gd name="connsiteX232" fmla="*/ 8492532 w 9095640"/>
              <a:gd name="connsiteY232" fmla="*/ 1497351 h 2330966"/>
              <a:gd name="connsiteX233" fmla="*/ 8493051 w 9095640"/>
              <a:gd name="connsiteY233" fmla="*/ 1496856 h 2330966"/>
              <a:gd name="connsiteX234" fmla="*/ 8534098 w 9095640"/>
              <a:gd name="connsiteY234" fmla="*/ 1561265 h 2330966"/>
              <a:gd name="connsiteX235" fmla="*/ 8562786 w 9095640"/>
              <a:gd name="connsiteY235" fmla="*/ 1622061 h 2330966"/>
              <a:gd name="connsiteX236" fmla="*/ 8611480 w 9095640"/>
              <a:gd name="connsiteY236" fmla="*/ 1645612 h 2330966"/>
              <a:gd name="connsiteX237" fmla="*/ 8624933 w 9095640"/>
              <a:gd name="connsiteY237" fmla="*/ 1660774 h 2330966"/>
              <a:gd name="connsiteX238" fmla="*/ 8625891 w 9095640"/>
              <a:gd name="connsiteY238" fmla="*/ 1661259 h 2330966"/>
              <a:gd name="connsiteX239" fmla="*/ 8623134 w 9095640"/>
              <a:gd name="connsiteY239" fmla="*/ 1666685 h 2330966"/>
              <a:gd name="connsiteX240" fmla="*/ 8639900 w 9095640"/>
              <a:gd name="connsiteY240" fmla="*/ 1684285 h 2330966"/>
              <a:gd name="connsiteX241" fmla="*/ 8658681 w 9095640"/>
              <a:gd name="connsiteY241" fmla="*/ 1705560 h 2330966"/>
              <a:gd name="connsiteX242" fmla="*/ 8706550 w 9095640"/>
              <a:gd name="connsiteY242" fmla="*/ 1699123 h 2330966"/>
              <a:gd name="connsiteX243" fmla="*/ 8704096 w 9095640"/>
              <a:gd name="connsiteY243" fmla="*/ 1694467 h 2330966"/>
              <a:gd name="connsiteX244" fmla="*/ 8703656 w 9095640"/>
              <a:gd name="connsiteY244" fmla="*/ 1693485 h 2330966"/>
              <a:gd name="connsiteX245" fmla="*/ 8704794 w 9095640"/>
              <a:gd name="connsiteY245" fmla="*/ 1695200 h 2330966"/>
              <a:gd name="connsiteX246" fmla="*/ 8704355 w 9095640"/>
              <a:gd name="connsiteY246" fmla="*/ 1694219 h 2330966"/>
              <a:gd name="connsiteX247" fmla="*/ 8706353 w 9095640"/>
              <a:gd name="connsiteY247" fmla="*/ 1693715 h 2330966"/>
              <a:gd name="connsiteX248" fmla="*/ 8737799 w 9095640"/>
              <a:gd name="connsiteY248" fmla="*/ 1749086 h 2330966"/>
              <a:gd name="connsiteX249" fmla="*/ 8739636 w 9095640"/>
              <a:gd name="connsiteY249" fmla="*/ 1751535 h 2330966"/>
              <a:gd name="connsiteX250" fmla="*/ 8736017 w 9095640"/>
              <a:gd name="connsiteY250" fmla="*/ 1759177 h 2330966"/>
              <a:gd name="connsiteX251" fmla="*/ 8851032 w 9095640"/>
              <a:gd name="connsiteY251" fmla="*/ 1821663 h 2330966"/>
              <a:gd name="connsiteX252" fmla="*/ 8866849 w 9095640"/>
              <a:gd name="connsiteY252" fmla="*/ 1820583 h 2330966"/>
              <a:gd name="connsiteX253" fmla="*/ 8878895 w 9095640"/>
              <a:gd name="connsiteY253" fmla="*/ 1852471 h 2330966"/>
              <a:gd name="connsiteX254" fmla="*/ 8893038 w 9095640"/>
              <a:gd name="connsiteY254" fmla="*/ 1927122 h 2330966"/>
              <a:gd name="connsiteX255" fmla="*/ 8929973 w 9095640"/>
              <a:gd name="connsiteY255" fmla="*/ 1945090 h 2330966"/>
              <a:gd name="connsiteX256" fmla="*/ 8921932 w 9095640"/>
              <a:gd name="connsiteY256" fmla="*/ 1934569 h 2330966"/>
              <a:gd name="connsiteX257" fmla="*/ 8940433 w 9095640"/>
              <a:gd name="connsiteY257" fmla="*/ 1911346 h 2330966"/>
              <a:gd name="connsiteX258" fmla="*/ 9018298 w 9095640"/>
              <a:gd name="connsiteY258" fmla="*/ 2016742 h 2330966"/>
              <a:gd name="connsiteX259" fmla="*/ 9037931 w 9095640"/>
              <a:gd name="connsiteY259" fmla="*/ 2073685 h 2330966"/>
              <a:gd name="connsiteX260" fmla="*/ 9030460 w 9095640"/>
              <a:gd name="connsiteY260" fmla="*/ 2075380 h 2330966"/>
              <a:gd name="connsiteX261" fmla="*/ 8978810 w 9095640"/>
              <a:gd name="connsiteY261" fmla="*/ 2188376 h 2330966"/>
              <a:gd name="connsiteX262" fmla="*/ 8982827 w 9095640"/>
              <a:gd name="connsiteY262" fmla="*/ 2191219 h 2330966"/>
              <a:gd name="connsiteX263" fmla="*/ 8983401 w 9095640"/>
              <a:gd name="connsiteY263" fmla="*/ 2191219 h 2330966"/>
              <a:gd name="connsiteX264" fmla="*/ 8985122 w 9095640"/>
              <a:gd name="connsiteY264" fmla="*/ 2189087 h 2330966"/>
              <a:gd name="connsiteX265" fmla="*/ 9021278 w 9095640"/>
              <a:gd name="connsiteY265" fmla="*/ 2122285 h 2330966"/>
              <a:gd name="connsiteX266" fmla="*/ 9040647 w 9095640"/>
              <a:gd name="connsiteY266" fmla="*/ 2088439 h 2330966"/>
              <a:gd name="connsiteX267" fmla="*/ 9042819 w 9095640"/>
              <a:gd name="connsiteY267" fmla="*/ 2087862 h 2330966"/>
              <a:gd name="connsiteX268" fmla="*/ 9050473 w 9095640"/>
              <a:gd name="connsiteY268" fmla="*/ 2110061 h 2330966"/>
              <a:gd name="connsiteX269" fmla="*/ 9083533 w 9095640"/>
              <a:gd name="connsiteY269" fmla="*/ 2105493 h 2330966"/>
              <a:gd name="connsiteX270" fmla="*/ 9089021 w 9095640"/>
              <a:gd name="connsiteY270" fmla="*/ 2107466 h 2330966"/>
              <a:gd name="connsiteX271" fmla="*/ 9093087 w 9095640"/>
              <a:gd name="connsiteY271" fmla="*/ 2111802 h 2330966"/>
              <a:gd name="connsiteX272" fmla="*/ 9091294 w 9095640"/>
              <a:gd name="connsiteY272" fmla="*/ 2149290 h 2330966"/>
              <a:gd name="connsiteX273" fmla="*/ 8981679 w 9095640"/>
              <a:gd name="connsiteY273" fmla="*/ 2248072 h 2330966"/>
              <a:gd name="connsiteX274" fmla="*/ 8979383 w 9095640"/>
              <a:gd name="connsiteY274" fmla="*/ 2249493 h 2330966"/>
              <a:gd name="connsiteX275" fmla="*/ 8934046 w 9095640"/>
              <a:gd name="connsiteY275" fmla="*/ 2250204 h 2330966"/>
              <a:gd name="connsiteX276" fmla="*/ 8917976 w 9095640"/>
              <a:gd name="connsiteY276" fmla="*/ 2250914 h 2330966"/>
              <a:gd name="connsiteX277" fmla="*/ 8896168 w 9095640"/>
              <a:gd name="connsiteY277" fmla="*/ 2254468 h 2330966"/>
              <a:gd name="connsiteX278" fmla="*/ 8888134 w 9095640"/>
              <a:gd name="connsiteY278" fmla="*/ 2256600 h 2330966"/>
              <a:gd name="connsiteX279" fmla="*/ 8609219 w 9095640"/>
              <a:gd name="connsiteY279" fmla="*/ 2267971 h 2330966"/>
              <a:gd name="connsiteX280" fmla="*/ 8418111 w 9095640"/>
              <a:gd name="connsiteY280" fmla="*/ 2270103 h 2330966"/>
              <a:gd name="connsiteX281" fmla="*/ 8343504 w 9095640"/>
              <a:gd name="connsiteY281" fmla="*/ 2252336 h 2330966"/>
              <a:gd name="connsiteX282" fmla="*/ 8342931 w 9095640"/>
              <a:gd name="connsiteY282" fmla="*/ 2237411 h 2330966"/>
              <a:gd name="connsiteX283" fmla="*/ 8309644 w 9095640"/>
              <a:gd name="connsiteY283" fmla="*/ 2235990 h 2330966"/>
              <a:gd name="connsiteX284" fmla="*/ 8247089 w 9095640"/>
              <a:gd name="connsiteY284" fmla="*/ 2215381 h 2330966"/>
              <a:gd name="connsiteX285" fmla="*/ 7871186 w 9095640"/>
              <a:gd name="connsiteY285" fmla="*/ 2222488 h 2330966"/>
              <a:gd name="connsiteX286" fmla="*/ 7827570 w 9095640"/>
              <a:gd name="connsiteY286" fmla="*/ 2219645 h 2330966"/>
              <a:gd name="connsiteX287" fmla="*/ 7816092 w 9095640"/>
              <a:gd name="connsiteY287" fmla="*/ 2220357 h 2330966"/>
              <a:gd name="connsiteX288" fmla="*/ 7763293 w 9095640"/>
              <a:gd name="connsiteY288" fmla="*/ 2213961 h 2330966"/>
              <a:gd name="connsiteX289" fmla="*/ 7290401 w 9095640"/>
              <a:gd name="connsiteY289" fmla="*/ 2230305 h 2330966"/>
              <a:gd name="connsiteX290" fmla="*/ 6799145 w 9095640"/>
              <a:gd name="connsiteY290" fmla="*/ 2230305 h 2330966"/>
              <a:gd name="connsiteX291" fmla="*/ 6730851 w 9095640"/>
              <a:gd name="connsiteY291" fmla="*/ 2235279 h 2330966"/>
              <a:gd name="connsiteX292" fmla="*/ 6709617 w 9095640"/>
              <a:gd name="connsiteY292" fmla="*/ 2241676 h 2330966"/>
              <a:gd name="connsiteX293" fmla="*/ 6679774 w 9095640"/>
              <a:gd name="connsiteY293" fmla="*/ 2245229 h 2330966"/>
              <a:gd name="connsiteX294" fmla="*/ 6622958 w 9095640"/>
              <a:gd name="connsiteY294" fmla="*/ 2243807 h 2330966"/>
              <a:gd name="connsiteX295" fmla="*/ 6615497 w 9095640"/>
              <a:gd name="connsiteY295" fmla="*/ 2242385 h 2330966"/>
              <a:gd name="connsiteX296" fmla="*/ 6449067 w 9095640"/>
              <a:gd name="connsiteY296" fmla="*/ 2217514 h 2330966"/>
              <a:gd name="connsiteX297" fmla="*/ 6392251 w 9095640"/>
              <a:gd name="connsiteY297" fmla="*/ 2223198 h 2330966"/>
              <a:gd name="connsiteX298" fmla="*/ 6377330 w 9095640"/>
              <a:gd name="connsiteY298" fmla="*/ 2227463 h 2330966"/>
              <a:gd name="connsiteX299" fmla="*/ 6317070 w 9095640"/>
              <a:gd name="connsiteY299" fmla="*/ 2224620 h 2330966"/>
              <a:gd name="connsiteX300" fmla="*/ 5936002 w 9095640"/>
              <a:gd name="connsiteY300" fmla="*/ 2208985 h 2330966"/>
              <a:gd name="connsiteX301" fmla="*/ 5480901 w 9095640"/>
              <a:gd name="connsiteY301" fmla="*/ 2252336 h 2330966"/>
              <a:gd name="connsiteX302" fmla="*/ 5337426 w 9095640"/>
              <a:gd name="connsiteY302" fmla="*/ 2229594 h 2330966"/>
              <a:gd name="connsiteX303" fmla="*/ 5182474 w 9095640"/>
              <a:gd name="connsiteY303" fmla="*/ 2230305 h 2330966"/>
              <a:gd name="connsiteX304" fmla="*/ 5052199 w 9095640"/>
              <a:gd name="connsiteY304" fmla="*/ 2215381 h 2330966"/>
              <a:gd name="connsiteX305" fmla="*/ 4933402 w 9095640"/>
              <a:gd name="connsiteY305" fmla="*/ 2211118 h 2330966"/>
              <a:gd name="connsiteX306" fmla="*/ 4893803 w 9095640"/>
              <a:gd name="connsiteY306" fmla="*/ 2238123 h 2330966"/>
              <a:gd name="connsiteX307" fmla="*/ 4893229 w 9095640"/>
              <a:gd name="connsiteY307" fmla="*/ 2238833 h 2330966"/>
              <a:gd name="connsiteX308" fmla="*/ 4766971 w 9095640"/>
              <a:gd name="connsiteY308" fmla="*/ 2247362 h 2330966"/>
              <a:gd name="connsiteX309" fmla="*/ 4762954 w 9095640"/>
              <a:gd name="connsiteY309" fmla="*/ 2243807 h 2330966"/>
              <a:gd name="connsiteX310" fmla="*/ 4582176 w 9095640"/>
              <a:gd name="connsiteY310" fmla="*/ 2255889 h 2330966"/>
              <a:gd name="connsiteX311" fmla="*/ 4618906 w 9095640"/>
              <a:gd name="connsiteY311" fmla="*/ 2257310 h 2330966"/>
              <a:gd name="connsiteX312" fmla="*/ 4474857 w 9095640"/>
              <a:gd name="connsiteY312" fmla="*/ 2267260 h 2330966"/>
              <a:gd name="connsiteX313" fmla="*/ 4462232 w 9095640"/>
              <a:gd name="connsiteY313" fmla="*/ 2251625 h 2330966"/>
              <a:gd name="connsiteX314" fmla="*/ 4449032 w 9095640"/>
              <a:gd name="connsiteY314" fmla="*/ 2252336 h 2330966"/>
              <a:gd name="connsiteX315" fmla="*/ 4387051 w 9095640"/>
              <a:gd name="connsiteY315" fmla="*/ 2238833 h 2330966"/>
              <a:gd name="connsiteX316" fmla="*/ 4388199 w 9095640"/>
              <a:gd name="connsiteY316" fmla="*/ 2233859 h 2330966"/>
              <a:gd name="connsiteX317" fmla="*/ 4282601 w 9095640"/>
              <a:gd name="connsiteY317" fmla="*/ 2228174 h 2330966"/>
              <a:gd name="connsiteX318" fmla="*/ 4282909 w 9095640"/>
              <a:gd name="connsiteY318" fmla="*/ 2227411 h 2330966"/>
              <a:gd name="connsiteX319" fmla="*/ 4282971 w 9095640"/>
              <a:gd name="connsiteY319" fmla="*/ 2227308 h 2330966"/>
              <a:gd name="connsiteX320" fmla="*/ 4282951 w 9095640"/>
              <a:gd name="connsiteY320" fmla="*/ 2227307 h 2330966"/>
              <a:gd name="connsiteX321" fmla="*/ 4282909 w 9095640"/>
              <a:gd name="connsiteY321" fmla="*/ 2227411 h 2330966"/>
              <a:gd name="connsiteX322" fmla="*/ 4282028 w 9095640"/>
              <a:gd name="connsiteY322" fmla="*/ 2228884 h 2330966"/>
              <a:gd name="connsiteX323" fmla="*/ 4282877 w 9095640"/>
              <a:gd name="connsiteY323" fmla="*/ 2227306 h 2330966"/>
              <a:gd name="connsiteX324" fmla="*/ 4282828 w 9095640"/>
              <a:gd name="connsiteY324" fmla="*/ 2227305 h 2330966"/>
              <a:gd name="connsiteX325" fmla="*/ 4279158 w 9095640"/>
              <a:gd name="connsiteY325" fmla="*/ 2233148 h 2330966"/>
              <a:gd name="connsiteX326" fmla="*/ 4202570 w 9095640"/>
              <a:gd name="connsiteY326" fmla="*/ 2231749 h 2330966"/>
              <a:gd name="connsiteX327" fmla="*/ 4194248 w 9095640"/>
              <a:gd name="connsiteY327" fmla="*/ 2222134 h 2330966"/>
              <a:gd name="connsiteX328" fmla="*/ 4151483 w 9095640"/>
              <a:gd name="connsiteY328" fmla="*/ 2218456 h 2330966"/>
              <a:gd name="connsiteX329" fmla="*/ 4149188 w 9095640"/>
              <a:gd name="connsiteY329" fmla="*/ 2218456 h 2330966"/>
              <a:gd name="connsiteX330" fmla="*/ 4148040 w 9095640"/>
              <a:gd name="connsiteY330" fmla="*/ 2218456 h 2330966"/>
              <a:gd name="connsiteX331" fmla="*/ 4147466 w 9095640"/>
              <a:gd name="connsiteY331" fmla="*/ 2218456 h 2330966"/>
              <a:gd name="connsiteX332" fmla="*/ 4144596 w 9095640"/>
              <a:gd name="connsiteY332" fmla="*/ 2218456 h 2330966"/>
              <a:gd name="connsiteX333" fmla="*/ 4024652 w 9095640"/>
              <a:gd name="connsiteY333" fmla="*/ 2207440 h 2330966"/>
              <a:gd name="connsiteX334" fmla="*/ 4031368 w 9095640"/>
              <a:gd name="connsiteY334" fmla="*/ 2218524 h 2330966"/>
              <a:gd name="connsiteX335" fmla="*/ 4035953 w 9095640"/>
              <a:gd name="connsiteY335" fmla="*/ 2220977 h 2330966"/>
              <a:gd name="connsiteX336" fmla="*/ 4011612 w 9095640"/>
              <a:gd name="connsiteY336" fmla="*/ 2217721 h 2330966"/>
              <a:gd name="connsiteX337" fmla="*/ 3762269 w 9095640"/>
              <a:gd name="connsiteY337" fmla="*/ 2196585 h 2330966"/>
              <a:gd name="connsiteX338" fmla="*/ 3449606 w 9095640"/>
              <a:gd name="connsiteY338" fmla="*/ 2249298 h 2330966"/>
              <a:gd name="connsiteX339" fmla="*/ 3401972 w 9095640"/>
              <a:gd name="connsiteY339" fmla="*/ 2255908 h 2330966"/>
              <a:gd name="connsiteX340" fmla="*/ 3374999 w 9095640"/>
              <a:gd name="connsiteY340" fmla="*/ 2267657 h 2330966"/>
              <a:gd name="connsiteX341" fmla="*/ 3249889 w 9095640"/>
              <a:gd name="connsiteY341" fmla="*/ 2300703 h 2330966"/>
              <a:gd name="connsiteX342" fmla="*/ 3089198 w 9095640"/>
              <a:gd name="connsiteY342" fmla="*/ 2272797 h 2330966"/>
              <a:gd name="connsiteX343" fmla="*/ 3043286 w 9095640"/>
              <a:gd name="connsiteY343" fmla="*/ 2250032 h 2330966"/>
              <a:gd name="connsiteX344" fmla="*/ 2776997 w 9095640"/>
              <a:gd name="connsiteY344" fmla="*/ 2228736 h 2330966"/>
              <a:gd name="connsiteX345" fmla="*/ 2563507 w 9095640"/>
              <a:gd name="connsiteY345" fmla="*/ 2203034 h 2330966"/>
              <a:gd name="connsiteX346" fmla="*/ 2497509 w 9095640"/>
              <a:gd name="connsiteY346" fmla="*/ 2211112 h 2330966"/>
              <a:gd name="connsiteX347" fmla="*/ 2359199 w 9095640"/>
              <a:gd name="connsiteY347" fmla="*/ 2223596 h 2330966"/>
              <a:gd name="connsiteX348" fmla="*/ 2302957 w 9095640"/>
              <a:gd name="connsiteY348" fmla="*/ 2203769 h 2330966"/>
              <a:gd name="connsiteX349" fmla="*/ 1645270 w 9095640"/>
              <a:gd name="connsiteY349" fmla="*/ 2219924 h 2330966"/>
              <a:gd name="connsiteX350" fmla="*/ 1602228 w 9095640"/>
              <a:gd name="connsiteY350" fmla="*/ 2246361 h 2330966"/>
              <a:gd name="connsiteX351" fmla="*/ 1546560 w 9095640"/>
              <a:gd name="connsiteY351" fmla="*/ 2302906 h 2330966"/>
              <a:gd name="connsiteX352" fmla="*/ 1574681 w 9095640"/>
              <a:gd name="connsiteY352" fmla="*/ 2236814 h 2330966"/>
              <a:gd name="connsiteX353" fmla="*/ 1467362 w 9095640"/>
              <a:gd name="connsiteY353" fmla="*/ 2230940 h 2330966"/>
              <a:gd name="connsiteX354" fmla="*/ 1431780 w 9095640"/>
              <a:gd name="connsiteY354" fmla="*/ 2261048 h 2330966"/>
              <a:gd name="connsiteX355" fmla="*/ 1356599 w 9095640"/>
              <a:gd name="connsiteY355" fmla="*/ 2247096 h 2330966"/>
              <a:gd name="connsiteX356" fmla="*/ 1188447 w 9095640"/>
              <a:gd name="connsiteY356" fmla="*/ 2266923 h 2330966"/>
              <a:gd name="connsiteX357" fmla="*/ 1078259 w 9095640"/>
              <a:gd name="connsiteY357" fmla="*/ 2253705 h 2330966"/>
              <a:gd name="connsiteX358" fmla="*/ 1050138 w 9095640"/>
              <a:gd name="connsiteY358" fmla="*/ 2276470 h 2330966"/>
              <a:gd name="connsiteX359" fmla="*/ 690304 w 9095640"/>
              <a:gd name="connsiteY359" fmla="*/ 2299968 h 2330966"/>
              <a:gd name="connsiteX360" fmla="*/ 557733 w 9095640"/>
              <a:gd name="connsiteY360" fmla="*/ 2329342 h 23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9095640" h="2330966">
                <a:moveTo>
                  <a:pt x="511803" y="292298"/>
                </a:moveTo>
                <a:cubicBezTo>
                  <a:pt x="512951" y="290829"/>
                  <a:pt x="514673" y="287891"/>
                  <a:pt x="515247" y="286422"/>
                </a:cubicBezTo>
                <a:cubicBezTo>
                  <a:pt x="515247" y="285689"/>
                  <a:pt x="512951" y="284955"/>
                  <a:pt x="512951" y="285689"/>
                </a:cubicBezTo>
                <a:cubicBezTo>
                  <a:pt x="512951" y="287158"/>
                  <a:pt x="512951" y="290829"/>
                  <a:pt x="511803" y="292298"/>
                </a:cubicBezTo>
                <a:close/>
                <a:moveTo>
                  <a:pt x="314167" y="626245"/>
                </a:moveTo>
                <a:cubicBezTo>
                  <a:pt x="315817" y="625510"/>
                  <a:pt x="320695" y="623491"/>
                  <a:pt x="320695" y="623491"/>
                </a:cubicBezTo>
                <a:lnTo>
                  <a:pt x="320508" y="623849"/>
                </a:lnTo>
                <a:lnTo>
                  <a:pt x="315127" y="625969"/>
                </a:lnTo>
                <a:cubicBezTo>
                  <a:pt x="313324" y="626658"/>
                  <a:pt x="313342" y="626612"/>
                  <a:pt x="314167" y="626245"/>
                </a:cubicBezTo>
                <a:close/>
                <a:moveTo>
                  <a:pt x="576654" y="845999"/>
                </a:moveTo>
                <a:cubicBezTo>
                  <a:pt x="576654" y="845999"/>
                  <a:pt x="575506" y="842327"/>
                  <a:pt x="575506" y="842327"/>
                </a:cubicBezTo>
                <a:cubicBezTo>
                  <a:pt x="575506" y="842327"/>
                  <a:pt x="573211" y="843062"/>
                  <a:pt x="573211" y="843796"/>
                </a:cubicBezTo>
                <a:cubicBezTo>
                  <a:pt x="573784" y="843796"/>
                  <a:pt x="576080" y="845999"/>
                  <a:pt x="576654" y="845999"/>
                </a:cubicBezTo>
                <a:close/>
                <a:moveTo>
                  <a:pt x="4218521" y="2247083"/>
                </a:moveTo>
                <a:lnTo>
                  <a:pt x="4061955" y="2229471"/>
                </a:lnTo>
                <a:cubicBezTo>
                  <a:pt x="4054781" y="2225799"/>
                  <a:pt x="4047177" y="2225432"/>
                  <a:pt x="4040506" y="2223412"/>
                </a:cubicBezTo>
                <a:lnTo>
                  <a:pt x="4035953" y="2220977"/>
                </a:lnTo>
                <a:lnTo>
                  <a:pt x="4135756" y="2234328"/>
                </a:lnTo>
                <a:cubicBezTo>
                  <a:pt x="4172322" y="2239368"/>
                  <a:pt x="4202489" y="2243523"/>
                  <a:pt x="4221499" y="2245627"/>
                </a:cubicBezTo>
                <a:close/>
                <a:moveTo>
                  <a:pt x="4216620" y="2248013"/>
                </a:moveTo>
                <a:lnTo>
                  <a:pt x="4218521" y="2247083"/>
                </a:lnTo>
                <a:lnTo>
                  <a:pt x="4218629" y="2247096"/>
                </a:lnTo>
                <a:cubicBezTo>
                  <a:pt x="4218629" y="2247096"/>
                  <a:pt x="4217051" y="2247830"/>
                  <a:pt x="4216620" y="2248013"/>
                </a:cubicBezTo>
                <a:close/>
                <a:moveTo>
                  <a:pt x="406798" y="2330811"/>
                </a:moveTo>
                <a:cubicBezTo>
                  <a:pt x="376381" y="2332280"/>
                  <a:pt x="347113" y="2323468"/>
                  <a:pt x="321861" y="2299968"/>
                </a:cubicBezTo>
                <a:cubicBezTo>
                  <a:pt x="321287" y="2288953"/>
                  <a:pt x="321287" y="2278672"/>
                  <a:pt x="320713" y="2268392"/>
                </a:cubicBezTo>
                <a:cubicBezTo>
                  <a:pt x="266193" y="2197160"/>
                  <a:pt x="252993" y="2111974"/>
                  <a:pt x="236350" y="2018712"/>
                </a:cubicBezTo>
                <a:cubicBezTo>
                  <a:pt x="215690" y="1901949"/>
                  <a:pt x="164039" y="1803546"/>
                  <a:pt x="139361" y="1688987"/>
                </a:cubicBezTo>
                <a:cubicBezTo>
                  <a:pt x="122718" y="1610412"/>
                  <a:pt x="153135" y="1522289"/>
                  <a:pt x="137066" y="1441510"/>
                </a:cubicBezTo>
                <a:cubicBezTo>
                  <a:pt x="111814" y="1416543"/>
                  <a:pt x="119275" y="1386434"/>
                  <a:pt x="130179" y="1353389"/>
                </a:cubicBezTo>
                <a:cubicBezTo>
                  <a:pt x="144527" y="1310795"/>
                  <a:pt x="155431" y="1267469"/>
                  <a:pt x="122145" y="1236627"/>
                </a:cubicBezTo>
                <a:cubicBezTo>
                  <a:pt x="99763" y="1216065"/>
                  <a:pt x="92302" y="1191097"/>
                  <a:pt x="85415" y="1155113"/>
                </a:cubicBezTo>
                <a:cubicBezTo>
                  <a:pt x="78528" y="1116927"/>
                  <a:pt x="72215" y="1082412"/>
                  <a:pt x="34338" y="1080943"/>
                </a:cubicBezTo>
                <a:cubicBezTo>
                  <a:pt x="24582" y="1080943"/>
                  <a:pt x="12530" y="1069929"/>
                  <a:pt x="14252" y="1055242"/>
                </a:cubicBezTo>
                <a:cubicBezTo>
                  <a:pt x="17695" y="1024399"/>
                  <a:pt x="5321" y="995622"/>
                  <a:pt x="613" y="967050"/>
                </a:cubicBezTo>
                <a:cubicBezTo>
                  <a:pt x="409" y="962502"/>
                  <a:pt x="204" y="957954"/>
                  <a:pt x="0" y="953406"/>
                </a:cubicBezTo>
                <a:lnTo>
                  <a:pt x="385767" y="953406"/>
                </a:lnTo>
                <a:lnTo>
                  <a:pt x="388415" y="948075"/>
                </a:lnTo>
                <a:cubicBezTo>
                  <a:pt x="401615" y="898139"/>
                  <a:pt x="375216" y="928981"/>
                  <a:pt x="356277" y="925310"/>
                </a:cubicBezTo>
                <a:cubicBezTo>
                  <a:pt x="328730" y="919435"/>
                  <a:pt x="306922" y="909153"/>
                  <a:pt x="313235" y="863625"/>
                </a:cubicBezTo>
                <a:cubicBezTo>
                  <a:pt x="313235" y="862156"/>
                  <a:pt x="312661" y="860687"/>
                  <a:pt x="312661" y="859218"/>
                </a:cubicBezTo>
                <a:cubicBezTo>
                  <a:pt x="310365" y="837187"/>
                  <a:pt x="277079" y="772564"/>
                  <a:pt x="285114" y="740252"/>
                </a:cubicBezTo>
                <a:cubicBezTo>
                  <a:pt x="285114" y="740252"/>
                  <a:pt x="285114" y="739519"/>
                  <a:pt x="285114" y="739519"/>
                </a:cubicBezTo>
                <a:cubicBezTo>
                  <a:pt x="285114" y="739519"/>
                  <a:pt x="284540" y="739519"/>
                  <a:pt x="284540" y="739519"/>
                </a:cubicBezTo>
                <a:cubicBezTo>
                  <a:pt x="284540" y="739519"/>
                  <a:pt x="283966" y="739519"/>
                  <a:pt x="283966" y="739519"/>
                </a:cubicBezTo>
                <a:cubicBezTo>
                  <a:pt x="279375" y="739519"/>
                  <a:pt x="270192" y="738784"/>
                  <a:pt x="262732" y="738050"/>
                </a:cubicBezTo>
                <a:cubicBezTo>
                  <a:pt x="262732" y="738050"/>
                  <a:pt x="261584" y="738050"/>
                  <a:pt x="261010" y="738050"/>
                </a:cubicBezTo>
                <a:cubicBezTo>
                  <a:pt x="261010" y="738050"/>
                  <a:pt x="260436" y="738050"/>
                  <a:pt x="260436" y="738050"/>
                </a:cubicBezTo>
                <a:lnTo>
                  <a:pt x="259288" y="738050"/>
                </a:lnTo>
                <a:lnTo>
                  <a:pt x="256993" y="738050"/>
                </a:lnTo>
                <a:cubicBezTo>
                  <a:pt x="238628" y="737315"/>
                  <a:pt x="210507" y="729972"/>
                  <a:pt x="232889" y="696192"/>
                </a:cubicBezTo>
                <a:cubicBezTo>
                  <a:pt x="245515" y="690316"/>
                  <a:pt x="258140" y="688848"/>
                  <a:pt x="269045" y="691785"/>
                </a:cubicBezTo>
                <a:cubicBezTo>
                  <a:pt x="351686" y="713082"/>
                  <a:pt x="420554" y="681505"/>
                  <a:pt x="500326" y="687379"/>
                </a:cubicBezTo>
                <a:cubicBezTo>
                  <a:pt x="479091" y="650662"/>
                  <a:pt x="456709" y="635240"/>
                  <a:pt x="421701" y="637444"/>
                </a:cubicBezTo>
                <a:cubicBezTo>
                  <a:pt x="384972" y="639647"/>
                  <a:pt x="350538" y="640380"/>
                  <a:pt x="314957" y="634506"/>
                </a:cubicBezTo>
                <a:lnTo>
                  <a:pt x="320508" y="623849"/>
                </a:lnTo>
                <a:lnTo>
                  <a:pt x="327008" y="621288"/>
                </a:lnTo>
                <a:cubicBezTo>
                  <a:pt x="357425" y="609538"/>
                  <a:pt x="449823" y="542712"/>
                  <a:pt x="483682" y="493511"/>
                </a:cubicBezTo>
                <a:cubicBezTo>
                  <a:pt x="499751" y="470011"/>
                  <a:pt x="512377" y="456793"/>
                  <a:pt x="484256" y="436966"/>
                </a:cubicBezTo>
                <a:cubicBezTo>
                  <a:pt x="456135" y="417137"/>
                  <a:pt x="448101" y="381888"/>
                  <a:pt x="433753" y="347374"/>
                </a:cubicBezTo>
                <a:cubicBezTo>
                  <a:pt x="478517" y="365732"/>
                  <a:pt x="502621" y="353983"/>
                  <a:pt x="510656" y="293033"/>
                </a:cubicBezTo>
                <a:cubicBezTo>
                  <a:pt x="503195" y="284955"/>
                  <a:pt x="495160" y="276877"/>
                  <a:pt x="487700" y="269533"/>
                </a:cubicBezTo>
                <a:cubicBezTo>
                  <a:pt x="463022" y="293033"/>
                  <a:pt x="450970" y="297438"/>
                  <a:pt x="429736" y="258517"/>
                </a:cubicBezTo>
                <a:cubicBezTo>
                  <a:pt x="410797" y="223268"/>
                  <a:pt x="390711" y="202707"/>
                  <a:pt x="355703" y="235753"/>
                </a:cubicBezTo>
                <a:cubicBezTo>
                  <a:pt x="363164" y="215925"/>
                  <a:pt x="370624" y="196098"/>
                  <a:pt x="379233" y="177739"/>
                </a:cubicBezTo>
                <a:cubicBezTo>
                  <a:pt x="378659" y="177739"/>
                  <a:pt x="378085" y="177739"/>
                  <a:pt x="377511" y="177739"/>
                </a:cubicBezTo>
                <a:cubicBezTo>
                  <a:pt x="373207" y="177005"/>
                  <a:pt x="365316" y="175536"/>
                  <a:pt x="356994" y="173884"/>
                </a:cubicBezTo>
                <a:lnTo>
                  <a:pt x="333895" y="168927"/>
                </a:lnTo>
                <a:cubicBezTo>
                  <a:pt x="333895" y="168927"/>
                  <a:pt x="334469" y="169661"/>
                  <a:pt x="334469" y="169661"/>
                </a:cubicBezTo>
                <a:cubicBezTo>
                  <a:pt x="335617" y="171864"/>
                  <a:pt x="336765" y="173333"/>
                  <a:pt x="331599" y="165989"/>
                </a:cubicBezTo>
                <a:cubicBezTo>
                  <a:pt x="317826" y="146162"/>
                  <a:pt x="312087" y="110913"/>
                  <a:pt x="350538" y="118257"/>
                </a:cubicBezTo>
                <a:cubicBezTo>
                  <a:pt x="372346" y="122662"/>
                  <a:pt x="388989" y="125600"/>
                  <a:pt x="405058" y="146162"/>
                </a:cubicBezTo>
                <a:cubicBezTo>
                  <a:pt x="409076" y="146162"/>
                  <a:pt x="413667" y="146896"/>
                  <a:pt x="417684" y="146896"/>
                </a:cubicBezTo>
                <a:cubicBezTo>
                  <a:pt x="463596" y="117522"/>
                  <a:pt x="499751" y="116053"/>
                  <a:pt x="544516" y="150567"/>
                </a:cubicBezTo>
                <a:cubicBezTo>
                  <a:pt x="555994" y="154240"/>
                  <a:pt x="572063" y="157178"/>
                  <a:pt x="582967" y="160849"/>
                </a:cubicBezTo>
                <a:cubicBezTo>
                  <a:pt x="589280" y="163052"/>
                  <a:pt x="605349" y="164520"/>
                  <a:pt x="608218" y="160849"/>
                </a:cubicBezTo>
                <a:cubicBezTo>
                  <a:pt x="612236" y="156442"/>
                  <a:pt x="627157" y="138084"/>
                  <a:pt x="632322" y="139553"/>
                </a:cubicBezTo>
                <a:cubicBezTo>
                  <a:pt x="673069" y="148365"/>
                  <a:pt x="851551" y="123397"/>
                  <a:pt x="879098" y="119724"/>
                </a:cubicBezTo>
                <a:cubicBezTo>
                  <a:pt x="881394" y="119724"/>
                  <a:pt x="883116" y="118991"/>
                  <a:pt x="884263" y="118991"/>
                </a:cubicBezTo>
                <a:cubicBezTo>
                  <a:pt x="884837" y="118991"/>
                  <a:pt x="885985" y="118257"/>
                  <a:pt x="887133" y="118257"/>
                </a:cubicBezTo>
                <a:cubicBezTo>
                  <a:pt x="917549" y="110179"/>
                  <a:pt x="958870" y="116053"/>
                  <a:pt x="993304" y="125600"/>
                </a:cubicBezTo>
                <a:cubicBezTo>
                  <a:pt x="993878" y="125600"/>
                  <a:pt x="993878" y="125600"/>
                  <a:pt x="993878" y="125600"/>
                </a:cubicBezTo>
                <a:cubicBezTo>
                  <a:pt x="994452" y="125600"/>
                  <a:pt x="994452" y="125600"/>
                  <a:pt x="995026" y="125600"/>
                </a:cubicBezTo>
                <a:cubicBezTo>
                  <a:pt x="998756" y="125968"/>
                  <a:pt x="1004638" y="126518"/>
                  <a:pt x="1011023" y="126978"/>
                </a:cubicBezTo>
                <a:lnTo>
                  <a:pt x="1030032" y="127804"/>
                </a:lnTo>
                <a:lnTo>
                  <a:pt x="1027128" y="129043"/>
                </a:lnTo>
                <a:cubicBezTo>
                  <a:pt x="1024222" y="130282"/>
                  <a:pt x="1030033" y="127804"/>
                  <a:pt x="1030033" y="127804"/>
                </a:cubicBezTo>
                <a:lnTo>
                  <a:pt x="1030032" y="127804"/>
                </a:lnTo>
                <a:lnTo>
                  <a:pt x="1033477" y="126335"/>
                </a:lnTo>
                <a:cubicBezTo>
                  <a:pt x="1048972" y="120460"/>
                  <a:pt x="1092014" y="103569"/>
                  <a:pt x="1122431" y="104304"/>
                </a:cubicBezTo>
                <a:cubicBezTo>
                  <a:pt x="1249262" y="109444"/>
                  <a:pt x="1384129" y="96960"/>
                  <a:pt x="1511534" y="114584"/>
                </a:cubicBezTo>
                <a:cubicBezTo>
                  <a:pt x="1512682" y="114584"/>
                  <a:pt x="1513256" y="114584"/>
                  <a:pt x="1513829" y="114584"/>
                </a:cubicBezTo>
                <a:cubicBezTo>
                  <a:pt x="1514977" y="114584"/>
                  <a:pt x="1514977" y="114584"/>
                  <a:pt x="1514977" y="114584"/>
                </a:cubicBezTo>
                <a:cubicBezTo>
                  <a:pt x="1516125" y="114584"/>
                  <a:pt x="1516125" y="114584"/>
                  <a:pt x="1515551" y="114584"/>
                </a:cubicBezTo>
                <a:cubicBezTo>
                  <a:pt x="1516699" y="114584"/>
                  <a:pt x="1517273" y="114584"/>
                  <a:pt x="1518421" y="114584"/>
                </a:cubicBezTo>
                <a:cubicBezTo>
                  <a:pt x="1543672" y="117522"/>
                  <a:pt x="1605653" y="122662"/>
                  <a:pt x="1638365" y="125600"/>
                </a:cubicBezTo>
                <a:cubicBezTo>
                  <a:pt x="1631479" y="105038"/>
                  <a:pt x="1615410" y="110913"/>
                  <a:pt x="1601062" y="103569"/>
                </a:cubicBezTo>
                <a:lnTo>
                  <a:pt x="1444496" y="85957"/>
                </a:lnTo>
                <a:lnTo>
                  <a:pt x="1446397" y="85027"/>
                </a:lnTo>
                <a:cubicBezTo>
                  <a:pt x="1445966" y="85210"/>
                  <a:pt x="1444388" y="85944"/>
                  <a:pt x="1444388" y="85944"/>
                </a:cubicBezTo>
                <a:lnTo>
                  <a:pt x="1444496" y="85957"/>
                </a:lnTo>
                <a:lnTo>
                  <a:pt x="1441518" y="87413"/>
                </a:lnTo>
                <a:cubicBezTo>
                  <a:pt x="1429466" y="92555"/>
                  <a:pt x="1403067" y="74930"/>
                  <a:pt x="1409954" y="45556"/>
                </a:cubicBezTo>
                <a:cubicBezTo>
                  <a:pt x="1416267" y="20587"/>
                  <a:pt x="1431762" y="26463"/>
                  <a:pt x="1446109" y="27931"/>
                </a:cubicBezTo>
                <a:cubicBezTo>
                  <a:pt x="1485709" y="30868"/>
                  <a:pt x="1522438" y="36743"/>
                  <a:pt x="1561463" y="41150"/>
                </a:cubicBezTo>
                <a:cubicBezTo>
                  <a:pt x="1564907" y="11776"/>
                  <a:pt x="1538507" y="26463"/>
                  <a:pt x="1533916" y="25"/>
                </a:cubicBezTo>
                <a:cubicBezTo>
                  <a:pt x="1669930" y="-2177"/>
                  <a:pt x="1858742" y="136615"/>
                  <a:pt x="1971800" y="15447"/>
                </a:cubicBezTo>
                <a:cubicBezTo>
                  <a:pt x="1971800" y="15447"/>
                  <a:pt x="1965487" y="21321"/>
                  <a:pt x="1974096" y="13978"/>
                </a:cubicBezTo>
                <a:cubicBezTo>
                  <a:pt x="1984426" y="5900"/>
                  <a:pt x="2021729" y="8838"/>
                  <a:pt x="2033781" y="35274"/>
                </a:cubicBezTo>
                <a:cubicBezTo>
                  <a:pt x="2034355" y="36009"/>
                  <a:pt x="2034929" y="36009"/>
                  <a:pt x="2036077" y="36743"/>
                </a:cubicBezTo>
                <a:cubicBezTo>
                  <a:pt x="2044685" y="41883"/>
                  <a:pt x="2077971" y="13243"/>
                  <a:pt x="2079693" y="44821"/>
                </a:cubicBezTo>
                <a:cubicBezTo>
                  <a:pt x="2081415" y="78601"/>
                  <a:pt x="2051572" y="67586"/>
                  <a:pt x="2032633" y="66117"/>
                </a:cubicBezTo>
                <a:cubicBezTo>
                  <a:pt x="2032633" y="71992"/>
                  <a:pt x="2032633" y="77132"/>
                  <a:pt x="2032633" y="83008"/>
                </a:cubicBezTo>
                <a:cubicBezTo>
                  <a:pt x="2039520" y="84475"/>
                  <a:pt x="2046981" y="85211"/>
                  <a:pt x="2054442" y="86679"/>
                </a:cubicBezTo>
                <a:cubicBezTo>
                  <a:pt x="2110110" y="106506"/>
                  <a:pt x="2158891" y="110179"/>
                  <a:pt x="2213411" y="83742"/>
                </a:cubicBezTo>
                <a:cubicBezTo>
                  <a:pt x="2230054" y="75664"/>
                  <a:pt x="2243828" y="74930"/>
                  <a:pt x="2261045" y="77132"/>
                </a:cubicBezTo>
                <a:cubicBezTo>
                  <a:pt x="2270227" y="73461"/>
                  <a:pt x="2279410" y="69055"/>
                  <a:pt x="2288018" y="65383"/>
                </a:cubicBezTo>
                <a:cubicBezTo>
                  <a:pt x="2331634" y="60243"/>
                  <a:pt x="2369512" y="48494"/>
                  <a:pt x="2413128" y="32337"/>
                </a:cubicBezTo>
                <a:cubicBezTo>
                  <a:pt x="2471666" y="10307"/>
                  <a:pt x="2522742" y="11776"/>
                  <a:pt x="2573819" y="60243"/>
                </a:cubicBezTo>
                <a:cubicBezTo>
                  <a:pt x="2587593" y="72726"/>
                  <a:pt x="2603088" y="82273"/>
                  <a:pt x="2619731" y="83008"/>
                </a:cubicBezTo>
                <a:cubicBezTo>
                  <a:pt x="2709259" y="88148"/>
                  <a:pt x="2797066" y="105773"/>
                  <a:pt x="2886020" y="104304"/>
                </a:cubicBezTo>
                <a:cubicBezTo>
                  <a:pt x="2992765" y="102835"/>
                  <a:pt x="2992765" y="134411"/>
                  <a:pt x="3099510" y="130006"/>
                </a:cubicBezTo>
                <a:cubicBezTo>
                  <a:pt x="3121892" y="129271"/>
                  <a:pt x="3143700" y="128537"/>
                  <a:pt x="3165508" y="121928"/>
                </a:cubicBezTo>
                <a:cubicBezTo>
                  <a:pt x="3188751" y="118991"/>
                  <a:pt x="3211707" y="117706"/>
                  <a:pt x="3234663" y="116237"/>
                </a:cubicBezTo>
                <a:lnTo>
                  <a:pt x="3303233" y="109502"/>
                </a:lnTo>
                <a:lnTo>
                  <a:pt x="3333221" y="89898"/>
                </a:lnTo>
                <a:cubicBezTo>
                  <a:pt x="3333221" y="89898"/>
                  <a:pt x="3327482" y="94873"/>
                  <a:pt x="3335517" y="88478"/>
                </a:cubicBezTo>
                <a:cubicBezTo>
                  <a:pt x="3343456" y="88122"/>
                  <a:pt x="3370620" y="88003"/>
                  <a:pt x="3380854" y="87766"/>
                </a:cubicBezTo>
                <a:cubicBezTo>
                  <a:pt x="3391088" y="87529"/>
                  <a:pt x="3390037" y="87766"/>
                  <a:pt x="3396924" y="87056"/>
                </a:cubicBezTo>
                <a:cubicBezTo>
                  <a:pt x="3403810" y="86345"/>
                  <a:pt x="3406106" y="85634"/>
                  <a:pt x="3418732" y="83502"/>
                </a:cubicBezTo>
                <a:cubicBezTo>
                  <a:pt x="3421027" y="82791"/>
                  <a:pt x="3423323" y="82081"/>
                  <a:pt x="3426766" y="81371"/>
                </a:cubicBezTo>
                <a:cubicBezTo>
                  <a:pt x="3480713" y="67157"/>
                  <a:pt x="3630500" y="34466"/>
                  <a:pt x="3705681" y="70000"/>
                </a:cubicBezTo>
                <a:cubicBezTo>
                  <a:pt x="3772827" y="67157"/>
                  <a:pt x="3832512" y="66447"/>
                  <a:pt x="3896789" y="67867"/>
                </a:cubicBezTo>
                <a:lnTo>
                  <a:pt x="3905530" y="69060"/>
                </a:lnTo>
                <a:lnTo>
                  <a:pt x="3909725" y="65185"/>
                </a:lnTo>
                <a:cubicBezTo>
                  <a:pt x="3923956" y="51493"/>
                  <a:pt x="3945692" y="29107"/>
                  <a:pt x="3953870" y="16315"/>
                </a:cubicBezTo>
                <a:cubicBezTo>
                  <a:pt x="3954444" y="35502"/>
                  <a:pt x="3948131" y="55401"/>
                  <a:pt x="3944113" y="74590"/>
                </a:cubicBezTo>
                <a:cubicBezTo>
                  <a:pt x="3949852" y="74590"/>
                  <a:pt x="3953296" y="74590"/>
                  <a:pt x="3960183" y="73879"/>
                </a:cubicBezTo>
                <a:cubicBezTo>
                  <a:pt x="3967069" y="73168"/>
                  <a:pt x="3969365" y="72458"/>
                  <a:pt x="3981991" y="70326"/>
                </a:cubicBezTo>
                <a:cubicBezTo>
                  <a:pt x="3984286" y="69614"/>
                  <a:pt x="3986582" y="68904"/>
                  <a:pt x="3990025" y="68194"/>
                </a:cubicBezTo>
                <a:cubicBezTo>
                  <a:pt x="4003512" y="64641"/>
                  <a:pt x="4022989" y="59932"/>
                  <a:pt x="4045792" y="55424"/>
                </a:cubicBezTo>
                <a:lnTo>
                  <a:pt x="4086953" y="49135"/>
                </a:lnTo>
                <a:lnTo>
                  <a:pt x="4116457" y="30134"/>
                </a:lnTo>
                <a:lnTo>
                  <a:pt x="4109862" y="45634"/>
                </a:lnTo>
                <a:lnTo>
                  <a:pt x="4121520" y="43853"/>
                </a:lnTo>
                <a:cubicBezTo>
                  <a:pt x="4175108" y="38345"/>
                  <a:pt x="4231350" y="39056"/>
                  <a:pt x="4268940" y="56823"/>
                </a:cubicBezTo>
                <a:lnTo>
                  <a:pt x="4346616" y="55956"/>
                </a:lnTo>
                <a:lnTo>
                  <a:pt x="4346976" y="55687"/>
                </a:lnTo>
                <a:cubicBezTo>
                  <a:pt x="4374362" y="42721"/>
                  <a:pt x="4402429" y="43111"/>
                  <a:pt x="4431106" y="50524"/>
                </a:cubicBezTo>
                <a:lnTo>
                  <a:pt x="4443241" y="54877"/>
                </a:lnTo>
                <a:lnTo>
                  <a:pt x="4460048" y="54690"/>
                </a:lnTo>
                <a:cubicBezTo>
                  <a:pt x="4487021" y="53270"/>
                  <a:pt x="4508829" y="63930"/>
                  <a:pt x="4534655" y="72458"/>
                </a:cubicBezTo>
                <a:lnTo>
                  <a:pt x="4534929" y="79585"/>
                </a:lnTo>
                <a:lnTo>
                  <a:pt x="4584758" y="79335"/>
                </a:lnTo>
                <a:cubicBezTo>
                  <a:pt x="4591645" y="64648"/>
                  <a:pt x="4599106" y="55837"/>
                  <a:pt x="4612879" y="56570"/>
                </a:cubicBezTo>
                <a:cubicBezTo>
                  <a:pt x="4767258" y="65383"/>
                  <a:pt x="4813744" y="41150"/>
                  <a:pt x="4972713" y="33072"/>
                </a:cubicBezTo>
                <a:cubicBezTo>
                  <a:pt x="4999113" y="23525"/>
                  <a:pt x="5064537" y="2963"/>
                  <a:pt x="5105284" y="3698"/>
                </a:cubicBezTo>
                <a:cubicBezTo>
                  <a:pt x="5149474" y="4432"/>
                  <a:pt x="5208585" y="3698"/>
                  <a:pt x="5256219" y="2229"/>
                </a:cubicBezTo>
                <a:cubicBezTo>
                  <a:pt x="5286636" y="760"/>
                  <a:pt x="5315904" y="9572"/>
                  <a:pt x="5341156" y="33072"/>
                </a:cubicBezTo>
                <a:cubicBezTo>
                  <a:pt x="5341730" y="44087"/>
                  <a:pt x="5341730" y="54368"/>
                  <a:pt x="5342304" y="64648"/>
                </a:cubicBezTo>
                <a:lnTo>
                  <a:pt x="5360410" y="102083"/>
                </a:lnTo>
                <a:lnTo>
                  <a:pt x="5587758" y="94488"/>
                </a:lnTo>
                <a:lnTo>
                  <a:pt x="5631407" y="93184"/>
                </a:lnTo>
                <a:lnTo>
                  <a:pt x="5635126" y="92742"/>
                </a:lnTo>
                <a:cubicBezTo>
                  <a:pt x="5651052" y="81548"/>
                  <a:pt x="5664072" y="76351"/>
                  <a:pt x="5677819" y="83147"/>
                </a:cubicBezTo>
                <a:lnTo>
                  <a:pt x="5688501" y="91479"/>
                </a:lnTo>
                <a:lnTo>
                  <a:pt x="5714877" y="90691"/>
                </a:lnTo>
                <a:cubicBezTo>
                  <a:pt x="5836256" y="91557"/>
                  <a:pt x="5944722" y="103016"/>
                  <a:pt x="6079014" y="94488"/>
                </a:cubicBezTo>
                <a:cubicBezTo>
                  <a:pt x="6102544" y="93067"/>
                  <a:pt x="6124352" y="94488"/>
                  <a:pt x="6147308" y="89514"/>
                </a:cubicBezTo>
                <a:cubicBezTo>
                  <a:pt x="6154769" y="88092"/>
                  <a:pt x="6161082" y="84539"/>
                  <a:pt x="6168542" y="83117"/>
                </a:cubicBezTo>
                <a:cubicBezTo>
                  <a:pt x="6178873" y="81697"/>
                  <a:pt x="6188629" y="80275"/>
                  <a:pt x="6198385" y="79565"/>
                </a:cubicBezTo>
                <a:cubicBezTo>
                  <a:pt x="6219619" y="64640"/>
                  <a:pt x="6235689" y="60376"/>
                  <a:pt x="6255201" y="80986"/>
                </a:cubicBezTo>
                <a:cubicBezTo>
                  <a:pt x="6257497" y="80986"/>
                  <a:pt x="6260366" y="82408"/>
                  <a:pt x="6262662" y="82408"/>
                </a:cubicBezTo>
                <a:cubicBezTo>
                  <a:pt x="6318904" y="85249"/>
                  <a:pt x="6373424" y="101595"/>
                  <a:pt x="6429092" y="107280"/>
                </a:cubicBezTo>
                <a:cubicBezTo>
                  <a:pt x="6448605" y="100884"/>
                  <a:pt x="6466396" y="95200"/>
                  <a:pt x="6485908" y="101595"/>
                </a:cubicBezTo>
                <a:cubicBezTo>
                  <a:pt x="6491073" y="99462"/>
                  <a:pt x="6495664" y="98041"/>
                  <a:pt x="6500829" y="97331"/>
                </a:cubicBezTo>
                <a:cubicBezTo>
                  <a:pt x="6521490" y="94488"/>
                  <a:pt x="6540428" y="94488"/>
                  <a:pt x="6561089" y="100174"/>
                </a:cubicBezTo>
                <a:lnTo>
                  <a:pt x="6596449" y="106733"/>
                </a:lnTo>
                <a:lnTo>
                  <a:pt x="6606449" y="105711"/>
                </a:lnTo>
                <a:cubicBezTo>
                  <a:pt x="6682347" y="98959"/>
                  <a:pt x="6758245" y="92741"/>
                  <a:pt x="6833999" y="85634"/>
                </a:cubicBezTo>
                <a:cubicBezTo>
                  <a:pt x="6881633" y="94163"/>
                  <a:pt x="6929266" y="101981"/>
                  <a:pt x="6977474" y="108376"/>
                </a:cubicBezTo>
                <a:lnTo>
                  <a:pt x="7007999" y="109074"/>
                </a:lnTo>
                <a:lnTo>
                  <a:pt x="7169708" y="92534"/>
                </a:lnTo>
                <a:lnTo>
                  <a:pt x="7275348" y="83214"/>
                </a:lnTo>
                <a:lnTo>
                  <a:pt x="7280028" y="110440"/>
                </a:lnTo>
                <a:cubicBezTo>
                  <a:pt x="7284935" y="134442"/>
                  <a:pt x="7293849" y="160570"/>
                  <a:pt x="7315801" y="191414"/>
                </a:cubicBezTo>
                <a:cubicBezTo>
                  <a:pt x="7343001" y="229847"/>
                  <a:pt x="7362606" y="240545"/>
                  <a:pt x="7382096" y="244362"/>
                </a:cubicBezTo>
                <a:cubicBezTo>
                  <a:pt x="7407414" y="249617"/>
                  <a:pt x="7403311" y="225549"/>
                  <a:pt x="7374033" y="189094"/>
                </a:cubicBezTo>
                <a:cubicBezTo>
                  <a:pt x="7354454" y="164382"/>
                  <a:pt x="7332628" y="122230"/>
                  <a:pt x="7324728" y="104576"/>
                </a:cubicBezTo>
                <a:cubicBezTo>
                  <a:pt x="7324289" y="103596"/>
                  <a:pt x="7323850" y="102615"/>
                  <a:pt x="7323411" y="101634"/>
                </a:cubicBezTo>
                <a:cubicBezTo>
                  <a:pt x="7324728" y="104576"/>
                  <a:pt x="7320340" y="94769"/>
                  <a:pt x="7323671" y="101386"/>
                </a:cubicBezTo>
                <a:cubicBezTo>
                  <a:pt x="7325149" y="101378"/>
                  <a:pt x="7326626" y="101369"/>
                  <a:pt x="7328283" y="102588"/>
                </a:cubicBezTo>
                <a:cubicBezTo>
                  <a:pt x="7355905" y="137822"/>
                  <a:pt x="7424179" y="226651"/>
                  <a:pt x="7415985" y="241452"/>
                </a:cubicBezTo>
                <a:cubicBezTo>
                  <a:pt x="7392780" y="283139"/>
                  <a:pt x="7403968" y="317245"/>
                  <a:pt x="7468785" y="410766"/>
                </a:cubicBezTo>
                <a:cubicBezTo>
                  <a:pt x="7470621" y="413213"/>
                  <a:pt x="7469582" y="414203"/>
                  <a:pt x="7470201" y="416412"/>
                </a:cubicBezTo>
                <a:cubicBezTo>
                  <a:pt x="7494553" y="439374"/>
                  <a:pt x="7517946" y="461849"/>
                  <a:pt x="7542298" y="484812"/>
                </a:cubicBezTo>
                <a:cubicBezTo>
                  <a:pt x="7552240" y="492127"/>
                  <a:pt x="7557828" y="497993"/>
                  <a:pt x="7557247" y="504143"/>
                </a:cubicBezTo>
                <a:cubicBezTo>
                  <a:pt x="7636428" y="582580"/>
                  <a:pt x="7715977" y="645280"/>
                  <a:pt x="7770612" y="735912"/>
                </a:cubicBezTo>
                <a:cubicBezTo>
                  <a:pt x="7787074" y="763593"/>
                  <a:pt x="7773130" y="775479"/>
                  <a:pt x="7815008" y="811118"/>
                </a:cubicBezTo>
                <a:cubicBezTo>
                  <a:pt x="7813728" y="816535"/>
                  <a:pt x="7808255" y="817551"/>
                  <a:pt x="7821610" y="830010"/>
                </a:cubicBezTo>
                <a:cubicBezTo>
                  <a:pt x="7829116" y="836848"/>
                  <a:pt x="7839558" y="839488"/>
                  <a:pt x="7845827" y="841909"/>
                </a:cubicBezTo>
                <a:cubicBezTo>
                  <a:pt x="7850977" y="846794"/>
                  <a:pt x="7856127" y="851680"/>
                  <a:pt x="7861277" y="856565"/>
                </a:cubicBezTo>
                <a:cubicBezTo>
                  <a:pt x="7875033" y="861645"/>
                  <a:pt x="7884455" y="869455"/>
                  <a:pt x="7892177" y="885881"/>
                </a:cubicBezTo>
                <a:cubicBezTo>
                  <a:pt x="7904813" y="893425"/>
                  <a:pt x="7911163" y="894370"/>
                  <a:pt x="7915578" y="890164"/>
                </a:cubicBezTo>
                <a:cubicBezTo>
                  <a:pt x="7913563" y="886488"/>
                  <a:pt x="7906818" y="874727"/>
                  <a:pt x="7904804" y="871054"/>
                </a:cubicBezTo>
                <a:cubicBezTo>
                  <a:pt x="8001602" y="942500"/>
                  <a:pt x="8027422" y="943081"/>
                  <a:pt x="8014213" y="1004622"/>
                </a:cubicBezTo>
                <a:cubicBezTo>
                  <a:pt x="8013533" y="1008068"/>
                  <a:pt x="8018960" y="1016885"/>
                  <a:pt x="8020636" y="1022285"/>
                </a:cubicBezTo>
                <a:cubicBezTo>
                  <a:pt x="8019777" y="1024502"/>
                  <a:pt x="8017000" y="1025749"/>
                  <a:pt x="8016400" y="1027719"/>
                </a:cubicBezTo>
                <a:cubicBezTo>
                  <a:pt x="8047316" y="1061212"/>
                  <a:pt x="8095689" y="1090667"/>
                  <a:pt x="8116154" y="1099147"/>
                </a:cubicBezTo>
                <a:lnTo>
                  <a:pt x="8119287" y="1100357"/>
                </a:lnTo>
                <a:lnTo>
                  <a:pt x="8125567" y="1125149"/>
                </a:lnTo>
                <a:cubicBezTo>
                  <a:pt x="8155867" y="1156435"/>
                  <a:pt x="8166309" y="1159076"/>
                  <a:pt x="8167616" y="1139646"/>
                </a:cubicBezTo>
                <a:cubicBezTo>
                  <a:pt x="8207282" y="1166202"/>
                  <a:pt x="8202159" y="1147303"/>
                  <a:pt x="8206861" y="1128837"/>
                </a:cubicBezTo>
                <a:cubicBezTo>
                  <a:pt x="8206421" y="1127855"/>
                  <a:pt x="8206681" y="1127608"/>
                  <a:pt x="8205983" y="1126875"/>
                </a:cubicBezTo>
                <a:cubicBezTo>
                  <a:pt x="8209118" y="1128085"/>
                  <a:pt x="8212952" y="1130029"/>
                  <a:pt x="8216524" y="1132220"/>
                </a:cubicBezTo>
                <a:cubicBezTo>
                  <a:pt x="8214608" y="1131248"/>
                  <a:pt x="8212692" y="1130277"/>
                  <a:pt x="8211734" y="1129791"/>
                </a:cubicBezTo>
                <a:cubicBezTo>
                  <a:pt x="8259344" y="1164166"/>
                  <a:pt x="8260304" y="1205217"/>
                  <a:pt x="8308415" y="1234918"/>
                </a:cubicBezTo>
                <a:cubicBezTo>
                  <a:pt x="8316638" y="1246670"/>
                  <a:pt x="8325119" y="1258172"/>
                  <a:pt x="8333342" y="1269924"/>
                </a:cubicBezTo>
                <a:cubicBezTo>
                  <a:pt x="8329347" y="1270932"/>
                  <a:pt x="8321798" y="1273927"/>
                  <a:pt x="8319719" y="1275907"/>
                </a:cubicBezTo>
                <a:cubicBezTo>
                  <a:pt x="8319460" y="1276154"/>
                  <a:pt x="8319460" y="1276154"/>
                  <a:pt x="8319460" y="1276154"/>
                </a:cubicBezTo>
                <a:cubicBezTo>
                  <a:pt x="8319719" y="1275907"/>
                  <a:pt x="8318681" y="1276896"/>
                  <a:pt x="8319201" y="1276401"/>
                </a:cubicBezTo>
                <a:cubicBezTo>
                  <a:pt x="8292851" y="1253943"/>
                  <a:pt x="8292260" y="1278286"/>
                  <a:pt x="8284988" y="1285214"/>
                </a:cubicBezTo>
                <a:cubicBezTo>
                  <a:pt x="8290013" y="1301409"/>
                  <a:pt x="8290229" y="1310996"/>
                  <a:pt x="8314222" y="1331502"/>
                </a:cubicBezTo>
                <a:cubicBezTo>
                  <a:pt x="8325041" y="1340777"/>
                  <a:pt x="8339595" y="1349294"/>
                  <a:pt x="8332573" y="1333602"/>
                </a:cubicBezTo>
                <a:cubicBezTo>
                  <a:pt x="8332815" y="1329177"/>
                  <a:pt x="8332536" y="1325244"/>
                  <a:pt x="8333476" y="1321550"/>
                </a:cubicBezTo>
                <a:cubicBezTo>
                  <a:pt x="8352885" y="1326841"/>
                  <a:pt x="8374907" y="1333837"/>
                  <a:pt x="8391083" y="1335215"/>
                </a:cubicBezTo>
                <a:cubicBezTo>
                  <a:pt x="8413347" y="1337785"/>
                  <a:pt x="8429155" y="1354898"/>
                  <a:pt x="8451886" y="1384998"/>
                </a:cubicBezTo>
                <a:cubicBezTo>
                  <a:pt x="8444757" y="1384796"/>
                  <a:pt x="8430320" y="1383163"/>
                  <a:pt x="8424928" y="1382703"/>
                </a:cubicBezTo>
                <a:cubicBezTo>
                  <a:pt x="8422493" y="1382228"/>
                  <a:pt x="8423451" y="1382713"/>
                  <a:pt x="8423711" y="1382466"/>
                </a:cubicBezTo>
                <a:cubicBezTo>
                  <a:pt x="8422288" y="1395013"/>
                  <a:pt x="8421123" y="1407312"/>
                  <a:pt x="8419959" y="1419611"/>
                </a:cubicBezTo>
                <a:cubicBezTo>
                  <a:pt x="8434783" y="1450253"/>
                  <a:pt x="8407905" y="1446481"/>
                  <a:pt x="8441895" y="1486841"/>
                </a:cubicBezTo>
                <a:cubicBezTo>
                  <a:pt x="8443973" y="1484861"/>
                  <a:pt x="8445791" y="1483130"/>
                  <a:pt x="8448129" y="1480903"/>
                </a:cubicBezTo>
                <a:cubicBezTo>
                  <a:pt x="8467410" y="1497503"/>
                  <a:pt x="8486021" y="1499357"/>
                  <a:pt x="8492532" y="1497351"/>
                </a:cubicBezTo>
                <a:cubicBezTo>
                  <a:pt x="8492792" y="1497103"/>
                  <a:pt x="8492792" y="1497103"/>
                  <a:pt x="8493051" y="1496856"/>
                </a:cubicBezTo>
                <a:cubicBezTo>
                  <a:pt x="8500090" y="1516726"/>
                  <a:pt x="8510284" y="1541988"/>
                  <a:pt x="8534098" y="1561265"/>
                </a:cubicBezTo>
                <a:cubicBezTo>
                  <a:pt x="8584781" y="1602505"/>
                  <a:pt x="8561120" y="1598470"/>
                  <a:pt x="8562786" y="1622061"/>
                </a:cubicBezTo>
                <a:cubicBezTo>
                  <a:pt x="8578639" y="1629340"/>
                  <a:pt x="8594930" y="1637600"/>
                  <a:pt x="8611480" y="1645612"/>
                </a:cubicBezTo>
                <a:cubicBezTo>
                  <a:pt x="8614455" y="1649775"/>
                  <a:pt x="8622318" y="1659069"/>
                  <a:pt x="8624933" y="1660774"/>
                </a:cubicBezTo>
                <a:cubicBezTo>
                  <a:pt x="8624933" y="1660774"/>
                  <a:pt x="8625632" y="1661507"/>
                  <a:pt x="8625891" y="1661259"/>
                </a:cubicBezTo>
                <a:cubicBezTo>
                  <a:pt x="8625990" y="1663964"/>
                  <a:pt x="8624692" y="1665201"/>
                  <a:pt x="8623134" y="1666685"/>
                </a:cubicBezTo>
                <a:cubicBezTo>
                  <a:pt x="8628723" y="1672551"/>
                  <a:pt x="8633613" y="1677685"/>
                  <a:pt x="8639900" y="1684285"/>
                </a:cubicBezTo>
                <a:cubicBezTo>
                  <a:pt x="8645489" y="1690151"/>
                  <a:pt x="8652833" y="1699941"/>
                  <a:pt x="8658681" y="1705560"/>
                </a:cubicBezTo>
                <a:cubicBezTo>
                  <a:pt x="8698724" y="1738752"/>
                  <a:pt x="8716806" y="1718729"/>
                  <a:pt x="8706550" y="1699123"/>
                </a:cubicBezTo>
                <a:cubicBezTo>
                  <a:pt x="8705673" y="1697161"/>
                  <a:pt x="8704534" y="1695447"/>
                  <a:pt x="8704096" y="1694467"/>
                </a:cubicBezTo>
                <a:cubicBezTo>
                  <a:pt x="8704096" y="1694467"/>
                  <a:pt x="8703396" y="1693733"/>
                  <a:pt x="8703656" y="1693485"/>
                </a:cubicBezTo>
                <a:cubicBezTo>
                  <a:pt x="8703656" y="1693485"/>
                  <a:pt x="8704096" y="1694467"/>
                  <a:pt x="8704794" y="1695200"/>
                </a:cubicBezTo>
                <a:cubicBezTo>
                  <a:pt x="8706810" y="1698875"/>
                  <a:pt x="8699448" y="1684907"/>
                  <a:pt x="8704355" y="1694219"/>
                </a:cubicBezTo>
                <a:cubicBezTo>
                  <a:pt x="8704875" y="1693724"/>
                  <a:pt x="8705395" y="1693229"/>
                  <a:pt x="8706353" y="1693715"/>
                </a:cubicBezTo>
                <a:cubicBezTo>
                  <a:pt x="8738613" y="1716138"/>
                  <a:pt x="8729139" y="1736355"/>
                  <a:pt x="8737799" y="1749086"/>
                </a:cubicBezTo>
                <a:cubicBezTo>
                  <a:pt x="8738239" y="1750068"/>
                  <a:pt x="8738937" y="1750801"/>
                  <a:pt x="8739636" y="1751535"/>
                </a:cubicBezTo>
                <a:cubicBezTo>
                  <a:pt x="8743666" y="1758885"/>
                  <a:pt x="8737398" y="1756465"/>
                  <a:pt x="8736017" y="1759177"/>
                </a:cubicBezTo>
                <a:cubicBezTo>
                  <a:pt x="8790409" y="1813671"/>
                  <a:pt x="8817563" y="1821373"/>
                  <a:pt x="8851032" y="1821663"/>
                </a:cubicBezTo>
                <a:cubicBezTo>
                  <a:pt x="8856944" y="1821628"/>
                  <a:pt x="8860937" y="1820618"/>
                  <a:pt x="8866849" y="1820583"/>
                </a:cubicBezTo>
                <a:cubicBezTo>
                  <a:pt x="8870718" y="1830886"/>
                  <a:pt x="8875026" y="1842169"/>
                  <a:pt x="8878895" y="1852471"/>
                </a:cubicBezTo>
                <a:cubicBezTo>
                  <a:pt x="8884394" y="1878004"/>
                  <a:pt x="8887539" y="1901588"/>
                  <a:pt x="8893038" y="1927122"/>
                </a:cubicBezTo>
                <a:cubicBezTo>
                  <a:pt x="8921896" y="1966774"/>
                  <a:pt x="8919666" y="1953512"/>
                  <a:pt x="8929973" y="1945090"/>
                </a:cubicBezTo>
                <a:cubicBezTo>
                  <a:pt x="8926919" y="1942405"/>
                  <a:pt x="8922111" y="1935797"/>
                  <a:pt x="8921932" y="1934569"/>
                </a:cubicBezTo>
                <a:cubicBezTo>
                  <a:pt x="8926668" y="1924459"/>
                  <a:pt x="8927573" y="1912408"/>
                  <a:pt x="8940433" y="1911346"/>
                </a:cubicBezTo>
                <a:cubicBezTo>
                  <a:pt x="8982161" y="1952027"/>
                  <a:pt x="9004037" y="1985391"/>
                  <a:pt x="9018298" y="2016742"/>
                </a:cubicBezTo>
                <a:lnTo>
                  <a:pt x="9037931" y="2073685"/>
                </a:lnTo>
                <a:lnTo>
                  <a:pt x="9030460" y="2075380"/>
                </a:lnTo>
                <a:cubicBezTo>
                  <a:pt x="9004635" y="2078934"/>
                  <a:pt x="8985696" y="2157107"/>
                  <a:pt x="8978810" y="2188376"/>
                </a:cubicBezTo>
                <a:cubicBezTo>
                  <a:pt x="8979383" y="2189797"/>
                  <a:pt x="8981105" y="2190508"/>
                  <a:pt x="8982827" y="2191219"/>
                </a:cubicBezTo>
                <a:cubicBezTo>
                  <a:pt x="8979383" y="2196193"/>
                  <a:pt x="8985122" y="2189087"/>
                  <a:pt x="8983401" y="2191219"/>
                </a:cubicBezTo>
                <a:lnTo>
                  <a:pt x="8985122" y="2189087"/>
                </a:lnTo>
                <a:cubicBezTo>
                  <a:pt x="8995453" y="2176295"/>
                  <a:pt x="9016687" y="2144316"/>
                  <a:pt x="9021278" y="2122285"/>
                </a:cubicBezTo>
                <a:cubicBezTo>
                  <a:pt x="9024434" y="2105939"/>
                  <a:pt x="9031465" y="2094213"/>
                  <a:pt x="9040647" y="2088439"/>
                </a:cubicBezTo>
                <a:lnTo>
                  <a:pt x="9042819" y="2087862"/>
                </a:lnTo>
                <a:lnTo>
                  <a:pt x="9050473" y="2110061"/>
                </a:lnTo>
                <a:cubicBezTo>
                  <a:pt x="9064173" y="2107151"/>
                  <a:pt x="9074498" y="2105183"/>
                  <a:pt x="9083533" y="2105493"/>
                </a:cubicBezTo>
                <a:lnTo>
                  <a:pt x="9089021" y="2107466"/>
                </a:lnTo>
                <a:lnTo>
                  <a:pt x="9093087" y="2111802"/>
                </a:lnTo>
                <a:cubicBezTo>
                  <a:pt x="9096746" y="2121041"/>
                  <a:pt x="9096746" y="2132944"/>
                  <a:pt x="9091294" y="2149290"/>
                </a:cubicBezTo>
                <a:cubicBezTo>
                  <a:pt x="9074077" y="2201879"/>
                  <a:pt x="9017261" y="2219645"/>
                  <a:pt x="8981679" y="2248072"/>
                </a:cubicBezTo>
                <a:cubicBezTo>
                  <a:pt x="8981679" y="2248072"/>
                  <a:pt x="8987418" y="2243097"/>
                  <a:pt x="8979383" y="2249493"/>
                </a:cubicBezTo>
                <a:cubicBezTo>
                  <a:pt x="8971444" y="2249848"/>
                  <a:pt x="8944280" y="2249967"/>
                  <a:pt x="8934046" y="2250204"/>
                </a:cubicBezTo>
                <a:cubicBezTo>
                  <a:pt x="8923812" y="2250441"/>
                  <a:pt x="8924863" y="2250204"/>
                  <a:pt x="8917976" y="2250914"/>
                </a:cubicBezTo>
                <a:cubicBezTo>
                  <a:pt x="8911090" y="2251625"/>
                  <a:pt x="8908794" y="2252336"/>
                  <a:pt x="8896168" y="2254468"/>
                </a:cubicBezTo>
                <a:cubicBezTo>
                  <a:pt x="8893873" y="2255179"/>
                  <a:pt x="8891577" y="2255889"/>
                  <a:pt x="8888134" y="2256600"/>
                </a:cubicBezTo>
                <a:cubicBezTo>
                  <a:pt x="8834187" y="2270813"/>
                  <a:pt x="8684400" y="2303504"/>
                  <a:pt x="8609219" y="2267971"/>
                </a:cubicBezTo>
                <a:cubicBezTo>
                  <a:pt x="8542073" y="2270813"/>
                  <a:pt x="8482388" y="2271523"/>
                  <a:pt x="8418111" y="2270103"/>
                </a:cubicBezTo>
                <a:cubicBezTo>
                  <a:pt x="8391138" y="2271523"/>
                  <a:pt x="8369330" y="2260864"/>
                  <a:pt x="8343504" y="2252336"/>
                </a:cubicBezTo>
                <a:cubicBezTo>
                  <a:pt x="8343504" y="2247362"/>
                  <a:pt x="8342931" y="2242385"/>
                  <a:pt x="8342931" y="2237411"/>
                </a:cubicBezTo>
                <a:cubicBezTo>
                  <a:pt x="8331453" y="2237411"/>
                  <a:pt x="8321696" y="2240254"/>
                  <a:pt x="8309644" y="2235990"/>
                </a:cubicBezTo>
                <a:cubicBezTo>
                  <a:pt x="8299888" y="2243807"/>
                  <a:pt x="8251681" y="2251625"/>
                  <a:pt x="8247089" y="2215381"/>
                </a:cubicBezTo>
                <a:cubicBezTo>
                  <a:pt x="8120832" y="2237411"/>
                  <a:pt x="7996870" y="2221067"/>
                  <a:pt x="7871186" y="2222488"/>
                </a:cubicBezTo>
                <a:cubicBezTo>
                  <a:pt x="7856265" y="2220357"/>
                  <a:pt x="7841917" y="2224620"/>
                  <a:pt x="7827570" y="2219645"/>
                </a:cubicBezTo>
                <a:cubicBezTo>
                  <a:pt x="7823553" y="2219645"/>
                  <a:pt x="7820109" y="2221067"/>
                  <a:pt x="7816092" y="2220357"/>
                </a:cubicBezTo>
                <a:cubicBezTo>
                  <a:pt x="7798301" y="2216802"/>
                  <a:pt x="7781658" y="2213250"/>
                  <a:pt x="7763293" y="2213961"/>
                </a:cubicBezTo>
                <a:cubicBezTo>
                  <a:pt x="7606045" y="2222488"/>
                  <a:pt x="7448223" y="2222488"/>
                  <a:pt x="7290401" y="2230305"/>
                </a:cubicBezTo>
                <a:cubicBezTo>
                  <a:pt x="7111345" y="2243097"/>
                  <a:pt x="6978201" y="2218935"/>
                  <a:pt x="6799145" y="2230305"/>
                </a:cubicBezTo>
                <a:cubicBezTo>
                  <a:pt x="6775615" y="2231727"/>
                  <a:pt x="6753807" y="2230305"/>
                  <a:pt x="6730851" y="2235279"/>
                </a:cubicBezTo>
                <a:cubicBezTo>
                  <a:pt x="6723390" y="2236701"/>
                  <a:pt x="6717077" y="2240254"/>
                  <a:pt x="6709617" y="2241676"/>
                </a:cubicBezTo>
                <a:cubicBezTo>
                  <a:pt x="6699286" y="2243097"/>
                  <a:pt x="6689530" y="2244518"/>
                  <a:pt x="6679774" y="2245229"/>
                </a:cubicBezTo>
                <a:cubicBezTo>
                  <a:pt x="6658540" y="2260153"/>
                  <a:pt x="6642470" y="2264417"/>
                  <a:pt x="6622958" y="2243807"/>
                </a:cubicBezTo>
                <a:cubicBezTo>
                  <a:pt x="6620662" y="2243807"/>
                  <a:pt x="6617793" y="2242385"/>
                  <a:pt x="6615497" y="2242385"/>
                </a:cubicBezTo>
                <a:cubicBezTo>
                  <a:pt x="6559255" y="2239544"/>
                  <a:pt x="6504735" y="2223198"/>
                  <a:pt x="6449067" y="2217514"/>
                </a:cubicBezTo>
                <a:cubicBezTo>
                  <a:pt x="6429554" y="2223909"/>
                  <a:pt x="6411763" y="2229594"/>
                  <a:pt x="6392251" y="2223198"/>
                </a:cubicBezTo>
                <a:cubicBezTo>
                  <a:pt x="6387086" y="2225331"/>
                  <a:pt x="6382495" y="2226753"/>
                  <a:pt x="6377330" y="2227463"/>
                </a:cubicBezTo>
                <a:cubicBezTo>
                  <a:pt x="6356669" y="2230305"/>
                  <a:pt x="6337731" y="2230305"/>
                  <a:pt x="6317070" y="2224620"/>
                </a:cubicBezTo>
                <a:cubicBezTo>
                  <a:pt x="6190239" y="2190508"/>
                  <a:pt x="6063981" y="2203300"/>
                  <a:pt x="5936002" y="2208985"/>
                </a:cubicBezTo>
                <a:cubicBezTo>
                  <a:pt x="5784493" y="2227463"/>
                  <a:pt x="5632410" y="2238123"/>
                  <a:pt x="5480901" y="2252336"/>
                </a:cubicBezTo>
                <a:cubicBezTo>
                  <a:pt x="5433267" y="2243807"/>
                  <a:pt x="5385634" y="2235990"/>
                  <a:pt x="5337426" y="2229594"/>
                </a:cubicBezTo>
                <a:cubicBezTo>
                  <a:pt x="5300123" y="2233859"/>
                  <a:pt x="5219203" y="2220357"/>
                  <a:pt x="5182474" y="2230305"/>
                </a:cubicBezTo>
                <a:cubicBezTo>
                  <a:pt x="5140005" y="2208985"/>
                  <a:pt x="5097537" y="2212539"/>
                  <a:pt x="5052199" y="2215381"/>
                </a:cubicBezTo>
                <a:cubicBezTo>
                  <a:pt x="5011452" y="2217514"/>
                  <a:pt x="4973575" y="2229594"/>
                  <a:pt x="4933402" y="2211118"/>
                </a:cubicBezTo>
                <a:cubicBezTo>
                  <a:pt x="4916185" y="2203300"/>
                  <a:pt x="4905281" y="2223198"/>
                  <a:pt x="4893803" y="2238123"/>
                </a:cubicBezTo>
                <a:cubicBezTo>
                  <a:pt x="4893803" y="2238123"/>
                  <a:pt x="4894951" y="2234570"/>
                  <a:pt x="4893229" y="2238833"/>
                </a:cubicBezTo>
                <a:lnTo>
                  <a:pt x="4766971" y="2247362"/>
                </a:lnTo>
                <a:cubicBezTo>
                  <a:pt x="4765824" y="2245940"/>
                  <a:pt x="4764102" y="2245229"/>
                  <a:pt x="4762954" y="2243807"/>
                </a:cubicBezTo>
                <a:cubicBezTo>
                  <a:pt x="4699252" y="2248783"/>
                  <a:pt x="4642435" y="2222488"/>
                  <a:pt x="4582176" y="2255889"/>
                </a:cubicBezTo>
                <a:lnTo>
                  <a:pt x="4618906" y="2257310"/>
                </a:lnTo>
                <a:lnTo>
                  <a:pt x="4474857" y="2267260"/>
                </a:lnTo>
                <a:lnTo>
                  <a:pt x="4462232" y="2251625"/>
                </a:lnTo>
                <a:cubicBezTo>
                  <a:pt x="4457640" y="2251625"/>
                  <a:pt x="4453623" y="2252336"/>
                  <a:pt x="4449032" y="2252336"/>
                </a:cubicBezTo>
                <a:cubicBezTo>
                  <a:pt x="4421485" y="2274366"/>
                  <a:pt x="4404268" y="2276499"/>
                  <a:pt x="4387051" y="2238833"/>
                </a:cubicBezTo>
                <a:cubicBezTo>
                  <a:pt x="4387625" y="2237411"/>
                  <a:pt x="4387625" y="2235990"/>
                  <a:pt x="4388199" y="2233859"/>
                </a:cubicBezTo>
                <a:cubicBezTo>
                  <a:pt x="4352617" y="2231015"/>
                  <a:pt x="4318183" y="2228884"/>
                  <a:pt x="4282601" y="2228174"/>
                </a:cubicBezTo>
                <a:lnTo>
                  <a:pt x="4282909" y="2227411"/>
                </a:lnTo>
                <a:lnTo>
                  <a:pt x="4282971" y="2227308"/>
                </a:lnTo>
                <a:lnTo>
                  <a:pt x="4282951" y="2227307"/>
                </a:lnTo>
                <a:lnTo>
                  <a:pt x="4282909" y="2227411"/>
                </a:lnTo>
                <a:lnTo>
                  <a:pt x="4282028" y="2228884"/>
                </a:lnTo>
                <a:lnTo>
                  <a:pt x="4282877" y="2227306"/>
                </a:lnTo>
                <a:lnTo>
                  <a:pt x="4282828" y="2227305"/>
                </a:lnTo>
                <a:lnTo>
                  <a:pt x="4279158" y="2233148"/>
                </a:lnTo>
                <a:cubicBezTo>
                  <a:pt x="4269689" y="2249671"/>
                  <a:pt x="4229875" y="2250204"/>
                  <a:pt x="4202570" y="2231749"/>
                </a:cubicBezTo>
                <a:lnTo>
                  <a:pt x="4194248" y="2222134"/>
                </a:lnTo>
                <a:lnTo>
                  <a:pt x="4151483" y="2218456"/>
                </a:lnTo>
                <a:lnTo>
                  <a:pt x="4149188" y="2218456"/>
                </a:lnTo>
                <a:lnTo>
                  <a:pt x="4148040" y="2218456"/>
                </a:lnTo>
                <a:lnTo>
                  <a:pt x="4147466" y="2218456"/>
                </a:lnTo>
                <a:lnTo>
                  <a:pt x="4144596" y="2218456"/>
                </a:lnTo>
                <a:cubicBezTo>
                  <a:pt x="4119345" y="2215518"/>
                  <a:pt x="4057364" y="2210378"/>
                  <a:pt x="4024652" y="2207440"/>
                </a:cubicBezTo>
                <a:cubicBezTo>
                  <a:pt x="4026374" y="2212581"/>
                  <a:pt x="4028669" y="2216069"/>
                  <a:pt x="4031368" y="2218524"/>
                </a:cubicBezTo>
                <a:lnTo>
                  <a:pt x="4035953" y="2220977"/>
                </a:lnTo>
                <a:lnTo>
                  <a:pt x="4011612" y="2217721"/>
                </a:lnTo>
                <a:cubicBezTo>
                  <a:pt x="3922391" y="2206436"/>
                  <a:pt x="3826594" y="2196279"/>
                  <a:pt x="3762269" y="2196585"/>
                </a:cubicBezTo>
                <a:lnTo>
                  <a:pt x="3449606" y="2249298"/>
                </a:lnTo>
                <a:cubicBezTo>
                  <a:pt x="3432963" y="2257376"/>
                  <a:pt x="3419189" y="2258110"/>
                  <a:pt x="3401972" y="2255908"/>
                </a:cubicBezTo>
                <a:cubicBezTo>
                  <a:pt x="3392790" y="2259579"/>
                  <a:pt x="3383607" y="2263985"/>
                  <a:pt x="3374999" y="2267657"/>
                </a:cubicBezTo>
                <a:cubicBezTo>
                  <a:pt x="3331383" y="2272797"/>
                  <a:pt x="3293505" y="2284546"/>
                  <a:pt x="3249889" y="2300703"/>
                </a:cubicBezTo>
                <a:cubicBezTo>
                  <a:pt x="3191351" y="2322733"/>
                  <a:pt x="3140275" y="2321264"/>
                  <a:pt x="3089198" y="2272797"/>
                </a:cubicBezTo>
                <a:cubicBezTo>
                  <a:pt x="3075424" y="2260314"/>
                  <a:pt x="3059929" y="2250767"/>
                  <a:pt x="3043286" y="2250032"/>
                </a:cubicBezTo>
                <a:cubicBezTo>
                  <a:pt x="2953758" y="2244892"/>
                  <a:pt x="2865951" y="2227267"/>
                  <a:pt x="2776997" y="2228736"/>
                </a:cubicBezTo>
                <a:cubicBezTo>
                  <a:pt x="2670252" y="2230205"/>
                  <a:pt x="2670252" y="2198629"/>
                  <a:pt x="2563507" y="2203034"/>
                </a:cubicBezTo>
                <a:cubicBezTo>
                  <a:pt x="2541125" y="2203769"/>
                  <a:pt x="2519317" y="2204503"/>
                  <a:pt x="2497509" y="2211112"/>
                </a:cubicBezTo>
                <a:cubicBezTo>
                  <a:pt x="2451023" y="2216987"/>
                  <a:pt x="2405685" y="2216252"/>
                  <a:pt x="2359199" y="2223596"/>
                </a:cubicBezTo>
                <a:cubicBezTo>
                  <a:pt x="2338539" y="2227267"/>
                  <a:pt x="2319600" y="2221393"/>
                  <a:pt x="2302957" y="2203769"/>
                </a:cubicBezTo>
                <a:cubicBezTo>
                  <a:pt x="2115867" y="2193487"/>
                  <a:pt x="1831787" y="2218456"/>
                  <a:pt x="1645270" y="2219924"/>
                </a:cubicBezTo>
                <a:cubicBezTo>
                  <a:pt x="1626905" y="2220658"/>
                  <a:pt x="1617149" y="2235345"/>
                  <a:pt x="1602228" y="2246361"/>
                </a:cubicBezTo>
                <a:cubicBezTo>
                  <a:pt x="1591324" y="2278672"/>
                  <a:pt x="1570663" y="2289688"/>
                  <a:pt x="1546560" y="2302906"/>
                </a:cubicBezTo>
                <a:cubicBezTo>
                  <a:pt x="1555742" y="2280875"/>
                  <a:pt x="1565498" y="2258845"/>
                  <a:pt x="1574681" y="2236814"/>
                </a:cubicBezTo>
                <a:lnTo>
                  <a:pt x="1467362" y="2230940"/>
                </a:lnTo>
                <a:cubicBezTo>
                  <a:pt x="1455884" y="2241221"/>
                  <a:pt x="1443832" y="2250767"/>
                  <a:pt x="1431780" y="2261048"/>
                </a:cubicBezTo>
                <a:cubicBezTo>
                  <a:pt x="1400790" y="2288953"/>
                  <a:pt x="1387016" y="2258110"/>
                  <a:pt x="1356599" y="2247096"/>
                </a:cubicBezTo>
                <a:cubicBezTo>
                  <a:pt x="1303227" y="2302906"/>
                  <a:pt x="1246985" y="2292625"/>
                  <a:pt x="1188447" y="2266923"/>
                </a:cubicBezTo>
                <a:cubicBezTo>
                  <a:pt x="1146553" y="2248565"/>
                  <a:pt x="1119579" y="2253705"/>
                  <a:pt x="1078259" y="2253705"/>
                </a:cubicBezTo>
                <a:cubicBezTo>
                  <a:pt x="1071372" y="2268392"/>
                  <a:pt x="1063911" y="2277203"/>
                  <a:pt x="1050138" y="2276470"/>
                </a:cubicBezTo>
                <a:cubicBezTo>
                  <a:pt x="895759" y="2267657"/>
                  <a:pt x="849273" y="2291890"/>
                  <a:pt x="690304" y="2299968"/>
                </a:cubicBezTo>
                <a:cubicBezTo>
                  <a:pt x="663904" y="2309515"/>
                  <a:pt x="598480" y="2330077"/>
                  <a:pt x="557733" y="2329342"/>
                </a:cubicBezTo>
                <a:close/>
              </a:path>
            </a:pathLst>
          </a:custGeom>
          <a:solidFill>
            <a:schemeClr val="accent1"/>
          </a:solidFill>
          <a:ln w="5738" cap="flat">
            <a:noFill/>
            <a:prstDash val="solid"/>
            <a:miter/>
          </a:ln>
          <a:effectLst>
            <a:outerShdw blurRad="76200" dist="12700" dir="2700000" algn="tl" rotWithShape="0">
              <a:prstClr val="black">
                <a:alpha val="49000"/>
              </a:prstClr>
            </a:outerShdw>
          </a:effectLst>
        </p:spPr>
        <p:txBody>
          <a:bodyPr wrap="square" rtlCol="0" anchor="ctr">
            <a:noAutofit/>
          </a:bodyPr>
          <a:lstStyle/>
          <a:p>
            <a:endParaRPr lang="en-US" dirty="0"/>
          </a:p>
        </p:txBody>
      </p:sp>
      <p:sp>
        <p:nvSpPr>
          <p:cNvPr id="80" name="Freeform: Shape 79">
            <a:extLst>
              <a:ext uri="{FF2B5EF4-FFF2-40B4-BE49-F238E27FC236}">
                <a16:creationId xmlns:a16="http://schemas.microsoft.com/office/drawing/2014/main" id="{57FD7444-8953-4D37-8EC8-F6B0EA7C1D27}"/>
              </a:ext>
            </a:extLst>
          </p:cNvPr>
          <p:cNvSpPr/>
          <p:nvPr/>
        </p:nvSpPr>
        <p:spPr>
          <a:xfrm>
            <a:off x="2688429" y="1178791"/>
            <a:ext cx="387772" cy="1151281"/>
          </a:xfrm>
          <a:custGeom>
            <a:avLst/>
            <a:gdLst>
              <a:gd name="connsiteX0" fmla="*/ 415884 w 524977"/>
              <a:gd name="connsiteY0" fmla="*/ 858898 h 1151281"/>
              <a:gd name="connsiteX1" fmla="*/ 415884 w 524977"/>
              <a:gd name="connsiteY1" fmla="*/ 917969 h 1151281"/>
              <a:gd name="connsiteX2" fmla="*/ 474955 w 524977"/>
              <a:gd name="connsiteY2" fmla="*/ 917969 h 1151281"/>
              <a:gd name="connsiteX3" fmla="*/ 474955 w 524977"/>
              <a:gd name="connsiteY3" fmla="*/ 858898 h 1151281"/>
              <a:gd name="connsiteX4" fmla="*/ 324419 w 524977"/>
              <a:gd name="connsiteY4" fmla="*/ 858898 h 1151281"/>
              <a:gd name="connsiteX5" fmla="*/ 324419 w 524977"/>
              <a:gd name="connsiteY5" fmla="*/ 917969 h 1151281"/>
              <a:gd name="connsiteX6" fmla="*/ 383490 w 524977"/>
              <a:gd name="connsiteY6" fmla="*/ 917969 h 1151281"/>
              <a:gd name="connsiteX7" fmla="*/ 383490 w 524977"/>
              <a:gd name="connsiteY7" fmla="*/ 858898 h 1151281"/>
              <a:gd name="connsiteX8" fmla="*/ 232953 w 524977"/>
              <a:gd name="connsiteY8" fmla="*/ 858898 h 1151281"/>
              <a:gd name="connsiteX9" fmla="*/ 232953 w 524977"/>
              <a:gd name="connsiteY9" fmla="*/ 917969 h 1151281"/>
              <a:gd name="connsiteX10" fmla="*/ 292024 w 524977"/>
              <a:gd name="connsiteY10" fmla="*/ 917969 h 1151281"/>
              <a:gd name="connsiteX11" fmla="*/ 292024 w 524977"/>
              <a:gd name="connsiteY11" fmla="*/ 858898 h 1151281"/>
              <a:gd name="connsiteX12" fmla="*/ 141488 w 524977"/>
              <a:gd name="connsiteY12" fmla="*/ 858898 h 1151281"/>
              <a:gd name="connsiteX13" fmla="*/ 141488 w 524977"/>
              <a:gd name="connsiteY13" fmla="*/ 917969 h 1151281"/>
              <a:gd name="connsiteX14" fmla="*/ 200559 w 524977"/>
              <a:gd name="connsiteY14" fmla="*/ 917969 h 1151281"/>
              <a:gd name="connsiteX15" fmla="*/ 200559 w 524977"/>
              <a:gd name="connsiteY15" fmla="*/ 858898 h 1151281"/>
              <a:gd name="connsiteX16" fmla="*/ 50022 w 524977"/>
              <a:gd name="connsiteY16" fmla="*/ 858898 h 1151281"/>
              <a:gd name="connsiteX17" fmla="*/ 50022 w 524977"/>
              <a:gd name="connsiteY17" fmla="*/ 917969 h 1151281"/>
              <a:gd name="connsiteX18" fmla="*/ 109093 w 524977"/>
              <a:gd name="connsiteY18" fmla="*/ 917969 h 1151281"/>
              <a:gd name="connsiteX19" fmla="*/ 109093 w 524977"/>
              <a:gd name="connsiteY19" fmla="*/ 858898 h 1151281"/>
              <a:gd name="connsiteX20" fmla="*/ 415884 w 524977"/>
              <a:gd name="connsiteY20" fmla="*/ 765173 h 1151281"/>
              <a:gd name="connsiteX21" fmla="*/ 415884 w 524977"/>
              <a:gd name="connsiteY21" fmla="*/ 824244 h 1151281"/>
              <a:gd name="connsiteX22" fmla="*/ 474955 w 524977"/>
              <a:gd name="connsiteY22" fmla="*/ 824244 h 1151281"/>
              <a:gd name="connsiteX23" fmla="*/ 474955 w 524977"/>
              <a:gd name="connsiteY23" fmla="*/ 765173 h 1151281"/>
              <a:gd name="connsiteX24" fmla="*/ 232953 w 524977"/>
              <a:gd name="connsiteY24" fmla="*/ 765173 h 1151281"/>
              <a:gd name="connsiteX25" fmla="*/ 232953 w 524977"/>
              <a:gd name="connsiteY25" fmla="*/ 824244 h 1151281"/>
              <a:gd name="connsiteX26" fmla="*/ 292024 w 524977"/>
              <a:gd name="connsiteY26" fmla="*/ 824244 h 1151281"/>
              <a:gd name="connsiteX27" fmla="*/ 292024 w 524977"/>
              <a:gd name="connsiteY27" fmla="*/ 765173 h 1151281"/>
              <a:gd name="connsiteX28" fmla="*/ 141488 w 524977"/>
              <a:gd name="connsiteY28" fmla="*/ 765173 h 1151281"/>
              <a:gd name="connsiteX29" fmla="*/ 141488 w 524977"/>
              <a:gd name="connsiteY29" fmla="*/ 824244 h 1151281"/>
              <a:gd name="connsiteX30" fmla="*/ 200559 w 524977"/>
              <a:gd name="connsiteY30" fmla="*/ 824244 h 1151281"/>
              <a:gd name="connsiteX31" fmla="*/ 200559 w 524977"/>
              <a:gd name="connsiteY31" fmla="*/ 765173 h 1151281"/>
              <a:gd name="connsiteX32" fmla="*/ 50022 w 524977"/>
              <a:gd name="connsiteY32" fmla="*/ 765173 h 1151281"/>
              <a:gd name="connsiteX33" fmla="*/ 50022 w 524977"/>
              <a:gd name="connsiteY33" fmla="*/ 824244 h 1151281"/>
              <a:gd name="connsiteX34" fmla="*/ 109093 w 524977"/>
              <a:gd name="connsiteY34" fmla="*/ 824244 h 1151281"/>
              <a:gd name="connsiteX35" fmla="*/ 109093 w 524977"/>
              <a:gd name="connsiteY35" fmla="*/ 765173 h 1151281"/>
              <a:gd name="connsiteX36" fmla="*/ 415884 w 524977"/>
              <a:gd name="connsiteY36" fmla="*/ 671448 h 1151281"/>
              <a:gd name="connsiteX37" fmla="*/ 415884 w 524977"/>
              <a:gd name="connsiteY37" fmla="*/ 730519 h 1151281"/>
              <a:gd name="connsiteX38" fmla="*/ 474955 w 524977"/>
              <a:gd name="connsiteY38" fmla="*/ 730519 h 1151281"/>
              <a:gd name="connsiteX39" fmla="*/ 474955 w 524977"/>
              <a:gd name="connsiteY39" fmla="*/ 671448 h 1151281"/>
              <a:gd name="connsiteX40" fmla="*/ 324419 w 524977"/>
              <a:gd name="connsiteY40" fmla="*/ 671448 h 1151281"/>
              <a:gd name="connsiteX41" fmla="*/ 324419 w 524977"/>
              <a:gd name="connsiteY41" fmla="*/ 730519 h 1151281"/>
              <a:gd name="connsiteX42" fmla="*/ 383490 w 524977"/>
              <a:gd name="connsiteY42" fmla="*/ 730519 h 1151281"/>
              <a:gd name="connsiteX43" fmla="*/ 383490 w 524977"/>
              <a:gd name="connsiteY43" fmla="*/ 671448 h 1151281"/>
              <a:gd name="connsiteX44" fmla="*/ 232953 w 524977"/>
              <a:gd name="connsiteY44" fmla="*/ 671448 h 1151281"/>
              <a:gd name="connsiteX45" fmla="*/ 232953 w 524977"/>
              <a:gd name="connsiteY45" fmla="*/ 730519 h 1151281"/>
              <a:gd name="connsiteX46" fmla="*/ 292024 w 524977"/>
              <a:gd name="connsiteY46" fmla="*/ 730519 h 1151281"/>
              <a:gd name="connsiteX47" fmla="*/ 292024 w 524977"/>
              <a:gd name="connsiteY47" fmla="*/ 671448 h 1151281"/>
              <a:gd name="connsiteX48" fmla="*/ 141488 w 524977"/>
              <a:gd name="connsiteY48" fmla="*/ 671448 h 1151281"/>
              <a:gd name="connsiteX49" fmla="*/ 141488 w 524977"/>
              <a:gd name="connsiteY49" fmla="*/ 730519 h 1151281"/>
              <a:gd name="connsiteX50" fmla="*/ 200559 w 524977"/>
              <a:gd name="connsiteY50" fmla="*/ 730519 h 1151281"/>
              <a:gd name="connsiteX51" fmla="*/ 200559 w 524977"/>
              <a:gd name="connsiteY51" fmla="*/ 671448 h 1151281"/>
              <a:gd name="connsiteX52" fmla="*/ 415884 w 524977"/>
              <a:gd name="connsiteY52" fmla="*/ 577723 h 1151281"/>
              <a:gd name="connsiteX53" fmla="*/ 415884 w 524977"/>
              <a:gd name="connsiteY53" fmla="*/ 636794 h 1151281"/>
              <a:gd name="connsiteX54" fmla="*/ 474955 w 524977"/>
              <a:gd name="connsiteY54" fmla="*/ 636794 h 1151281"/>
              <a:gd name="connsiteX55" fmla="*/ 474955 w 524977"/>
              <a:gd name="connsiteY55" fmla="*/ 577723 h 1151281"/>
              <a:gd name="connsiteX56" fmla="*/ 324419 w 524977"/>
              <a:gd name="connsiteY56" fmla="*/ 577723 h 1151281"/>
              <a:gd name="connsiteX57" fmla="*/ 324419 w 524977"/>
              <a:gd name="connsiteY57" fmla="*/ 636794 h 1151281"/>
              <a:gd name="connsiteX58" fmla="*/ 383490 w 524977"/>
              <a:gd name="connsiteY58" fmla="*/ 636794 h 1151281"/>
              <a:gd name="connsiteX59" fmla="*/ 383490 w 524977"/>
              <a:gd name="connsiteY59" fmla="*/ 577723 h 1151281"/>
              <a:gd name="connsiteX60" fmla="*/ 141488 w 524977"/>
              <a:gd name="connsiteY60" fmla="*/ 577723 h 1151281"/>
              <a:gd name="connsiteX61" fmla="*/ 141488 w 524977"/>
              <a:gd name="connsiteY61" fmla="*/ 636794 h 1151281"/>
              <a:gd name="connsiteX62" fmla="*/ 200559 w 524977"/>
              <a:gd name="connsiteY62" fmla="*/ 636794 h 1151281"/>
              <a:gd name="connsiteX63" fmla="*/ 200559 w 524977"/>
              <a:gd name="connsiteY63" fmla="*/ 577723 h 1151281"/>
              <a:gd name="connsiteX64" fmla="*/ 50022 w 524977"/>
              <a:gd name="connsiteY64" fmla="*/ 577723 h 1151281"/>
              <a:gd name="connsiteX65" fmla="*/ 50022 w 524977"/>
              <a:gd name="connsiteY65" fmla="*/ 636794 h 1151281"/>
              <a:gd name="connsiteX66" fmla="*/ 109093 w 524977"/>
              <a:gd name="connsiteY66" fmla="*/ 636794 h 1151281"/>
              <a:gd name="connsiteX67" fmla="*/ 109093 w 524977"/>
              <a:gd name="connsiteY67" fmla="*/ 577723 h 1151281"/>
              <a:gd name="connsiteX68" fmla="*/ 415884 w 524977"/>
              <a:gd name="connsiteY68" fmla="*/ 483998 h 1151281"/>
              <a:gd name="connsiteX69" fmla="*/ 415884 w 524977"/>
              <a:gd name="connsiteY69" fmla="*/ 543069 h 1151281"/>
              <a:gd name="connsiteX70" fmla="*/ 474955 w 524977"/>
              <a:gd name="connsiteY70" fmla="*/ 543069 h 1151281"/>
              <a:gd name="connsiteX71" fmla="*/ 474955 w 524977"/>
              <a:gd name="connsiteY71" fmla="*/ 483998 h 1151281"/>
              <a:gd name="connsiteX72" fmla="*/ 324419 w 524977"/>
              <a:gd name="connsiteY72" fmla="*/ 483998 h 1151281"/>
              <a:gd name="connsiteX73" fmla="*/ 324419 w 524977"/>
              <a:gd name="connsiteY73" fmla="*/ 543069 h 1151281"/>
              <a:gd name="connsiteX74" fmla="*/ 383490 w 524977"/>
              <a:gd name="connsiteY74" fmla="*/ 543069 h 1151281"/>
              <a:gd name="connsiteX75" fmla="*/ 383490 w 524977"/>
              <a:gd name="connsiteY75" fmla="*/ 483998 h 1151281"/>
              <a:gd name="connsiteX76" fmla="*/ 232953 w 524977"/>
              <a:gd name="connsiteY76" fmla="*/ 483998 h 1151281"/>
              <a:gd name="connsiteX77" fmla="*/ 232953 w 524977"/>
              <a:gd name="connsiteY77" fmla="*/ 543069 h 1151281"/>
              <a:gd name="connsiteX78" fmla="*/ 292024 w 524977"/>
              <a:gd name="connsiteY78" fmla="*/ 543069 h 1151281"/>
              <a:gd name="connsiteX79" fmla="*/ 292024 w 524977"/>
              <a:gd name="connsiteY79" fmla="*/ 483998 h 1151281"/>
              <a:gd name="connsiteX80" fmla="*/ 141488 w 524977"/>
              <a:gd name="connsiteY80" fmla="*/ 483998 h 1151281"/>
              <a:gd name="connsiteX81" fmla="*/ 141488 w 524977"/>
              <a:gd name="connsiteY81" fmla="*/ 543069 h 1151281"/>
              <a:gd name="connsiteX82" fmla="*/ 200559 w 524977"/>
              <a:gd name="connsiteY82" fmla="*/ 543069 h 1151281"/>
              <a:gd name="connsiteX83" fmla="*/ 200559 w 524977"/>
              <a:gd name="connsiteY83" fmla="*/ 483998 h 1151281"/>
              <a:gd name="connsiteX84" fmla="*/ 50022 w 524977"/>
              <a:gd name="connsiteY84" fmla="*/ 483998 h 1151281"/>
              <a:gd name="connsiteX85" fmla="*/ 50022 w 524977"/>
              <a:gd name="connsiteY85" fmla="*/ 543069 h 1151281"/>
              <a:gd name="connsiteX86" fmla="*/ 109093 w 524977"/>
              <a:gd name="connsiteY86" fmla="*/ 543069 h 1151281"/>
              <a:gd name="connsiteX87" fmla="*/ 109093 w 524977"/>
              <a:gd name="connsiteY87" fmla="*/ 483998 h 1151281"/>
              <a:gd name="connsiteX88" fmla="*/ 415884 w 524977"/>
              <a:gd name="connsiteY88" fmla="*/ 390273 h 1151281"/>
              <a:gd name="connsiteX89" fmla="*/ 415884 w 524977"/>
              <a:gd name="connsiteY89" fmla="*/ 449344 h 1151281"/>
              <a:gd name="connsiteX90" fmla="*/ 474955 w 524977"/>
              <a:gd name="connsiteY90" fmla="*/ 449344 h 1151281"/>
              <a:gd name="connsiteX91" fmla="*/ 474955 w 524977"/>
              <a:gd name="connsiteY91" fmla="*/ 390273 h 1151281"/>
              <a:gd name="connsiteX92" fmla="*/ 232953 w 524977"/>
              <a:gd name="connsiteY92" fmla="*/ 390273 h 1151281"/>
              <a:gd name="connsiteX93" fmla="*/ 232953 w 524977"/>
              <a:gd name="connsiteY93" fmla="*/ 449344 h 1151281"/>
              <a:gd name="connsiteX94" fmla="*/ 292024 w 524977"/>
              <a:gd name="connsiteY94" fmla="*/ 449344 h 1151281"/>
              <a:gd name="connsiteX95" fmla="*/ 292024 w 524977"/>
              <a:gd name="connsiteY95" fmla="*/ 390273 h 1151281"/>
              <a:gd name="connsiteX96" fmla="*/ 141488 w 524977"/>
              <a:gd name="connsiteY96" fmla="*/ 390273 h 1151281"/>
              <a:gd name="connsiteX97" fmla="*/ 141488 w 524977"/>
              <a:gd name="connsiteY97" fmla="*/ 449344 h 1151281"/>
              <a:gd name="connsiteX98" fmla="*/ 200559 w 524977"/>
              <a:gd name="connsiteY98" fmla="*/ 449344 h 1151281"/>
              <a:gd name="connsiteX99" fmla="*/ 200559 w 524977"/>
              <a:gd name="connsiteY99" fmla="*/ 390273 h 1151281"/>
              <a:gd name="connsiteX100" fmla="*/ 50022 w 524977"/>
              <a:gd name="connsiteY100" fmla="*/ 390273 h 1151281"/>
              <a:gd name="connsiteX101" fmla="*/ 50022 w 524977"/>
              <a:gd name="connsiteY101" fmla="*/ 449344 h 1151281"/>
              <a:gd name="connsiteX102" fmla="*/ 109093 w 524977"/>
              <a:gd name="connsiteY102" fmla="*/ 449344 h 1151281"/>
              <a:gd name="connsiteX103" fmla="*/ 109093 w 524977"/>
              <a:gd name="connsiteY103" fmla="*/ 390273 h 1151281"/>
              <a:gd name="connsiteX104" fmla="*/ 324419 w 524977"/>
              <a:gd name="connsiteY104" fmla="*/ 296548 h 1151281"/>
              <a:gd name="connsiteX105" fmla="*/ 324419 w 524977"/>
              <a:gd name="connsiteY105" fmla="*/ 355619 h 1151281"/>
              <a:gd name="connsiteX106" fmla="*/ 383490 w 524977"/>
              <a:gd name="connsiteY106" fmla="*/ 355619 h 1151281"/>
              <a:gd name="connsiteX107" fmla="*/ 383490 w 524977"/>
              <a:gd name="connsiteY107" fmla="*/ 296548 h 1151281"/>
              <a:gd name="connsiteX108" fmla="*/ 232953 w 524977"/>
              <a:gd name="connsiteY108" fmla="*/ 296548 h 1151281"/>
              <a:gd name="connsiteX109" fmla="*/ 232953 w 524977"/>
              <a:gd name="connsiteY109" fmla="*/ 355619 h 1151281"/>
              <a:gd name="connsiteX110" fmla="*/ 292024 w 524977"/>
              <a:gd name="connsiteY110" fmla="*/ 355619 h 1151281"/>
              <a:gd name="connsiteX111" fmla="*/ 292024 w 524977"/>
              <a:gd name="connsiteY111" fmla="*/ 296548 h 1151281"/>
              <a:gd name="connsiteX112" fmla="*/ 50022 w 524977"/>
              <a:gd name="connsiteY112" fmla="*/ 296548 h 1151281"/>
              <a:gd name="connsiteX113" fmla="*/ 50022 w 524977"/>
              <a:gd name="connsiteY113" fmla="*/ 355619 h 1151281"/>
              <a:gd name="connsiteX114" fmla="*/ 109093 w 524977"/>
              <a:gd name="connsiteY114" fmla="*/ 355619 h 1151281"/>
              <a:gd name="connsiteX115" fmla="*/ 109093 w 524977"/>
              <a:gd name="connsiteY115" fmla="*/ 296548 h 1151281"/>
              <a:gd name="connsiteX116" fmla="*/ 415884 w 524977"/>
              <a:gd name="connsiteY116" fmla="*/ 202823 h 1151281"/>
              <a:gd name="connsiteX117" fmla="*/ 415884 w 524977"/>
              <a:gd name="connsiteY117" fmla="*/ 261894 h 1151281"/>
              <a:gd name="connsiteX118" fmla="*/ 474955 w 524977"/>
              <a:gd name="connsiteY118" fmla="*/ 261894 h 1151281"/>
              <a:gd name="connsiteX119" fmla="*/ 474955 w 524977"/>
              <a:gd name="connsiteY119" fmla="*/ 202823 h 1151281"/>
              <a:gd name="connsiteX120" fmla="*/ 324419 w 524977"/>
              <a:gd name="connsiteY120" fmla="*/ 202823 h 1151281"/>
              <a:gd name="connsiteX121" fmla="*/ 324419 w 524977"/>
              <a:gd name="connsiteY121" fmla="*/ 261894 h 1151281"/>
              <a:gd name="connsiteX122" fmla="*/ 383490 w 524977"/>
              <a:gd name="connsiteY122" fmla="*/ 261894 h 1151281"/>
              <a:gd name="connsiteX123" fmla="*/ 383490 w 524977"/>
              <a:gd name="connsiteY123" fmla="*/ 202823 h 1151281"/>
              <a:gd name="connsiteX124" fmla="*/ 232953 w 524977"/>
              <a:gd name="connsiteY124" fmla="*/ 202823 h 1151281"/>
              <a:gd name="connsiteX125" fmla="*/ 232953 w 524977"/>
              <a:gd name="connsiteY125" fmla="*/ 261894 h 1151281"/>
              <a:gd name="connsiteX126" fmla="*/ 292024 w 524977"/>
              <a:gd name="connsiteY126" fmla="*/ 261894 h 1151281"/>
              <a:gd name="connsiteX127" fmla="*/ 292024 w 524977"/>
              <a:gd name="connsiteY127" fmla="*/ 202823 h 1151281"/>
              <a:gd name="connsiteX128" fmla="*/ 141488 w 524977"/>
              <a:gd name="connsiteY128" fmla="*/ 202823 h 1151281"/>
              <a:gd name="connsiteX129" fmla="*/ 141488 w 524977"/>
              <a:gd name="connsiteY129" fmla="*/ 261894 h 1151281"/>
              <a:gd name="connsiteX130" fmla="*/ 200559 w 524977"/>
              <a:gd name="connsiteY130" fmla="*/ 261894 h 1151281"/>
              <a:gd name="connsiteX131" fmla="*/ 200559 w 524977"/>
              <a:gd name="connsiteY131" fmla="*/ 202823 h 1151281"/>
              <a:gd name="connsiteX132" fmla="*/ 50022 w 524977"/>
              <a:gd name="connsiteY132" fmla="*/ 202823 h 1151281"/>
              <a:gd name="connsiteX133" fmla="*/ 50022 w 524977"/>
              <a:gd name="connsiteY133" fmla="*/ 261894 h 1151281"/>
              <a:gd name="connsiteX134" fmla="*/ 109093 w 524977"/>
              <a:gd name="connsiteY134" fmla="*/ 261894 h 1151281"/>
              <a:gd name="connsiteX135" fmla="*/ 109093 w 524977"/>
              <a:gd name="connsiteY135" fmla="*/ 202823 h 1151281"/>
              <a:gd name="connsiteX136" fmla="*/ 415884 w 524977"/>
              <a:gd name="connsiteY136" fmla="*/ 109098 h 1151281"/>
              <a:gd name="connsiteX137" fmla="*/ 415884 w 524977"/>
              <a:gd name="connsiteY137" fmla="*/ 168169 h 1151281"/>
              <a:gd name="connsiteX138" fmla="*/ 474955 w 524977"/>
              <a:gd name="connsiteY138" fmla="*/ 168169 h 1151281"/>
              <a:gd name="connsiteX139" fmla="*/ 474955 w 524977"/>
              <a:gd name="connsiteY139" fmla="*/ 109098 h 1151281"/>
              <a:gd name="connsiteX140" fmla="*/ 324419 w 524977"/>
              <a:gd name="connsiteY140" fmla="*/ 109098 h 1151281"/>
              <a:gd name="connsiteX141" fmla="*/ 324419 w 524977"/>
              <a:gd name="connsiteY141" fmla="*/ 168169 h 1151281"/>
              <a:gd name="connsiteX142" fmla="*/ 383490 w 524977"/>
              <a:gd name="connsiteY142" fmla="*/ 168169 h 1151281"/>
              <a:gd name="connsiteX143" fmla="*/ 383490 w 524977"/>
              <a:gd name="connsiteY143" fmla="*/ 109098 h 1151281"/>
              <a:gd name="connsiteX144" fmla="*/ 141488 w 524977"/>
              <a:gd name="connsiteY144" fmla="*/ 109098 h 1151281"/>
              <a:gd name="connsiteX145" fmla="*/ 141488 w 524977"/>
              <a:gd name="connsiteY145" fmla="*/ 168169 h 1151281"/>
              <a:gd name="connsiteX146" fmla="*/ 200559 w 524977"/>
              <a:gd name="connsiteY146" fmla="*/ 168169 h 1151281"/>
              <a:gd name="connsiteX147" fmla="*/ 200559 w 524977"/>
              <a:gd name="connsiteY147" fmla="*/ 109098 h 1151281"/>
              <a:gd name="connsiteX148" fmla="*/ 50022 w 524977"/>
              <a:gd name="connsiteY148" fmla="*/ 109098 h 1151281"/>
              <a:gd name="connsiteX149" fmla="*/ 50022 w 524977"/>
              <a:gd name="connsiteY149" fmla="*/ 168169 h 1151281"/>
              <a:gd name="connsiteX150" fmla="*/ 109093 w 524977"/>
              <a:gd name="connsiteY150" fmla="*/ 168169 h 1151281"/>
              <a:gd name="connsiteX151" fmla="*/ 109093 w 524977"/>
              <a:gd name="connsiteY151" fmla="*/ 109098 h 1151281"/>
              <a:gd name="connsiteX152" fmla="*/ 0 w 524977"/>
              <a:gd name="connsiteY152" fmla="*/ 0 h 1151281"/>
              <a:gd name="connsiteX153" fmla="*/ 524977 w 524977"/>
              <a:gd name="connsiteY153" fmla="*/ 0 h 1151281"/>
              <a:gd name="connsiteX154" fmla="*/ 524977 w 524977"/>
              <a:gd name="connsiteY154" fmla="*/ 1151281 h 1151281"/>
              <a:gd name="connsiteX155" fmla="*/ 0 w 524977"/>
              <a:gd name="connsiteY155" fmla="*/ 1151281 h 115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24977" h="1151281">
                <a:moveTo>
                  <a:pt x="415884" y="858898"/>
                </a:moveTo>
                <a:lnTo>
                  <a:pt x="415884" y="917969"/>
                </a:lnTo>
                <a:lnTo>
                  <a:pt x="474955" y="917969"/>
                </a:lnTo>
                <a:lnTo>
                  <a:pt x="474955" y="858898"/>
                </a:lnTo>
                <a:close/>
                <a:moveTo>
                  <a:pt x="324419" y="858898"/>
                </a:moveTo>
                <a:lnTo>
                  <a:pt x="324419" y="917969"/>
                </a:lnTo>
                <a:lnTo>
                  <a:pt x="383490" y="917969"/>
                </a:lnTo>
                <a:lnTo>
                  <a:pt x="383490" y="858898"/>
                </a:lnTo>
                <a:close/>
                <a:moveTo>
                  <a:pt x="232953" y="858898"/>
                </a:moveTo>
                <a:lnTo>
                  <a:pt x="232953" y="917969"/>
                </a:lnTo>
                <a:lnTo>
                  <a:pt x="292024" y="917969"/>
                </a:lnTo>
                <a:lnTo>
                  <a:pt x="292024" y="858898"/>
                </a:lnTo>
                <a:close/>
                <a:moveTo>
                  <a:pt x="141488" y="858898"/>
                </a:moveTo>
                <a:lnTo>
                  <a:pt x="141488" y="917969"/>
                </a:lnTo>
                <a:lnTo>
                  <a:pt x="200559" y="917969"/>
                </a:lnTo>
                <a:lnTo>
                  <a:pt x="200559" y="858898"/>
                </a:lnTo>
                <a:close/>
                <a:moveTo>
                  <a:pt x="50022" y="858898"/>
                </a:moveTo>
                <a:lnTo>
                  <a:pt x="50022" y="917969"/>
                </a:lnTo>
                <a:lnTo>
                  <a:pt x="109093" y="917969"/>
                </a:lnTo>
                <a:lnTo>
                  <a:pt x="109093" y="858898"/>
                </a:lnTo>
                <a:close/>
                <a:moveTo>
                  <a:pt x="415884" y="765173"/>
                </a:moveTo>
                <a:lnTo>
                  <a:pt x="415884" y="824244"/>
                </a:lnTo>
                <a:lnTo>
                  <a:pt x="474955" y="824244"/>
                </a:lnTo>
                <a:lnTo>
                  <a:pt x="474955" y="765173"/>
                </a:lnTo>
                <a:close/>
                <a:moveTo>
                  <a:pt x="232953" y="765173"/>
                </a:moveTo>
                <a:lnTo>
                  <a:pt x="232953" y="824244"/>
                </a:lnTo>
                <a:lnTo>
                  <a:pt x="292024" y="824244"/>
                </a:lnTo>
                <a:lnTo>
                  <a:pt x="292024" y="765173"/>
                </a:lnTo>
                <a:close/>
                <a:moveTo>
                  <a:pt x="141488" y="765173"/>
                </a:moveTo>
                <a:lnTo>
                  <a:pt x="141488" y="824244"/>
                </a:lnTo>
                <a:lnTo>
                  <a:pt x="200559" y="824244"/>
                </a:lnTo>
                <a:lnTo>
                  <a:pt x="200559" y="765173"/>
                </a:lnTo>
                <a:close/>
                <a:moveTo>
                  <a:pt x="50022" y="765173"/>
                </a:moveTo>
                <a:lnTo>
                  <a:pt x="50022" y="824244"/>
                </a:lnTo>
                <a:lnTo>
                  <a:pt x="109093" y="824244"/>
                </a:lnTo>
                <a:lnTo>
                  <a:pt x="109093" y="765173"/>
                </a:lnTo>
                <a:close/>
                <a:moveTo>
                  <a:pt x="415884" y="671448"/>
                </a:moveTo>
                <a:lnTo>
                  <a:pt x="415884" y="730519"/>
                </a:lnTo>
                <a:lnTo>
                  <a:pt x="474955" y="730519"/>
                </a:lnTo>
                <a:lnTo>
                  <a:pt x="474955" y="671448"/>
                </a:lnTo>
                <a:close/>
                <a:moveTo>
                  <a:pt x="324419" y="671448"/>
                </a:moveTo>
                <a:lnTo>
                  <a:pt x="324419" y="730519"/>
                </a:lnTo>
                <a:lnTo>
                  <a:pt x="383490" y="730519"/>
                </a:lnTo>
                <a:lnTo>
                  <a:pt x="383490" y="671448"/>
                </a:lnTo>
                <a:close/>
                <a:moveTo>
                  <a:pt x="232953" y="671448"/>
                </a:moveTo>
                <a:lnTo>
                  <a:pt x="232953" y="730519"/>
                </a:lnTo>
                <a:lnTo>
                  <a:pt x="292024" y="730519"/>
                </a:lnTo>
                <a:lnTo>
                  <a:pt x="292024" y="671448"/>
                </a:lnTo>
                <a:close/>
                <a:moveTo>
                  <a:pt x="141488" y="671448"/>
                </a:moveTo>
                <a:lnTo>
                  <a:pt x="141488" y="730519"/>
                </a:lnTo>
                <a:lnTo>
                  <a:pt x="200559" y="730519"/>
                </a:lnTo>
                <a:lnTo>
                  <a:pt x="200559" y="671448"/>
                </a:lnTo>
                <a:close/>
                <a:moveTo>
                  <a:pt x="415884" y="577723"/>
                </a:moveTo>
                <a:lnTo>
                  <a:pt x="415884" y="636794"/>
                </a:lnTo>
                <a:lnTo>
                  <a:pt x="474955" y="636794"/>
                </a:lnTo>
                <a:lnTo>
                  <a:pt x="474955" y="577723"/>
                </a:lnTo>
                <a:close/>
                <a:moveTo>
                  <a:pt x="324419" y="577723"/>
                </a:moveTo>
                <a:lnTo>
                  <a:pt x="324419" y="636794"/>
                </a:lnTo>
                <a:lnTo>
                  <a:pt x="383490" y="636794"/>
                </a:lnTo>
                <a:lnTo>
                  <a:pt x="383490" y="577723"/>
                </a:lnTo>
                <a:close/>
                <a:moveTo>
                  <a:pt x="141488" y="577723"/>
                </a:moveTo>
                <a:lnTo>
                  <a:pt x="141488" y="636794"/>
                </a:lnTo>
                <a:lnTo>
                  <a:pt x="200559" y="636794"/>
                </a:lnTo>
                <a:lnTo>
                  <a:pt x="200559" y="577723"/>
                </a:lnTo>
                <a:close/>
                <a:moveTo>
                  <a:pt x="50022" y="577723"/>
                </a:moveTo>
                <a:lnTo>
                  <a:pt x="50022" y="636794"/>
                </a:lnTo>
                <a:lnTo>
                  <a:pt x="109093" y="636794"/>
                </a:lnTo>
                <a:lnTo>
                  <a:pt x="109093" y="577723"/>
                </a:lnTo>
                <a:close/>
                <a:moveTo>
                  <a:pt x="415884" y="483998"/>
                </a:moveTo>
                <a:lnTo>
                  <a:pt x="415884" y="543069"/>
                </a:lnTo>
                <a:lnTo>
                  <a:pt x="474955" y="543069"/>
                </a:lnTo>
                <a:lnTo>
                  <a:pt x="474955" y="483998"/>
                </a:lnTo>
                <a:close/>
                <a:moveTo>
                  <a:pt x="324419" y="483998"/>
                </a:moveTo>
                <a:lnTo>
                  <a:pt x="324419" y="543069"/>
                </a:lnTo>
                <a:lnTo>
                  <a:pt x="383490" y="543069"/>
                </a:lnTo>
                <a:lnTo>
                  <a:pt x="383490" y="483998"/>
                </a:lnTo>
                <a:close/>
                <a:moveTo>
                  <a:pt x="232953" y="483998"/>
                </a:moveTo>
                <a:lnTo>
                  <a:pt x="232953" y="543069"/>
                </a:lnTo>
                <a:lnTo>
                  <a:pt x="292024" y="543069"/>
                </a:lnTo>
                <a:lnTo>
                  <a:pt x="292024" y="483998"/>
                </a:lnTo>
                <a:close/>
                <a:moveTo>
                  <a:pt x="141488" y="483998"/>
                </a:moveTo>
                <a:lnTo>
                  <a:pt x="141488" y="543069"/>
                </a:lnTo>
                <a:lnTo>
                  <a:pt x="200559" y="543069"/>
                </a:lnTo>
                <a:lnTo>
                  <a:pt x="200559" y="483998"/>
                </a:lnTo>
                <a:close/>
                <a:moveTo>
                  <a:pt x="50022" y="483998"/>
                </a:moveTo>
                <a:lnTo>
                  <a:pt x="50022" y="543069"/>
                </a:lnTo>
                <a:lnTo>
                  <a:pt x="109093" y="543069"/>
                </a:lnTo>
                <a:lnTo>
                  <a:pt x="109093" y="483998"/>
                </a:lnTo>
                <a:close/>
                <a:moveTo>
                  <a:pt x="415884" y="390273"/>
                </a:moveTo>
                <a:lnTo>
                  <a:pt x="415884" y="449344"/>
                </a:lnTo>
                <a:lnTo>
                  <a:pt x="474955" y="449344"/>
                </a:lnTo>
                <a:lnTo>
                  <a:pt x="474955" y="390273"/>
                </a:lnTo>
                <a:close/>
                <a:moveTo>
                  <a:pt x="232953" y="390273"/>
                </a:moveTo>
                <a:lnTo>
                  <a:pt x="232953" y="449344"/>
                </a:lnTo>
                <a:lnTo>
                  <a:pt x="292024" y="449344"/>
                </a:lnTo>
                <a:lnTo>
                  <a:pt x="292024" y="390273"/>
                </a:lnTo>
                <a:close/>
                <a:moveTo>
                  <a:pt x="141488" y="390273"/>
                </a:moveTo>
                <a:lnTo>
                  <a:pt x="141488" y="449344"/>
                </a:lnTo>
                <a:lnTo>
                  <a:pt x="200559" y="449344"/>
                </a:lnTo>
                <a:lnTo>
                  <a:pt x="200559" y="390273"/>
                </a:lnTo>
                <a:close/>
                <a:moveTo>
                  <a:pt x="50022" y="390273"/>
                </a:moveTo>
                <a:lnTo>
                  <a:pt x="50022" y="449344"/>
                </a:lnTo>
                <a:lnTo>
                  <a:pt x="109093" y="449344"/>
                </a:lnTo>
                <a:lnTo>
                  <a:pt x="109093" y="390273"/>
                </a:lnTo>
                <a:close/>
                <a:moveTo>
                  <a:pt x="324419" y="296548"/>
                </a:moveTo>
                <a:lnTo>
                  <a:pt x="324419" y="355619"/>
                </a:lnTo>
                <a:lnTo>
                  <a:pt x="383490" y="355619"/>
                </a:lnTo>
                <a:lnTo>
                  <a:pt x="383490" y="296548"/>
                </a:lnTo>
                <a:close/>
                <a:moveTo>
                  <a:pt x="232953" y="296548"/>
                </a:moveTo>
                <a:lnTo>
                  <a:pt x="232953" y="355619"/>
                </a:lnTo>
                <a:lnTo>
                  <a:pt x="292024" y="355619"/>
                </a:lnTo>
                <a:lnTo>
                  <a:pt x="292024" y="296548"/>
                </a:lnTo>
                <a:close/>
                <a:moveTo>
                  <a:pt x="50022" y="296548"/>
                </a:moveTo>
                <a:lnTo>
                  <a:pt x="50022" y="355619"/>
                </a:lnTo>
                <a:lnTo>
                  <a:pt x="109093" y="355619"/>
                </a:lnTo>
                <a:lnTo>
                  <a:pt x="109093" y="296548"/>
                </a:lnTo>
                <a:close/>
                <a:moveTo>
                  <a:pt x="415884" y="202823"/>
                </a:moveTo>
                <a:lnTo>
                  <a:pt x="415884" y="261894"/>
                </a:lnTo>
                <a:lnTo>
                  <a:pt x="474955" y="261894"/>
                </a:lnTo>
                <a:lnTo>
                  <a:pt x="474955" y="202823"/>
                </a:lnTo>
                <a:close/>
                <a:moveTo>
                  <a:pt x="324419" y="202823"/>
                </a:moveTo>
                <a:lnTo>
                  <a:pt x="324419" y="261894"/>
                </a:lnTo>
                <a:lnTo>
                  <a:pt x="383490" y="261894"/>
                </a:lnTo>
                <a:lnTo>
                  <a:pt x="383490" y="202823"/>
                </a:lnTo>
                <a:close/>
                <a:moveTo>
                  <a:pt x="232953" y="202823"/>
                </a:moveTo>
                <a:lnTo>
                  <a:pt x="232953" y="261894"/>
                </a:lnTo>
                <a:lnTo>
                  <a:pt x="292024" y="261894"/>
                </a:lnTo>
                <a:lnTo>
                  <a:pt x="292024" y="202823"/>
                </a:lnTo>
                <a:close/>
                <a:moveTo>
                  <a:pt x="141488" y="202823"/>
                </a:moveTo>
                <a:lnTo>
                  <a:pt x="141488" y="261894"/>
                </a:lnTo>
                <a:lnTo>
                  <a:pt x="200559" y="261894"/>
                </a:lnTo>
                <a:lnTo>
                  <a:pt x="200559" y="202823"/>
                </a:lnTo>
                <a:close/>
                <a:moveTo>
                  <a:pt x="50022" y="202823"/>
                </a:moveTo>
                <a:lnTo>
                  <a:pt x="50022" y="261894"/>
                </a:lnTo>
                <a:lnTo>
                  <a:pt x="109093" y="261894"/>
                </a:lnTo>
                <a:lnTo>
                  <a:pt x="109093" y="202823"/>
                </a:lnTo>
                <a:close/>
                <a:moveTo>
                  <a:pt x="415884" y="109098"/>
                </a:moveTo>
                <a:lnTo>
                  <a:pt x="415884" y="168169"/>
                </a:lnTo>
                <a:lnTo>
                  <a:pt x="474955" y="168169"/>
                </a:lnTo>
                <a:lnTo>
                  <a:pt x="474955" y="109098"/>
                </a:lnTo>
                <a:close/>
                <a:moveTo>
                  <a:pt x="324419" y="109098"/>
                </a:moveTo>
                <a:lnTo>
                  <a:pt x="324419" y="168169"/>
                </a:lnTo>
                <a:lnTo>
                  <a:pt x="383490" y="168169"/>
                </a:lnTo>
                <a:lnTo>
                  <a:pt x="383490" y="109098"/>
                </a:lnTo>
                <a:close/>
                <a:moveTo>
                  <a:pt x="141488" y="109098"/>
                </a:moveTo>
                <a:lnTo>
                  <a:pt x="141488" y="168169"/>
                </a:lnTo>
                <a:lnTo>
                  <a:pt x="200559" y="168169"/>
                </a:lnTo>
                <a:lnTo>
                  <a:pt x="200559" y="109098"/>
                </a:lnTo>
                <a:close/>
                <a:moveTo>
                  <a:pt x="50022" y="109098"/>
                </a:moveTo>
                <a:lnTo>
                  <a:pt x="50022" y="168169"/>
                </a:lnTo>
                <a:lnTo>
                  <a:pt x="109093" y="168169"/>
                </a:lnTo>
                <a:lnTo>
                  <a:pt x="109093" y="109098"/>
                </a:lnTo>
                <a:close/>
                <a:moveTo>
                  <a:pt x="0" y="0"/>
                </a:moveTo>
                <a:lnTo>
                  <a:pt x="524977" y="0"/>
                </a:lnTo>
                <a:lnTo>
                  <a:pt x="524977" y="1151281"/>
                </a:lnTo>
                <a:lnTo>
                  <a:pt x="0" y="1151281"/>
                </a:lnTo>
                <a:close/>
              </a:path>
            </a:pathLst>
          </a:custGeom>
          <a:gradFill>
            <a:gsLst>
              <a:gs pos="40000">
                <a:schemeClr val="accent1"/>
              </a:gs>
              <a:gs pos="0">
                <a:schemeClr val="accent2"/>
              </a:gs>
              <a:gs pos="100000">
                <a:schemeClr val="accent1"/>
              </a:gs>
            </a:gsLst>
            <a:lin ang="5400000" scaled="1"/>
          </a:gradFill>
          <a:ln w="9525" cap="flat">
            <a:noFill/>
            <a:prstDash val="solid"/>
            <a:miter/>
          </a:ln>
        </p:spPr>
        <p:txBody>
          <a:bodyPr rtlCol="0" anchor="ctr"/>
          <a:lstStyle/>
          <a:p>
            <a:endParaRPr lang="en-US">
              <a:solidFill>
                <a:schemeClr val="tx1"/>
              </a:solidFill>
            </a:endParaRPr>
          </a:p>
        </p:txBody>
      </p:sp>
      <p:sp>
        <p:nvSpPr>
          <p:cNvPr id="79" name="Freeform: Shape 78">
            <a:extLst>
              <a:ext uri="{FF2B5EF4-FFF2-40B4-BE49-F238E27FC236}">
                <a16:creationId xmlns:a16="http://schemas.microsoft.com/office/drawing/2014/main" id="{5F054B9F-D983-4597-8459-2A0A437A4D59}"/>
              </a:ext>
            </a:extLst>
          </p:cNvPr>
          <p:cNvSpPr/>
          <p:nvPr/>
        </p:nvSpPr>
        <p:spPr>
          <a:xfrm>
            <a:off x="4088523" y="1039269"/>
            <a:ext cx="274036" cy="1290803"/>
          </a:xfrm>
          <a:custGeom>
            <a:avLst/>
            <a:gdLst>
              <a:gd name="connsiteX0" fmla="*/ 177415 w 274036"/>
              <a:gd name="connsiteY0" fmla="*/ 1132888 h 1290803"/>
              <a:gd name="connsiteX1" fmla="*/ 177415 w 274036"/>
              <a:gd name="connsiteY1" fmla="*/ 1201429 h 1290803"/>
              <a:gd name="connsiteX2" fmla="*/ 215946 w 274036"/>
              <a:gd name="connsiteY2" fmla="*/ 1201429 h 1290803"/>
              <a:gd name="connsiteX3" fmla="*/ 215946 w 274036"/>
              <a:gd name="connsiteY3" fmla="*/ 1132888 h 1290803"/>
              <a:gd name="connsiteX4" fmla="*/ 117752 w 274036"/>
              <a:gd name="connsiteY4" fmla="*/ 1132888 h 1290803"/>
              <a:gd name="connsiteX5" fmla="*/ 117752 w 274036"/>
              <a:gd name="connsiteY5" fmla="*/ 1201429 h 1290803"/>
              <a:gd name="connsiteX6" fmla="*/ 156284 w 274036"/>
              <a:gd name="connsiteY6" fmla="*/ 1201429 h 1290803"/>
              <a:gd name="connsiteX7" fmla="*/ 156284 w 274036"/>
              <a:gd name="connsiteY7" fmla="*/ 1132888 h 1290803"/>
              <a:gd name="connsiteX8" fmla="*/ 58090 w 274036"/>
              <a:gd name="connsiteY8" fmla="*/ 1132888 h 1290803"/>
              <a:gd name="connsiteX9" fmla="*/ 58090 w 274036"/>
              <a:gd name="connsiteY9" fmla="*/ 1201429 h 1290803"/>
              <a:gd name="connsiteX10" fmla="*/ 96622 w 274036"/>
              <a:gd name="connsiteY10" fmla="*/ 1201429 h 1290803"/>
              <a:gd name="connsiteX11" fmla="*/ 96622 w 274036"/>
              <a:gd name="connsiteY11" fmla="*/ 1132888 h 1290803"/>
              <a:gd name="connsiteX12" fmla="*/ 177415 w 274036"/>
              <a:gd name="connsiteY12" fmla="*/ 1024138 h 1290803"/>
              <a:gd name="connsiteX13" fmla="*/ 177415 w 274036"/>
              <a:gd name="connsiteY13" fmla="*/ 1092679 h 1290803"/>
              <a:gd name="connsiteX14" fmla="*/ 215946 w 274036"/>
              <a:gd name="connsiteY14" fmla="*/ 1092679 h 1290803"/>
              <a:gd name="connsiteX15" fmla="*/ 215946 w 274036"/>
              <a:gd name="connsiteY15" fmla="*/ 1024138 h 1290803"/>
              <a:gd name="connsiteX16" fmla="*/ 117752 w 274036"/>
              <a:gd name="connsiteY16" fmla="*/ 1024138 h 1290803"/>
              <a:gd name="connsiteX17" fmla="*/ 117752 w 274036"/>
              <a:gd name="connsiteY17" fmla="*/ 1092679 h 1290803"/>
              <a:gd name="connsiteX18" fmla="*/ 156284 w 274036"/>
              <a:gd name="connsiteY18" fmla="*/ 1092679 h 1290803"/>
              <a:gd name="connsiteX19" fmla="*/ 156284 w 274036"/>
              <a:gd name="connsiteY19" fmla="*/ 1024138 h 1290803"/>
              <a:gd name="connsiteX20" fmla="*/ 58090 w 274036"/>
              <a:gd name="connsiteY20" fmla="*/ 1024138 h 1290803"/>
              <a:gd name="connsiteX21" fmla="*/ 58090 w 274036"/>
              <a:gd name="connsiteY21" fmla="*/ 1092679 h 1290803"/>
              <a:gd name="connsiteX22" fmla="*/ 96622 w 274036"/>
              <a:gd name="connsiteY22" fmla="*/ 1092679 h 1290803"/>
              <a:gd name="connsiteX23" fmla="*/ 96622 w 274036"/>
              <a:gd name="connsiteY23" fmla="*/ 1024138 h 1290803"/>
              <a:gd name="connsiteX24" fmla="*/ 177415 w 274036"/>
              <a:gd name="connsiteY24" fmla="*/ 915387 h 1290803"/>
              <a:gd name="connsiteX25" fmla="*/ 177415 w 274036"/>
              <a:gd name="connsiteY25" fmla="*/ 983928 h 1290803"/>
              <a:gd name="connsiteX26" fmla="*/ 215946 w 274036"/>
              <a:gd name="connsiteY26" fmla="*/ 983928 h 1290803"/>
              <a:gd name="connsiteX27" fmla="*/ 215946 w 274036"/>
              <a:gd name="connsiteY27" fmla="*/ 915387 h 1290803"/>
              <a:gd name="connsiteX28" fmla="*/ 117752 w 274036"/>
              <a:gd name="connsiteY28" fmla="*/ 915387 h 1290803"/>
              <a:gd name="connsiteX29" fmla="*/ 117752 w 274036"/>
              <a:gd name="connsiteY29" fmla="*/ 983928 h 1290803"/>
              <a:gd name="connsiteX30" fmla="*/ 156284 w 274036"/>
              <a:gd name="connsiteY30" fmla="*/ 983928 h 1290803"/>
              <a:gd name="connsiteX31" fmla="*/ 156284 w 274036"/>
              <a:gd name="connsiteY31" fmla="*/ 915387 h 1290803"/>
              <a:gd name="connsiteX32" fmla="*/ 58090 w 274036"/>
              <a:gd name="connsiteY32" fmla="*/ 915387 h 1290803"/>
              <a:gd name="connsiteX33" fmla="*/ 58090 w 274036"/>
              <a:gd name="connsiteY33" fmla="*/ 983928 h 1290803"/>
              <a:gd name="connsiteX34" fmla="*/ 96622 w 274036"/>
              <a:gd name="connsiteY34" fmla="*/ 983928 h 1290803"/>
              <a:gd name="connsiteX35" fmla="*/ 96622 w 274036"/>
              <a:gd name="connsiteY35" fmla="*/ 915387 h 1290803"/>
              <a:gd name="connsiteX36" fmla="*/ 177415 w 274036"/>
              <a:gd name="connsiteY36" fmla="*/ 806636 h 1290803"/>
              <a:gd name="connsiteX37" fmla="*/ 177415 w 274036"/>
              <a:gd name="connsiteY37" fmla="*/ 875177 h 1290803"/>
              <a:gd name="connsiteX38" fmla="*/ 215946 w 274036"/>
              <a:gd name="connsiteY38" fmla="*/ 875177 h 1290803"/>
              <a:gd name="connsiteX39" fmla="*/ 215946 w 274036"/>
              <a:gd name="connsiteY39" fmla="*/ 806636 h 1290803"/>
              <a:gd name="connsiteX40" fmla="*/ 117752 w 274036"/>
              <a:gd name="connsiteY40" fmla="*/ 806636 h 1290803"/>
              <a:gd name="connsiteX41" fmla="*/ 117752 w 274036"/>
              <a:gd name="connsiteY41" fmla="*/ 875177 h 1290803"/>
              <a:gd name="connsiteX42" fmla="*/ 156284 w 274036"/>
              <a:gd name="connsiteY42" fmla="*/ 875177 h 1290803"/>
              <a:gd name="connsiteX43" fmla="*/ 156284 w 274036"/>
              <a:gd name="connsiteY43" fmla="*/ 806636 h 1290803"/>
              <a:gd name="connsiteX44" fmla="*/ 58090 w 274036"/>
              <a:gd name="connsiteY44" fmla="*/ 806636 h 1290803"/>
              <a:gd name="connsiteX45" fmla="*/ 58090 w 274036"/>
              <a:gd name="connsiteY45" fmla="*/ 875177 h 1290803"/>
              <a:gd name="connsiteX46" fmla="*/ 96622 w 274036"/>
              <a:gd name="connsiteY46" fmla="*/ 875177 h 1290803"/>
              <a:gd name="connsiteX47" fmla="*/ 96622 w 274036"/>
              <a:gd name="connsiteY47" fmla="*/ 806636 h 1290803"/>
              <a:gd name="connsiteX48" fmla="*/ 177415 w 274036"/>
              <a:gd name="connsiteY48" fmla="*/ 697886 h 1290803"/>
              <a:gd name="connsiteX49" fmla="*/ 177415 w 274036"/>
              <a:gd name="connsiteY49" fmla="*/ 766427 h 1290803"/>
              <a:gd name="connsiteX50" fmla="*/ 215946 w 274036"/>
              <a:gd name="connsiteY50" fmla="*/ 766427 h 1290803"/>
              <a:gd name="connsiteX51" fmla="*/ 215946 w 274036"/>
              <a:gd name="connsiteY51" fmla="*/ 697886 h 1290803"/>
              <a:gd name="connsiteX52" fmla="*/ 117752 w 274036"/>
              <a:gd name="connsiteY52" fmla="*/ 697886 h 1290803"/>
              <a:gd name="connsiteX53" fmla="*/ 117752 w 274036"/>
              <a:gd name="connsiteY53" fmla="*/ 766427 h 1290803"/>
              <a:gd name="connsiteX54" fmla="*/ 156284 w 274036"/>
              <a:gd name="connsiteY54" fmla="*/ 766427 h 1290803"/>
              <a:gd name="connsiteX55" fmla="*/ 156284 w 274036"/>
              <a:gd name="connsiteY55" fmla="*/ 697886 h 1290803"/>
              <a:gd name="connsiteX56" fmla="*/ 58090 w 274036"/>
              <a:gd name="connsiteY56" fmla="*/ 697886 h 1290803"/>
              <a:gd name="connsiteX57" fmla="*/ 58090 w 274036"/>
              <a:gd name="connsiteY57" fmla="*/ 766427 h 1290803"/>
              <a:gd name="connsiteX58" fmla="*/ 96622 w 274036"/>
              <a:gd name="connsiteY58" fmla="*/ 766427 h 1290803"/>
              <a:gd name="connsiteX59" fmla="*/ 96622 w 274036"/>
              <a:gd name="connsiteY59" fmla="*/ 697886 h 1290803"/>
              <a:gd name="connsiteX60" fmla="*/ 177415 w 274036"/>
              <a:gd name="connsiteY60" fmla="*/ 589135 h 1290803"/>
              <a:gd name="connsiteX61" fmla="*/ 177415 w 274036"/>
              <a:gd name="connsiteY61" fmla="*/ 657676 h 1290803"/>
              <a:gd name="connsiteX62" fmla="*/ 215946 w 274036"/>
              <a:gd name="connsiteY62" fmla="*/ 657676 h 1290803"/>
              <a:gd name="connsiteX63" fmla="*/ 215946 w 274036"/>
              <a:gd name="connsiteY63" fmla="*/ 589135 h 1290803"/>
              <a:gd name="connsiteX64" fmla="*/ 117752 w 274036"/>
              <a:gd name="connsiteY64" fmla="*/ 589135 h 1290803"/>
              <a:gd name="connsiteX65" fmla="*/ 117752 w 274036"/>
              <a:gd name="connsiteY65" fmla="*/ 657676 h 1290803"/>
              <a:gd name="connsiteX66" fmla="*/ 156284 w 274036"/>
              <a:gd name="connsiteY66" fmla="*/ 657676 h 1290803"/>
              <a:gd name="connsiteX67" fmla="*/ 156284 w 274036"/>
              <a:gd name="connsiteY67" fmla="*/ 589135 h 1290803"/>
              <a:gd name="connsiteX68" fmla="*/ 58090 w 274036"/>
              <a:gd name="connsiteY68" fmla="*/ 589135 h 1290803"/>
              <a:gd name="connsiteX69" fmla="*/ 58090 w 274036"/>
              <a:gd name="connsiteY69" fmla="*/ 657676 h 1290803"/>
              <a:gd name="connsiteX70" fmla="*/ 96622 w 274036"/>
              <a:gd name="connsiteY70" fmla="*/ 657676 h 1290803"/>
              <a:gd name="connsiteX71" fmla="*/ 96622 w 274036"/>
              <a:gd name="connsiteY71" fmla="*/ 589135 h 1290803"/>
              <a:gd name="connsiteX72" fmla="*/ 177415 w 274036"/>
              <a:gd name="connsiteY72" fmla="*/ 480385 h 1290803"/>
              <a:gd name="connsiteX73" fmla="*/ 177415 w 274036"/>
              <a:gd name="connsiteY73" fmla="*/ 548926 h 1290803"/>
              <a:gd name="connsiteX74" fmla="*/ 215946 w 274036"/>
              <a:gd name="connsiteY74" fmla="*/ 548926 h 1290803"/>
              <a:gd name="connsiteX75" fmla="*/ 215946 w 274036"/>
              <a:gd name="connsiteY75" fmla="*/ 480385 h 1290803"/>
              <a:gd name="connsiteX76" fmla="*/ 117752 w 274036"/>
              <a:gd name="connsiteY76" fmla="*/ 480385 h 1290803"/>
              <a:gd name="connsiteX77" fmla="*/ 117752 w 274036"/>
              <a:gd name="connsiteY77" fmla="*/ 548926 h 1290803"/>
              <a:gd name="connsiteX78" fmla="*/ 156284 w 274036"/>
              <a:gd name="connsiteY78" fmla="*/ 548926 h 1290803"/>
              <a:gd name="connsiteX79" fmla="*/ 156284 w 274036"/>
              <a:gd name="connsiteY79" fmla="*/ 480385 h 1290803"/>
              <a:gd name="connsiteX80" fmla="*/ 58090 w 274036"/>
              <a:gd name="connsiteY80" fmla="*/ 480385 h 1290803"/>
              <a:gd name="connsiteX81" fmla="*/ 58090 w 274036"/>
              <a:gd name="connsiteY81" fmla="*/ 548926 h 1290803"/>
              <a:gd name="connsiteX82" fmla="*/ 96622 w 274036"/>
              <a:gd name="connsiteY82" fmla="*/ 548926 h 1290803"/>
              <a:gd name="connsiteX83" fmla="*/ 96622 w 274036"/>
              <a:gd name="connsiteY83" fmla="*/ 480385 h 1290803"/>
              <a:gd name="connsiteX84" fmla="*/ 177415 w 274036"/>
              <a:gd name="connsiteY84" fmla="*/ 371634 h 1290803"/>
              <a:gd name="connsiteX85" fmla="*/ 177415 w 274036"/>
              <a:gd name="connsiteY85" fmla="*/ 440175 h 1290803"/>
              <a:gd name="connsiteX86" fmla="*/ 215946 w 274036"/>
              <a:gd name="connsiteY86" fmla="*/ 440175 h 1290803"/>
              <a:gd name="connsiteX87" fmla="*/ 215946 w 274036"/>
              <a:gd name="connsiteY87" fmla="*/ 371634 h 1290803"/>
              <a:gd name="connsiteX88" fmla="*/ 117752 w 274036"/>
              <a:gd name="connsiteY88" fmla="*/ 371634 h 1290803"/>
              <a:gd name="connsiteX89" fmla="*/ 117752 w 274036"/>
              <a:gd name="connsiteY89" fmla="*/ 440175 h 1290803"/>
              <a:gd name="connsiteX90" fmla="*/ 156284 w 274036"/>
              <a:gd name="connsiteY90" fmla="*/ 440175 h 1290803"/>
              <a:gd name="connsiteX91" fmla="*/ 156284 w 274036"/>
              <a:gd name="connsiteY91" fmla="*/ 371634 h 1290803"/>
              <a:gd name="connsiteX92" fmla="*/ 58090 w 274036"/>
              <a:gd name="connsiteY92" fmla="*/ 371634 h 1290803"/>
              <a:gd name="connsiteX93" fmla="*/ 58090 w 274036"/>
              <a:gd name="connsiteY93" fmla="*/ 440175 h 1290803"/>
              <a:gd name="connsiteX94" fmla="*/ 96622 w 274036"/>
              <a:gd name="connsiteY94" fmla="*/ 440175 h 1290803"/>
              <a:gd name="connsiteX95" fmla="*/ 96622 w 274036"/>
              <a:gd name="connsiteY95" fmla="*/ 371634 h 1290803"/>
              <a:gd name="connsiteX96" fmla="*/ 177415 w 274036"/>
              <a:gd name="connsiteY96" fmla="*/ 262884 h 1290803"/>
              <a:gd name="connsiteX97" fmla="*/ 177415 w 274036"/>
              <a:gd name="connsiteY97" fmla="*/ 331425 h 1290803"/>
              <a:gd name="connsiteX98" fmla="*/ 215946 w 274036"/>
              <a:gd name="connsiteY98" fmla="*/ 331425 h 1290803"/>
              <a:gd name="connsiteX99" fmla="*/ 215946 w 274036"/>
              <a:gd name="connsiteY99" fmla="*/ 262884 h 1290803"/>
              <a:gd name="connsiteX100" fmla="*/ 117752 w 274036"/>
              <a:gd name="connsiteY100" fmla="*/ 262884 h 1290803"/>
              <a:gd name="connsiteX101" fmla="*/ 117752 w 274036"/>
              <a:gd name="connsiteY101" fmla="*/ 331425 h 1290803"/>
              <a:gd name="connsiteX102" fmla="*/ 156284 w 274036"/>
              <a:gd name="connsiteY102" fmla="*/ 331425 h 1290803"/>
              <a:gd name="connsiteX103" fmla="*/ 156284 w 274036"/>
              <a:gd name="connsiteY103" fmla="*/ 262884 h 1290803"/>
              <a:gd name="connsiteX104" fmla="*/ 58090 w 274036"/>
              <a:gd name="connsiteY104" fmla="*/ 262884 h 1290803"/>
              <a:gd name="connsiteX105" fmla="*/ 58090 w 274036"/>
              <a:gd name="connsiteY105" fmla="*/ 331425 h 1290803"/>
              <a:gd name="connsiteX106" fmla="*/ 96622 w 274036"/>
              <a:gd name="connsiteY106" fmla="*/ 331425 h 1290803"/>
              <a:gd name="connsiteX107" fmla="*/ 96622 w 274036"/>
              <a:gd name="connsiteY107" fmla="*/ 262884 h 1290803"/>
              <a:gd name="connsiteX108" fmla="*/ 178387 w 274036"/>
              <a:gd name="connsiteY108" fmla="*/ 124663 h 1290803"/>
              <a:gd name="connsiteX109" fmla="*/ 178387 w 274036"/>
              <a:gd name="connsiteY109" fmla="*/ 193204 h 1290803"/>
              <a:gd name="connsiteX110" fmla="*/ 216918 w 274036"/>
              <a:gd name="connsiteY110" fmla="*/ 193204 h 1290803"/>
              <a:gd name="connsiteX111" fmla="*/ 216918 w 274036"/>
              <a:gd name="connsiteY111" fmla="*/ 124663 h 1290803"/>
              <a:gd name="connsiteX112" fmla="*/ 118724 w 274036"/>
              <a:gd name="connsiteY112" fmla="*/ 124663 h 1290803"/>
              <a:gd name="connsiteX113" fmla="*/ 118724 w 274036"/>
              <a:gd name="connsiteY113" fmla="*/ 193204 h 1290803"/>
              <a:gd name="connsiteX114" fmla="*/ 157256 w 274036"/>
              <a:gd name="connsiteY114" fmla="*/ 193204 h 1290803"/>
              <a:gd name="connsiteX115" fmla="*/ 157256 w 274036"/>
              <a:gd name="connsiteY115" fmla="*/ 124663 h 1290803"/>
              <a:gd name="connsiteX116" fmla="*/ 59062 w 274036"/>
              <a:gd name="connsiteY116" fmla="*/ 124663 h 1290803"/>
              <a:gd name="connsiteX117" fmla="*/ 59062 w 274036"/>
              <a:gd name="connsiteY117" fmla="*/ 193204 h 1290803"/>
              <a:gd name="connsiteX118" fmla="*/ 97594 w 274036"/>
              <a:gd name="connsiteY118" fmla="*/ 193204 h 1290803"/>
              <a:gd name="connsiteX119" fmla="*/ 97594 w 274036"/>
              <a:gd name="connsiteY119" fmla="*/ 124663 h 1290803"/>
              <a:gd name="connsiteX120" fmla="*/ 123405 w 274036"/>
              <a:gd name="connsiteY120" fmla="*/ 0 h 1290803"/>
              <a:gd name="connsiteX121" fmla="*/ 150631 w 274036"/>
              <a:gd name="connsiteY121" fmla="*/ 0 h 1290803"/>
              <a:gd name="connsiteX122" fmla="*/ 150631 w 274036"/>
              <a:gd name="connsiteY122" fmla="*/ 91325 h 1290803"/>
              <a:gd name="connsiteX123" fmla="*/ 240991 w 274036"/>
              <a:gd name="connsiteY123" fmla="*/ 91325 h 1290803"/>
              <a:gd name="connsiteX124" fmla="*/ 240991 w 274036"/>
              <a:gd name="connsiteY124" fmla="*/ 215891 h 1290803"/>
              <a:gd name="connsiteX125" fmla="*/ 274036 w 274036"/>
              <a:gd name="connsiteY125" fmla="*/ 215891 h 1290803"/>
              <a:gd name="connsiteX126" fmla="*/ 274036 w 274036"/>
              <a:gd name="connsiteY126" fmla="*/ 1290803 h 1290803"/>
              <a:gd name="connsiteX127" fmla="*/ 0 w 274036"/>
              <a:gd name="connsiteY127" fmla="*/ 1290803 h 1290803"/>
              <a:gd name="connsiteX128" fmla="*/ 0 w 274036"/>
              <a:gd name="connsiteY128" fmla="*/ 215891 h 1290803"/>
              <a:gd name="connsiteX129" fmla="*/ 33045 w 274036"/>
              <a:gd name="connsiteY129" fmla="*/ 215891 h 1290803"/>
              <a:gd name="connsiteX130" fmla="*/ 33045 w 274036"/>
              <a:gd name="connsiteY130" fmla="*/ 91325 h 1290803"/>
              <a:gd name="connsiteX131" fmla="*/ 123405 w 274036"/>
              <a:gd name="connsiteY131" fmla="*/ 91325 h 1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74036" h="1290803">
                <a:moveTo>
                  <a:pt x="177415" y="1132888"/>
                </a:moveTo>
                <a:lnTo>
                  <a:pt x="177415" y="1201429"/>
                </a:lnTo>
                <a:lnTo>
                  <a:pt x="215946" y="1201429"/>
                </a:lnTo>
                <a:lnTo>
                  <a:pt x="215946" y="1132888"/>
                </a:lnTo>
                <a:close/>
                <a:moveTo>
                  <a:pt x="117752" y="1132888"/>
                </a:moveTo>
                <a:lnTo>
                  <a:pt x="117752" y="1201429"/>
                </a:lnTo>
                <a:lnTo>
                  <a:pt x="156284" y="1201429"/>
                </a:lnTo>
                <a:lnTo>
                  <a:pt x="156284" y="1132888"/>
                </a:lnTo>
                <a:close/>
                <a:moveTo>
                  <a:pt x="58090" y="1132888"/>
                </a:moveTo>
                <a:lnTo>
                  <a:pt x="58090" y="1201429"/>
                </a:lnTo>
                <a:lnTo>
                  <a:pt x="96622" y="1201429"/>
                </a:lnTo>
                <a:lnTo>
                  <a:pt x="96622" y="1132888"/>
                </a:lnTo>
                <a:close/>
                <a:moveTo>
                  <a:pt x="177415" y="1024138"/>
                </a:moveTo>
                <a:lnTo>
                  <a:pt x="177415" y="1092679"/>
                </a:lnTo>
                <a:lnTo>
                  <a:pt x="215946" y="1092679"/>
                </a:lnTo>
                <a:lnTo>
                  <a:pt x="215946" y="1024138"/>
                </a:lnTo>
                <a:close/>
                <a:moveTo>
                  <a:pt x="117752" y="1024138"/>
                </a:moveTo>
                <a:lnTo>
                  <a:pt x="117752" y="1092679"/>
                </a:lnTo>
                <a:lnTo>
                  <a:pt x="156284" y="1092679"/>
                </a:lnTo>
                <a:lnTo>
                  <a:pt x="156284" y="1024138"/>
                </a:lnTo>
                <a:close/>
                <a:moveTo>
                  <a:pt x="58090" y="1024138"/>
                </a:moveTo>
                <a:lnTo>
                  <a:pt x="58090" y="1092679"/>
                </a:lnTo>
                <a:lnTo>
                  <a:pt x="96622" y="1092679"/>
                </a:lnTo>
                <a:lnTo>
                  <a:pt x="96622" y="1024138"/>
                </a:lnTo>
                <a:close/>
                <a:moveTo>
                  <a:pt x="177415" y="915387"/>
                </a:moveTo>
                <a:lnTo>
                  <a:pt x="177415" y="983928"/>
                </a:lnTo>
                <a:lnTo>
                  <a:pt x="215946" y="983928"/>
                </a:lnTo>
                <a:lnTo>
                  <a:pt x="215946" y="915387"/>
                </a:lnTo>
                <a:close/>
                <a:moveTo>
                  <a:pt x="117752" y="915387"/>
                </a:moveTo>
                <a:lnTo>
                  <a:pt x="117752" y="983928"/>
                </a:lnTo>
                <a:lnTo>
                  <a:pt x="156284" y="983928"/>
                </a:lnTo>
                <a:lnTo>
                  <a:pt x="156284" y="915387"/>
                </a:lnTo>
                <a:close/>
                <a:moveTo>
                  <a:pt x="58090" y="915387"/>
                </a:moveTo>
                <a:lnTo>
                  <a:pt x="58090" y="983928"/>
                </a:lnTo>
                <a:lnTo>
                  <a:pt x="96622" y="983928"/>
                </a:lnTo>
                <a:lnTo>
                  <a:pt x="96622" y="915387"/>
                </a:lnTo>
                <a:close/>
                <a:moveTo>
                  <a:pt x="177415" y="806636"/>
                </a:moveTo>
                <a:lnTo>
                  <a:pt x="177415" y="875177"/>
                </a:lnTo>
                <a:lnTo>
                  <a:pt x="215946" y="875177"/>
                </a:lnTo>
                <a:lnTo>
                  <a:pt x="215946" y="806636"/>
                </a:lnTo>
                <a:close/>
                <a:moveTo>
                  <a:pt x="117752" y="806636"/>
                </a:moveTo>
                <a:lnTo>
                  <a:pt x="117752" y="875177"/>
                </a:lnTo>
                <a:lnTo>
                  <a:pt x="156284" y="875177"/>
                </a:lnTo>
                <a:lnTo>
                  <a:pt x="156284" y="806636"/>
                </a:lnTo>
                <a:close/>
                <a:moveTo>
                  <a:pt x="58090" y="806636"/>
                </a:moveTo>
                <a:lnTo>
                  <a:pt x="58090" y="875177"/>
                </a:lnTo>
                <a:lnTo>
                  <a:pt x="96622" y="875177"/>
                </a:lnTo>
                <a:lnTo>
                  <a:pt x="96622" y="806636"/>
                </a:lnTo>
                <a:close/>
                <a:moveTo>
                  <a:pt x="177415" y="697886"/>
                </a:moveTo>
                <a:lnTo>
                  <a:pt x="177415" y="766427"/>
                </a:lnTo>
                <a:lnTo>
                  <a:pt x="215946" y="766427"/>
                </a:lnTo>
                <a:lnTo>
                  <a:pt x="215946" y="697886"/>
                </a:lnTo>
                <a:close/>
                <a:moveTo>
                  <a:pt x="117752" y="697886"/>
                </a:moveTo>
                <a:lnTo>
                  <a:pt x="117752" y="766427"/>
                </a:lnTo>
                <a:lnTo>
                  <a:pt x="156284" y="766427"/>
                </a:lnTo>
                <a:lnTo>
                  <a:pt x="156284" y="697886"/>
                </a:lnTo>
                <a:close/>
                <a:moveTo>
                  <a:pt x="58090" y="697886"/>
                </a:moveTo>
                <a:lnTo>
                  <a:pt x="58090" y="766427"/>
                </a:lnTo>
                <a:lnTo>
                  <a:pt x="96622" y="766427"/>
                </a:lnTo>
                <a:lnTo>
                  <a:pt x="96622" y="697886"/>
                </a:lnTo>
                <a:close/>
                <a:moveTo>
                  <a:pt x="177415" y="589135"/>
                </a:moveTo>
                <a:lnTo>
                  <a:pt x="177415" y="657676"/>
                </a:lnTo>
                <a:lnTo>
                  <a:pt x="215946" y="657676"/>
                </a:lnTo>
                <a:lnTo>
                  <a:pt x="215946" y="589135"/>
                </a:lnTo>
                <a:close/>
                <a:moveTo>
                  <a:pt x="117752" y="589135"/>
                </a:moveTo>
                <a:lnTo>
                  <a:pt x="117752" y="657676"/>
                </a:lnTo>
                <a:lnTo>
                  <a:pt x="156284" y="657676"/>
                </a:lnTo>
                <a:lnTo>
                  <a:pt x="156284" y="589135"/>
                </a:lnTo>
                <a:close/>
                <a:moveTo>
                  <a:pt x="58090" y="589135"/>
                </a:moveTo>
                <a:lnTo>
                  <a:pt x="58090" y="657676"/>
                </a:lnTo>
                <a:lnTo>
                  <a:pt x="96622" y="657676"/>
                </a:lnTo>
                <a:lnTo>
                  <a:pt x="96622" y="589135"/>
                </a:lnTo>
                <a:close/>
                <a:moveTo>
                  <a:pt x="177415" y="480385"/>
                </a:moveTo>
                <a:lnTo>
                  <a:pt x="177415" y="548926"/>
                </a:lnTo>
                <a:lnTo>
                  <a:pt x="215946" y="548926"/>
                </a:lnTo>
                <a:lnTo>
                  <a:pt x="215946" y="480385"/>
                </a:lnTo>
                <a:close/>
                <a:moveTo>
                  <a:pt x="117752" y="480385"/>
                </a:moveTo>
                <a:lnTo>
                  <a:pt x="117752" y="548926"/>
                </a:lnTo>
                <a:lnTo>
                  <a:pt x="156284" y="548926"/>
                </a:lnTo>
                <a:lnTo>
                  <a:pt x="156284" y="480385"/>
                </a:lnTo>
                <a:close/>
                <a:moveTo>
                  <a:pt x="58090" y="480385"/>
                </a:moveTo>
                <a:lnTo>
                  <a:pt x="58090" y="548926"/>
                </a:lnTo>
                <a:lnTo>
                  <a:pt x="96622" y="548926"/>
                </a:lnTo>
                <a:lnTo>
                  <a:pt x="96622" y="480385"/>
                </a:lnTo>
                <a:close/>
                <a:moveTo>
                  <a:pt x="177415" y="371634"/>
                </a:moveTo>
                <a:lnTo>
                  <a:pt x="177415" y="440175"/>
                </a:lnTo>
                <a:lnTo>
                  <a:pt x="215946" y="440175"/>
                </a:lnTo>
                <a:lnTo>
                  <a:pt x="215946" y="371634"/>
                </a:lnTo>
                <a:close/>
                <a:moveTo>
                  <a:pt x="117752" y="371634"/>
                </a:moveTo>
                <a:lnTo>
                  <a:pt x="117752" y="440175"/>
                </a:lnTo>
                <a:lnTo>
                  <a:pt x="156284" y="440175"/>
                </a:lnTo>
                <a:lnTo>
                  <a:pt x="156284" y="371634"/>
                </a:lnTo>
                <a:close/>
                <a:moveTo>
                  <a:pt x="58090" y="371634"/>
                </a:moveTo>
                <a:lnTo>
                  <a:pt x="58090" y="440175"/>
                </a:lnTo>
                <a:lnTo>
                  <a:pt x="96622" y="440175"/>
                </a:lnTo>
                <a:lnTo>
                  <a:pt x="96622" y="371634"/>
                </a:lnTo>
                <a:close/>
                <a:moveTo>
                  <a:pt x="177415" y="262884"/>
                </a:moveTo>
                <a:lnTo>
                  <a:pt x="177415" y="331425"/>
                </a:lnTo>
                <a:lnTo>
                  <a:pt x="215946" y="331425"/>
                </a:lnTo>
                <a:lnTo>
                  <a:pt x="215946" y="262884"/>
                </a:lnTo>
                <a:close/>
                <a:moveTo>
                  <a:pt x="117752" y="262884"/>
                </a:moveTo>
                <a:lnTo>
                  <a:pt x="117752" y="331425"/>
                </a:lnTo>
                <a:lnTo>
                  <a:pt x="156284" y="331425"/>
                </a:lnTo>
                <a:lnTo>
                  <a:pt x="156284" y="262884"/>
                </a:lnTo>
                <a:close/>
                <a:moveTo>
                  <a:pt x="58090" y="262884"/>
                </a:moveTo>
                <a:lnTo>
                  <a:pt x="58090" y="331425"/>
                </a:lnTo>
                <a:lnTo>
                  <a:pt x="96622" y="331425"/>
                </a:lnTo>
                <a:lnTo>
                  <a:pt x="96622" y="262884"/>
                </a:lnTo>
                <a:close/>
                <a:moveTo>
                  <a:pt x="178387" y="124663"/>
                </a:moveTo>
                <a:lnTo>
                  <a:pt x="178387" y="193204"/>
                </a:lnTo>
                <a:lnTo>
                  <a:pt x="216918" y="193204"/>
                </a:lnTo>
                <a:lnTo>
                  <a:pt x="216918" y="124663"/>
                </a:lnTo>
                <a:close/>
                <a:moveTo>
                  <a:pt x="118724" y="124663"/>
                </a:moveTo>
                <a:lnTo>
                  <a:pt x="118724" y="193204"/>
                </a:lnTo>
                <a:lnTo>
                  <a:pt x="157256" y="193204"/>
                </a:lnTo>
                <a:lnTo>
                  <a:pt x="157256" y="124663"/>
                </a:lnTo>
                <a:close/>
                <a:moveTo>
                  <a:pt x="59062" y="124663"/>
                </a:moveTo>
                <a:lnTo>
                  <a:pt x="59062" y="193204"/>
                </a:lnTo>
                <a:lnTo>
                  <a:pt x="97594" y="193204"/>
                </a:lnTo>
                <a:lnTo>
                  <a:pt x="97594" y="124663"/>
                </a:lnTo>
                <a:close/>
                <a:moveTo>
                  <a:pt x="123405" y="0"/>
                </a:moveTo>
                <a:lnTo>
                  <a:pt x="150631" y="0"/>
                </a:lnTo>
                <a:lnTo>
                  <a:pt x="150631" y="91325"/>
                </a:lnTo>
                <a:lnTo>
                  <a:pt x="240991" y="91325"/>
                </a:lnTo>
                <a:lnTo>
                  <a:pt x="240991" y="215891"/>
                </a:lnTo>
                <a:lnTo>
                  <a:pt x="274036" y="215891"/>
                </a:lnTo>
                <a:lnTo>
                  <a:pt x="274036" y="1290803"/>
                </a:lnTo>
                <a:lnTo>
                  <a:pt x="0" y="1290803"/>
                </a:lnTo>
                <a:lnTo>
                  <a:pt x="0" y="215891"/>
                </a:lnTo>
                <a:lnTo>
                  <a:pt x="33045" y="215891"/>
                </a:lnTo>
                <a:lnTo>
                  <a:pt x="33045" y="91325"/>
                </a:lnTo>
                <a:lnTo>
                  <a:pt x="123405" y="91325"/>
                </a:lnTo>
                <a:close/>
              </a:path>
            </a:pathLst>
          </a:custGeom>
          <a:gradFill>
            <a:gsLst>
              <a:gs pos="40000">
                <a:schemeClr val="accent1"/>
              </a:gs>
              <a:gs pos="0">
                <a:schemeClr val="accent4"/>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3D0DF781-00A4-496E-9A4E-331962B86398}"/>
              </a:ext>
            </a:extLst>
          </p:cNvPr>
          <p:cNvSpPr/>
          <p:nvPr/>
        </p:nvSpPr>
        <p:spPr>
          <a:xfrm>
            <a:off x="4395680" y="1313584"/>
            <a:ext cx="290719" cy="1016488"/>
          </a:xfrm>
          <a:custGeom>
            <a:avLst/>
            <a:gdLst>
              <a:gd name="connsiteX0" fmla="*/ 32734 w 383303"/>
              <a:gd name="connsiteY0" fmla="*/ 816514 h 1016488"/>
              <a:gd name="connsiteX1" fmla="*/ 32734 w 383303"/>
              <a:gd name="connsiteY1" fmla="*/ 870761 h 1016488"/>
              <a:gd name="connsiteX2" fmla="*/ 350568 w 383303"/>
              <a:gd name="connsiteY2" fmla="*/ 870761 h 1016488"/>
              <a:gd name="connsiteX3" fmla="*/ 350568 w 383303"/>
              <a:gd name="connsiteY3" fmla="*/ 816514 h 1016488"/>
              <a:gd name="connsiteX4" fmla="*/ 32734 w 383303"/>
              <a:gd name="connsiteY4" fmla="*/ 730442 h 1016488"/>
              <a:gd name="connsiteX5" fmla="*/ 32734 w 383303"/>
              <a:gd name="connsiteY5" fmla="*/ 784689 h 1016488"/>
              <a:gd name="connsiteX6" fmla="*/ 350568 w 383303"/>
              <a:gd name="connsiteY6" fmla="*/ 784689 h 1016488"/>
              <a:gd name="connsiteX7" fmla="*/ 350568 w 383303"/>
              <a:gd name="connsiteY7" fmla="*/ 730442 h 1016488"/>
              <a:gd name="connsiteX8" fmla="*/ 32734 w 383303"/>
              <a:gd name="connsiteY8" fmla="*/ 647183 h 1016488"/>
              <a:gd name="connsiteX9" fmla="*/ 32734 w 383303"/>
              <a:gd name="connsiteY9" fmla="*/ 701430 h 1016488"/>
              <a:gd name="connsiteX10" fmla="*/ 350568 w 383303"/>
              <a:gd name="connsiteY10" fmla="*/ 701430 h 1016488"/>
              <a:gd name="connsiteX11" fmla="*/ 350568 w 383303"/>
              <a:gd name="connsiteY11" fmla="*/ 647183 h 1016488"/>
              <a:gd name="connsiteX12" fmla="*/ 32734 w 383303"/>
              <a:gd name="connsiteY12" fmla="*/ 561112 h 1016488"/>
              <a:gd name="connsiteX13" fmla="*/ 32734 w 383303"/>
              <a:gd name="connsiteY13" fmla="*/ 615359 h 1016488"/>
              <a:gd name="connsiteX14" fmla="*/ 350568 w 383303"/>
              <a:gd name="connsiteY14" fmla="*/ 615359 h 1016488"/>
              <a:gd name="connsiteX15" fmla="*/ 350568 w 383303"/>
              <a:gd name="connsiteY15" fmla="*/ 561112 h 1016488"/>
              <a:gd name="connsiteX16" fmla="*/ 32734 w 383303"/>
              <a:gd name="connsiteY16" fmla="*/ 475041 h 1016488"/>
              <a:gd name="connsiteX17" fmla="*/ 32734 w 383303"/>
              <a:gd name="connsiteY17" fmla="*/ 529288 h 1016488"/>
              <a:gd name="connsiteX18" fmla="*/ 350568 w 383303"/>
              <a:gd name="connsiteY18" fmla="*/ 529288 h 1016488"/>
              <a:gd name="connsiteX19" fmla="*/ 350568 w 383303"/>
              <a:gd name="connsiteY19" fmla="*/ 475041 h 1016488"/>
              <a:gd name="connsiteX20" fmla="*/ 32734 w 383303"/>
              <a:gd name="connsiteY20" fmla="*/ 388970 h 1016488"/>
              <a:gd name="connsiteX21" fmla="*/ 32734 w 383303"/>
              <a:gd name="connsiteY21" fmla="*/ 443217 h 1016488"/>
              <a:gd name="connsiteX22" fmla="*/ 350568 w 383303"/>
              <a:gd name="connsiteY22" fmla="*/ 443217 h 1016488"/>
              <a:gd name="connsiteX23" fmla="*/ 350568 w 383303"/>
              <a:gd name="connsiteY23" fmla="*/ 388970 h 1016488"/>
              <a:gd name="connsiteX24" fmla="*/ 32734 w 383303"/>
              <a:gd name="connsiteY24" fmla="*/ 302899 h 1016488"/>
              <a:gd name="connsiteX25" fmla="*/ 32734 w 383303"/>
              <a:gd name="connsiteY25" fmla="*/ 357146 h 1016488"/>
              <a:gd name="connsiteX26" fmla="*/ 350568 w 383303"/>
              <a:gd name="connsiteY26" fmla="*/ 357146 h 1016488"/>
              <a:gd name="connsiteX27" fmla="*/ 350568 w 383303"/>
              <a:gd name="connsiteY27" fmla="*/ 302899 h 1016488"/>
              <a:gd name="connsiteX28" fmla="*/ 32734 w 383303"/>
              <a:gd name="connsiteY28" fmla="*/ 216827 h 1016488"/>
              <a:gd name="connsiteX29" fmla="*/ 32734 w 383303"/>
              <a:gd name="connsiteY29" fmla="*/ 271074 h 1016488"/>
              <a:gd name="connsiteX30" fmla="*/ 350568 w 383303"/>
              <a:gd name="connsiteY30" fmla="*/ 271074 h 1016488"/>
              <a:gd name="connsiteX31" fmla="*/ 350568 w 383303"/>
              <a:gd name="connsiteY31" fmla="*/ 216827 h 1016488"/>
              <a:gd name="connsiteX32" fmla="*/ 32734 w 383303"/>
              <a:gd name="connsiteY32" fmla="*/ 130756 h 1016488"/>
              <a:gd name="connsiteX33" fmla="*/ 32734 w 383303"/>
              <a:gd name="connsiteY33" fmla="*/ 185003 h 1016488"/>
              <a:gd name="connsiteX34" fmla="*/ 350568 w 383303"/>
              <a:gd name="connsiteY34" fmla="*/ 185003 h 1016488"/>
              <a:gd name="connsiteX35" fmla="*/ 350568 w 383303"/>
              <a:gd name="connsiteY35" fmla="*/ 130756 h 1016488"/>
              <a:gd name="connsiteX36" fmla="*/ 34304 w 383303"/>
              <a:gd name="connsiteY36" fmla="*/ 0 h 1016488"/>
              <a:gd name="connsiteX37" fmla="*/ 67037 w 383303"/>
              <a:gd name="connsiteY37" fmla="*/ 0 h 1016488"/>
              <a:gd name="connsiteX38" fmla="*/ 67037 w 383303"/>
              <a:gd name="connsiteY38" fmla="*/ 58146 h 1016488"/>
              <a:gd name="connsiteX39" fmla="*/ 383303 w 383303"/>
              <a:gd name="connsiteY39" fmla="*/ 58146 h 1016488"/>
              <a:gd name="connsiteX40" fmla="*/ 383303 w 383303"/>
              <a:gd name="connsiteY40" fmla="*/ 1016488 h 1016488"/>
              <a:gd name="connsiteX41" fmla="*/ 0 w 383303"/>
              <a:gd name="connsiteY41" fmla="*/ 1016488 h 1016488"/>
              <a:gd name="connsiteX42" fmla="*/ 0 w 383303"/>
              <a:gd name="connsiteY42" fmla="*/ 58146 h 1016488"/>
              <a:gd name="connsiteX43" fmla="*/ 34304 w 383303"/>
              <a:gd name="connsiteY43" fmla="*/ 58146 h 101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3303" h="1016488">
                <a:moveTo>
                  <a:pt x="32734" y="816514"/>
                </a:moveTo>
                <a:lnTo>
                  <a:pt x="32734" y="870761"/>
                </a:lnTo>
                <a:lnTo>
                  <a:pt x="350568" y="870761"/>
                </a:lnTo>
                <a:lnTo>
                  <a:pt x="350568" y="816514"/>
                </a:lnTo>
                <a:close/>
                <a:moveTo>
                  <a:pt x="32734" y="730442"/>
                </a:moveTo>
                <a:lnTo>
                  <a:pt x="32734" y="784689"/>
                </a:lnTo>
                <a:lnTo>
                  <a:pt x="350568" y="784689"/>
                </a:lnTo>
                <a:lnTo>
                  <a:pt x="350568" y="730442"/>
                </a:lnTo>
                <a:close/>
                <a:moveTo>
                  <a:pt x="32734" y="647183"/>
                </a:moveTo>
                <a:lnTo>
                  <a:pt x="32734" y="701430"/>
                </a:lnTo>
                <a:lnTo>
                  <a:pt x="350568" y="701430"/>
                </a:lnTo>
                <a:lnTo>
                  <a:pt x="350568" y="647183"/>
                </a:lnTo>
                <a:close/>
                <a:moveTo>
                  <a:pt x="32734" y="561112"/>
                </a:moveTo>
                <a:lnTo>
                  <a:pt x="32734" y="615359"/>
                </a:lnTo>
                <a:lnTo>
                  <a:pt x="350568" y="615359"/>
                </a:lnTo>
                <a:lnTo>
                  <a:pt x="350568" y="561112"/>
                </a:lnTo>
                <a:close/>
                <a:moveTo>
                  <a:pt x="32734" y="475041"/>
                </a:moveTo>
                <a:lnTo>
                  <a:pt x="32734" y="529288"/>
                </a:lnTo>
                <a:lnTo>
                  <a:pt x="350568" y="529288"/>
                </a:lnTo>
                <a:lnTo>
                  <a:pt x="350568" y="475041"/>
                </a:lnTo>
                <a:close/>
                <a:moveTo>
                  <a:pt x="32734" y="388970"/>
                </a:moveTo>
                <a:lnTo>
                  <a:pt x="32734" y="443217"/>
                </a:lnTo>
                <a:lnTo>
                  <a:pt x="350568" y="443217"/>
                </a:lnTo>
                <a:lnTo>
                  <a:pt x="350568" y="388970"/>
                </a:lnTo>
                <a:close/>
                <a:moveTo>
                  <a:pt x="32734" y="302899"/>
                </a:moveTo>
                <a:lnTo>
                  <a:pt x="32734" y="357146"/>
                </a:lnTo>
                <a:lnTo>
                  <a:pt x="350568" y="357146"/>
                </a:lnTo>
                <a:lnTo>
                  <a:pt x="350568" y="302899"/>
                </a:lnTo>
                <a:close/>
                <a:moveTo>
                  <a:pt x="32734" y="216827"/>
                </a:moveTo>
                <a:lnTo>
                  <a:pt x="32734" y="271074"/>
                </a:lnTo>
                <a:lnTo>
                  <a:pt x="350568" y="271074"/>
                </a:lnTo>
                <a:lnTo>
                  <a:pt x="350568" y="216827"/>
                </a:lnTo>
                <a:close/>
                <a:moveTo>
                  <a:pt x="32734" y="130756"/>
                </a:moveTo>
                <a:lnTo>
                  <a:pt x="32734" y="185003"/>
                </a:lnTo>
                <a:lnTo>
                  <a:pt x="350568" y="185003"/>
                </a:lnTo>
                <a:lnTo>
                  <a:pt x="350568" y="130756"/>
                </a:lnTo>
                <a:close/>
                <a:moveTo>
                  <a:pt x="34304" y="0"/>
                </a:moveTo>
                <a:lnTo>
                  <a:pt x="67037" y="0"/>
                </a:lnTo>
                <a:lnTo>
                  <a:pt x="67037" y="58146"/>
                </a:lnTo>
                <a:lnTo>
                  <a:pt x="383303" y="58146"/>
                </a:lnTo>
                <a:lnTo>
                  <a:pt x="383303" y="1016488"/>
                </a:lnTo>
                <a:lnTo>
                  <a:pt x="0" y="1016488"/>
                </a:lnTo>
                <a:lnTo>
                  <a:pt x="0" y="58146"/>
                </a:lnTo>
                <a:lnTo>
                  <a:pt x="34304" y="58146"/>
                </a:lnTo>
                <a:close/>
              </a:path>
            </a:pathLst>
          </a:custGeom>
          <a:gradFill>
            <a:gsLst>
              <a:gs pos="40000">
                <a:schemeClr val="accent4"/>
              </a:gs>
              <a:gs pos="0">
                <a:schemeClr val="accent4"/>
              </a:gs>
              <a:gs pos="100000">
                <a:schemeClr val="accent1"/>
              </a:gs>
            </a:gsLst>
            <a:lin ang="5400000" scaled="1"/>
          </a:gradFill>
          <a:ln w="9525" cap="flat">
            <a:noFill/>
            <a:prstDash val="solid"/>
            <a:miter/>
          </a:ln>
        </p:spPr>
        <p:txBody>
          <a:bodyPr wrap="square" rtlCol="0" anchor="ctr">
            <a:noAutofit/>
          </a:bodyPr>
          <a:lstStyle/>
          <a:p>
            <a:endParaRPr lang="en-US">
              <a:solidFill>
                <a:schemeClr val="tx1"/>
              </a:solidFill>
            </a:endParaRPr>
          </a:p>
        </p:txBody>
      </p:sp>
      <p:sp>
        <p:nvSpPr>
          <p:cNvPr id="77" name="Freeform: Shape 76">
            <a:extLst>
              <a:ext uri="{FF2B5EF4-FFF2-40B4-BE49-F238E27FC236}">
                <a16:creationId xmlns:a16="http://schemas.microsoft.com/office/drawing/2014/main" id="{0B36E850-33E0-489B-8DF7-BDDB83F24BD4}"/>
              </a:ext>
            </a:extLst>
          </p:cNvPr>
          <p:cNvSpPr/>
          <p:nvPr/>
        </p:nvSpPr>
        <p:spPr>
          <a:xfrm>
            <a:off x="5095700" y="1340639"/>
            <a:ext cx="516744" cy="989433"/>
          </a:xfrm>
          <a:custGeom>
            <a:avLst/>
            <a:gdLst>
              <a:gd name="connsiteX0" fmla="*/ 370194 w 516744"/>
              <a:gd name="connsiteY0" fmla="*/ 722995 h 989433"/>
              <a:gd name="connsiteX1" fmla="*/ 370194 w 516744"/>
              <a:gd name="connsiteY1" fmla="*/ 783582 h 989433"/>
              <a:gd name="connsiteX2" fmla="*/ 473997 w 516744"/>
              <a:gd name="connsiteY2" fmla="*/ 783582 h 989433"/>
              <a:gd name="connsiteX3" fmla="*/ 473997 w 516744"/>
              <a:gd name="connsiteY3" fmla="*/ 722995 h 989433"/>
              <a:gd name="connsiteX4" fmla="*/ 209464 w 516744"/>
              <a:gd name="connsiteY4" fmla="*/ 722995 h 989433"/>
              <a:gd name="connsiteX5" fmla="*/ 209464 w 516744"/>
              <a:gd name="connsiteY5" fmla="*/ 783582 h 989433"/>
              <a:gd name="connsiteX6" fmla="*/ 313268 w 516744"/>
              <a:gd name="connsiteY6" fmla="*/ 783582 h 989433"/>
              <a:gd name="connsiteX7" fmla="*/ 313268 w 516744"/>
              <a:gd name="connsiteY7" fmla="*/ 722995 h 989433"/>
              <a:gd name="connsiteX8" fmla="*/ 48735 w 516744"/>
              <a:gd name="connsiteY8" fmla="*/ 722995 h 989433"/>
              <a:gd name="connsiteX9" fmla="*/ 48735 w 516744"/>
              <a:gd name="connsiteY9" fmla="*/ 783582 h 989433"/>
              <a:gd name="connsiteX10" fmla="*/ 152539 w 516744"/>
              <a:gd name="connsiteY10" fmla="*/ 783582 h 989433"/>
              <a:gd name="connsiteX11" fmla="*/ 152539 w 516744"/>
              <a:gd name="connsiteY11" fmla="*/ 722995 h 989433"/>
              <a:gd name="connsiteX12" fmla="*/ 370194 w 516744"/>
              <a:gd name="connsiteY12" fmla="*/ 626865 h 989433"/>
              <a:gd name="connsiteX13" fmla="*/ 370194 w 516744"/>
              <a:gd name="connsiteY13" fmla="*/ 687452 h 989433"/>
              <a:gd name="connsiteX14" fmla="*/ 473997 w 516744"/>
              <a:gd name="connsiteY14" fmla="*/ 687452 h 989433"/>
              <a:gd name="connsiteX15" fmla="*/ 473997 w 516744"/>
              <a:gd name="connsiteY15" fmla="*/ 626865 h 989433"/>
              <a:gd name="connsiteX16" fmla="*/ 48735 w 516744"/>
              <a:gd name="connsiteY16" fmla="*/ 626865 h 989433"/>
              <a:gd name="connsiteX17" fmla="*/ 48735 w 516744"/>
              <a:gd name="connsiteY17" fmla="*/ 687452 h 989433"/>
              <a:gd name="connsiteX18" fmla="*/ 152539 w 516744"/>
              <a:gd name="connsiteY18" fmla="*/ 687452 h 989433"/>
              <a:gd name="connsiteX19" fmla="*/ 152539 w 516744"/>
              <a:gd name="connsiteY19" fmla="*/ 626865 h 989433"/>
              <a:gd name="connsiteX20" fmla="*/ 370194 w 516744"/>
              <a:gd name="connsiteY20" fmla="*/ 530735 h 989433"/>
              <a:gd name="connsiteX21" fmla="*/ 370194 w 516744"/>
              <a:gd name="connsiteY21" fmla="*/ 591322 h 989433"/>
              <a:gd name="connsiteX22" fmla="*/ 473997 w 516744"/>
              <a:gd name="connsiteY22" fmla="*/ 591322 h 989433"/>
              <a:gd name="connsiteX23" fmla="*/ 473997 w 516744"/>
              <a:gd name="connsiteY23" fmla="*/ 530735 h 989433"/>
              <a:gd name="connsiteX24" fmla="*/ 209464 w 516744"/>
              <a:gd name="connsiteY24" fmla="*/ 530735 h 989433"/>
              <a:gd name="connsiteX25" fmla="*/ 209464 w 516744"/>
              <a:gd name="connsiteY25" fmla="*/ 591322 h 989433"/>
              <a:gd name="connsiteX26" fmla="*/ 313268 w 516744"/>
              <a:gd name="connsiteY26" fmla="*/ 591322 h 989433"/>
              <a:gd name="connsiteX27" fmla="*/ 313268 w 516744"/>
              <a:gd name="connsiteY27" fmla="*/ 530735 h 989433"/>
              <a:gd name="connsiteX28" fmla="*/ 370194 w 516744"/>
              <a:gd name="connsiteY28" fmla="*/ 434605 h 989433"/>
              <a:gd name="connsiteX29" fmla="*/ 370194 w 516744"/>
              <a:gd name="connsiteY29" fmla="*/ 495191 h 989433"/>
              <a:gd name="connsiteX30" fmla="*/ 473997 w 516744"/>
              <a:gd name="connsiteY30" fmla="*/ 495191 h 989433"/>
              <a:gd name="connsiteX31" fmla="*/ 473997 w 516744"/>
              <a:gd name="connsiteY31" fmla="*/ 434605 h 989433"/>
              <a:gd name="connsiteX32" fmla="*/ 209464 w 516744"/>
              <a:gd name="connsiteY32" fmla="*/ 434605 h 989433"/>
              <a:gd name="connsiteX33" fmla="*/ 209464 w 516744"/>
              <a:gd name="connsiteY33" fmla="*/ 495191 h 989433"/>
              <a:gd name="connsiteX34" fmla="*/ 313268 w 516744"/>
              <a:gd name="connsiteY34" fmla="*/ 495191 h 989433"/>
              <a:gd name="connsiteX35" fmla="*/ 313268 w 516744"/>
              <a:gd name="connsiteY35" fmla="*/ 434605 h 989433"/>
              <a:gd name="connsiteX36" fmla="*/ 48735 w 516744"/>
              <a:gd name="connsiteY36" fmla="*/ 434605 h 989433"/>
              <a:gd name="connsiteX37" fmla="*/ 48735 w 516744"/>
              <a:gd name="connsiteY37" fmla="*/ 495191 h 989433"/>
              <a:gd name="connsiteX38" fmla="*/ 152539 w 516744"/>
              <a:gd name="connsiteY38" fmla="*/ 495191 h 989433"/>
              <a:gd name="connsiteX39" fmla="*/ 152539 w 516744"/>
              <a:gd name="connsiteY39" fmla="*/ 434605 h 989433"/>
              <a:gd name="connsiteX40" fmla="*/ 209464 w 516744"/>
              <a:gd name="connsiteY40" fmla="*/ 338474 h 989433"/>
              <a:gd name="connsiteX41" fmla="*/ 209464 w 516744"/>
              <a:gd name="connsiteY41" fmla="*/ 399061 h 989433"/>
              <a:gd name="connsiteX42" fmla="*/ 313268 w 516744"/>
              <a:gd name="connsiteY42" fmla="*/ 399061 h 989433"/>
              <a:gd name="connsiteX43" fmla="*/ 313268 w 516744"/>
              <a:gd name="connsiteY43" fmla="*/ 338474 h 989433"/>
              <a:gd name="connsiteX44" fmla="*/ 48735 w 516744"/>
              <a:gd name="connsiteY44" fmla="*/ 338474 h 989433"/>
              <a:gd name="connsiteX45" fmla="*/ 48735 w 516744"/>
              <a:gd name="connsiteY45" fmla="*/ 399061 h 989433"/>
              <a:gd name="connsiteX46" fmla="*/ 152539 w 516744"/>
              <a:gd name="connsiteY46" fmla="*/ 399061 h 989433"/>
              <a:gd name="connsiteX47" fmla="*/ 152539 w 516744"/>
              <a:gd name="connsiteY47" fmla="*/ 338474 h 989433"/>
              <a:gd name="connsiteX48" fmla="*/ 370194 w 516744"/>
              <a:gd name="connsiteY48" fmla="*/ 242344 h 989433"/>
              <a:gd name="connsiteX49" fmla="*/ 370194 w 516744"/>
              <a:gd name="connsiteY49" fmla="*/ 302931 h 989433"/>
              <a:gd name="connsiteX50" fmla="*/ 473997 w 516744"/>
              <a:gd name="connsiteY50" fmla="*/ 302931 h 989433"/>
              <a:gd name="connsiteX51" fmla="*/ 473997 w 516744"/>
              <a:gd name="connsiteY51" fmla="*/ 242344 h 989433"/>
              <a:gd name="connsiteX52" fmla="*/ 209464 w 516744"/>
              <a:gd name="connsiteY52" fmla="*/ 242344 h 989433"/>
              <a:gd name="connsiteX53" fmla="*/ 209464 w 516744"/>
              <a:gd name="connsiteY53" fmla="*/ 302931 h 989433"/>
              <a:gd name="connsiteX54" fmla="*/ 313268 w 516744"/>
              <a:gd name="connsiteY54" fmla="*/ 302931 h 989433"/>
              <a:gd name="connsiteX55" fmla="*/ 313268 w 516744"/>
              <a:gd name="connsiteY55" fmla="*/ 242344 h 989433"/>
              <a:gd name="connsiteX56" fmla="*/ 48735 w 516744"/>
              <a:gd name="connsiteY56" fmla="*/ 242344 h 989433"/>
              <a:gd name="connsiteX57" fmla="*/ 48735 w 516744"/>
              <a:gd name="connsiteY57" fmla="*/ 302931 h 989433"/>
              <a:gd name="connsiteX58" fmla="*/ 152539 w 516744"/>
              <a:gd name="connsiteY58" fmla="*/ 302931 h 989433"/>
              <a:gd name="connsiteX59" fmla="*/ 152539 w 516744"/>
              <a:gd name="connsiteY59" fmla="*/ 242344 h 989433"/>
              <a:gd name="connsiteX60" fmla="*/ 370194 w 516744"/>
              <a:gd name="connsiteY60" fmla="*/ 146214 h 989433"/>
              <a:gd name="connsiteX61" fmla="*/ 370194 w 516744"/>
              <a:gd name="connsiteY61" fmla="*/ 206801 h 989433"/>
              <a:gd name="connsiteX62" fmla="*/ 473997 w 516744"/>
              <a:gd name="connsiteY62" fmla="*/ 206801 h 989433"/>
              <a:gd name="connsiteX63" fmla="*/ 473997 w 516744"/>
              <a:gd name="connsiteY63" fmla="*/ 146214 h 989433"/>
              <a:gd name="connsiteX64" fmla="*/ 48735 w 516744"/>
              <a:gd name="connsiteY64" fmla="*/ 146214 h 989433"/>
              <a:gd name="connsiteX65" fmla="*/ 48735 w 516744"/>
              <a:gd name="connsiteY65" fmla="*/ 206801 h 989433"/>
              <a:gd name="connsiteX66" fmla="*/ 152539 w 516744"/>
              <a:gd name="connsiteY66" fmla="*/ 206801 h 989433"/>
              <a:gd name="connsiteX67" fmla="*/ 152539 w 516744"/>
              <a:gd name="connsiteY67" fmla="*/ 146214 h 989433"/>
              <a:gd name="connsiteX68" fmla="*/ 370194 w 516744"/>
              <a:gd name="connsiteY68" fmla="*/ 50084 h 989433"/>
              <a:gd name="connsiteX69" fmla="*/ 370194 w 516744"/>
              <a:gd name="connsiteY69" fmla="*/ 110671 h 989433"/>
              <a:gd name="connsiteX70" fmla="*/ 473997 w 516744"/>
              <a:gd name="connsiteY70" fmla="*/ 110671 h 989433"/>
              <a:gd name="connsiteX71" fmla="*/ 473997 w 516744"/>
              <a:gd name="connsiteY71" fmla="*/ 50084 h 989433"/>
              <a:gd name="connsiteX72" fmla="*/ 209464 w 516744"/>
              <a:gd name="connsiteY72" fmla="*/ 50084 h 989433"/>
              <a:gd name="connsiteX73" fmla="*/ 209464 w 516744"/>
              <a:gd name="connsiteY73" fmla="*/ 110671 h 989433"/>
              <a:gd name="connsiteX74" fmla="*/ 313268 w 516744"/>
              <a:gd name="connsiteY74" fmla="*/ 110671 h 989433"/>
              <a:gd name="connsiteX75" fmla="*/ 313268 w 516744"/>
              <a:gd name="connsiteY75" fmla="*/ 50084 h 989433"/>
              <a:gd name="connsiteX76" fmla="*/ 48735 w 516744"/>
              <a:gd name="connsiteY76" fmla="*/ 50084 h 989433"/>
              <a:gd name="connsiteX77" fmla="*/ 48735 w 516744"/>
              <a:gd name="connsiteY77" fmla="*/ 110671 h 989433"/>
              <a:gd name="connsiteX78" fmla="*/ 152539 w 516744"/>
              <a:gd name="connsiteY78" fmla="*/ 110671 h 989433"/>
              <a:gd name="connsiteX79" fmla="*/ 152539 w 516744"/>
              <a:gd name="connsiteY79" fmla="*/ 50084 h 989433"/>
              <a:gd name="connsiteX80" fmla="*/ 0 w 516744"/>
              <a:gd name="connsiteY80" fmla="*/ 0 h 989433"/>
              <a:gd name="connsiteX81" fmla="*/ 516744 w 516744"/>
              <a:gd name="connsiteY81" fmla="*/ 0 h 989433"/>
              <a:gd name="connsiteX82" fmla="*/ 516744 w 516744"/>
              <a:gd name="connsiteY82" fmla="*/ 989433 h 989433"/>
              <a:gd name="connsiteX83" fmla="*/ 0 w 516744"/>
              <a:gd name="connsiteY83" fmla="*/ 989433 h 98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6744" h="989433">
                <a:moveTo>
                  <a:pt x="370194" y="722995"/>
                </a:moveTo>
                <a:lnTo>
                  <a:pt x="370194" y="783582"/>
                </a:lnTo>
                <a:lnTo>
                  <a:pt x="473997" y="783582"/>
                </a:lnTo>
                <a:lnTo>
                  <a:pt x="473997" y="722995"/>
                </a:lnTo>
                <a:close/>
                <a:moveTo>
                  <a:pt x="209464" y="722995"/>
                </a:moveTo>
                <a:lnTo>
                  <a:pt x="209464" y="783582"/>
                </a:lnTo>
                <a:lnTo>
                  <a:pt x="313268" y="783582"/>
                </a:lnTo>
                <a:lnTo>
                  <a:pt x="313268" y="722995"/>
                </a:lnTo>
                <a:close/>
                <a:moveTo>
                  <a:pt x="48735" y="722995"/>
                </a:moveTo>
                <a:lnTo>
                  <a:pt x="48735" y="783582"/>
                </a:lnTo>
                <a:lnTo>
                  <a:pt x="152539" y="783582"/>
                </a:lnTo>
                <a:lnTo>
                  <a:pt x="152539" y="722995"/>
                </a:lnTo>
                <a:close/>
                <a:moveTo>
                  <a:pt x="370194" y="626865"/>
                </a:moveTo>
                <a:lnTo>
                  <a:pt x="370194" y="687452"/>
                </a:lnTo>
                <a:lnTo>
                  <a:pt x="473997" y="687452"/>
                </a:lnTo>
                <a:lnTo>
                  <a:pt x="473997" y="626865"/>
                </a:lnTo>
                <a:close/>
                <a:moveTo>
                  <a:pt x="48735" y="626865"/>
                </a:moveTo>
                <a:lnTo>
                  <a:pt x="48735" y="687452"/>
                </a:lnTo>
                <a:lnTo>
                  <a:pt x="152539" y="687452"/>
                </a:lnTo>
                <a:lnTo>
                  <a:pt x="152539" y="626865"/>
                </a:lnTo>
                <a:close/>
                <a:moveTo>
                  <a:pt x="370194" y="530735"/>
                </a:moveTo>
                <a:lnTo>
                  <a:pt x="370194" y="591322"/>
                </a:lnTo>
                <a:lnTo>
                  <a:pt x="473997" y="591322"/>
                </a:lnTo>
                <a:lnTo>
                  <a:pt x="473997" y="530735"/>
                </a:lnTo>
                <a:close/>
                <a:moveTo>
                  <a:pt x="209464" y="530735"/>
                </a:moveTo>
                <a:lnTo>
                  <a:pt x="209464" y="591322"/>
                </a:lnTo>
                <a:lnTo>
                  <a:pt x="313268" y="591322"/>
                </a:lnTo>
                <a:lnTo>
                  <a:pt x="313268" y="530735"/>
                </a:lnTo>
                <a:close/>
                <a:moveTo>
                  <a:pt x="370194" y="434605"/>
                </a:moveTo>
                <a:lnTo>
                  <a:pt x="370194" y="495191"/>
                </a:lnTo>
                <a:lnTo>
                  <a:pt x="473997" y="495191"/>
                </a:lnTo>
                <a:lnTo>
                  <a:pt x="473997" y="434605"/>
                </a:lnTo>
                <a:close/>
                <a:moveTo>
                  <a:pt x="209464" y="434605"/>
                </a:moveTo>
                <a:lnTo>
                  <a:pt x="209464" y="495191"/>
                </a:lnTo>
                <a:lnTo>
                  <a:pt x="313268" y="495191"/>
                </a:lnTo>
                <a:lnTo>
                  <a:pt x="313268" y="434605"/>
                </a:lnTo>
                <a:close/>
                <a:moveTo>
                  <a:pt x="48735" y="434605"/>
                </a:moveTo>
                <a:lnTo>
                  <a:pt x="48735" y="495191"/>
                </a:lnTo>
                <a:lnTo>
                  <a:pt x="152539" y="495191"/>
                </a:lnTo>
                <a:lnTo>
                  <a:pt x="152539" y="434605"/>
                </a:lnTo>
                <a:close/>
                <a:moveTo>
                  <a:pt x="209464" y="338474"/>
                </a:moveTo>
                <a:lnTo>
                  <a:pt x="209464" y="399061"/>
                </a:lnTo>
                <a:lnTo>
                  <a:pt x="313268" y="399061"/>
                </a:lnTo>
                <a:lnTo>
                  <a:pt x="313268" y="338474"/>
                </a:lnTo>
                <a:close/>
                <a:moveTo>
                  <a:pt x="48735" y="338474"/>
                </a:moveTo>
                <a:lnTo>
                  <a:pt x="48735" y="399061"/>
                </a:lnTo>
                <a:lnTo>
                  <a:pt x="152539" y="399061"/>
                </a:lnTo>
                <a:lnTo>
                  <a:pt x="152539" y="338474"/>
                </a:lnTo>
                <a:close/>
                <a:moveTo>
                  <a:pt x="370194" y="242344"/>
                </a:moveTo>
                <a:lnTo>
                  <a:pt x="370194" y="302931"/>
                </a:lnTo>
                <a:lnTo>
                  <a:pt x="473997" y="302931"/>
                </a:lnTo>
                <a:lnTo>
                  <a:pt x="473997" y="242344"/>
                </a:lnTo>
                <a:close/>
                <a:moveTo>
                  <a:pt x="209464" y="242344"/>
                </a:moveTo>
                <a:lnTo>
                  <a:pt x="209464" y="302931"/>
                </a:lnTo>
                <a:lnTo>
                  <a:pt x="313268" y="302931"/>
                </a:lnTo>
                <a:lnTo>
                  <a:pt x="313268" y="242344"/>
                </a:lnTo>
                <a:close/>
                <a:moveTo>
                  <a:pt x="48735" y="242344"/>
                </a:moveTo>
                <a:lnTo>
                  <a:pt x="48735" y="302931"/>
                </a:lnTo>
                <a:lnTo>
                  <a:pt x="152539" y="302931"/>
                </a:lnTo>
                <a:lnTo>
                  <a:pt x="152539" y="242344"/>
                </a:lnTo>
                <a:close/>
                <a:moveTo>
                  <a:pt x="370194" y="146214"/>
                </a:moveTo>
                <a:lnTo>
                  <a:pt x="370194" y="206801"/>
                </a:lnTo>
                <a:lnTo>
                  <a:pt x="473997" y="206801"/>
                </a:lnTo>
                <a:lnTo>
                  <a:pt x="473997" y="146214"/>
                </a:lnTo>
                <a:close/>
                <a:moveTo>
                  <a:pt x="48735" y="146214"/>
                </a:moveTo>
                <a:lnTo>
                  <a:pt x="48735" y="206801"/>
                </a:lnTo>
                <a:lnTo>
                  <a:pt x="152539" y="206801"/>
                </a:lnTo>
                <a:lnTo>
                  <a:pt x="152539" y="146214"/>
                </a:lnTo>
                <a:close/>
                <a:moveTo>
                  <a:pt x="370194" y="50084"/>
                </a:moveTo>
                <a:lnTo>
                  <a:pt x="370194" y="110671"/>
                </a:lnTo>
                <a:lnTo>
                  <a:pt x="473997" y="110671"/>
                </a:lnTo>
                <a:lnTo>
                  <a:pt x="473997" y="50084"/>
                </a:lnTo>
                <a:close/>
                <a:moveTo>
                  <a:pt x="209464" y="50084"/>
                </a:moveTo>
                <a:lnTo>
                  <a:pt x="209464" y="110671"/>
                </a:lnTo>
                <a:lnTo>
                  <a:pt x="313268" y="110671"/>
                </a:lnTo>
                <a:lnTo>
                  <a:pt x="313268" y="50084"/>
                </a:lnTo>
                <a:close/>
                <a:moveTo>
                  <a:pt x="48735" y="50084"/>
                </a:moveTo>
                <a:lnTo>
                  <a:pt x="48735" y="110671"/>
                </a:lnTo>
                <a:lnTo>
                  <a:pt x="152539" y="110671"/>
                </a:lnTo>
                <a:lnTo>
                  <a:pt x="152539" y="50084"/>
                </a:lnTo>
                <a:close/>
                <a:moveTo>
                  <a:pt x="0" y="0"/>
                </a:moveTo>
                <a:lnTo>
                  <a:pt x="516744" y="0"/>
                </a:lnTo>
                <a:lnTo>
                  <a:pt x="516744" y="989433"/>
                </a:lnTo>
                <a:lnTo>
                  <a:pt x="0" y="989433"/>
                </a:lnTo>
                <a:close/>
              </a:path>
            </a:pathLst>
          </a:custGeom>
          <a:gradFill>
            <a:gsLst>
              <a:gs pos="40000">
                <a:schemeClr val="accent5"/>
              </a:gs>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A73C7600-7B8A-4DB8-B02E-48EC15F773B4}"/>
              </a:ext>
            </a:extLst>
          </p:cNvPr>
          <p:cNvSpPr/>
          <p:nvPr/>
        </p:nvSpPr>
        <p:spPr>
          <a:xfrm>
            <a:off x="7879365" y="1369860"/>
            <a:ext cx="411241" cy="960212"/>
          </a:xfrm>
          <a:custGeom>
            <a:avLst/>
            <a:gdLst>
              <a:gd name="connsiteX0" fmla="*/ 282216 w 411241"/>
              <a:gd name="connsiteY0" fmla="*/ 865908 h 960212"/>
              <a:gd name="connsiteX1" fmla="*/ 282216 w 411241"/>
              <a:gd name="connsiteY1" fmla="*/ 920747 h 960212"/>
              <a:gd name="connsiteX2" fmla="*/ 337055 w 411241"/>
              <a:gd name="connsiteY2" fmla="*/ 920747 h 960212"/>
              <a:gd name="connsiteX3" fmla="*/ 337055 w 411241"/>
              <a:gd name="connsiteY3" fmla="*/ 865908 h 960212"/>
              <a:gd name="connsiteX4" fmla="*/ 197303 w 411241"/>
              <a:gd name="connsiteY4" fmla="*/ 865908 h 960212"/>
              <a:gd name="connsiteX5" fmla="*/ 197303 w 411241"/>
              <a:gd name="connsiteY5" fmla="*/ 920747 h 960212"/>
              <a:gd name="connsiteX6" fmla="*/ 252142 w 411241"/>
              <a:gd name="connsiteY6" fmla="*/ 920747 h 960212"/>
              <a:gd name="connsiteX7" fmla="*/ 252142 w 411241"/>
              <a:gd name="connsiteY7" fmla="*/ 865908 h 960212"/>
              <a:gd name="connsiteX8" fmla="*/ 282216 w 411241"/>
              <a:gd name="connsiteY8" fmla="*/ 778897 h 960212"/>
              <a:gd name="connsiteX9" fmla="*/ 282216 w 411241"/>
              <a:gd name="connsiteY9" fmla="*/ 833736 h 960212"/>
              <a:gd name="connsiteX10" fmla="*/ 337055 w 411241"/>
              <a:gd name="connsiteY10" fmla="*/ 833736 h 960212"/>
              <a:gd name="connsiteX11" fmla="*/ 337055 w 411241"/>
              <a:gd name="connsiteY11" fmla="*/ 778897 h 960212"/>
              <a:gd name="connsiteX12" fmla="*/ 197303 w 411241"/>
              <a:gd name="connsiteY12" fmla="*/ 778897 h 960212"/>
              <a:gd name="connsiteX13" fmla="*/ 197303 w 411241"/>
              <a:gd name="connsiteY13" fmla="*/ 833736 h 960212"/>
              <a:gd name="connsiteX14" fmla="*/ 252142 w 411241"/>
              <a:gd name="connsiteY14" fmla="*/ 833736 h 960212"/>
              <a:gd name="connsiteX15" fmla="*/ 252142 w 411241"/>
              <a:gd name="connsiteY15" fmla="*/ 778897 h 960212"/>
              <a:gd name="connsiteX16" fmla="*/ 282216 w 411241"/>
              <a:gd name="connsiteY16" fmla="*/ 691886 h 960212"/>
              <a:gd name="connsiteX17" fmla="*/ 282216 w 411241"/>
              <a:gd name="connsiteY17" fmla="*/ 746726 h 960212"/>
              <a:gd name="connsiteX18" fmla="*/ 337055 w 411241"/>
              <a:gd name="connsiteY18" fmla="*/ 746726 h 960212"/>
              <a:gd name="connsiteX19" fmla="*/ 337055 w 411241"/>
              <a:gd name="connsiteY19" fmla="*/ 691886 h 960212"/>
              <a:gd name="connsiteX20" fmla="*/ 197303 w 411241"/>
              <a:gd name="connsiteY20" fmla="*/ 691886 h 960212"/>
              <a:gd name="connsiteX21" fmla="*/ 197303 w 411241"/>
              <a:gd name="connsiteY21" fmla="*/ 746726 h 960212"/>
              <a:gd name="connsiteX22" fmla="*/ 252142 w 411241"/>
              <a:gd name="connsiteY22" fmla="*/ 746726 h 960212"/>
              <a:gd name="connsiteX23" fmla="*/ 252142 w 411241"/>
              <a:gd name="connsiteY23" fmla="*/ 691886 h 960212"/>
              <a:gd name="connsiteX24" fmla="*/ 282216 w 411241"/>
              <a:gd name="connsiteY24" fmla="*/ 604876 h 960212"/>
              <a:gd name="connsiteX25" fmla="*/ 282216 w 411241"/>
              <a:gd name="connsiteY25" fmla="*/ 659715 h 960212"/>
              <a:gd name="connsiteX26" fmla="*/ 337055 w 411241"/>
              <a:gd name="connsiteY26" fmla="*/ 659715 h 960212"/>
              <a:gd name="connsiteX27" fmla="*/ 337055 w 411241"/>
              <a:gd name="connsiteY27" fmla="*/ 604876 h 960212"/>
              <a:gd name="connsiteX28" fmla="*/ 197303 w 411241"/>
              <a:gd name="connsiteY28" fmla="*/ 604876 h 960212"/>
              <a:gd name="connsiteX29" fmla="*/ 197303 w 411241"/>
              <a:gd name="connsiteY29" fmla="*/ 659715 h 960212"/>
              <a:gd name="connsiteX30" fmla="*/ 252142 w 411241"/>
              <a:gd name="connsiteY30" fmla="*/ 659715 h 960212"/>
              <a:gd name="connsiteX31" fmla="*/ 252142 w 411241"/>
              <a:gd name="connsiteY31" fmla="*/ 604876 h 960212"/>
              <a:gd name="connsiteX32" fmla="*/ 282216 w 411241"/>
              <a:gd name="connsiteY32" fmla="*/ 517865 h 960212"/>
              <a:gd name="connsiteX33" fmla="*/ 282216 w 411241"/>
              <a:gd name="connsiteY33" fmla="*/ 572704 h 960212"/>
              <a:gd name="connsiteX34" fmla="*/ 337055 w 411241"/>
              <a:gd name="connsiteY34" fmla="*/ 572704 h 960212"/>
              <a:gd name="connsiteX35" fmla="*/ 337055 w 411241"/>
              <a:gd name="connsiteY35" fmla="*/ 517865 h 960212"/>
              <a:gd name="connsiteX36" fmla="*/ 197303 w 411241"/>
              <a:gd name="connsiteY36" fmla="*/ 517865 h 960212"/>
              <a:gd name="connsiteX37" fmla="*/ 197303 w 411241"/>
              <a:gd name="connsiteY37" fmla="*/ 572704 h 960212"/>
              <a:gd name="connsiteX38" fmla="*/ 252142 w 411241"/>
              <a:gd name="connsiteY38" fmla="*/ 572704 h 960212"/>
              <a:gd name="connsiteX39" fmla="*/ 252142 w 411241"/>
              <a:gd name="connsiteY39" fmla="*/ 517865 h 960212"/>
              <a:gd name="connsiteX40" fmla="*/ 282216 w 411241"/>
              <a:gd name="connsiteY40" fmla="*/ 430855 h 960212"/>
              <a:gd name="connsiteX41" fmla="*/ 282216 w 411241"/>
              <a:gd name="connsiteY41" fmla="*/ 485694 h 960212"/>
              <a:gd name="connsiteX42" fmla="*/ 337055 w 411241"/>
              <a:gd name="connsiteY42" fmla="*/ 485694 h 960212"/>
              <a:gd name="connsiteX43" fmla="*/ 337055 w 411241"/>
              <a:gd name="connsiteY43" fmla="*/ 430855 h 960212"/>
              <a:gd name="connsiteX44" fmla="*/ 197303 w 411241"/>
              <a:gd name="connsiteY44" fmla="*/ 430855 h 960212"/>
              <a:gd name="connsiteX45" fmla="*/ 197303 w 411241"/>
              <a:gd name="connsiteY45" fmla="*/ 485694 h 960212"/>
              <a:gd name="connsiteX46" fmla="*/ 252142 w 411241"/>
              <a:gd name="connsiteY46" fmla="*/ 485694 h 960212"/>
              <a:gd name="connsiteX47" fmla="*/ 252142 w 411241"/>
              <a:gd name="connsiteY47" fmla="*/ 430855 h 960212"/>
              <a:gd name="connsiteX48" fmla="*/ 282216 w 411241"/>
              <a:gd name="connsiteY48" fmla="*/ 343844 h 960212"/>
              <a:gd name="connsiteX49" fmla="*/ 282216 w 411241"/>
              <a:gd name="connsiteY49" fmla="*/ 398683 h 960212"/>
              <a:gd name="connsiteX50" fmla="*/ 337055 w 411241"/>
              <a:gd name="connsiteY50" fmla="*/ 398683 h 960212"/>
              <a:gd name="connsiteX51" fmla="*/ 337055 w 411241"/>
              <a:gd name="connsiteY51" fmla="*/ 343844 h 960212"/>
              <a:gd name="connsiteX52" fmla="*/ 197303 w 411241"/>
              <a:gd name="connsiteY52" fmla="*/ 343844 h 960212"/>
              <a:gd name="connsiteX53" fmla="*/ 197303 w 411241"/>
              <a:gd name="connsiteY53" fmla="*/ 398683 h 960212"/>
              <a:gd name="connsiteX54" fmla="*/ 252142 w 411241"/>
              <a:gd name="connsiteY54" fmla="*/ 398683 h 960212"/>
              <a:gd name="connsiteX55" fmla="*/ 252142 w 411241"/>
              <a:gd name="connsiteY55" fmla="*/ 343844 h 960212"/>
              <a:gd name="connsiteX56" fmla="*/ 282216 w 411241"/>
              <a:gd name="connsiteY56" fmla="*/ 256834 h 960212"/>
              <a:gd name="connsiteX57" fmla="*/ 282216 w 411241"/>
              <a:gd name="connsiteY57" fmla="*/ 311673 h 960212"/>
              <a:gd name="connsiteX58" fmla="*/ 337055 w 411241"/>
              <a:gd name="connsiteY58" fmla="*/ 311673 h 960212"/>
              <a:gd name="connsiteX59" fmla="*/ 337055 w 411241"/>
              <a:gd name="connsiteY59" fmla="*/ 256834 h 960212"/>
              <a:gd name="connsiteX60" fmla="*/ 197303 w 411241"/>
              <a:gd name="connsiteY60" fmla="*/ 256834 h 960212"/>
              <a:gd name="connsiteX61" fmla="*/ 197303 w 411241"/>
              <a:gd name="connsiteY61" fmla="*/ 311673 h 960212"/>
              <a:gd name="connsiteX62" fmla="*/ 252142 w 411241"/>
              <a:gd name="connsiteY62" fmla="*/ 311673 h 960212"/>
              <a:gd name="connsiteX63" fmla="*/ 252142 w 411241"/>
              <a:gd name="connsiteY63" fmla="*/ 256834 h 960212"/>
              <a:gd name="connsiteX64" fmla="*/ 282216 w 411241"/>
              <a:gd name="connsiteY64" fmla="*/ 169823 h 960212"/>
              <a:gd name="connsiteX65" fmla="*/ 282216 w 411241"/>
              <a:gd name="connsiteY65" fmla="*/ 224662 h 960212"/>
              <a:gd name="connsiteX66" fmla="*/ 337055 w 411241"/>
              <a:gd name="connsiteY66" fmla="*/ 224662 h 960212"/>
              <a:gd name="connsiteX67" fmla="*/ 337055 w 411241"/>
              <a:gd name="connsiteY67" fmla="*/ 169823 h 960212"/>
              <a:gd name="connsiteX68" fmla="*/ 197303 w 411241"/>
              <a:gd name="connsiteY68" fmla="*/ 169823 h 960212"/>
              <a:gd name="connsiteX69" fmla="*/ 197303 w 411241"/>
              <a:gd name="connsiteY69" fmla="*/ 224662 h 960212"/>
              <a:gd name="connsiteX70" fmla="*/ 252142 w 411241"/>
              <a:gd name="connsiteY70" fmla="*/ 224662 h 960212"/>
              <a:gd name="connsiteX71" fmla="*/ 252142 w 411241"/>
              <a:gd name="connsiteY71" fmla="*/ 169823 h 960212"/>
              <a:gd name="connsiteX72" fmla="*/ 65868 w 411241"/>
              <a:gd name="connsiteY72" fmla="*/ 0 h 960212"/>
              <a:gd name="connsiteX73" fmla="*/ 118144 w 411241"/>
              <a:gd name="connsiteY73" fmla="*/ 0 h 960212"/>
              <a:gd name="connsiteX74" fmla="*/ 118144 w 411241"/>
              <a:gd name="connsiteY74" fmla="*/ 108867 h 960212"/>
              <a:gd name="connsiteX75" fmla="*/ 141852 w 411241"/>
              <a:gd name="connsiteY75" fmla="*/ 108867 h 960212"/>
              <a:gd name="connsiteX76" fmla="*/ 141852 w 411241"/>
              <a:gd name="connsiteY76" fmla="*/ 36871 h 960212"/>
              <a:gd name="connsiteX77" fmla="*/ 194128 w 411241"/>
              <a:gd name="connsiteY77" fmla="*/ 36871 h 960212"/>
              <a:gd name="connsiteX78" fmla="*/ 194128 w 411241"/>
              <a:gd name="connsiteY78" fmla="*/ 108867 h 960212"/>
              <a:gd name="connsiteX79" fmla="*/ 411241 w 411241"/>
              <a:gd name="connsiteY79" fmla="*/ 108867 h 960212"/>
              <a:gd name="connsiteX80" fmla="*/ 411241 w 411241"/>
              <a:gd name="connsiteY80" fmla="*/ 960212 h 960212"/>
              <a:gd name="connsiteX81" fmla="*/ 0 w 411241"/>
              <a:gd name="connsiteY81" fmla="*/ 960212 h 960212"/>
              <a:gd name="connsiteX82" fmla="*/ 0 w 411241"/>
              <a:gd name="connsiteY82" fmla="*/ 108867 h 960212"/>
              <a:gd name="connsiteX83" fmla="*/ 65868 w 411241"/>
              <a:gd name="connsiteY83" fmla="*/ 108867 h 96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11241" h="960212">
                <a:moveTo>
                  <a:pt x="282216" y="865908"/>
                </a:moveTo>
                <a:lnTo>
                  <a:pt x="282216" y="920747"/>
                </a:lnTo>
                <a:lnTo>
                  <a:pt x="337055" y="920747"/>
                </a:lnTo>
                <a:lnTo>
                  <a:pt x="337055" y="865908"/>
                </a:lnTo>
                <a:close/>
                <a:moveTo>
                  <a:pt x="197303" y="865908"/>
                </a:moveTo>
                <a:lnTo>
                  <a:pt x="197303" y="920747"/>
                </a:lnTo>
                <a:lnTo>
                  <a:pt x="252142" y="920747"/>
                </a:lnTo>
                <a:lnTo>
                  <a:pt x="252142" y="865908"/>
                </a:lnTo>
                <a:close/>
                <a:moveTo>
                  <a:pt x="282216" y="778897"/>
                </a:moveTo>
                <a:lnTo>
                  <a:pt x="282216" y="833736"/>
                </a:lnTo>
                <a:lnTo>
                  <a:pt x="337055" y="833736"/>
                </a:lnTo>
                <a:lnTo>
                  <a:pt x="337055" y="778897"/>
                </a:lnTo>
                <a:close/>
                <a:moveTo>
                  <a:pt x="197303" y="778897"/>
                </a:moveTo>
                <a:lnTo>
                  <a:pt x="197303" y="833736"/>
                </a:lnTo>
                <a:lnTo>
                  <a:pt x="252142" y="833736"/>
                </a:lnTo>
                <a:lnTo>
                  <a:pt x="252142" y="778897"/>
                </a:lnTo>
                <a:close/>
                <a:moveTo>
                  <a:pt x="282216" y="691886"/>
                </a:moveTo>
                <a:lnTo>
                  <a:pt x="282216" y="746726"/>
                </a:lnTo>
                <a:lnTo>
                  <a:pt x="337055" y="746726"/>
                </a:lnTo>
                <a:lnTo>
                  <a:pt x="337055" y="691886"/>
                </a:lnTo>
                <a:close/>
                <a:moveTo>
                  <a:pt x="197303" y="691886"/>
                </a:moveTo>
                <a:lnTo>
                  <a:pt x="197303" y="746726"/>
                </a:lnTo>
                <a:lnTo>
                  <a:pt x="252142" y="746726"/>
                </a:lnTo>
                <a:lnTo>
                  <a:pt x="252142" y="691886"/>
                </a:lnTo>
                <a:close/>
                <a:moveTo>
                  <a:pt x="282216" y="604876"/>
                </a:moveTo>
                <a:lnTo>
                  <a:pt x="282216" y="659715"/>
                </a:lnTo>
                <a:lnTo>
                  <a:pt x="337055" y="659715"/>
                </a:lnTo>
                <a:lnTo>
                  <a:pt x="337055" y="604876"/>
                </a:lnTo>
                <a:close/>
                <a:moveTo>
                  <a:pt x="197303" y="604876"/>
                </a:moveTo>
                <a:lnTo>
                  <a:pt x="197303" y="659715"/>
                </a:lnTo>
                <a:lnTo>
                  <a:pt x="252142" y="659715"/>
                </a:lnTo>
                <a:lnTo>
                  <a:pt x="252142" y="604876"/>
                </a:lnTo>
                <a:close/>
                <a:moveTo>
                  <a:pt x="282216" y="517865"/>
                </a:moveTo>
                <a:lnTo>
                  <a:pt x="282216" y="572704"/>
                </a:lnTo>
                <a:lnTo>
                  <a:pt x="337055" y="572704"/>
                </a:lnTo>
                <a:lnTo>
                  <a:pt x="337055" y="517865"/>
                </a:lnTo>
                <a:close/>
                <a:moveTo>
                  <a:pt x="197303" y="517865"/>
                </a:moveTo>
                <a:lnTo>
                  <a:pt x="197303" y="572704"/>
                </a:lnTo>
                <a:lnTo>
                  <a:pt x="252142" y="572704"/>
                </a:lnTo>
                <a:lnTo>
                  <a:pt x="252142" y="517865"/>
                </a:lnTo>
                <a:close/>
                <a:moveTo>
                  <a:pt x="282216" y="430855"/>
                </a:moveTo>
                <a:lnTo>
                  <a:pt x="282216" y="485694"/>
                </a:lnTo>
                <a:lnTo>
                  <a:pt x="337055" y="485694"/>
                </a:lnTo>
                <a:lnTo>
                  <a:pt x="337055" y="430855"/>
                </a:lnTo>
                <a:close/>
                <a:moveTo>
                  <a:pt x="197303" y="430855"/>
                </a:moveTo>
                <a:lnTo>
                  <a:pt x="197303" y="485694"/>
                </a:lnTo>
                <a:lnTo>
                  <a:pt x="252142" y="485694"/>
                </a:lnTo>
                <a:lnTo>
                  <a:pt x="252142" y="430855"/>
                </a:lnTo>
                <a:close/>
                <a:moveTo>
                  <a:pt x="282216" y="343844"/>
                </a:moveTo>
                <a:lnTo>
                  <a:pt x="282216" y="398683"/>
                </a:lnTo>
                <a:lnTo>
                  <a:pt x="337055" y="398683"/>
                </a:lnTo>
                <a:lnTo>
                  <a:pt x="337055" y="343844"/>
                </a:lnTo>
                <a:close/>
                <a:moveTo>
                  <a:pt x="197303" y="343844"/>
                </a:moveTo>
                <a:lnTo>
                  <a:pt x="197303" y="398683"/>
                </a:lnTo>
                <a:lnTo>
                  <a:pt x="252142" y="398683"/>
                </a:lnTo>
                <a:lnTo>
                  <a:pt x="252142" y="343844"/>
                </a:lnTo>
                <a:close/>
                <a:moveTo>
                  <a:pt x="282216" y="256834"/>
                </a:moveTo>
                <a:lnTo>
                  <a:pt x="282216" y="311673"/>
                </a:lnTo>
                <a:lnTo>
                  <a:pt x="337055" y="311673"/>
                </a:lnTo>
                <a:lnTo>
                  <a:pt x="337055" y="256834"/>
                </a:lnTo>
                <a:close/>
                <a:moveTo>
                  <a:pt x="197303" y="256834"/>
                </a:moveTo>
                <a:lnTo>
                  <a:pt x="197303" y="311673"/>
                </a:lnTo>
                <a:lnTo>
                  <a:pt x="252142" y="311673"/>
                </a:lnTo>
                <a:lnTo>
                  <a:pt x="252142" y="256834"/>
                </a:lnTo>
                <a:close/>
                <a:moveTo>
                  <a:pt x="282216" y="169823"/>
                </a:moveTo>
                <a:lnTo>
                  <a:pt x="282216" y="224662"/>
                </a:lnTo>
                <a:lnTo>
                  <a:pt x="337055" y="224662"/>
                </a:lnTo>
                <a:lnTo>
                  <a:pt x="337055" y="169823"/>
                </a:lnTo>
                <a:close/>
                <a:moveTo>
                  <a:pt x="197303" y="169823"/>
                </a:moveTo>
                <a:lnTo>
                  <a:pt x="197303" y="224662"/>
                </a:lnTo>
                <a:lnTo>
                  <a:pt x="252142" y="224662"/>
                </a:lnTo>
                <a:lnTo>
                  <a:pt x="252142" y="169823"/>
                </a:lnTo>
                <a:close/>
                <a:moveTo>
                  <a:pt x="65868" y="0"/>
                </a:moveTo>
                <a:lnTo>
                  <a:pt x="118144" y="0"/>
                </a:lnTo>
                <a:lnTo>
                  <a:pt x="118144" y="108867"/>
                </a:lnTo>
                <a:lnTo>
                  <a:pt x="141852" y="108867"/>
                </a:lnTo>
                <a:lnTo>
                  <a:pt x="141852" y="36871"/>
                </a:lnTo>
                <a:lnTo>
                  <a:pt x="194128" y="36871"/>
                </a:lnTo>
                <a:lnTo>
                  <a:pt x="194128" y="108867"/>
                </a:lnTo>
                <a:lnTo>
                  <a:pt x="411241" y="108867"/>
                </a:lnTo>
                <a:lnTo>
                  <a:pt x="411241" y="960212"/>
                </a:lnTo>
                <a:lnTo>
                  <a:pt x="0" y="960212"/>
                </a:lnTo>
                <a:lnTo>
                  <a:pt x="0" y="108867"/>
                </a:lnTo>
                <a:lnTo>
                  <a:pt x="65868" y="108867"/>
                </a:lnTo>
                <a:close/>
              </a:path>
            </a:pathLst>
          </a:custGeom>
          <a:gradFill>
            <a:gsLst>
              <a:gs pos="40000">
                <a:schemeClr val="accent1"/>
              </a:gs>
              <a:gs pos="0">
                <a:schemeClr val="accent4"/>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A9AF357B-369D-4E5F-8FE3-5CE89AA5AB92}"/>
              </a:ext>
            </a:extLst>
          </p:cNvPr>
          <p:cNvSpPr/>
          <p:nvPr/>
        </p:nvSpPr>
        <p:spPr>
          <a:xfrm>
            <a:off x="8648412" y="1275388"/>
            <a:ext cx="430034" cy="1054684"/>
          </a:xfrm>
          <a:custGeom>
            <a:avLst/>
            <a:gdLst>
              <a:gd name="connsiteX0" fmla="*/ 319511 w 430034"/>
              <a:gd name="connsiteY0" fmla="*/ 686858 h 1054684"/>
              <a:gd name="connsiteX1" fmla="*/ 319511 w 430034"/>
              <a:gd name="connsiteY1" fmla="*/ 810161 h 1054684"/>
              <a:gd name="connsiteX2" fmla="*/ 376844 w 430034"/>
              <a:gd name="connsiteY2" fmla="*/ 810161 h 1054684"/>
              <a:gd name="connsiteX3" fmla="*/ 376844 w 430034"/>
              <a:gd name="connsiteY3" fmla="*/ 686858 h 1054684"/>
              <a:gd name="connsiteX4" fmla="*/ 230737 w 430034"/>
              <a:gd name="connsiteY4" fmla="*/ 686858 h 1054684"/>
              <a:gd name="connsiteX5" fmla="*/ 230737 w 430034"/>
              <a:gd name="connsiteY5" fmla="*/ 810161 h 1054684"/>
              <a:gd name="connsiteX6" fmla="*/ 288070 w 430034"/>
              <a:gd name="connsiteY6" fmla="*/ 810161 h 1054684"/>
              <a:gd name="connsiteX7" fmla="*/ 288070 w 430034"/>
              <a:gd name="connsiteY7" fmla="*/ 686858 h 1054684"/>
              <a:gd name="connsiteX8" fmla="*/ 141963 w 430034"/>
              <a:gd name="connsiteY8" fmla="*/ 686858 h 1054684"/>
              <a:gd name="connsiteX9" fmla="*/ 141963 w 430034"/>
              <a:gd name="connsiteY9" fmla="*/ 810161 h 1054684"/>
              <a:gd name="connsiteX10" fmla="*/ 199296 w 430034"/>
              <a:gd name="connsiteY10" fmla="*/ 810161 h 1054684"/>
              <a:gd name="connsiteX11" fmla="*/ 199296 w 430034"/>
              <a:gd name="connsiteY11" fmla="*/ 686858 h 1054684"/>
              <a:gd name="connsiteX12" fmla="*/ 230737 w 430034"/>
              <a:gd name="connsiteY12" fmla="*/ 491220 h 1054684"/>
              <a:gd name="connsiteX13" fmla="*/ 230737 w 430034"/>
              <a:gd name="connsiteY13" fmla="*/ 614523 h 1054684"/>
              <a:gd name="connsiteX14" fmla="*/ 288070 w 430034"/>
              <a:gd name="connsiteY14" fmla="*/ 614523 h 1054684"/>
              <a:gd name="connsiteX15" fmla="*/ 288070 w 430034"/>
              <a:gd name="connsiteY15" fmla="*/ 491220 h 1054684"/>
              <a:gd name="connsiteX16" fmla="*/ 141963 w 430034"/>
              <a:gd name="connsiteY16" fmla="*/ 491220 h 1054684"/>
              <a:gd name="connsiteX17" fmla="*/ 141963 w 430034"/>
              <a:gd name="connsiteY17" fmla="*/ 614523 h 1054684"/>
              <a:gd name="connsiteX18" fmla="*/ 199296 w 430034"/>
              <a:gd name="connsiteY18" fmla="*/ 614523 h 1054684"/>
              <a:gd name="connsiteX19" fmla="*/ 199296 w 430034"/>
              <a:gd name="connsiteY19" fmla="*/ 491220 h 1054684"/>
              <a:gd name="connsiteX20" fmla="*/ 53189 w 430034"/>
              <a:gd name="connsiteY20" fmla="*/ 491220 h 1054684"/>
              <a:gd name="connsiteX21" fmla="*/ 53189 w 430034"/>
              <a:gd name="connsiteY21" fmla="*/ 614523 h 1054684"/>
              <a:gd name="connsiteX22" fmla="*/ 110522 w 430034"/>
              <a:gd name="connsiteY22" fmla="*/ 614523 h 1054684"/>
              <a:gd name="connsiteX23" fmla="*/ 110522 w 430034"/>
              <a:gd name="connsiteY23" fmla="*/ 491220 h 1054684"/>
              <a:gd name="connsiteX24" fmla="*/ 319511 w 430034"/>
              <a:gd name="connsiteY24" fmla="*/ 295582 h 1054684"/>
              <a:gd name="connsiteX25" fmla="*/ 319511 w 430034"/>
              <a:gd name="connsiteY25" fmla="*/ 418885 h 1054684"/>
              <a:gd name="connsiteX26" fmla="*/ 376844 w 430034"/>
              <a:gd name="connsiteY26" fmla="*/ 418885 h 1054684"/>
              <a:gd name="connsiteX27" fmla="*/ 376844 w 430034"/>
              <a:gd name="connsiteY27" fmla="*/ 295582 h 1054684"/>
              <a:gd name="connsiteX28" fmla="*/ 230737 w 430034"/>
              <a:gd name="connsiteY28" fmla="*/ 295582 h 1054684"/>
              <a:gd name="connsiteX29" fmla="*/ 230737 w 430034"/>
              <a:gd name="connsiteY29" fmla="*/ 418885 h 1054684"/>
              <a:gd name="connsiteX30" fmla="*/ 288070 w 430034"/>
              <a:gd name="connsiteY30" fmla="*/ 418885 h 1054684"/>
              <a:gd name="connsiteX31" fmla="*/ 288070 w 430034"/>
              <a:gd name="connsiteY31" fmla="*/ 295582 h 1054684"/>
              <a:gd name="connsiteX32" fmla="*/ 53189 w 430034"/>
              <a:gd name="connsiteY32" fmla="*/ 295582 h 1054684"/>
              <a:gd name="connsiteX33" fmla="*/ 53189 w 430034"/>
              <a:gd name="connsiteY33" fmla="*/ 418885 h 1054684"/>
              <a:gd name="connsiteX34" fmla="*/ 110522 w 430034"/>
              <a:gd name="connsiteY34" fmla="*/ 418885 h 1054684"/>
              <a:gd name="connsiteX35" fmla="*/ 110522 w 430034"/>
              <a:gd name="connsiteY35" fmla="*/ 295582 h 1054684"/>
              <a:gd name="connsiteX36" fmla="*/ 230737 w 430034"/>
              <a:gd name="connsiteY36" fmla="*/ 99944 h 1054684"/>
              <a:gd name="connsiteX37" fmla="*/ 230737 w 430034"/>
              <a:gd name="connsiteY37" fmla="*/ 223247 h 1054684"/>
              <a:gd name="connsiteX38" fmla="*/ 288070 w 430034"/>
              <a:gd name="connsiteY38" fmla="*/ 223247 h 1054684"/>
              <a:gd name="connsiteX39" fmla="*/ 288070 w 430034"/>
              <a:gd name="connsiteY39" fmla="*/ 99944 h 1054684"/>
              <a:gd name="connsiteX40" fmla="*/ 141963 w 430034"/>
              <a:gd name="connsiteY40" fmla="*/ 99944 h 1054684"/>
              <a:gd name="connsiteX41" fmla="*/ 141963 w 430034"/>
              <a:gd name="connsiteY41" fmla="*/ 223247 h 1054684"/>
              <a:gd name="connsiteX42" fmla="*/ 199296 w 430034"/>
              <a:gd name="connsiteY42" fmla="*/ 223247 h 1054684"/>
              <a:gd name="connsiteX43" fmla="*/ 199296 w 430034"/>
              <a:gd name="connsiteY43" fmla="*/ 99944 h 1054684"/>
              <a:gd name="connsiteX44" fmla="*/ 0 w 430034"/>
              <a:gd name="connsiteY44" fmla="*/ 0 h 1054684"/>
              <a:gd name="connsiteX45" fmla="*/ 430034 w 430034"/>
              <a:gd name="connsiteY45" fmla="*/ 0 h 1054684"/>
              <a:gd name="connsiteX46" fmla="*/ 430034 w 430034"/>
              <a:gd name="connsiteY46" fmla="*/ 1054684 h 1054684"/>
              <a:gd name="connsiteX47" fmla="*/ 0 w 430034"/>
              <a:gd name="connsiteY47" fmla="*/ 1054684 h 105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0034" h="1054684">
                <a:moveTo>
                  <a:pt x="319511" y="686858"/>
                </a:moveTo>
                <a:lnTo>
                  <a:pt x="319511" y="810161"/>
                </a:lnTo>
                <a:lnTo>
                  <a:pt x="376844" y="810161"/>
                </a:lnTo>
                <a:lnTo>
                  <a:pt x="376844" y="686858"/>
                </a:lnTo>
                <a:close/>
                <a:moveTo>
                  <a:pt x="230737" y="686858"/>
                </a:moveTo>
                <a:lnTo>
                  <a:pt x="230737" y="810161"/>
                </a:lnTo>
                <a:lnTo>
                  <a:pt x="288070" y="810161"/>
                </a:lnTo>
                <a:lnTo>
                  <a:pt x="288070" y="686858"/>
                </a:lnTo>
                <a:close/>
                <a:moveTo>
                  <a:pt x="141963" y="686858"/>
                </a:moveTo>
                <a:lnTo>
                  <a:pt x="141963" y="810161"/>
                </a:lnTo>
                <a:lnTo>
                  <a:pt x="199296" y="810161"/>
                </a:lnTo>
                <a:lnTo>
                  <a:pt x="199296" y="686858"/>
                </a:lnTo>
                <a:close/>
                <a:moveTo>
                  <a:pt x="230737" y="491220"/>
                </a:moveTo>
                <a:lnTo>
                  <a:pt x="230737" y="614523"/>
                </a:lnTo>
                <a:lnTo>
                  <a:pt x="288070" y="614523"/>
                </a:lnTo>
                <a:lnTo>
                  <a:pt x="288070" y="491220"/>
                </a:lnTo>
                <a:close/>
                <a:moveTo>
                  <a:pt x="141963" y="491220"/>
                </a:moveTo>
                <a:lnTo>
                  <a:pt x="141963" y="614523"/>
                </a:lnTo>
                <a:lnTo>
                  <a:pt x="199296" y="614523"/>
                </a:lnTo>
                <a:lnTo>
                  <a:pt x="199296" y="491220"/>
                </a:lnTo>
                <a:close/>
                <a:moveTo>
                  <a:pt x="53189" y="491220"/>
                </a:moveTo>
                <a:lnTo>
                  <a:pt x="53189" y="614523"/>
                </a:lnTo>
                <a:lnTo>
                  <a:pt x="110522" y="614523"/>
                </a:lnTo>
                <a:lnTo>
                  <a:pt x="110522" y="491220"/>
                </a:lnTo>
                <a:close/>
                <a:moveTo>
                  <a:pt x="319511" y="295582"/>
                </a:moveTo>
                <a:lnTo>
                  <a:pt x="319511" y="418885"/>
                </a:lnTo>
                <a:lnTo>
                  <a:pt x="376844" y="418885"/>
                </a:lnTo>
                <a:lnTo>
                  <a:pt x="376844" y="295582"/>
                </a:lnTo>
                <a:close/>
                <a:moveTo>
                  <a:pt x="230737" y="295582"/>
                </a:moveTo>
                <a:lnTo>
                  <a:pt x="230737" y="418885"/>
                </a:lnTo>
                <a:lnTo>
                  <a:pt x="288070" y="418885"/>
                </a:lnTo>
                <a:lnTo>
                  <a:pt x="288070" y="295582"/>
                </a:lnTo>
                <a:close/>
                <a:moveTo>
                  <a:pt x="53189" y="295582"/>
                </a:moveTo>
                <a:lnTo>
                  <a:pt x="53189" y="418885"/>
                </a:lnTo>
                <a:lnTo>
                  <a:pt x="110522" y="418885"/>
                </a:lnTo>
                <a:lnTo>
                  <a:pt x="110522" y="295582"/>
                </a:lnTo>
                <a:close/>
                <a:moveTo>
                  <a:pt x="230737" y="99944"/>
                </a:moveTo>
                <a:lnTo>
                  <a:pt x="230737" y="223247"/>
                </a:lnTo>
                <a:lnTo>
                  <a:pt x="288070" y="223247"/>
                </a:lnTo>
                <a:lnTo>
                  <a:pt x="288070" y="99944"/>
                </a:lnTo>
                <a:close/>
                <a:moveTo>
                  <a:pt x="141963" y="99944"/>
                </a:moveTo>
                <a:lnTo>
                  <a:pt x="141963" y="223247"/>
                </a:lnTo>
                <a:lnTo>
                  <a:pt x="199296" y="223247"/>
                </a:lnTo>
                <a:lnTo>
                  <a:pt x="199296" y="99944"/>
                </a:lnTo>
                <a:close/>
                <a:moveTo>
                  <a:pt x="0" y="0"/>
                </a:moveTo>
                <a:lnTo>
                  <a:pt x="430034" y="0"/>
                </a:lnTo>
                <a:lnTo>
                  <a:pt x="430034" y="1054684"/>
                </a:lnTo>
                <a:lnTo>
                  <a:pt x="0" y="1054684"/>
                </a:lnTo>
                <a:close/>
              </a:path>
            </a:pathLst>
          </a:custGeom>
          <a:gradFill>
            <a:gsLst>
              <a:gs pos="40000">
                <a:schemeClr val="accent2"/>
              </a:gs>
              <a:gs pos="0">
                <a:schemeClr val="accent3"/>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C9BDC975-FF39-44A0-A1B4-EDA509E3B994}"/>
              </a:ext>
            </a:extLst>
          </p:cNvPr>
          <p:cNvSpPr/>
          <p:nvPr/>
        </p:nvSpPr>
        <p:spPr>
          <a:xfrm>
            <a:off x="9111567" y="977320"/>
            <a:ext cx="353881" cy="1352752"/>
          </a:xfrm>
          <a:custGeom>
            <a:avLst/>
            <a:gdLst>
              <a:gd name="connsiteX0" fmla="*/ 277683 w 353881"/>
              <a:gd name="connsiteY0" fmla="*/ 887814 h 1352752"/>
              <a:gd name="connsiteX1" fmla="*/ 277683 w 353881"/>
              <a:gd name="connsiteY1" fmla="*/ 1098243 h 1352752"/>
              <a:gd name="connsiteX2" fmla="*/ 316478 w 353881"/>
              <a:gd name="connsiteY2" fmla="*/ 1098243 h 1352752"/>
              <a:gd name="connsiteX3" fmla="*/ 316478 w 353881"/>
              <a:gd name="connsiteY3" fmla="*/ 887814 h 1352752"/>
              <a:gd name="connsiteX4" fmla="*/ 217613 w 353881"/>
              <a:gd name="connsiteY4" fmla="*/ 887814 h 1352752"/>
              <a:gd name="connsiteX5" fmla="*/ 217613 w 353881"/>
              <a:gd name="connsiteY5" fmla="*/ 1098243 h 1352752"/>
              <a:gd name="connsiteX6" fmla="*/ 256408 w 353881"/>
              <a:gd name="connsiteY6" fmla="*/ 1098243 h 1352752"/>
              <a:gd name="connsiteX7" fmla="*/ 256408 w 353881"/>
              <a:gd name="connsiteY7" fmla="*/ 887814 h 1352752"/>
              <a:gd name="connsiteX8" fmla="*/ 157544 w 353881"/>
              <a:gd name="connsiteY8" fmla="*/ 887814 h 1352752"/>
              <a:gd name="connsiteX9" fmla="*/ 157544 w 353881"/>
              <a:gd name="connsiteY9" fmla="*/ 1098243 h 1352752"/>
              <a:gd name="connsiteX10" fmla="*/ 196338 w 353881"/>
              <a:gd name="connsiteY10" fmla="*/ 1098243 h 1352752"/>
              <a:gd name="connsiteX11" fmla="*/ 196338 w 353881"/>
              <a:gd name="connsiteY11" fmla="*/ 887814 h 1352752"/>
              <a:gd name="connsiteX12" fmla="*/ 97474 w 353881"/>
              <a:gd name="connsiteY12" fmla="*/ 887814 h 1352752"/>
              <a:gd name="connsiteX13" fmla="*/ 97474 w 353881"/>
              <a:gd name="connsiteY13" fmla="*/ 1098243 h 1352752"/>
              <a:gd name="connsiteX14" fmla="*/ 136269 w 353881"/>
              <a:gd name="connsiteY14" fmla="*/ 1098243 h 1352752"/>
              <a:gd name="connsiteX15" fmla="*/ 136269 w 353881"/>
              <a:gd name="connsiteY15" fmla="*/ 887814 h 1352752"/>
              <a:gd name="connsiteX16" fmla="*/ 37404 w 353881"/>
              <a:gd name="connsiteY16" fmla="*/ 887814 h 1352752"/>
              <a:gd name="connsiteX17" fmla="*/ 37404 w 353881"/>
              <a:gd name="connsiteY17" fmla="*/ 1098243 h 1352752"/>
              <a:gd name="connsiteX18" fmla="*/ 76199 w 353881"/>
              <a:gd name="connsiteY18" fmla="*/ 1098243 h 1352752"/>
              <a:gd name="connsiteX19" fmla="*/ 76199 w 353881"/>
              <a:gd name="connsiteY19" fmla="*/ 887814 h 1352752"/>
              <a:gd name="connsiteX20" fmla="*/ 217613 w 353881"/>
              <a:gd name="connsiteY20" fmla="*/ 611369 h 1352752"/>
              <a:gd name="connsiteX21" fmla="*/ 217613 w 353881"/>
              <a:gd name="connsiteY21" fmla="*/ 821798 h 1352752"/>
              <a:gd name="connsiteX22" fmla="*/ 256408 w 353881"/>
              <a:gd name="connsiteY22" fmla="*/ 821798 h 1352752"/>
              <a:gd name="connsiteX23" fmla="*/ 256408 w 353881"/>
              <a:gd name="connsiteY23" fmla="*/ 611369 h 1352752"/>
              <a:gd name="connsiteX24" fmla="*/ 157544 w 353881"/>
              <a:gd name="connsiteY24" fmla="*/ 611369 h 1352752"/>
              <a:gd name="connsiteX25" fmla="*/ 157544 w 353881"/>
              <a:gd name="connsiteY25" fmla="*/ 821798 h 1352752"/>
              <a:gd name="connsiteX26" fmla="*/ 196338 w 353881"/>
              <a:gd name="connsiteY26" fmla="*/ 821798 h 1352752"/>
              <a:gd name="connsiteX27" fmla="*/ 196338 w 353881"/>
              <a:gd name="connsiteY27" fmla="*/ 611369 h 1352752"/>
              <a:gd name="connsiteX28" fmla="*/ 97474 w 353881"/>
              <a:gd name="connsiteY28" fmla="*/ 611369 h 1352752"/>
              <a:gd name="connsiteX29" fmla="*/ 97474 w 353881"/>
              <a:gd name="connsiteY29" fmla="*/ 821798 h 1352752"/>
              <a:gd name="connsiteX30" fmla="*/ 136269 w 353881"/>
              <a:gd name="connsiteY30" fmla="*/ 821798 h 1352752"/>
              <a:gd name="connsiteX31" fmla="*/ 136269 w 353881"/>
              <a:gd name="connsiteY31" fmla="*/ 611369 h 1352752"/>
              <a:gd name="connsiteX32" fmla="*/ 217613 w 353881"/>
              <a:gd name="connsiteY32" fmla="*/ 336263 h 1352752"/>
              <a:gd name="connsiteX33" fmla="*/ 217613 w 353881"/>
              <a:gd name="connsiteY33" fmla="*/ 546692 h 1352752"/>
              <a:gd name="connsiteX34" fmla="*/ 256408 w 353881"/>
              <a:gd name="connsiteY34" fmla="*/ 546692 h 1352752"/>
              <a:gd name="connsiteX35" fmla="*/ 256408 w 353881"/>
              <a:gd name="connsiteY35" fmla="*/ 336263 h 1352752"/>
              <a:gd name="connsiteX36" fmla="*/ 157544 w 353881"/>
              <a:gd name="connsiteY36" fmla="*/ 336263 h 1352752"/>
              <a:gd name="connsiteX37" fmla="*/ 157544 w 353881"/>
              <a:gd name="connsiteY37" fmla="*/ 546692 h 1352752"/>
              <a:gd name="connsiteX38" fmla="*/ 196338 w 353881"/>
              <a:gd name="connsiteY38" fmla="*/ 546692 h 1352752"/>
              <a:gd name="connsiteX39" fmla="*/ 196338 w 353881"/>
              <a:gd name="connsiteY39" fmla="*/ 336263 h 1352752"/>
              <a:gd name="connsiteX40" fmla="*/ 97474 w 353881"/>
              <a:gd name="connsiteY40" fmla="*/ 336263 h 1352752"/>
              <a:gd name="connsiteX41" fmla="*/ 97474 w 353881"/>
              <a:gd name="connsiteY41" fmla="*/ 546692 h 1352752"/>
              <a:gd name="connsiteX42" fmla="*/ 136269 w 353881"/>
              <a:gd name="connsiteY42" fmla="*/ 546692 h 1352752"/>
              <a:gd name="connsiteX43" fmla="*/ 136269 w 353881"/>
              <a:gd name="connsiteY43" fmla="*/ 336263 h 1352752"/>
              <a:gd name="connsiteX44" fmla="*/ 161270 w 353881"/>
              <a:gd name="connsiteY44" fmla="*/ 0 h 1352752"/>
              <a:gd name="connsiteX45" fmla="*/ 192611 w 353881"/>
              <a:gd name="connsiteY45" fmla="*/ 0 h 1352752"/>
              <a:gd name="connsiteX46" fmla="*/ 192611 w 353881"/>
              <a:gd name="connsiteY46" fmla="*/ 129359 h 1352752"/>
              <a:gd name="connsiteX47" fmla="*/ 278240 w 353881"/>
              <a:gd name="connsiteY47" fmla="*/ 129359 h 1352752"/>
              <a:gd name="connsiteX48" fmla="*/ 278240 w 353881"/>
              <a:gd name="connsiteY48" fmla="*/ 263139 h 1352752"/>
              <a:gd name="connsiteX49" fmla="*/ 320360 w 353881"/>
              <a:gd name="connsiteY49" fmla="*/ 263139 h 1352752"/>
              <a:gd name="connsiteX50" fmla="*/ 320360 w 353881"/>
              <a:gd name="connsiteY50" fmla="*/ 833597 h 1352752"/>
              <a:gd name="connsiteX51" fmla="*/ 353881 w 353881"/>
              <a:gd name="connsiteY51" fmla="*/ 833597 h 1352752"/>
              <a:gd name="connsiteX52" fmla="*/ 353881 w 353881"/>
              <a:gd name="connsiteY52" fmla="*/ 1352752 h 1352752"/>
              <a:gd name="connsiteX53" fmla="*/ 0 w 353881"/>
              <a:gd name="connsiteY53" fmla="*/ 1352752 h 1352752"/>
              <a:gd name="connsiteX54" fmla="*/ 0 w 353881"/>
              <a:gd name="connsiteY54" fmla="*/ 833597 h 1352752"/>
              <a:gd name="connsiteX55" fmla="*/ 33521 w 353881"/>
              <a:gd name="connsiteY55" fmla="*/ 833597 h 1352752"/>
              <a:gd name="connsiteX56" fmla="*/ 33521 w 353881"/>
              <a:gd name="connsiteY56" fmla="*/ 263139 h 1352752"/>
              <a:gd name="connsiteX57" fmla="*/ 75641 w 353881"/>
              <a:gd name="connsiteY57" fmla="*/ 263139 h 1352752"/>
              <a:gd name="connsiteX58" fmla="*/ 75641 w 353881"/>
              <a:gd name="connsiteY58" fmla="*/ 129359 h 1352752"/>
              <a:gd name="connsiteX59" fmla="*/ 161270 w 353881"/>
              <a:gd name="connsiteY59" fmla="*/ 129359 h 135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881" h="1352752">
                <a:moveTo>
                  <a:pt x="277683" y="887814"/>
                </a:moveTo>
                <a:lnTo>
                  <a:pt x="277683" y="1098243"/>
                </a:lnTo>
                <a:lnTo>
                  <a:pt x="316478" y="1098243"/>
                </a:lnTo>
                <a:lnTo>
                  <a:pt x="316478" y="887814"/>
                </a:lnTo>
                <a:close/>
                <a:moveTo>
                  <a:pt x="217613" y="887814"/>
                </a:moveTo>
                <a:lnTo>
                  <a:pt x="217613" y="1098243"/>
                </a:lnTo>
                <a:lnTo>
                  <a:pt x="256408" y="1098243"/>
                </a:lnTo>
                <a:lnTo>
                  <a:pt x="256408" y="887814"/>
                </a:lnTo>
                <a:close/>
                <a:moveTo>
                  <a:pt x="157544" y="887814"/>
                </a:moveTo>
                <a:lnTo>
                  <a:pt x="157544" y="1098243"/>
                </a:lnTo>
                <a:lnTo>
                  <a:pt x="196338" y="1098243"/>
                </a:lnTo>
                <a:lnTo>
                  <a:pt x="196338" y="887814"/>
                </a:lnTo>
                <a:close/>
                <a:moveTo>
                  <a:pt x="97474" y="887814"/>
                </a:moveTo>
                <a:lnTo>
                  <a:pt x="97474" y="1098243"/>
                </a:lnTo>
                <a:lnTo>
                  <a:pt x="136269" y="1098243"/>
                </a:lnTo>
                <a:lnTo>
                  <a:pt x="136269" y="887814"/>
                </a:lnTo>
                <a:close/>
                <a:moveTo>
                  <a:pt x="37404" y="887814"/>
                </a:moveTo>
                <a:lnTo>
                  <a:pt x="37404" y="1098243"/>
                </a:lnTo>
                <a:lnTo>
                  <a:pt x="76199" y="1098243"/>
                </a:lnTo>
                <a:lnTo>
                  <a:pt x="76199" y="887814"/>
                </a:lnTo>
                <a:close/>
                <a:moveTo>
                  <a:pt x="217613" y="611369"/>
                </a:moveTo>
                <a:lnTo>
                  <a:pt x="217613" y="821798"/>
                </a:lnTo>
                <a:lnTo>
                  <a:pt x="256408" y="821798"/>
                </a:lnTo>
                <a:lnTo>
                  <a:pt x="256408" y="611369"/>
                </a:lnTo>
                <a:close/>
                <a:moveTo>
                  <a:pt x="157544" y="611369"/>
                </a:moveTo>
                <a:lnTo>
                  <a:pt x="157544" y="821798"/>
                </a:lnTo>
                <a:lnTo>
                  <a:pt x="196338" y="821798"/>
                </a:lnTo>
                <a:lnTo>
                  <a:pt x="196338" y="611369"/>
                </a:lnTo>
                <a:close/>
                <a:moveTo>
                  <a:pt x="97474" y="611369"/>
                </a:moveTo>
                <a:lnTo>
                  <a:pt x="97474" y="821798"/>
                </a:lnTo>
                <a:lnTo>
                  <a:pt x="136269" y="821798"/>
                </a:lnTo>
                <a:lnTo>
                  <a:pt x="136269" y="611369"/>
                </a:lnTo>
                <a:close/>
                <a:moveTo>
                  <a:pt x="217613" y="336263"/>
                </a:moveTo>
                <a:lnTo>
                  <a:pt x="217613" y="546692"/>
                </a:lnTo>
                <a:lnTo>
                  <a:pt x="256408" y="546692"/>
                </a:lnTo>
                <a:lnTo>
                  <a:pt x="256408" y="336263"/>
                </a:lnTo>
                <a:close/>
                <a:moveTo>
                  <a:pt x="157544" y="336263"/>
                </a:moveTo>
                <a:lnTo>
                  <a:pt x="157544" y="546692"/>
                </a:lnTo>
                <a:lnTo>
                  <a:pt x="196338" y="546692"/>
                </a:lnTo>
                <a:lnTo>
                  <a:pt x="196338" y="336263"/>
                </a:lnTo>
                <a:close/>
                <a:moveTo>
                  <a:pt x="97474" y="336263"/>
                </a:moveTo>
                <a:lnTo>
                  <a:pt x="97474" y="546692"/>
                </a:lnTo>
                <a:lnTo>
                  <a:pt x="136269" y="546692"/>
                </a:lnTo>
                <a:lnTo>
                  <a:pt x="136269" y="336263"/>
                </a:lnTo>
                <a:close/>
                <a:moveTo>
                  <a:pt x="161270" y="0"/>
                </a:moveTo>
                <a:lnTo>
                  <a:pt x="192611" y="0"/>
                </a:lnTo>
                <a:lnTo>
                  <a:pt x="192611" y="129359"/>
                </a:lnTo>
                <a:lnTo>
                  <a:pt x="278240" y="129359"/>
                </a:lnTo>
                <a:lnTo>
                  <a:pt x="278240" y="263139"/>
                </a:lnTo>
                <a:lnTo>
                  <a:pt x="320360" y="263139"/>
                </a:lnTo>
                <a:lnTo>
                  <a:pt x="320360" y="833597"/>
                </a:lnTo>
                <a:lnTo>
                  <a:pt x="353881" y="833597"/>
                </a:lnTo>
                <a:lnTo>
                  <a:pt x="353881" y="1352752"/>
                </a:lnTo>
                <a:lnTo>
                  <a:pt x="0" y="1352752"/>
                </a:lnTo>
                <a:lnTo>
                  <a:pt x="0" y="833597"/>
                </a:lnTo>
                <a:lnTo>
                  <a:pt x="33521" y="833597"/>
                </a:lnTo>
                <a:lnTo>
                  <a:pt x="33521" y="263139"/>
                </a:lnTo>
                <a:lnTo>
                  <a:pt x="75641" y="263139"/>
                </a:lnTo>
                <a:lnTo>
                  <a:pt x="75641" y="129359"/>
                </a:lnTo>
                <a:lnTo>
                  <a:pt x="161270" y="129359"/>
                </a:lnTo>
                <a:close/>
              </a:path>
            </a:pathLst>
          </a:custGeom>
          <a:gradFill>
            <a:gsLst>
              <a:gs pos="40000">
                <a:schemeClr val="accent2"/>
              </a:gs>
              <a:gs pos="0">
                <a:schemeClr val="accent2"/>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FC6B89C2-E6DC-4B75-861A-ED3F7E3E3770}"/>
              </a:ext>
            </a:extLst>
          </p:cNvPr>
          <p:cNvSpPr/>
          <p:nvPr/>
        </p:nvSpPr>
        <p:spPr>
          <a:xfrm>
            <a:off x="9498569" y="926840"/>
            <a:ext cx="283838" cy="1403232"/>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gradFill>
            <a:gsLst>
              <a:gs pos="40000">
                <a:schemeClr val="accent1"/>
              </a:gs>
              <a:gs pos="0">
                <a:schemeClr val="accent2"/>
              </a:gs>
              <a:gs pos="100000">
                <a:schemeClr val="accent1"/>
              </a:gs>
            </a:gsLst>
            <a:lin ang="5400000" scaled="1"/>
          </a:gra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F6FB33A-521E-43EB-8326-E03D79015019}"/>
              </a:ext>
            </a:extLst>
          </p:cNvPr>
          <p:cNvSpPr/>
          <p:nvPr/>
        </p:nvSpPr>
        <p:spPr>
          <a:xfrm>
            <a:off x="6064495" y="926841"/>
            <a:ext cx="247418" cy="1403231"/>
          </a:xfrm>
          <a:custGeom>
            <a:avLst/>
            <a:gdLst>
              <a:gd name="connsiteX0" fmla="*/ 335280 w 333375"/>
              <a:gd name="connsiteY0" fmla="*/ 3057525 h 3057525"/>
              <a:gd name="connsiteX1" fmla="*/ 0 w 333375"/>
              <a:gd name="connsiteY1" fmla="*/ 3057525 h 3057525"/>
              <a:gd name="connsiteX2" fmla="*/ 0 w 333375"/>
              <a:gd name="connsiteY2" fmla="*/ 0 h 3057525"/>
              <a:gd name="connsiteX3" fmla="*/ 203835 w 333375"/>
              <a:gd name="connsiteY3" fmla="*/ 217170 h 3057525"/>
              <a:gd name="connsiteX4" fmla="*/ 218123 w 333375"/>
              <a:gd name="connsiteY4" fmla="*/ 269558 h 3057525"/>
              <a:gd name="connsiteX5" fmla="*/ 218123 w 333375"/>
              <a:gd name="connsiteY5" fmla="*/ 788670 h 3057525"/>
              <a:gd name="connsiteX6" fmla="*/ 252413 w 333375"/>
              <a:gd name="connsiteY6" fmla="*/ 870585 h 3057525"/>
              <a:gd name="connsiteX7" fmla="*/ 338138 w 333375"/>
              <a:gd name="connsiteY7" fmla="*/ 1076325 h 3057525"/>
              <a:gd name="connsiteX8" fmla="*/ 336233 w 333375"/>
              <a:gd name="connsiteY8" fmla="*/ 2999423 h 3057525"/>
              <a:gd name="connsiteX9" fmla="*/ 335280 w 333375"/>
              <a:gd name="connsiteY9" fmla="*/ 3057525 h 3057525"/>
              <a:gd name="connsiteX10" fmla="*/ 58103 w 333375"/>
              <a:gd name="connsiteY10" fmla="*/ 796290 h 3057525"/>
              <a:gd name="connsiteX11" fmla="*/ 35243 w 333375"/>
              <a:gd name="connsiteY11" fmla="*/ 755333 h 3057525"/>
              <a:gd name="connsiteX12" fmla="*/ 20955 w 333375"/>
              <a:gd name="connsiteY12" fmla="*/ 768668 h 3057525"/>
              <a:gd name="connsiteX13" fmla="*/ 20955 w 333375"/>
              <a:gd name="connsiteY13" fmla="*/ 1084898 h 3057525"/>
              <a:gd name="connsiteX14" fmla="*/ 91440 w 333375"/>
              <a:gd name="connsiteY14" fmla="*/ 1084898 h 3057525"/>
              <a:gd name="connsiteX15" fmla="*/ 90488 w 333375"/>
              <a:gd name="connsiteY15" fmla="*/ 832485 h 3057525"/>
              <a:gd name="connsiteX16" fmla="*/ 61913 w 333375"/>
              <a:gd name="connsiteY16" fmla="*/ 801053 h 3057525"/>
              <a:gd name="connsiteX17" fmla="*/ 58103 w 333375"/>
              <a:gd name="connsiteY17" fmla="*/ 796290 h 3057525"/>
              <a:gd name="connsiteX18" fmla="*/ 158115 w 333375"/>
              <a:gd name="connsiteY18" fmla="*/ 875347 h 3057525"/>
              <a:gd name="connsiteX19" fmla="*/ 159068 w 333375"/>
              <a:gd name="connsiteY19" fmla="*/ 877253 h 3057525"/>
              <a:gd name="connsiteX20" fmla="*/ 116205 w 333375"/>
              <a:gd name="connsiteY20" fmla="*/ 837247 h 3057525"/>
              <a:gd name="connsiteX21" fmla="*/ 116205 w 333375"/>
              <a:gd name="connsiteY21" fmla="*/ 1084898 h 3057525"/>
              <a:gd name="connsiteX22" fmla="*/ 215265 w 333375"/>
              <a:gd name="connsiteY22" fmla="*/ 1084898 h 3057525"/>
              <a:gd name="connsiteX23" fmla="*/ 216218 w 333375"/>
              <a:gd name="connsiteY23" fmla="*/ 975360 h 3057525"/>
              <a:gd name="connsiteX24" fmla="*/ 158115 w 333375"/>
              <a:gd name="connsiteY24" fmla="*/ 875347 h 3057525"/>
              <a:gd name="connsiteX25" fmla="*/ 215265 w 333375"/>
              <a:gd name="connsiteY25" fmla="*/ 1448753 h 3057525"/>
              <a:gd name="connsiteX26" fmla="*/ 215265 w 333375"/>
              <a:gd name="connsiteY26" fmla="*/ 1114425 h 3057525"/>
              <a:gd name="connsiteX27" fmla="*/ 118110 w 333375"/>
              <a:gd name="connsiteY27" fmla="*/ 1114425 h 3057525"/>
              <a:gd name="connsiteX28" fmla="*/ 118110 w 333375"/>
              <a:gd name="connsiteY28" fmla="*/ 1448753 h 3057525"/>
              <a:gd name="connsiteX29" fmla="*/ 215265 w 333375"/>
              <a:gd name="connsiteY29" fmla="*/ 1448753 h 3057525"/>
              <a:gd name="connsiteX30" fmla="*/ 236220 w 333375"/>
              <a:gd name="connsiteY30" fmla="*/ 1113473 h 3057525"/>
              <a:gd name="connsiteX31" fmla="*/ 236220 w 333375"/>
              <a:gd name="connsiteY31" fmla="*/ 1447800 h 3057525"/>
              <a:gd name="connsiteX32" fmla="*/ 313373 w 333375"/>
              <a:gd name="connsiteY32" fmla="*/ 1447800 h 3057525"/>
              <a:gd name="connsiteX33" fmla="*/ 313373 w 333375"/>
              <a:gd name="connsiteY33" fmla="*/ 1113473 h 3057525"/>
              <a:gd name="connsiteX34" fmla="*/ 236220 w 333375"/>
              <a:gd name="connsiteY34" fmla="*/ 1113473 h 3057525"/>
              <a:gd name="connsiteX35" fmla="*/ 89535 w 333375"/>
              <a:gd name="connsiteY35" fmla="*/ 1448753 h 3057525"/>
              <a:gd name="connsiteX36" fmla="*/ 89535 w 333375"/>
              <a:gd name="connsiteY36" fmla="*/ 1114425 h 3057525"/>
              <a:gd name="connsiteX37" fmla="*/ 20003 w 333375"/>
              <a:gd name="connsiteY37" fmla="*/ 1114425 h 3057525"/>
              <a:gd name="connsiteX38" fmla="*/ 20003 w 333375"/>
              <a:gd name="connsiteY38" fmla="*/ 1448753 h 3057525"/>
              <a:gd name="connsiteX39" fmla="*/ 89535 w 333375"/>
              <a:gd name="connsiteY39" fmla="*/ 1448753 h 3057525"/>
              <a:gd name="connsiteX40" fmla="*/ 135255 w 333375"/>
              <a:gd name="connsiteY40" fmla="*/ 742950 h 3057525"/>
              <a:gd name="connsiteX41" fmla="*/ 135255 w 333375"/>
              <a:gd name="connsiteY41" fmla="*/ 366713 h 3057525"/>
              <a:gd name="connsiteX42" fmla="*/ 76200 w 333375"/>
              <a:gd name="connsiteY42" fmla="*/ 366713 h 3057525"/>
              <a:gd name="connsiteX43" fmla="*/ 75248 w 333375"/>
              <a:gd name="connsiteY43" fmla="*/ 633413 h 3057525"/>
              <a:gd name="connsiteX44" fmla="*/ 135255 w 333375"/>
              <a:gd name="connsiteY44" fmla="*/ 742950 h 3057525"/>
              <a:gd name="connsiteX45" fmla="*/ 154305 w 333375"/>
              <a:gd name="connsiteY45" fmla="*/ 367665 h 3057525"/>
              <a:gd name="connsiteX46" fmla="*/ 156210 w 333375"/>
              <a:gd name="connsiteY46" fmla="*/ 753428 h 3057525"/>
              <a:gd name="connsiteX47" fmla="*/ 194310 w 333375"/>
              <a:gd name="connsiteY47" fmla="*/ 816293 h 3057525"/>
              <a:gd name="connsiteX48" fmla="*/ 194310 w 333375"/>
              <a:gd name="connsiteY48" fmla="*/ 365760 h 3057525"/>
              <a:gd name="connsiteX49" fmla="*/ 154305 w 333375"/>
              <a:gd name="connsiteY49" fmla="*/ 367665 h 3057525"/>
              <a:gd name="connsiteX50" fmla="*/ 176213 w 333375"/>
              <a:gd name="connsiteY50" fmla="*/ 1740218 h 3057525"/>
              <a:gd name="connsiteX51" fmla="*/ 20955 w 333375"/>
              <a:gd name="connsiteY51" fmla="*/ 1740218 h 3057525"/>
              <a:gd name="connsiteX52" fmla="*/ 20955 w 333375"/>
              <a:gd name="connsiteY52" fmla="*/ 1836420 h 3057525"/>
              <a:gd name="connsiteX53" fmla="*/ 176213 w 333375"/>
              <a:gd name="connsiteY53" fmla="*/ 1836420 h 3057525"/>
              <a:gd name="connsiteX54" fmla="*/ 176213 w 333375"/>
              <a:gd name="connsiteY54" fmla="*/ 1740218 h 3057525"/>
              <a:gd name="connsiteX55" fmla="*/ 155258 w 333375"/>
              <a:gd name="connsiteY55" fmla="*/ 1618298 h 3057525"/>
              <a:gd name="connsiteX56" fmla="*/ 155258 w 333375"/>
              <a:gd name="connsiteY56" fmla="*/ 1713548 h 3057525"/>
              <a:gd name="connsiteX57" fmla="*/ 311468 w 333375"/>
              <a:gd name="connsiteY57" fmla="*/ 1713548 h 3057525"/>
              <a:gd name="connsiteX58" fmla="*/ 311468 w 333375"/>
              <a:gd name="connsiteY58" fmla="*/ 1618298 h 3057525"/>
              <a:gd name="connsiteX59" fmla="*/ 155258 w 333375"/>
              <a:gd name="connsiteY59" fmla="*/ 1618298 h 3057525"/>
              <a:gd name="connsiteX60" fmla="*/ 87630 w 333375"/>
              <a:gd name="connsiteY60" fmla="*/ 1595438 h 3057525"/>
              <a:gd name="connsiteX61" fmla="*/ 243840 w 333375"/>
              <a:gd name="connsiteY61" fmla="*/ 1595438 h 3057525"/>
              <a:gd name="connsiteX62" fmla="*/ 243840 w 333375"/>
              <a:gd name="connsiteY62" fmla="*/ 1501140 h 3057525"/>
              <a:gd name="connsiteX63" fmla="*/ 87630 w 333375"/>
              <a:gd name="connsiteY63" fmla="*/ 1501140 h 3057525"/>
              <a:gd name="connsiteX64" fmla="*/ 87630 w 333375"/>
              <a:gd name="connsiteY64" fmla="*/ 1595438 h 3057525"/>
              <a:gd name="connsiteX65" fmla="*/ 244793 w 333375"/>
              <a:gd name="connsiteY65" fmla="*/ 1861185 h 3057525"/>
              <a:gd name="connsiteX66" fmla="*/ 89535 w 333375"/>
              <a:gd name="connsiteY66" fmla="*/ 1861185 h 3057525"/>
              <a:gd name="connsiteX67" fmla="*/ 89535 w 333375"/>
              <a:gd name="connsiteY67" fmla="*/ 1955482 h 3057525"/>
              <a:gd name="connsiteX68" fmla="*/ 244793 w 333375"/>
              <a:gd name="connsiteY68" fmla="*/ 1955482 h 3057525"/>
              <a:gd name="connsiteX69" fmla="*/ 244793 w 333375"/>
              <a:gd name="connsiteY69" fmla="*/ 1861185 h 3057525"/>
              <a:gd name="connsiteX70" fmla="*/ 40958 w 333375"/>
              <a:gd name="connsiteY70" fmla="*/ 659130 h 3057525"/>
              <a:gd name="connsiteX71" fmla="*/ 53340 w 333375"/>
              <a:gd name="connsiteY71" fmla="*/ 652463 h 3057525"/>
              <a:gd name="connsiteX72" fmla="*/ 53340 w 333375"/>
              <a:gd name="connsiteY72" fmla="*/ 369570 h 3057525"/>
              <a:gd name="connsiteX73" fmla="*/ 17145 w 333375"/>
              <a:gd name="connsiteY73" fmla="*/ 396240 h 3057525"/>
              <a:gd name="connsiteX74" fmla="*/ 18098 w 333375"/>
              <a:gd name="connsiteY74" fmla="*/ 599123 h 3057525"/>
              <a:gd name="connsiteX75" fmla="*/ 40958 w 333375"/>
              <a:gd name="connsiteY75" fmla="*/ 659130 h 3057525"/>
              <a:gd name="connsiteX76" fmla="*/ 178118 w 333375"/>
              <a:gd name="connsiteY76" fmla="*/ 2103120 h 3057525"/>
              <a:gd name="connsiteX77" fmla="*/ 21908 w 333375"/>
              <a:gd name="connsiteY77" fmla="*/ 2103120 h 3057525"/>
              <a:gd name="connsiteX78" fmla="*/ 21908 w 333375"/>
              <a:gd name="connsiteY78" fmla="*/ 2197418 h 3057525"/>
              <a:gd name="connsiteX79" fmla="*/ 175260 w 333375"/>
              <a:gd name="connsiteY79" fmla="*/ 2197418 h 3057525"/>
              <a:gd name="connsiteX80" fmla="*/ 178118 w 333375"/>
              <a:gd name="connsiteY80" fmla="*/ 2177415 h 3057525"/>
              <a:gd name="connsiteX81" fmla="*/ 178118 w 333375"/>
              <a:gd name="connsiteY81" fmla="*/ 2103120 h 3057525"/>
              <a:gd name="connsiteX82" fmla="*/ 313373 w 333375"/>
              <a:gd name="connsiteY82" fmla="*/ 1086803 h 3057525"/>
              <a:gd name="connsiteX83" fmla="*/ 238125 w 333375"/>
              <a:gd name="connsiteY83" fmla="*/ 942022 h 3057525"/>
              <a:gd name="connsiteX84" fmla="*/ 238125 w 333375"/>
              <a:gd name="connsiteY84" fmla="*/ 1086803 h 3057525"/>
              <a:gd name="connsiteX85" fmla="*/ 313373 w 333375"/>
              <a:gd name="connsiteY85" fmla="*/ 1086803 h 3057525"/>
              <a:gd name="connsiteX86" fmla="*/ 133350 w 333375"/>
              <a:gd name="connsiteY86" fmla="*/ 339090 h 3057525"/>
              <a:gd name="connsiteX87" fmla="*/ 79058 w 333375"/>
              <a:gd name="connsiteY87" fmla="*/ 186690 h 3057525"/>
              <a:gd name="connsiteX88" fmla="*/ 79058 w 333375"/>
              <a:gd name="connsiteY88" fmla="*/ 339090 h 3057525"/>
              <a:gd name="connsiteX89" fmla="*/ 133350 w 333375"/>
              <a:gd name="connsiteY89" fmla="*/ 339090 h 3057525"/>
              <a:gd name="connsiteX90" fmla="*/ 33338 w 333375"/>
              <a:gd name="connsiteY90" fmla="*/ 140970 h 3057525"/>
              <a:gd name="connsiteX91" fmla="*/ 20003 w 333375"/>
              <a:gd name="connsiteY91" fmla="*/ 142875 h 3057525"/>
              <a:gd name="connsiteX92" fmla="*/ 20003 w 333375"/>
              <a:gd name="connsiteY92" fmla="*/ 346710 h 3057525"/>
              <a:gd name="connsiteX93" fmla="*/ 52388 w 333375"/>
              <a:gd name="connsiteY93" fmla="*/ 325755 h 3057525"/>
              <a:gd name="connsiteX94" fmla="*/ 33338 w 333375"/>
              <a:gd name="connsiteY94" fmla="*/ 140970 h 3057525"/>
              <a:gd name="connsiteX95" fmla="*/ 130493 w 333375"/>
              <a:gd name="connsiteY95" fmla="*/ 1713548 h 3057525"/>
              <a:gd name="connsiteX96" fmla="*/ 130493 w 333375"/>
              <a:gd name="connsiteY96" fmla="*/ 1614488 h 3057525"/>
              <a:gd name="connsiteX97" fmla="*/ 87630 w 333375"/>
              <a:gd name="connsiteY97" fmla="*/ 1619250 h 3057525"/>
              <a:gd name="connsiteX98" fmla="*/ 87630 w 333375"/>
              <a:gd name="connsiteY98" fmla="*/ 1713548 h 3057525"/>
              <a:gd name="connsiteX99" fmla="*/ 130493 w 333375"/>
              <a:gd name="connsiteY99" fmla="*/ 1713548 h 3057525"/>
              <a:gd name="connsiteX100" fmla="*/ 312420 w 333375"/>
              <a:gd name="connsiteY100" fmla="*/ 2099310 h 3057525"/>
              <a:gd name="connsiteX101" fmla="*/ 269558 w 333375"/>
              <a:gd name="connsiteY101" fmla="*/ 2103120 h 3057525"/>
              <a:gd name="connsiteX102" fmla="*/ 269558 w 333375"/>
              <a:gd name="connsiteY102" fmla="*/ 2196465 h 3057525"/>
              <a:gd name="connsiteX103" fmla="*/ 312420 w 333375"/>
              <a:gd name="connsiteY103" fmla="*/ 2196465 h 3057525"/>
              <a:gd name="connsiteX104" fmla="*/ 312420 w 333375"/>
              <a:gd name="connsiteY104" fmla="*/ 2099310 h 3057525"/>
              <a:gd name="connsiteX105" fmla="*/ 244793 w 333375"/>
              <a:gd name="connsiteY105" fmla="*/ 1975485 h 3057525"/>
              <a:gd name="connsiteX106" fmla="*/ 200978 w 333375"/>
              <a:gd name="connsiteY106" fmla="*/ 1980248 h 3057525"/>
              <a:gd name="connsiteX107" fmla="*/ 200978 w 333375"/>
              <a:gd name="connsiteY107" fmla="*/ 2073593 h 3057525"/>
              <a:gd name="connsiteX108" fmla="*/ 244793 w 333375"/>
              <a:gd name="connsiteY108" fmla="*/ 2073593 h 3057525"/>
              <a:gd name="connsiteX109" fmla="*/ 244793 w 333375"/>
              <a:gd name="connsiteY109" fmla="*/ 1975485 h 3057525"/>
              <a:gd name="connsiteX110" fmla="*/ 202883 w 333375"/>
              <a:gd name="connsiteY110" fmla="*/ 2101215 h 3057525"/>
              <a:gd name="connsiteX111" fmla="*/ 202883 w 333375"/>
              <a:gd name="connsiteY111" fmla="*/ 2196465 h 3057525"/>
              <a:gd name="connsiteX112" fmla="*/ 243840 w 333375"/>
              <a:gd name="connsiteY112" fmla="*/ 2196465 h 3057525"/>
              <a:gd name="connsiteX113" fmla="*/ 243840 w 333375"/>
              <a:gd name="connsiteY113" fmla="*/ 2101215 h 3057525"/>
              <a:gd name="connsiteX114" fmla="*/ 202883 w 333375"/>
              <a:gd name="connsiteY114" fmla="*/ 2101215 h 3057525"/>
              <a:gd name="connsiteX115" fmla="*/ 270510 w 333375"/>
              <a:gd name="connsiteY115" fmla="*/ 1979295 h 3057525"/>
              <a:gd name="connsiteX116" fmla="*/ 270510 w 333375"/>
              <a:gd name="connsiteY116" fmla="*/ 2078355 h 3057525"/>
              <a:gd name="connsiteX117" fmla="*/ 312420 w 333375"/>
              <a:gd name="connsiteY117" fmla="*/ 2073593 h 3057525"/>
              <a:gd name="connsiteX118" fmla="*/ 312420 w 333375"/>
              <a:gd name="connsiteY118" fmla="*/ 1979295 h 3057525"/>
              <a:gd name="connsiteX119" fmla="*/ 270510 w 333375"/>
              <a:gd name="connsiteY119" fmla="*/ 1979295 h 3057525"/>
              <a:gd name="connsiteX120" fmla="*/ 313373 w 333375"/>
              <a:gd name="connsiteY120" fmla="*/ 1741170 h 3057525"/>
              <a:gd name="connsiteX121" fmla="*/ 268605 w 333375"/>
              <a:gd name="connsiteY121" fmla="*/ 1741170 h 3057525"/>
              <a:gd name="connsiteX122" fmla="*/ 268605 w 333375"/>
              <a:gd name="connsiteY122" fmla="*/ 1836420 h 3057525"/>
              <a:gd name="connsiteX123" fmla="*/ 313373 w 333375"/>
              <a:gd name="connsiteY123" fmla="*/ 1836420 h 3057525"/>
              <a:gd name="connsiteX124" fmla="*/ 313373 w 333375"/>
              <a:gd name="connsiteY124" fmla="*/ 1741170 h 3057525"/>
              <a:gd name="connsiteX125" fmla="*/ 268605 w 333375"/>
              <a:gd name="connsiteY125" fmla="*/ 1499235 h 3057525"/>
              <a:gd name="connsiteX126" fmla="*/ 268605 w 333375"/>
              <a:gd name="connsiteY126" fmla="*/ 1594485 h 3057525"/>
              <a:gd name="connsiteX127" fmla="*/ 312420 w 333375"/>
              <a:gd name="connsiteY127" fmla="*/ 1594485 h 3057525"/>
              <a:gd name="connsiteX128" fmla="*/ 312420 w 333375"/>
              <a:gd name="connsiteY128" fmla="*/ 1499235 h 3057525"/>
              <a:gd name="connsiteX129" fmla="*/ 268605 w 333375"/>
              <a:gd name="connsiteY129" fmla="*/ 1499235 h 3057525"/>
              <a:gd name="connsiteX130" fmla="*/ 62865 w 333375"/>
              <a:gd name="connsiteY130" fmla="*/ 1595438 h 3057525"/>
              <a:gd name="connsiteX131" fmla="*/ 62865 w 333375"/>
              <a:gd name="connsiteY131" fmla="*/ 1500188 h 3057525"/>
              <a:gd name="connsiteX132" fmla="*/ 20003 w 333375"/>
              <a:gd name="connsiteY132" fmla="*/ 1500188 h 3057525"/>
              <a:gd name="connsiteX133" fmla="*/ 20003 w 333375"/>
              <a:gd name="connsiteY133" fmla="*/ 1595438 h 3057525"/>
              <a:gd name="connsiteX134" fmla="*/ 62865 w 333375"/>
              <a:gd name="connsiteY134" fmla="*/ 1595438 h 3057525"/>
              <a:gd name="connsiteX135" fmla="*/ 157163 w 333375"/>
              <a:gd name="connsiteY135" fmla="*/ 2435543 h 3057525"/>
              <a:gd name="connsiteX136" fmla="*/ 308610 w 333375"/>
              <a:gd name="connsiteY136" fmla="*/ 2435543 h 3057525"/>
              <a:gd name="connsiteX137" fmla="*/ 308610 w 333375"/>
              <a:gd name="connsiteY137" fmla="*/ 2342198 h 3057525"/>
              <a:gd name="connsiteX138" fmla="*/ 157163 w 333375"/>
              <a:gd name="connsiteY138" fmla="*/ 2342198 h 3057525"/>
              <a:gd name="connsiteX139" fmla="*/ 157163 w 333375"/>
              <a:gd name="connsiteY139" fmla="*/ 2435543 h 3057525"/>
              <a:gd name="connsiteX140" fmla="*/ 63818 w 333375"/>
              <a:gd name="connsiteY140" fmla="*/ 1862138 h 3057525"/>
              <a:gd name="connsiteX141" fmla="*/ 20003 w 333375"/>
              <a:gd name="connsiteY141" fmla="*/ 1862138 h 3057525"/>
              <a:gd name="connsiteX142" fmla="*/ 20003 w 333375"/>
              <a:gd name="connsiteY142" fmla="*/ 1954530 h 3057525"/>
              <a:gd name="connsiteX143" fmla="*/ 63818 w 333375"/>
              <a:gd name="connsiteY143" fmla="*/ 1954530 h 3057525"/>
              <a:gd name="connsiteX144" fmla="*/ 63818 w 333375"/>
              <a:gd name="connsiteY144" fmla="*/ 1862138 h 3057525"/>
              <a:gd name="connsiteX145" fmla="*/ 21908 w 333375"/>
              <a:gd name="connsiteY145" fmla="*/ 2225993 h 3057525"/>
              <a:gd name="connsiteX146" fmla="*/ 21908 w 333375"/>
              <a:gd name="connsiteY146" fmla="*/ 2310765 h 3057525"/>
              <a:gd name="connsiteX147" fmla="*/ 61913 w 333375"/>
              <a:gd name="connsiteY147" fmla="*/ 2270760 h 3057525"/>
              <a:gd name="connsiteX148" fmla="*/ 21908 w 333375"/>
              <a:gd name="connsiteY148" fmla="*/ 2225993 h 3057525"/>
              <a:gd name="connsiteX149" fmla="*/ 157163 w 333375"/>
              <a:gd name="connsiteY149" fmla="*/ 242888 h 3057525"/>
              <a:gd name="connsiteX150" fmla="*/ 195263 w 333375"/>
              <a:gd name="connsiteY150" fmla="*/ 334328 h 3057525"/>
              <a:gd name="connsiteX151" fmla="*/ 157163 w 333375"/>
              <a:gd name="connsiteY151" fmla="*/ 242888 h 3057525"/>
              <a:gd name="connsiteX152" fmla="*/ 268605 w 333375"/>
              <a:gd name="connsiteY152" fmla="*/ 1861185 h 3057525"/>
              <a:gd name="connsiteX153" fmla="*/ 268605 w 333375"/>
              <a:gd name="connsiteY153" fmla="*/ 1953578 h 3057525"/>
              <a:gd name="connsiteX154" fmla="*/ 312420 w 333375"/>
              <a:gd name="connsiteY154" fmla="*/ 1953578 h 3057525"/>
              <a:gd name="connsiteX155" fmla="*/ 312420 w 333375"/>
              <a:gd name="connsiteY155" fmla="*/ 1861185 h 3057525"/>
              <a:gd name="connsiteX156" fmla="*/ 268605 w 333375"/>
              <a:gd name="connsiteY156" fmla="*/ 1861185 h 3057525"/>
              <a:gd name="connsiteX157" fmla="*/ 90488 w 333375"/>
              <a:gd name="connsiteY157" fmla="*/ 2223135 h 3057525"/>
              <a:gd name="connsiteX158" fmla="*/ 90488 w 333375"/>
              <a:gd name="connsiteY158" fmla="*/ 2312670 h 3057525"/>
              <a:gd name="connsiteX159" fmla="*/ 242888 w 333375"/>
              <a:gd name="connsiteY159" fmla="*/ 2312670 h 3057525"/>
              <a:gd name="connsiteX160" fmla="*/ 242888 w 333375"/>
              <a:gd name="connsiteY160" fmla="*/ 2223135 h 3057525"/>
              <a:gd name="connsiteX161" fmla="*/ 90488 w 333375"/>
              <a:gd name="connsiteY161" fmla="*/ 2223135 h 3057525"/>
              <a:gd name="connsiteX162" fmla="*/ 126683 w 333375"/>
              <a:gd name="connsiteY162" fmla="*/ 2436495 h 3057525"/>
              <a:gd name="connsiteX163" fmla="*/ 126683 w 333375"/>
              <a:gd name="connsiteY163" fmla="*/ 2336483 h 3057525"/>
              <a:gd name="connsiteX164" fmla="*/ 90488 w 333375"/>
              <a:gd name="connsiteY164" fmla="*/ 2346960 h 3057525"/>
              <a:gd name="connsiteX165" fmla="*/ 88583 w 333375"/>
              <a:gd name="connsiteY165" fmla="*/ 2436495 h 3057525"/>
              <a:gd name="connsiteX166" fmla="*/ 126683 w 333375"/>
              <a:gd name="connsiteY166" fmla="*/ 2436495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33375" h="3057525">
                <a:moveTo>
                  <a:pt x="335280" y="3057525"/>
                </a:moveTo>
                <a:cubicBezTo>
                  <a:pt x="220980" y="3057525"/>
                  <a:pt x="112395" y="3057525"/>
                  <a:pt x="0" y="3057525"/>
                </a:cubicBezTo>
                <a:cubicBezTo>
                  <a:pt x="0" y="2040255"/>
                  <a:pt x="0" y="1022985"/>
                  <a:pt x="0" y="0"/>
                </a:cubicBezTo>
                <a:cubicBezTo>
                  <a:pt x="70485" y="74295"/>
                  <a:pt x="138113" y="144780"/>
                  <a:pt x="203835" y="217170"/>
                </a:cubicBezTo>
                <a:cubicBezTo>
                  <a:pt x="214313" y="229552"/>
                  <a:pt x="218123" y="251460"/>
                  <a:pt x="218123" y="269558"/>
                </a:cubicBezTo>
                <a:cubicBezTo>
                  <a:pt x="219075" y="442913"/>
                  <a:pt x="220028" y="615315"/>
                  <a:pt x="218123" y="788670"/>
                </a:cubicBezTo>
                <a:cubicBezTo>
                  <a:pt x="218123" y="822960"/>
                  <a:pt x="224790" y="850583"/>
                  <a:pt x="252413" y="870585"/>
                </a:cubicBezTo>
                <a:cubicBezTo>
                  <a:pt x="323850" y="922020"/>
                  <a:pt x="338138" y="989647"/>
                  <a:pt x="338138" y="1076325"/>
                </a:cubicBezTo>
                <a:cubicBezTo>
                  <a:pt x="334328" y="1717358"/>
                  <a:pt x="336233" y="2358390"/>
                  <a:pt x="336233" y="2999423"/>
                </a:cubicBezTo>
                <a:cubicBezTo>
                  <a:pt x="335280" y="3017520"/>
                  <a:pt x="335280" y="3036570"/>
                  <a:pt x="335280" y="3057525"/>
                </a:cubicBezTo>
                <a:close/>
                <a:moveTo>
                  <a:pt x="58103" y="796290"/>
                </a:moveTo>
                <a:cubicBezTo>
                  <a:pt x="50483" y="782955"/>
                  <a:pt x="42863" y="768668"/>
                  <a:pt x="35243" y="755333"/>
                </a:cubicBezTo>
                <a:cubicBezTo>
                  <a:pt x="30480" y="760095"/>
                  <a:pt x="25718" y="763905"/>
                  <a:pt x="20955" y="768668"/>
                </a:cubicBezTo>
                <a:cubicBezTo>
                  <a:pt x="20955" y="873443"/>
                  <a:pt x="20955" y="979170"/>
                  <a:pt x="20955" y="1084898"/>
                </a:cubicBezTo>
                <a:cubicBezTo>
                  <a:pt x="45720" y="1084898"/>
                  <a:pt x="66675" y="1084898"/>
                  <a:pt x="91440" y="1084898"/>
                </a:cubicBezTo>
                <a:cubicBezTo>
                  <a:pt x="91440" y="999172"/>
                  <a:pt x="92393" y="915353"/>
                  <a:pt x="90488" y="832485"/>
                </a:cubicBezTo>
                <a:cubicBezTo>
                  <a:pt x="90488" y="822008"/>
                  <a:pt x="71438" y="811530"/>
                  <a:pt x="61913" y="801053"/>
                </a:cubicBezTo>
                <a:cubicBezTo>
                  <a:pt x="60008" y="799147"/>
                  <a:pt x="59055" y="798195"/>
                  <a:pt x="58103" y="796290"/>
                </a:cubicBezTo>
                <a:close/>
                <a:moveTo>
                  <a:pt x="158115" y="875347"/>
                </a:moveTo>
                <a:lnTo>
                  <a:pt x="159068" y="877253"/>
                </a:lnTo>
                <a:cubicBezTo>
                  <a:pt x="145733" y="864870"/>
                  <a:pt x="133350" y="852488"/>
                  <a:pt x="116205" y="837247"/>
                </a:cubicBezTo>
                <a:cubicBezTo>
                  <a:pt x="116205" y="923925"/>
                  <a:pt x="116205" y="1003935"/>
                  <a:pt x="116205" y="1084898"/>
                </a:cubicBezTo>
                <a:cubicBezTo>
                  <a:pt x="149543" y="1084898"/>
                  <a:pt x="180023" y="1084898"/>
                  <a:pt x="215265" y="1084898"/>
                </a:cubicBezTo>
                <a:cubicBezTo>
                  <a:pt x="215265" y="1046797"/>
                  <a:pt x="212408" y="1010603"/>
                  <a:pt x="216218" y="975360"/>
                </a:cubicBezTo>
                <a:cubicBezTo>
                  <a:pt x="221933" y="925830"/>
                  <a:pt x="203835" y="893445"/>
                  <a:pt x="158115" y="875347"/>
                </a:cubicBezTo>
                <a:close/>
                <a:moveTo>
                  <a:pt x="215265" y="1448753"/>
                </a:moveTo>
                <a:cubicBezTo>
                  <a:pt x="215265" y="1334453"/>
                  <a:pt x="215265" y="1225868"/>
                  <a:pt x="215265" y="1114425"/>
                </a:cubicBezTo>
                <a:cubicBezTo>
                  <a:pt x="180975" y="1114425"/>
                  <a:pt x="148590" y="1114425"/>
                  <a:pt x="118110" y="1114425"/>
                </a:cubicBezTo>
                <a:cubicBezTo>
                  <a:pt x="118110" y="1227773"/>
                  <a:pt x="118110" y="1338263"/>
                  <a:pt x="118110" y="1448753"/>
                </a:cubicBezTo>
                <a:cubicBezTo>
                  <a:pt x="151448" y="1448753"/>
                  <a:pt x="180975" y="1448753"/>
                  <a:pt x="215265" y="1448753"/>
                </a:cubicBezTo>
                <a:close/>
                <a:moveTo>
                  <a:pt x="236220" y="1113473"/>
                </a:moveTo>
                <a:cubicBezTo>
                  <a:pt x="236220" y="1225868"/>
                  <a:pt x="236220" y="1337310"/>
                  <a:pt x="236220" y="1447800"/>
                </a:cubicBezTo>
                <a:cubicBezTo>
                  <a:pt x="263843" y="1447800"/>
                  <a:pt x="288608" y="1447800"/>
                  <a:pt x="313373" y="1447800"/>
                </a:cubicBezTo>
                <a:cubicBezTo>
                  <a:pt x="313373" y="1335405"/>
                  <a:pt x="313373" y="1224915"/>
                  <a:pt x="313373" y="1113473"/>
                </a:cubicBezTo>
                <a:cubicBezTo>
                  <a:pt x="286703" y="1113473"/>
                  <a:pt x="262890" y="1113473"/>
                  <a:pt x="236220" y="1113473"/>
                </a:cubicBezTo>
                <a:close/>
                <a:moveTo>
                  <a:pt x="89535" y="1448753"/>
                </a:moveTo>
                <a:cubicBezTo>
                  <a:pt x="89535" y="1333500"/>
                  <a:pt x="89535" y="1223963"/>
                  <a:pt x="89535" y="1114425"/>
                </a:cubicBezTo>
                <a:cubicBezTo>
                  <a:pt x="63818" y="1114425"/>
                  <a:pt x="42863" y="1114425"/>
                  <a:pt x="20003" y="1114425"/>
                </a:cubicBezTo>
                <a:cubicBezTo>
                  <a:pt x="20003" y="1226820"/>
                  <a:pt x="20003" y="1337310"/>
                  <a:pt x="20003" y="1448753"/>
                </a:cubicBezTo>
                <a:cubicBezTo>
                  <a:pt x="44768" y="1448753"/>
                  <a:pt x="66675" y="1448753"/>
                  <a:pt x="89535" y="1448753"/>
                </a:cubicBezTo>
                <a:close/>
                <a:moveTo>
                  <a:pt x="135255" y="742950"/>
                </a:moveTo>
                <a:cubicBezTo>
                  <a:pt x="135255" y="615315"/>
                  <a:pt x="135255" y="491490"/>
                  <a:pt x="135255" y="366713"/>
                </a:cubicBezTo>
                <a:cubicBezTo>
                  <a:pt x="115253" y="366713"/>
                  <a:pt x="98108" y="366713"/>
                  <a:pt x="76200" y="366713"/>
                </a:cubicBezTo>
                <a:cubicBezTo>
                  <a:pt x="76200" y="457200"/>
                  <a:pt x="80010" y="545783"/>
                  <a:pt x="75248" y="633413"/>
                </a:cubicBezTo>
                <a:cubicBezTo>
                  <a:pt x="71438" y="685800"/>
                  <a:pt x="94298" y="715328"/>
                  <a:pt x="135255" y="742950"/>
                </a:cubicBezTo>
                <a:close/>
                <a:moveTo>
                  <a:pt x="154305" y="367665"/>
                </a:moveTo>
                <a:cubicBezTo>
                  <a:pt x="154305" y="497205"/>
                  <a:pt x="153353" y="625793"/>
                  <a:pt x="156210" y="753428"/>
                </a:cubicBezTo>
                <a:cubicBezTo>
                  <a:pt x="156210" y="770572"/>
                  <a:pt x="176213" y="787718"/>
                  <a:pt x="194310" y="816293"/>
                </a:cubicBezTo>
                <a:cubicBezTo>
                  <a:pt x="194310" y="656273"/>
                  <a:pt x="194310" y="511492"/>
                  <a:pt x="194310" y="365760"/>
                </a:cubicBezTo>
                <a:cubicBezTo>
                  <a:pt x="180023" y="365760"/>
                  <a:pt x="169545" y="366713"/>
                  <a:pt x="154305" y="367665"/>
                </a:cubicBezTo>
                <a:close/>
                <a:moveTo>
                  <a:pt x="176213" y="1740218"/>
                </a:moveTo>
                <a:cubicBezTo>
                  <a:pt x="122873" y="1740218"/>
                  <a:pt x="71438" y="1740218"/>
                  <a:pt x="20955" y="1740218"/>
                </a:cubicBezTo>
                <a:cubicBezTo>
                  <a:pt x="20955" y="1774508"/>
                  <a:pt x="20955" y="1804988"/>
                  <a:pt x="20955" y="1836420"/>
                </a:cubicBezTo>
                <a:cubicBezTo>
                  <a:pt x="74295" y="1836420"/>
                  <a:pt x="124778" y="1836420"/>
                  <a:pt x="176213" y="1836420"/>
                </a:cubicBezTo>
                <a:cubicBezTo>
                  <a:pt x="176213" y="1803083"/>
                  <a:pt x="176213" y="1772603"/>
                  <a:pt x="176213" y="1740218"/>
                </a:cubicBezTo>
                <a:close/>
                <a:moveTo>
                  <a:pt x="155258" y="1618298"/>
                </a:moveTo>
                <a:cubicBezTo>
                  <a:pt x="155258" y="1651635"/>
                  <a:pt x="155258" y="1682115"/>
                  <a:pt x="155258" y="1713548"/>
                </a:cubicBezTo>
                <a:cubicBezTo>
                  <a:pt x="209550" y="1713548"/>
                  <a:pt x="260985" y="1713548"/>
                  <a:pt x="311468" y="1713548"/>
                </a:cubicBezTo>
                <a:cubicBezTo>
                  <a:pt x="311468" y="1679258"/>
                  <a:pt x="311468" y="1648778"/>
                  <a:pt x="311468" y="1618298"/>
                </a:cubicBezTo>
                <a:cubicBezTo>
                  <a:pt x="257175" y="1618298"/>
                  <a:pt x="207645" y="1618298"/>
                  <a:pt x="155258" y="1618298"/>
                </a:cubicBezTo>
                <a:close/>
                <a:moveTo>
                  <a:pt x="87630" y="1595438"/>
                </a:moveTo>
                <a:cubicBezTo>
                  <a:pt x="140970" y="1595438"/>
                  <a:pt x="191453" y="1595438"/>
                  <a:pt x="243840" y="1595438"/>
                </a:cubicBezTo>
                <a:cubicBezTo>
                  <a:pt x="243840" y="1563053"/>
                  <a:pt x="243840" y="1531620"/>
                  <a:pt x="243840" y="1501140"/>
                </a:cubicBezTo>
                <a:cubicBezTo>
                  <a:pt x="190500" y="1501140"/>
                  <a:pt x="139065" y="1501140"/>
                  <a:pt x="87630" y="1501140"/>
                </a:cubicBezTo>
                <a:cubicBezTo>
                  <a:pt x="87630" y="1533525"/>
                  <a:pt x="87630" y="1563053"/>
                  <a:pt x="87630" y="1595438"/>
                </a:cubicBezTo>
                <a:close/>
                <a:moveTo>
                  <a:pt x="244793" y="1861185"/>
                </a:moveTo>
                <a:cubicBezTo>
                  <a:pt x="190500" y="1861185"/>
                  <a:pt x="140970" y="1861185"/>
                  <a:pt x="89535" y="1861185"/>
                </a:cubicBezTo>
                <a:cubicBezTo>
                  <a:pt x="89535" y="1894523"/>
                  <a:pt x="89535" y="1924050"/>
                  <a:pt x="89535" y="1955482"/>
                </a:cubicBezTo>
                <a:cubicBezTo>
                  <a:pt x="142875" y="1955482"/>
                  <a:pt x="192405" y="1955482"/>
                  <a:pt x="244793" y="1955482"/>
                </a:cubicBezTo>
                <a:cubicBezTo>
                  <a:pt x="244793" y="1924050"/>
                  <a:pt x="244793" y="1894523"/>
                  <a:pt x="244793" y="1861185"/>
                </a:cubicBezTo>
                <a:close/>
                <a:moveTo>
                  <a:pt x="40958" y="659130"/>
                </a:moveTo>
                <a:cubicBezTo>
                  <a:pt x="44768" y="657225"/>
                  <a:pt x="48578" y="654368"/>
                  <a:pt x="53340" y="652463"/>
                </a:cubicBezTo>
                <a:cubicBezTo>
                  <a:pt x="53340" y="558165"/>
                  <a:pt x="53340" y="463867"/>
                  <a:pt x="53340" y="369570"/>
                </a:cubicBezTo>
                <a:cubicBezTo>
                  <a:pt x="22860" y="357188"/>
                  <a:pt x="17145" y="371475"/>
                  <a:pt x="17145" y="396240"/>
                </a:cubicBezTo>
                <a:cubicBezTo>
                  <a:pt x="18098" y="463867"/>
                  <a:pt x="15240" y="531495"/>
                  <a:pt x="18098" y="599123"/>
                </a:cubicBezTo>
                <a:cubicBezTo>
                  <a:pt x="19050" y="620078"/>
                  <a:pt x="33338" y="640080"/>
                  <a:pt x="40958" y="659130"/>
                </a:cubicBezTo>
                <a:close/>
                <a:moveTo>
                  <a:pt x="178118" y="2103120"/>
                </a:moveTo>
                <a:cubicBezTo>
                  <a:pt x="121920" y="2103120"/>
                  <a:pt x="71438" y="2103120"/>
                  <a:pt x="21908" y="2103120"/>
                </a:cubicBezTo>
                <a:cubicBezTo>
                  <a:pt x="21908" y="2136458"/>
                  <a:pt x="21908" y="2165985"/>
                  <a:pt x="21908" y="2197418"/>
                </a:cubicBezTo>
                <a:cubicBezTo>
                  <a:pt x="74295" y="2197418"/>
                  <a:pt x="123825" y="2197418"/>
                  <a:pt x="175260" y="2197418"/>
                </a:cubicBezTo>
                <a:cubicBezTo>
                  <a:pt x="176213" y="2189798"/>
                  <a:pt x="178118" y="2183130"/>
                  <a:pt x="178118" y="2177415"/>
                </a:cubicBezTo>
                <a:cubicBezTo>
                  <a:pt x="178118" y="2153603"/>
                  <a:pt x="178118" y="2129790"/>
                  <a:pt x="178118" y="2103120"/>
                </a:cubicBezTo>
                <a:close/>
                <a:moveTo>
                  <a:pt x="313373" y="1086803"/>
                </a:moveTo>
                <a:cubicBezTo>
                  <a:pt x="320993" y="989647"/>
                  <a:pt x="316230" y="981075"/>
                  <a:pt x="238125" y="942022"/>
                </a:cubicBezTo>
                <a:cubicBezTo>
                  <a:pt x="238125" y="989647"/>
                  <a:pt x="238125" y="1037272"/>
                  <a:pt x="238125" y="1086803"/>
                </a:cubicBezTo>
                <a:cubicBezTo>
                  <a:pt x="263843" y="1086803"/>
                  <a:pt x="287655" y="1086803"/>
                  <a:pt x="313373" y="1086803"/>
                </a:cubicBezTo>
                <a:close/>
                <a:moveTo>
                  <a:pt x="133350" y="339090"/>
                </a:moveTo>
                <a:cubicBezTo>
                  <a:pt x="146685" y="225742"/>
                  <a:pt x="140018" y="207645"/>
                  <a:pt x="79058" y="186690"/>
                </a:cubicBezTo>
                <a:cubicBezTo>
                  <a:pt x="79058" y="236220"/>
                  <a:pt x="79058" y="286703"/>
                  <a:pt x="79058" y="339090"/>
                </a:cubicBezTo>
                <a:cubicBezTo>
                  <a:pt x="97155" y="339090"/>
                  <a:pt x="113348" y="339090"/>
                  <a:pt x="133350" y="339090"/>
                </a:cubicBezTo>
                <a:close/>
                <a:moveTo>
                  <a:pt x="33338" y="140970"/>
                </a:moveTo>
                <a:cubicBezTo>
                  <a:pt x="28575" y="141923"/>
                  <a:pt x="23813" y="142875"/>
                  <a:pt x="20003" y="142875"/>
                </a:cubicBezTo>
                <a:cubicBezTo>
                  <a:pt x="20003" y="207645"/>
                  <a:pt x="20003" y="271463"/>
                  <a:pt x="20003" y="346710"/>
                </a:cubicBezTo>
                <a:cubicBezTo>
                  <a:pt x="35243" y="337185"/>
                  <a:pt x="53340" y="330517"/>
                  <a:pt x="52388" y="325755"/>
                </a:cubicBezTo>
                <a:cubicBezTo>
                  <a:pt x="44768" y="263842"/>
                  <a:pt x="75248" y="197167"/>
                  <a:pt x="33338" y="140970"/>
                </a:cubicBezTo>
                <a:close/>
                <a:moveTo>
                  <a:pt x="130493" y="1713548"/>
                </a:moveTo>
                <a:cubicBezTo>
                  <a:pt x="130493" y="1678305"/>
                  <a:pt x="130493" y="1647825"/>
                  <a:pt x="130493" y="1614488"/>
                </a:cubicBezTo>
                <a:cubicBezTo>
                  <a:pt x="113348" y="1616393"/>
                  <a:pt x="100013" y="1618298"/>
                  <a:pt x="87630" y="1619250"/>
                </a:cubicBezTo>
                <a:cubicBezTo>
                  <a:pt x="87630" y="1652588"/>
                  <a:pt x="87630" y="1682115"/>
                  <a:pt x="87630" y="1713548"/>
                </a:cubicBezTo>
                <a:cubicBezTo>
                  <a:pt x="101918" y="1713548"/>
                  <a:pt x="115253" y="1713548"/>
                  <a:pt x="130493" y="1713548"/>
                </a:cubicBezTo>
                <a:close/>
                <a:moveTo>
                  <a:pt x="312420" y="2099310"/>
                </a:moveTo>
                <a:cubicBezTo>
                  <a:pt x="295275" y="2101215"/>
                  <a:pt x="281940" y="2102168"/>
                  <a:pt x="269558" y="2103120"/>
                </a:cubicBezTo>
                <a:cubicBezTo>
                  <a:pt x="269558" y="2136458"/>
                  <a:pt x="269558" y="2165985"/>
                  <a:pt x="269558" y="2196465"/>
                </a:cubicBezTo>
                <a:cubicBezTo>
                  <a:pt x="284798" y="2196465"/>
                  <a:pt x="297180" y="2196465"/>
                  <a:pt x="312420" y="2196465"/>
                </a:cubicBezTo>
                <a:cubicBezTo>
                  <a:pt x="312420" y="2164080"/>
                  <a:pt x="312420" y="2135505"/>
                  <a:pt x="312420" y="2099310"/>
                </a:cubicBezTo>
                <a:close/>
                <a:moveTo>
                  <a:pt x="244793" y="1975485"/>
                </a:moveTo>
                <a:cubicBezTo>
                  <a:pt x="226695" y="1977390"/>
                  <a:pt x="213360" y="1979295"/>
                  <a:pt x="200978" y="1980248"/>
                </a:cubicBezTo>
                <a:cubicBezTo>
                  <a:pt x="200978" y="2013585"/>
                  <a:pt x="200978" y="2043113"/>
                  <a:pt x="200978" y="2073593"/>
                </a:cubicBezTo>
                <a:cubicBezTo>
                  <a:pt x="217170" y="2073593"/>
                  <a:pt x="230505" y="2073593"/>
                  <a:pt x="244793" y="2073593"/>
                </a:cubicBezTo>
                <a:cubicBezTo>
                  <a:pt x="244793" y="2042160"/>
                  <a:pt x="244793" y="2012632"/>
                  <a:pt x="244793" y="1975485"/>
                </a:cubicBezTo>
                <a:close/>
                <a:moveTo>
                  <a:pt x="202883" y="2101215"/>
                </a:moveTo>
                <a:cubicBezTo>
                  <a:pt x="202883" y="2135505"/>
                  <a:pt x="202883" y="2165985"/>
                  <a:pt x="202883" y="2196465"/>
                </a:cubicBezTo>
                <a:cubicBezTo>
                  <a:pt x="218123" y="2196465"/>
                  <a:pt x="229553" y="2196465"/>
                  <a:pt x="243840" y="2196465"/>
                </a:cubicBezTo>
                <a:cubicBezTo>
                  <a:pt x="243840" y="2164080"/>
                  <a:pt x="243840" y="2132648"/>
                  <a:pt x="243840" y="2101215"/>
                </a:cubicBezTo>
                <a:cubicBezTo>
                  <a:pt x="229553" y="2101215"/>
                  <a:pt x="218123" y="2101215"/>
                  <a:pt x="202883" y="2101215"/>
                </a:cubicBezTo>
                <a:close/>
                <a:moveTo>
                  <a:pt x="270510" y="1979295"/>
                </a:moveTo>
                <a:cubicBezTo>
                  <a:pt x="270510" y="2014538"/>
                  <a:pt x="270510" y="2045018"/>
                  <a:pt x="270510" y="2078355"/>
                </a:cubicBezTo>
                <a:cubicBezTo>
                  <a:pt x="287655" y="2076450"/>
                  <a:pt x="300038" y="2075498"/>
                  <a:pt x="312420" y="2073593"/>
                </a:cubicBezTo>
                <a:cubicBezTo>
                  <a:pt x="312420" y="2039303"/>
                  <a:pt x="312420" y="2009775"/>
                  <a:pt x="312420" y="1979295"/>
                </a:cubicBezTo>
                <a:cubicBezTo>
                  <a:pt x="297180" y="1979295"/>
                  <a:pt x="284798" y="1979295"/>
                  <a:pt x="270510" y="1979295"/>
                </a:cubicBezTo>
                <a:close/>
                <a:moveTo>
                  <a:pt x="313373" y="1741170"/>
                </a:moveTo>
                <a:cubicBezTo>
                  <a:pt x="296228" y="1741170"/>
                  <a:pt x="281940" y="1741170"/>
                  <a:pt x="268605" y="1741170"/>
                </a:cubicBezTo>
                <a:cubicBezTo>
                  <a:pt x="268605" y="1774508"/>
                  <a:pt x="268605" y="1804988"/>
                  <a:pt x="268605" y="1836420"/>
                </a:cubicBezTo>
                <a:cubicBezTo>
                  <a:pt x="283845" y="1836420"/>
                  <a:pt x="297180" y="1836420"/>
                  <a:pt x="313373" y="1836420"/>
                </a:cubicBezTo>
                <a:cubicBezTo>
                  <a:pt x="313373" y="1803083"/>
                  <a:pt x="313373" y="1772603"/>
                  <a:pt x="313373" y="1741170"/>
                </a:cubicBezTo>
                <a:close/>
                <a:moveTo>
                  <a:pt x="268605" y="1499235"/>
                </a:moveTo>
                <a:cubicBezTo>
                  <a:pt x="268605" y="1533525"/>
                  <a:pt x="268605" y="1564005"/>
                  <a:pt x="268605" y="1594485"/>
                </a:cubicBezTo>
                <a:cubicBezTo>
                  <a:pt x="284798" y="1594485"/>
                  <a:pt x="298133" y="1594485"/>
                  <a:pt x="312420" y="1594485"/>
                </a:cubicBezTo>
                <a:cubicBezTo>
                  <a:pt x="312420" y="1561148"/>
                  <a:pt x="312420" y="1530668"/>
                  <a:pt x="312420" y="1499235"/>
                </a:cubicBezTo>
                <a:cubicBezTo>
                  <a:pt x="298133" y="1499235"/>
                  <a:pt x="285750" y="1499235"/>
                  <a:pt x="268605" y="1499235"/>
                </a:cubicBezTo>
                <a:close/>
                <a:moveTo>
                  <a:pt x="62865" y="1595438"/>
                </a:moveTo>
                <a:cubicBezTo>
                  <a:pt x="62865" y="1561148"/>
                  <a:pt x="62865" y="1531620"/>
                  <a:pt x="62865" y="1500188"/>
                </a:cubicBezTo>
                <a:cubicBezTo>
                  <a:pt x="47625" y="1500188"/>
                  <a:pt x="34290" y="1500188"/>
                  <a:pt x="20003" y="1500188"/>
                </a:cubicBezTo>
                <a:cubicBezTo>
                  <a:pt x="20003" y="1533525"/>
                  <a:pt x="20003" y="1564005"/>
                  <a:pt x="20003" y="1595438"/>
                </a:cubicBezTo>
                <a:cubicBezTo>
                  <a:pt x="36195" y="1595438"/>
                  <a:pt x="47625" y="1595438"/>
                  <a:pt x="62865" y="1595438"/>
                </a:cubicBezTo>
                <a:close/>
                <a:moveTo>
                  <a:pt x="157163" y="2435543"/>
                </a:moveTo>
                <a:cubicBezTo>
                  <a:pt x="210503" y="2435543"/>
                  <a:pt x="258128" y="2435543"/>
                  <a:pt x="308610" y="2435543"/>
                </a:cubicBezTo>
                <a:cubicBezTo>
                  <a:pt x="308610" y="2402205"/>
                  <a:pt x="308610" y="2372678"/>
                  <a:pt x="308610" y="2342198"/>
                </a:cubicBezTo>
                <a:cubicBezTo>
                  <a:pt x="256223" y="2342198"/>
                  <a:pt x="208598" y="2342198"/>
                  <a:pt x="157163" y="2342198"/>
                </a:cubicBezTo>
                <a:cubicBezTo>
                  <a:pt x="157163" y="2373630"/>
                  <a:pt x="157163" y="2403158"/>
                  <a:pt x="157163" y="2435543"/>
                </a:cubicBezTo>
                <a:close/>
                <a:moveTo>
                  <a:pt x="63818" y="1862138"/>
                </a:moveTo>
                <a:cubicBezTo>
                  <a:pt x="46673" y="1862138"/>
                  <a:pt x="34290" y="1862138"/>
                  <a:pt x="20003" y="1862138"/>
                </a:cubicBezTo>
                <a:cubicBezTo>
                  <a:pt x="20003" y="1894523"/>
                  <a:pt x="20003" y="1924050"/>
                  <a:pt x="20003" y="1954530"/>
                </a:cubicBezTo>
                <a:cubicBezTo>
                  <a:pt x="35243" y="1954530"/>
                  <a:pt x="48578" y="1954530"/>
                  <a:pt x="63818" y="1954530"/>
                </a:cubicBezTo>
                <a:cubicBezTo>
                  <a:pt x="63818" y="1923098"/>
                  <a:pt x="63818" y="1895475"/>
                  <a:pt x="63818" y="1862138"/>
                </a:cubicBezTo>
                <a:close/>
                <a:moveTo>
                  <a:pt x="21908" y="2225993"/>
                </a:moveTo>
                <a:cubicBezTo>
                  <a:pt x="21908" y="2253615"/>
                  <a:pt x="21908" y="2282190"/>
                  <a:pt x="21908" y="2310765"/>
                </a:cubicBezTo>
                <a:cubicBezTo>
                  <a:pt x="63818" y="2324100"/>
                  <a:pt x="62865" y="2297430"/>
                  <a:pt x="61913" y="2270760"/>
                </a:cubicBezTo>
                <a:cubicBezTo>
                  <a:pt x="61913" y="2245995"/>
                  <a:pt x="72390" y="2212658"/>
                  <a:pt x="21908" y="2225993"/>
                </a:cubicBezTo>
                <a:close/>
                <a:moveTo>
                  <a:pt x="157163" y="242888"/>
                </a:moveTo>
                <a:cubicBezTo>
                  <a:pt x="151448" y="340995"/>
                  <a:pt x="151448" y="340995"/>
                  <a:pt x="195263" y="334328"/>
                </a:cubicBezTo>
                <a:cubicBezTo>
                  <a:pt x="193358" y="300990"/>
                  <a:pt x="211455" y="260033"/>
                  <a:pt x="157163" y="242888"/>
                </a:cubicBezTo>
                <a:close/>
                <a:moveTo>
                  <a:pt x="268605" y="1861185"/>
                </a:moveTo>
                <a:cubicBezTo>
                  <a:pt x="268605" y="1892618"/>
                  <a:pt x="268605" y="1922145"/>
                  <a:pt x="268605" y="1953578"/>
                </a:cubicBezTo>
                <a:cubicBezTo>
                  <a:pt x="283845" y="1953578"/>
                  <a:pt x="297180" y="1953578"/>
                  <a:pt x="312420" y="1953578"/>
                </a:cubicBezTo>
                <a:cubicBezTo>
                  <a:pt x="312420" y="1922145"/>
                  <a:pt x="312420" y="1892618"/>
                  <a:pt x="312420" y="1861185"/>
                </a:cubicBezTo>
                <a:cubicBezTo>
                  <a:pt x="297180" y="1861185"/>
                  <a:pt x="283845" y="1861185"/>
                  <a:pt x="268605" y="1861185"/>
                </a:cubicBezTo>
                <a:close/>
                <a:moveTo>
                  <a:pt x="90488" y="2223135"/>
                </a:moveTo>
                <a:cubicBezTo>
                  <a:pt x="90488" y="2255520"/>
                  <a:pt x="90488" y="2283143"/>
                  <a:pt x="90488" y="2312670"/>
                </a:cubicBezTo>
                <a:cubicBezTo>
                  <a:pt x="142875" y="2312670"/>
                  <a:pt x="192405" y="2312670"/>
                  <a:pt x="242888" y="2312670"/>
                </a:cubicBezTo>
                <a:cubicBezTo>
                  <a:pt x="242888" y="2281238"/>
                  <a:pt x="242888" y="2252663"/>
                  <a:pt x="242888" y="2223135"/>
                </a:cubicBezTo>
                <a:cubicBezTo>
                  <a:pt x="190500" y="2223135"/>
                  <a:pt x="141923" y="2223135"/>
                  <a:pt x="90488" y="2223135"/>
                </a:cubicBezTo>
                <a:close/>
                <a:moveTo>
                  <a:pt x="126683" y="2436495"/>
                </a:moveTo>
                <a:cubicBezTo>
                  <a:pt x="126683" y="2402205"/>
                  <a:pt x="126683" y="2371725"/>
                  <a:pt x="126683" y="2336483"/>
                </a:cubicBezTo>
                <a:cubicBezTo>
                  <a:pt x="111443" y="2341245"/>
                  <a:pt x="90488" y="2343150"/>
                  <a:pt x="90488" y="2346960"/>
                </a:cubicBezTo>
                <a:cubicBezTo>
                  <a:pt x="87630" y="2376488"/>
                  <a:pt x="88583" y="2405063"/>
                  <a:pt x="88583" y="2436495"/>
                </a:cubicBezTo>
                <a:cubicBezTo>
                  <a:pt x="102870" y="2436495"/>
                  <a:pt x="113348" y="2436495"/>
                  <a:pt x="126683" y="2436495"/>
                </a:cubicBezTo>
                <a:close/>
              </a:path>
            </a:pathLst>
          </a:custGeom>
          <a:gradFill>
            <a:gsLst>
              <a:gs pos="40000">
                <a:schemeClr val="accent6"/>
              </a:gs>
              <a:gs pos="0">
                <a:schemeClr val="accent6"/>
              </a:gs>
              <a:gs pos="100000">
                <a:schemeClr val="accent1"/>
              </a:gs>
            </a:gsLst>
            <a:lin ang="5400000" scaled="1"/>
          </a:gra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B58FD2B-A758-433B-8492-857EF9F766D4}"/>
              </a:ext>
            </a:extLst>
          </p:cNvPr>
          <p:cNvSpPr/>
          <p:nvPr/>
        </p:nvSpPr>
        <p:spPr>
          <a:xfrm>
            <a:off x="7530317" y="786720"/>
            <a:ext cx="315927" cy="1543352"/>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gradFill>
            <a:gsLst>
              <a:gs pos="40000">
                <a:schemeClr val="accent4"/>
              </a:gs>
              <a:gs pos="0">
                <a:schemeClr val="accent4"/>
              </a:gs>
              <a:gs pos="100000">
                <a:schemeClr val="accent1"/>
              </a:gs>
            </a:gsLst>
            <a:lin ang="5400000" scaled="1"/>
          </a:gradFill>
          <a:ln w="9525" cap="flat">
            <a:noFill/>
            <a:prstDash val="solid"/>
            <a:miter/>
          </a:ln>
        </p:spPr>
        <p:txBody>
          <a:bodyPr wrap="square" rtlCol="0" anchor="ctr">
            <a:noAutofit/>
          </a:bodyPr>
          <a:lstStyle/>
          <a:p>
            <a:endParaRPr lang="en-US" dirty="0"/>
          </a:p>
        </p:txBody>
      </p:sp>
      <p:sp>
        <p:nvSpPr>
          <p:cNvPr id="47" name="Freeform: Shape 46">
            <a:extLst>
              <a:ext uri="{FF2B5EF4-FFF2-40B4-BE49-F238E27FC236}">
                <a16:creationId xmlns:a16="http://schemas.microsoft.com/office/drawing/2014/main" id="{FE216337-D7BC-4F95-9BB3-798E8143A6F0}"/>
              </a:ext>
            </a:extLst>
          </p:cNvPr>
          <p:cNvSpPr/>
          <p:nvPr/>
        </p:nvSpPr>
        <p:spPr>
          <a:xfrm>
            <a:off x="5645565" y="981663"/>
            <a:ext cx="385809" cy="1348409"/>
          </a:xfrm>
          <a:custGeom>
            <a:avLst/>
            <a:gdLst>
              <a:gd name="connsiteX0" fmla="*/ 342995 w 577665"/>
              <a:gd name="connsiteY0" fmla="*/ 1531565 h 1976576"/>
              <a:gd name="connsiteX1" fmla="*/ 342995 w 577665"/>
              <a:gd name="connsiteY1" fmla="*/ 1585857 h 1976576"/>
              <a:gd name="connsiteX2" fmla="*/ 451295 w 577665"/>
              <a:gd name="connsiteY2" fmla="*/ 1585857 h 1976576"/>
              <a:gd name="connsiteX3" fmla="*/ 451295 w 577665"/>
              <a:gd name="connsiteY3" fmla="*/ 1531565 h 1976576"/>
              <a:gd name="connsiteX4" fmla="*/ 126370 w 577665"/>
              <a:gd name="connsiteY4" fmla="*/ 1526871 h 1976576"/>
              <a:gd name="connsiteX5" fmla="*/ 126370 w 577665"/>
              <a:gd name="connsiteY5" fmla="*/ 1581163 h 1976576"/>
              <a:gd name="connsiteX6" fmla="*/ 234670 w 577665"/>
              <a:gd name="connsiteY6" fmla="*/ 1581163 h 1976576"/>
              <a:gd name="connsiteX7" fmla="*/ 234670 w 577665"/>
              <a:gd name="connsiteY7" fmla="*/ 1526871 h 1976576"/>
              <a:gd name="connsiteX8" fmla="*/ 342995 w 577665"/>
              <a:gd name="connsiteY8" fmla="*/ 1409581 h 1976576"/>
              <a:gd name="connsiteX9" fmla="*/ 342995 w 577665"/>
              <a:gd name="connsiteY9" fmla="*/ 1463873 h 1976576"/>
              <a:gd name="connsiteX10" fmla="*/ 451295 w 577665"/>
              <a:gd name="connsiteY10" fmla="*/ 1463873 h 1976576"/>
              <a:gd name="connsiteX11" fmla="*/ 451295 w 577665"/>
              <a:gd name="connsiteY11" fmla="*/ 1409581 h 1976576"/>
              <a:gd name="connsiteX12" fmla="*/ 126370 w 577665"/>
              <a:gd name="connsiteY12" fmla="*/ 1404887 h 1976576"/>
              <a:gd name="connsiteX13" fmla="*/ 126370 w 577665"/>
              <a:gd name="connsiteY13" fmla="*/ 1459180 h 1976576"/>
              <a:gd name="connsiteX14" fmla="*/ 234670 w 577665"/>
              <a:gd name="connsiteY14" fmla="*/ 1459180 h 1976576"/>
              <a:gd name="connsiteX15" fmla="*/ 234670 w 577665"/>
              <a:gd name="connsiteY15" fmla="*/ 1404887 h 1976576"/>
              <a:gd name="connsiteX16" fmla="*/ 342995 w 577665"/>
              <a:gd name="connsiteY16" fmla="*/ 1287599 h 1976576"/>
              <a:gd name="connsiteX17" fmla="*/ 342995 w 577665"/>
              <a:gd name="connsiteY17" fmla="*/ 1341892 h 1976576"/>
              <a:gd name="connsiteX18" fmla="*/ 451295 w 577665"/>
              <a:gd name="connsiteY18" fmla="*/ 1341892 h 1976576"/>
              <a:gd name="connsiteX19" fmla="*/ 451295 w 577665"/>
              <a:gd name="connsiteY19" fmla="*/ 1287599 h 1976576"/>
              <a:gd name="connsiteX20" fmla="*/ 126370 w 577665"/>
              <a:gd name="connsiteY20" fmla="*/ 1282905 h 1976576"/>
              <a:gd name="connsiteX21" fmla="*/ 126370 w 577665"/>
              <a:gd name="connsiteY21" fmla="*/ 1337198 h 1976576"/>
              <a:gd name="connsiteX22" fmla="*/ 234670 w 577665"/>
              <a:gd name="connsiteY22" fmla="*/ 1337198 h 1976576"/>
              <a:gd name="connsiteX23" fmla="*/ 234670 w 577665"/>
              <a:gd name="connsiteY23" fmla="*/ 1282905 h 1976576"/>
              <a:gd name="connsiteX24" fmla="*/ 342995 w 577665"/>
              <a:gd name="connsiteY24" fmla="*/ 1165617 h 1976576"/>
              <a:gd name="connsiteX25" fmla="*/ 342995 w 577665"/>
              <a:gd name="connsiteY25" fmla="*/ 1219910 h 1976576"/>
              <a:gd name="connsiteX26" fmla="*/ 451295 w 577665"/>
              <a:gd name="connsiteY26" fmla="*/ 1219910 h 1976576"/>
              <a:gd name="connsiteX27" fmla="*/ 451295 w 577665"/>
              <a:gd name="connsiteY27" fmla="*/ 1165617 h 1976576"/>
              <a:gd name="connsiteX28" fmla="*/ 126370 w 577665"/>
              <a:gd name="connsiteY28" fmla="*/ 1160924 h 1976576"/>
              <a:gd name="connsiteX29" fmla="*/ 126370 w 577665"/>
              <a:gd name="connsiteY29" fmla="*/ 1215216 h 1976576"/>
              <a:gd name="connsiteX30" fmla="*/ 234670 w 577665"/>
              <a:gd name="connsiteY30" fmla="*/ 1215216 h 1976576"/>
              <a:gd name="connsiteX31" fmla="*/ 234670 w 577665"/>
              <a:gd name="connsiteY31" fmla="*/ 1160924 h 1976576"/>
              <a:gd name="connsiteX32" fmla="*/ 342995 w 577665"/>
              <a:gd name="connsiteY32" fmla="*/ 1043636 h 1976576"/>
              <a:gd name="connsiteX33" fmla="*/ 342995 w 577665"/>
              <a:gd name="connsiteY33" fmla="*/ 1097928 h 1976576"/>
              <a:gd name="connsiteX34" fmla="*/ 451295 w 577665"/>
              <a:gd name="connsiteY34" fmla="*/ 1097928 h 1976576"/>
              <a:gd name="connsiteX35" fmla="*/ 451295 w 577665"/>
              <a:gd name="connsiteY35" fmla="*/ 1043636 h 1976576"/>
              <a:gd name="connsiteX36" fmla="*/ 126370 w 577665"/>
              <a:gd name="connsiteY36" fmla="*/ 1038942 h 1976576"/>
              <a:gd name="connsiteX37" fmla="*/ 126370 w 577665"/>
              <a:gd name="connsiteY37" fmla="*/ 1093234 h 1976576"/>
              <a:gd name="connsiteX38" fmla="*/ 234670 w 577665"/>
              <a:gd name="connsiteY38" fmla="*/ 1093234 h 1976576"/>
              <a:gd name="connsiteX39" fmla="*/ 234670 w 577665"/>
              <a:gd name="connsiteY39" fmla="*/ 1038942 h 1976576"/>
              <a:gd name="connsiteX40" fmla="*/ 342995 w 577665"/>
              <a:gd name="connsiteY40" fmla="*/ 921654 h 1976576"/>
              <a:gd name="connsiteX41" fmla="*/ 342995 w 577665"/>
              <a:gd name="connsiteY41" fmla="*/ 975946 h 1976576"/>
              <a:gd name="connsiteX42" fmla="*/ 451295 w 577665"/>
              <a:gd name="connsiteY42" fmla="*/ 975946 h 1976576"/>
              <a:gd name="connsiteX43" fmla="*/ 451295 w 577665"/>
              <a:gd name="connsiteY43" fmla="*/ 921654 h 1976576"/>
              <a:gd name="connsiteX44" fmla="*/ 126370 w 577665"/>
              <a:gd name="connsiteY44" fmla="*/ 916960 h 1976576"/>
              <a:gd name="connsiteX45" fmla="*/ 126370 w 577665"/>
              <a:gd name="connsiteY45" fmla="*/ 971252 h 1976576"/>
              <a:gd name="connsiteX46" fmla="*/ 234670 w 577665"/>
              <a:gd name="connsiteY46" fmla="*/ 971252 h 1976576"/>
              <a:gd name="connsiteX47" fmla="*/ 234670 w 577665"/>
              <a:gd name="connsiteY47" fmla="*/ 916960 h 1976576"/>
              <a:gd name="connsiteX48" fmla="*/ 342995 w 577665"/>
              <a:gd name="connsiteY48" fmla="*/ 799672 h 1976576"/>
              <a:gd name="connsiteX49" fmla="*/ 342995 w 577665"/>
              <a:gd name="connsiteY49" fmla="*/ 853964 h 1976576"/>
              <a:gd name="connsiteX50" fmla="*/ 451295 w 577665"/>
              <a:gd name="connsiteY50" fmla="*/ 853964 h 1976576"/>
              <a:gd name="connsiteX51" fmla="*/ 451295 w 577665"/>
              <a:gd name="connsiteY51" fmla="*/ 799672 h 1976576"/>
              <a:gd name="connsiteX52" fmla="*/ 126370 w 577665"/>
              <a:gd name="connsiteY52" fmla="*/ 794978 h 1976576"/>
              <a:gd name="connsiteX53" fmla="*/ 126370 w 577665"/>
              <a:gd name="connsiteY53" fmla="*/ 849270 h 1976576"/>
              <a:gd name="connsiteX54" fmla="*/ 234670 w 577665"/>
              <a:gd name="connsiteY54" fmla="*/ 849270 h 1976576"/>
              <a:gd name="connsiteX55" fmla="*/ 234670 w 577665"/>
              <a:gd name="connsiteY55" fmla="*/ 794978 h 1976576"/>
              <a:gd name="connsiteX56" fmla="*/ 342995 w 577665"/>
              <a:gd name="connsiteY56" fmla="*/ 677690 h 1976576"/>
              <a:gd name="connsiteX57" fmla="*/ 342995 w 577665"/>
              <a:gd name="connsiteY57" fmla="*/ 731982 h 1976576"/>
              <a:gd name="connsiteX58" fmla="*/ 451295 w 577665"/>
              <a:gd name="connsiteY58" fmla="*/ 731982 h 1976576"/>
              <a:gd name="connsiteX59" fmla="*/ 451295 w 577665"/>
              <a:gd name="connsiteY59" fmla="*/ 677690 h 1976576"/>
              <a:gd name="connsiteX60" fmla="*/ 126370 w 577665"/>
              <a:gd name="connsiteY60" fmla="*/ 672996 h 1976576"/>
              <a:gd name="connsiteX61" fmla="*/ 126370 w 577665"/>
              <a:gd name="connsiteY61" fmla="*/ 727289 h 1976576"/>
              <a:gd name="connsiteX62" fmla="*/ 234670 w 577665"/>
              <a:gd name="connsiteY62" fmla="*/ 727289 h 1976576"/>
              <a:gd name="connsiteX63" fmla="*/ 234670 w 577665"/>
              <a:gd name="connsiteY63" fmla="*/ 672996 h 1976576"/>
              <a:gd name="connsiteX64" fmla="*/ 342995 w 577665"/>
              <a:gd name="connsiteY64" fmla="*/ 555708 h 1976576"/>
              <a:gd name="connsiteX65" fmla="*/ 342995 w 577665"/>
              <a:gd name="connsiteY65" fmla="*/ 610000 h 1976576"/>
              <a:gd name="connsiteX66" fmla="*/ 451295 w 577665"/>
              <a:gd name="connsiteY66" fmla="*/ 610000 h 1976576"/>
              <a:gd name="connsiteX67" fmla="*/ 451295 w 577665"/>
              <a:gd name="connsiteY67" fmla="*/ 555708 h 1976576"/>
              <a:gd name="connsiteX68" fmla="*/ 126370 w 577665"/>
              <a:gd name="connsiteY68" fmla="*/ 551014 h 1976576"/>
              <a:gd name="connsiteX69" fmla="*/ 126370 w 577665"/>
              <a:gd name="connsiteY69" fmla="*/ 605307 h 1976576"/>
              <a:gd name="connsiteX70" fmla="*/ 234670 w 577665"/>
              <a:gd name="connsiteY70" fmla="*/ 605307 h 1976576"/>
              <a:gd name="connsiteX71" fmla="*/ 234670 w 577665"/>
              <a:gd name="connsiteY71" fmla="*/ 551014 h 1976576"/>
              <a:gd name="connsiteX72" fmla="*/ 342995 w 577665"/>
              <a:gd name="connsiteY72" fmla="*/ 433726 h 1976576"/>
              <a:gd name="connsiteX73" fmla="*/ 342995 w 577665"/>
              <a:gd name="connsiteY73" fmla="*/ 488019 h 1976576"/>
              <a:gd name="connsiteX74" fmla="*/ 451295 w 577665"/>
              <a:gd name="connsiteY74" fmla="*/ 488019 h 1976576"/>
              <a:gd name="connsiteX75" fmla="*/ 451295 w 577665"/>
              <a:gd name="connsiteY75" fmla="*/ 433726 h 1976576"/>
              <a:gd name="connsiteX76" fmla="*/ 126370 w 577665"/>
              <a:gd name="connsiteY76" fmla="*/ 429032 h 1976576"/>
              <a:gd name="connsiteX77" fmla="*/ 126370 w 577665"/>
              <a:gd name="connsiteY77" fmla="*/ 483325 h 1976576"/>
              <a:gd name="connsiteX78" fmla="*/ 234670 w 577665"/>
              <a:gd name="connsiteY78" fmla="*/ 483325 h 1976576"/>
              <a:gd name="connsiteX79" fmla="*/ 234670 w 577665"/>
              <a:gd name="connsiteY79" fmla="*/ 429032 h 1976576"/>
              <a:gd name="connsiteX80" fmla="*/ 249290 w 577665"/>
              <a:gd name="connsiteY80" fmla="*/ 0 h 1976576"/>
              <a:gd name="connsiteX81" fmla="*/ 328376 w 577665"/>
              <a:gd name="connsiteY81" fmla="*/ 0 h 1976576"/>
              <a:gd name="connsiteX82" fmla="*/ 328376 w 577665"/>
              <a:gd name="connsiteY82" fmla="*/ 178763 h 1976576"/>
              <a:gd name="connsiteX83" fmla="*/ 397145 w 577665"/>
              <a:gd name="connsiteY83" fmla="*/ 178763 h 1976576"/>
              <a:gd name="connsiteX84" fmla="*/ 397145 w 577665"/>
              <a:gd name="connsiteY84" fmla="*/ 299617 h 1976576"/>
              <a:gd name="connsiteX85" fmla="*/ 577665 w 577665"/>
              <a:gd name="connsiteY85" fmla="*/ 299617 h 1976576"/>
              <a:gd name="connsiteX86" fmla="*/ 577665 w 577665"/>
              <a:gd name="connsiteY86" fmla="*/ 1976576 h 1976576"/>
              <a:gd name="connsiteX87" fmla="*/ 379083 w 577665"/>
              <a:gd name="connsiteY87" fmla="*/ 1976576 h 1976576"/>
              <a:gd name="connsiteX88" fmla="*/ 379083 w 577665"/>
              <a:gd name="connsiteY88" fmla="*/ 1654427 h 1976576"/>
              <a:gd name="connsiteX89" fmla="*/ 198582 w 577665"/>
              <a:gd name="connsiteY89" fmla="*/ 1654427 h 1976576"/>
              <a:gd name="connsiteX90" fmla="*/ 198582 w 577665"/>
              <a:gd name="connsiteY90" fmla="*/ 1976576 h 1976576"/>
              <a:gd name="connsiteX91" fmla="*/ 0 w 577665"/>
              <a:gd name="connsiteY91" fmla="*/ 1976576 h 1976576"/>
              <a:gd name="connsiteX92" fmla="*/ 0 w 577665"/>
              <a:gd name="connsiteY92" fmla="*/ 299617 h 1976576"/>
              <a:gd name="connsiteX93" fmla="*/ 180520 w 577665"/>
              <a:gd name="connsiteY93" fmla="*/ 299617 h 1976576"/>
              <a:gd name="connsiteX94" fmla="*/ 180520 w 577665"/>
              <a:gd name="connsiteY94" fmla="*/ 178763 h 1976576"/>
              <a:gd name="connsiteX95" fmla="*/ 249290 w 577665"/>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665" h="1976576">
                <a:moveTo>
                  <a:pt x="342995" y="1531565"/>
                </a:moveTo>
                <a:lnTo>
                  <a:pt x="342995" y="1585857"/>
                </a:lnTo>
                <a:lnTo>
                  <a:pt x="451295" y="1585857"/>
                </a:lnTo>
                <a:lnTo>
                  <a:pt x="451295" y="1531565"/>
                </a:lnTo>
                <a:close/>
                <a:moveTo>
                  <a:pt x="126370" y="1526871"/>
                </a:moveTo>
                <a:lnTo>
                  <a:pt x="126370" y="1581163"/>
                </a:lnTo>
                <a:lnTo>
                  <a:pt x="234670" y="1581163"/>
                </a:lnTo>
                <a:lnTo>
                  <a:pt x="234670" y="1526871"/>
                </a:lnTo>
                <a:close/>
                <a:moveTo>
                  <a:pt x="342995" y="1409581"/>
                </a:moveTo>
                <a:lnTo>
                  <a:pt x="342995" y="1463873"/>
                </a:lnTo>
                <a:lnTo>
                  <a:pt x="451295" y="1463873"/>
                </a:lnTo>
                <a:lnTo>
                  <a:pt x="451295" y="1409581"/>
                </a:lnTo>
                <a:close/>
                <a:moveTo>
                  <a:pt x="126370" y="1404887"/>
                </a:moveTo>
                <a:lnTo>
                  <a:pt x="126370" y="1459180"/>
                </a:lnTo>
                <a:lnTo>
                  <a:pt x="234670" y="1459180"/>
                </a:lnTo>
                <a:lnTo>
                  <a:pt x="234670" y="1404887"/>
                </a:lnTo>
                <a:close/>
                <a:moveTo>
                  <a:pt x="342995" y="1287599"/>
                </a:moveTo>
                <a:lnTo>
                  <a:pt x="342995" y="1341892"/>
                </a:lnTo>
                <a:lnTo>
                  <a:pt x="451295" y="1341892"/>
                </a:lnTo>
                <a:lnTo>
                  <a:pt x="451295" y="1287599"/>
                </a:lnTo>
                <a:close/>
                <a:moveTo>
                  <a:pt x="126370" y="1282905"/>
                </a:moveTo>
                <a:lnTo>
                  <a:pt x="126370" y="1337198"/>
                </a:lnTo>
                <a:lnTo>
                  <a:pt x="234670" y="1337198"/>
                </a:lnTo>
                <a:lnTo>
                  <a:pt x="234670" y="1282905"/>
                </a:lnTo>
                <a:close/>
                <a:moveTo>
                  <a:pt x="342995" y="1165617"/>
                </a:moveTo>
                <a:lnTo>
                  <a:pt x="342995" y="1219910"/>
                </a:lnTo>
                <a:lnTo>
                  <a:pt x="451295" y="1219910"/>
                </a:lnTo>
                <a:lnTo>
                  <a:pt x="451295" y="1165617"/>
                </a:lnTo>
                <a:close/>
                <a:moveTo>
                  <a:pt x="126370" y="1160924"/>
                </a:moveTo>
                <a:lnTo>
                  <a:pt x="126370" y="1215216"/>
                </a:lnTo>
                <a:lnTo>
                  <a:pt x="234670" y="1215216"/>
                </a:lnTo>
                <a:lnTo>
                  <a:pt x="234670" y="1160924"/>
                </a:lnTo>
                <a:close/>
                <a:moveTo>
                  <a:pt x="342995" y="1043636"/>
                </a:moveTo>
                <a:lnTo>
                  <a:pt x="342995" y="1097928"/>
                </a:lnTo>
                <a:lnTo>
                  <a:pt x="451295" y="1097928"/>
                </a:lnTo>
                <a:lnTo>
                  <a:pt x="451295" y="1043636"/>
                </a:lnTo>
                <a:close/>
                <a:moveTo>
                  <a:pt x="126370" y="1038942"/>
                </a:moveTo>
                <a:lnTo>
                  <a:pt x="126370" y="1093234"/>
                </a:lnTo>
                <a:lnTo>
                  <a:pt x="234670" y="1093234"/>
                </a:lnTo>
                <a:lnTo>
                  <a:pt x="234670" y="1038942"/>
                </a:lnTo>
                <a:close/>
                <a:moveTo>
                  <a:pt x="342995" y="921654"/>
                </a:moveTo>
                <a:lnTo>
                  <a:pt x="342995" y="975946"/>
                </a:lnTo>
                <a:lnTo>
                  <a:pt x="451295" y="975946"/>
                </a:lnTo>
                <a:lnTo>
                  <a:pt x="451295" y="921654"/>
                </a:lnTo>
                <a:close/>
                <a:moveTo>
                  <a:pt x="126370" y="916960"/>
                </a:moveTo>
                <a:lnTo>
                  <a:pt x="126370" y="971252"/>
                </a:lnTo>
                <a:lnTo>
                  <a:pt x="234670" y="971252"/>
                </a:lnTo>
                <a:lnTo>
                  <a:pt x="234670" y="916960"/>
                </a:lnTo>
                <a:close/>
                <a:moveTo>
                  <a:pt x="342995" y="799672"/>
                </a:moveTo>
                <a:lnTo>
                  <a:pt x="342995" y="853964"/>
                </a:lnTo>
                <a:lnTo>
                  <a:pt x="451295" y="853964"/>
                </a:lnTo>
                <a:lnTo>
                  <a:pt x="451295" y="799672"/>
                </a:lnTo>
                <a:close/>
                <a:moveTo>
                  <a:pt x="126370" y="794978"/>
                </a:moveTo>
                <a:lnTo>
                  <a:pt x="126370" y="849270"/>
                </a:lnTo>
                <a:lnTo>
                  <a:pt x="234670" y="849270"/>
                </a:lnTo>
                <a:lnTo>
                  <a:pt x="234670" y="794978"/>
                </a:lnTo>
                <a:close/>
                <a:moveTo>
                  <a:pt x="342995" y="677690"/>
                </a:moveTo>
                <a:lnTo>
                  <a:pt x="342995" y="731982"/>
                </a:lnTo>
                <a:lnTo>
                  <a:pt x="451295" y="731982"/>
                </a:lnTo>
                <a:lnTo>
                  <a:pt x="451295" y="677690"/>
                </a:lnTo>
                <a:close/>
                <a:moveTo>
                  <a:pt x="126370" y="672996"/>
                </a:moveTo>
                <a:lnTo>
                  <a:pt x="126370" y="727289"/>
                </a:lnTo>
                <a:lnTo>
                  <a:pt x="234670" y="727289"/>
                </a:lnTo>
                <a:lnTo>
                  <a:pt x="234670" y="672996"/>
                </a:lnTo>
                <a:close/>
                <a:moveTo>
                  <a:pt x="342995" y="555708"/>
                </a:moveTo>
                <a:lnTo>
                  <a:pt x="342995" y="610000"/>
                </a:lnTo>
                <a:lnTo>
                  <a:pt x="451295" y="610000"/>
                </a:lnTo>
                <a:lnTo>
                  <a:pt x="451295" y="555708"/>
                </a:lnTo>
                <a:close/>
                <a:moveTo>
                  <a:pt x="126370" y="551014"/>
                </a:moveTo>
                <a:lnTo>
                  <a:pt x="126370" y="605307"/>
                </a:lnTo>
                <a:lnTo>
                  <a:pt x="234670" y="605307"/>
                </a:lnTo>
                <a:lnTo>
                  <a:pt x="234670" y="551014"/>
                </a:lnTo>
                <a:close/>
                <a:moveTo>
                  <a:pt x="342995" y="433726"/>
                </a:moveTo>
                <a:lnTo>
                  <a:pt x="342995" y="488019"/>
                </a:lnTo>
                <a:lnTo>
                  <a:pt x="451295" y="488019"/>
                </a:lnTo>
                <a:lnTo>
                  <a:pt x="451295" y="433726"/>
                </a:lnTo>
                <a:close/>
                <a:moveTo>
                  <a:pt x="126370" y="429032"/>
                </a:moveTo>
                <a:lnTo>
                  <a:pt x="126370" y="483325"/>
                </a:lnTo>
                <a:lnTo>
                  <a:pt x="234670" y="483325"/>
                </a:lnTo>
                <a:lnTo>
                  <a:pt x="234670" y="429032"/>
                </a:lnTo>
                <a:close/>
                <a:moveTo>
                  <a:pt x="249290" y="0"/>
                </a:moveTo>
                <a:lnTo>
                  <a:pt x="328376" y="0"/>
                </a:lnTo>
                <a:lnTo>
                  <a:pt x="328376" y="178763"/>
                </a:lnTo>
                <a:lnTo>
                  <a:pt x="397145" y="178763"/>
                </a:lnTo>
                <a:lnTo>
                  <a:pt x="397145" y="299617"/>
                </a:lnTo>
                <a:lnTo>
                  <a:pt x="577665" y="299617"/>
                </a:lnTo>
                <a:lnTo>
                  <a:pt x="577665" y="1976576"/>
                </a:lnTo>
                <a:lnTo>
                  <a:pt x="379083" y="1976576"/>
                </a:lnTo>
                <a:lnTo>
                  <a:pt x="379083" y="1654427"/>
                </a:lnTo>
                <a:lnTo>
                  <a:pt x="198582" y="1654427"/>
                </a:lnTo>
                <a:lnTo>
                  <a:pt x="198582" y="1976576"/>
                </a:lnTo>
                <a:lnTo>
                  <a:pt x="0" y="1976576"/>
                </a:lnTo>
                <a:lnTo>
                  <a:pt x="0" y="299617"/>
                </a:lnTo>
                <a:lnTo>
                  <a:pt x="180520" y="299617"/>
                </a:lnTo>
                <a:lnTo>
                  <a:pt x="180520" y="178763"/>
                </a:lnTo>
                <a:lnTo>
                  <a:pt x="249290" y="178763"/>
                </a:lnTo>
                <a:close/>
              </a:path>
            </a:pathLst>
          </a:custGeom>
          <a:gradFill>
            <a:gsLst>
              <a:gs pos="40000">
                <a:schemeClr val="accent1"/>
              </a:gs>
              <a:gs pos="0">
                <a:schemeClr val="accent6"/>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Freeform: Shape 47">
            <a:extLst>
              <a:ext uri="{FF2B5EF4-FFF2-40B4-BE49-F238E27FC236}">
                <a16:creationId xmlns:a16="http://schemas.microsoft.com/office/drawing/2014/main" id="{CA89FE43-3C71-4C6B-9FC2-72A1F9F2E34D}"/>
              </a:ext>
            </a:extLst>
          </p:cNvPr>
          <p:cNvSpPr/>
          <p:nvPr/>
        </p:nvSpPr>
        <p:spPr>
          <a:xfrm>
            <a:off x="6345034" y="1443378"/>
            <a:ext cx="413137" cy="886694"/>
          </a:xfrm>
          <a:custGeom>
            <a:avLst/>
            <a:gdLst>
              <a:gd name="connsiteX0" fmla="*/ 220666 w 637355"/>
              <a:gd name="connsiteY0" fmla="*/ 807253 h 1339211"/>
              <a:gd name="connsiteX1" fmla="*/ 220666 w 637355"/>
              <a:gd name="connsiteY1" fmla="*/ 920972 h 1339211"/>
              <a:gd name="connsiteX2" fmla="*/ 334385 w 637355"/>
              <a:gd name="connsiteY2" fmla="*/ 920972 h 1339211"/>
              <a:gd name="connsiteX3" fmla="*/ 334385 w 637355"/>
              <a:gd name="connsiteY3" fmla="*/ 807253 h 1339211"/>
              <a:gd name="connsiteX4" fmla="*/ 79542 w 637355"/>
              <a:gd name="connsiteY4" fmla="*/ 807253 h 1339211"/>
              <a:gd name="connsiteX5" fmla="*/ 79542 w 637355"/>
              <a:gd name="connsiteY5" fmla="*/ 920972 h 1339211"/>
              <a:gd name="connsiteX6" fmla="*/ 193261 w 637355"/>
              <a:gd name="connsiteY6" fmla="*/ 920972 h 1339211"/>
              <a:gd name="connsiteX7" fmla="*/ 193261 w 637355"/>
              <a:gd name="connsiteY7" fmla="*/ 807253 h 1339211"/>
              <a:gd name="connsiteX8" fmla="*/ 220666 w 637355"/>
              <a:gd name="connsiteY8" fmla="*/ 661702 h 1339211"/>
              <a:gd name="connsiteX9" fmla="*/ 220666 w 637355"/>
              <a:gd name="connsiteY9" fmla="*/ 775421 h 1339211"/>
              <a:gd name="connsiteX10" fmla="*/ 334385 w 637355"/>
              <a:gd name="connsiteY10" fmla="*/ 775421 h 1339211"/>
              <a:gd name="connsiteX11" fmla="*/ 334385 w 637355"/>
              <a:gd name="connsiteY11" fmla="*/ 661702 h 1339211"/>
              <a:gd name="connsiteX12" fmla="*/ 79542 w 637355"/>
              <a:gd name="connsiteY12" fmla="*/ 661702 h 1339211"/>
              <a:gd name="connsiteX13" fmla="*/ 79542 w 637355"/>
              <a:gd name="connsiteY13" fmla="*/ 775421 h 1339211"/>
              <a:gd name="connsiteX14" fmla="*/ 193261 w 637355"/>
              <a:gd name="connsiteY14" fmla="*/ 775421 h 1339211"/>
              <a:gd name="connsiteX15" fmla="*/ 193261 w 637355"/>
              <a:gd name="connsiteY15" fmla="*/ 661702 h 1339211"/>
              <a:gd name="connsiteX16" fmla="*/ 220666 w 637355"/>
              <a:gd name="connsiteY16" fmla="*/ 519029 h 1339211"/>
              <a:gd name="connsiteX17" fmla="*/ 220666 w 637355"/>
              <a:gd name="connsiteY17" fmla="*/ 632748 h 1339211"/>
              <a:gd name="connsiteX18" fmla="*/ 334385 w 637355"/>
              <a:gd name="connsiteY18" fmla="*/ 632748 h 1339211"/>
              <a:gd name="connsiteX19" fmla="*/ 334385 w 637355"/>
              <a:gd name="connsiteY19" fmla="*/ 519029 h 1339211"/>
              <a:gd name="connsiteX20" fmla="*/ 79542 w 637355"/>
              <a:gd name="connsiteY20" fmla="*/ 519029 h 1339211"/>
              <a:gd name="connsiteX21" fmla="*/ 79542 w 637355"/>
              <a:gd name="connsiteY21" fmla="*/ 632748 h 1339211"/>
              <a:gd name="connsiteX22" fmla="*/ 193261 w 637355"/>
              <a:gd name="connsiteY22" fmla="*/ 632748 h 1339211"/>
              <a:gd name="connsiteX23" fmla="*/ 193261 w 637355"/>
              <a:gd name="connsiteY23" fmla="*/ 519029 h 1339211"/>
              <a:gd name="connsiteX24" fmla="*/ 220666 w 637355"/>
              <a:gd name="connsiteY24" fmla="*/ 373478 h 1339211"/>
              <a:gd name="connsiteX25" fmla="*/ 220666 w 637355"/>
              <a:gd name="connsiteY25" fmla="*/ 487197 h 1339211"/>
              <a:gd name="connsiteX26" fmla="*/ 334385 w 637355"/>
              <a:gd name="connsiteY26" fmla="*/ 487197 h 1339211"/>
              <a:gd name="connsiteX27" fmla="*/ 334385 w 637355"/>
              <a:gd name="connsiteY27" fmla="*/ 373478 h 1339211"/>
              <a:gd name="connsiteX28" fmla="*/ 79542 w 637355"/>
              <a:gd name="connsiteY28" fmla="*/ 373478 h 1339211"/>
              <a:gd name="connsiteX29" fmla="*/ 79542 w 637355"/>
              <a:gd name="connsiteY29" fmla="*/ 487197 h 1339211"/>
              <a:gd name="connsiteX30" fmla="*/ 193261 w 637355"/>
              <a:gd name="connsiteY30" fmla="*/ 487197 h 1339211"/>
              <a:gd name="connsiteX31" fmla="*/ 193261 w 637355"/>
              <a:gd name="connsiteY31" fmla="*/ 373478 h 1339211"/>
              <a:gd name="connsiteX32" fmla="*/ 220666 w 637355"/>
              <a:gd name="connsiteY32" fmla="*/ 230805 h 1339211"/>
              <a:gd name="connsiteX33" fmla="*/ 220666 w 637355"/>
              <a:gd name="connsiteY33" fmla="*/ 344524 h 1339211"/>
              <a:gd name="connsiteX34" fmla="*/ 334385 w 637355"/>
              <a:gd name="connsiteY34" fmla="*/ 344524 h 1339211"/>
              <a:gd name="connsiteX35" fmla="*/ 334385 w 637355"/>
              <a:gd name="connsiteY35" fmla="*/ 230805 h 1339211"/>
              <a:gd name="connsiteX36" fmla="*/ 79542 w 637355"/>
              <a:gd name="connsiteY36" fmla="*/ 230805 h 1339211"/>
              <a:gd name="connsiteX37" fmla="*/ 79542 w 637355"/>
              <a:gd name="connsiteY37" fmla="*/ 344524 h 1339211"/>
              <a:gd name="connsiteX38" fmla="*/ 193261 w 637355"/>
              <a:gd name="connsiteY38" fmla="*/ 344524 h 1339211"/>
              <a:gd name="connsiteX39" fmla="*/ 193261 w 637355"/>
              <a:gd name="connsiteY39" fmla="*/ 230805 h 1339211"/>
              <a:gd name="connsiteX40" fmla="*/ 220666 w 637355"/>
              <a:gd name="connsiteY40" fmla="*/ 85254 h 1339211"/>
              <a:gd name="connsiteX41" fmla="*/ 220666 w 637355"/>
              <a:gd name="connsiteY41" fmla="*/ 198973 h 1339211"/>
              <a:gd name="connsiteX42" fmla="*/ 334385 w 637355"/>
              <a:gd name="connsiteY42" fmla="*/ 198973 h 1339211"/>
              <a:gd name="connsiteX43" fmla="*/ 334385 w 637355"/>
              <a:gd name="connsiteY43" fmla="*/ 85254 h 1339211"/>
              <a:gd name="connsiteX44" fmla="*/ 79542 w 637355"/>
              <a:gd name="connsiteY44" fmla="*/ 85254 h 1339211"/>
              <a:gd name="connsiteX45" fmla="*/ 79542 w 637355"/>
              <a:gd name="connsiteY45" fmla="*/ 198973 h 1339211"/>
              <a:gd name="connsiteX46" fmla="*/ 193261 w 637355"/>
              <a:gd name="connsiteY46" fmla="*/ 198973 h 1339211"/>
              <a:gd name="connsiteX47" fmla="*/ 193261 w 637355"/>
              <a:gd name="connsiteY47" fmla="*/ 85254 h 1339211"/>
              <a:gd name="connsiteX48" fmla="*/ 0 w 637355"/>
              <a:gd name="connsiteY48" fmla="*/ 0 h 1339211"/>
              <a:gd name="connsiteX49" fmla="*/ 637355 w 637355"/>
              <a:gd name="connsiteY49" fmla="*/ 0 h 1339211"/>
              <a:gd name="connsiteX50" fmla="*/ 637355 w 637355"/>
              <a:gd name="connsiteY50" fmla="*/ 1339211 h 1339211"/>
              <a:gd name="connsiteX51" fmla="*/ 0 w 637355"/>
              <a:gd name="connsiteY51" fmla="*/ 1339211 h 13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37355" h="1339211">
                <a:moveTo>
                  <a:pt x="220666" y="807253"/>
                </a:moveTo>
                <a:lnTo>
                  <a:pt x="220666" y="920972"/>
                </a:lnTo>
                <a:lnTo>
                  <a:pt x="334385" y="920972"/>
                </a:lnTo>
                <a:lnTo>
                  <a:pt x="334385" y="807253"/>
                </a:lnTo>
                <a:close/>
                <a:moveTo>
                  <a:pt x="79542" y="807253"/>
                </a:moveTo>
                <a:lnTo>
                  <a:pt x="79542" y="920972"/>
                </a:lnTo>
                <a:lnTo>
                  <a:pt x="193261" y="920972"/>
                </a:lnTo>
                <a:lnTo>
                  <a:pt x="193261" y="807253"/>
                </a:lnTo>
                <a:close/>
                <a:moveTo>
                  <a:pt x="220666" y="661702"/>
                </a:moveTo>
                <a:lnTo>
                  <a:pt x="220666" y="775421"/>
                </a:lnTo>
                <a:lnTo>
                  <a:pt x="334385" y="775421"/>
                </a:lnTo>
                <a:lnTo>
                  <a:pt x="334385" y="661702"/>
                </a:lnTo>
                <a:close/>
                <a:moveTo>
                  <a:pt x="79542" y="661702"/>
                </a:moveTo>
                <a:lnTo>
                  <a:pt x="79542" y="775421"/>
                </a:lnTo>
                <a:lnTo>
                  <a:pt x="193261" y="775421"/>
                </a:lnTo>
                <a:lnTo>
                  <a:pt x="193261" y="661702"/>
                </a:lnTo>
                <a:close/>
                <a:moveTo>
                  <a:pt x="220666" y="519029"/>
                </a:moveTo>
                <a:lnTo>
                  <a:pt x="220666" y="632748"/>
                </a:lnTo>
                <a:lnTo>
                  <a:pt x="334385" y="632748"/>
                </a:lnTo>
                <a:lnTo>
                  <a:pt x="334385" y="519029"/>
                </a:lnTo>
                <a:close/>
                <a:moveTo>
                  <a:pt x="79542" y="519029"/>
                </a:moveTo>
                <a:lnTo>
                  <a:pt x="79542" y="632748"/>
                </a:lnTo>
                <a:lnTo>
                  <a:pt x="193261" y="632748"/>
                </a:lnTo>
                <a:lnTo>
                  <a:pt x="193261" y="519029"/>
                </a:lnTo>
                <a:close/>
                <a:moveTo>
                  <a:pt x="220666" y="373478"/>
                </a:moveTo>
                <a:lnTo>
                  <a:pt x="220666" y="487197"/>
                </a:lnTo>
                <a:lnTo>
                  <a:pt x="334385" y="487197"/>
                </a:lnTo>
                <a:lnTo>
                  <a:pt x="334385" y="373478"/>
                </a:lnTo>
                <a:close/>
                <a:moveTo>
                  <a:pt x="79542" y="373478"/>
                </a:moveTo>
                <a:lnTo>
                  <a:pt x="79542" y="487197"/>
                </a:lnTo>
                <a:lnTo>
                  <a:pt x="193261" y="487197"/>
                </a:lnTo>
                <a:lnTo>
                  <a:pt x="193261" y="373478"/>
                </a:lnTo>
                <a:close/>
                <a:moveTo>
                  <a:pt x="220666" y="230805"/>
                </a:moveTo>
                <a:lnTo>
                  <a:pt x="220666" y="344524"/>
                </a:lnTo>
                <a:lnTo>
                  <a:pt x="334385" y="344524"/>
                </a:lnTo>
                <a:lnTo>
                  <a:pt x="334385" y="230805"/>
                </a:lnTo>
                <a:close/>
                <a:moveTo>
                  <a:pt x="79542" y="230805"/>
                </a:moveTo>
                <a:lnTo>
                  <a:pt x="79542" y="344524"/>
                </a:lnTo>
                <a:lnTo>
                  <a:pt x="193261" y="344524"/>
                </a:lnTo>
                <a:lnTo>
                  <a:pt x="193261" y="230805"/>
                </a:lnTo>
                <a:close/>
                <a:moveTo>
                  <a:pt x="220666" y="85254"/>
                </a:moveTo>
                <a:lnTo>
                  <a:pt x="220666" y="198973"/>
                </a:lnTo>
                <a:lnTo>
                  <a:pt x="334385" y="198973"/>
                </a:lnTo>
                <a:lnTo>
                  <a:pt x="334385" y="85254"/>
                </a:lnTo>
                <a:close/>
                <a:moveTo>
                  <a:pt x="79542" y="85254"/>
                </a:moveTo>
                <a:lnTo>
                  <a:pt x="79542" y="198973"/>
                </a:lnTo>
                <a:lnTo>
                  <a:pt x="193261" y="198973"/>
                </a:lnTo>
                <a:lnTo>
                  <a:pt x="193261" y="85254"/>
                </a:lnTo>
                <a:close/>
                <a:moveTo>
                  <a:pt x="0" y="0"/>
                </a:moveTo>
                <a:lnTo>
                  <a:pt x="637355" y="0"/>
                </a:lnTo>
                <a:lnTo>
                  <a:pt x="637355" y="1339211"/>
                </a:lnTo>
                <a:lnTo>
                  <a:pt x="0" y="1339211"/>
                </a:lnTo>
                <a:close/>
              </a:path>
            </a:pathLst>
          </a:custGeom>
          <a:gradFill>
            <a:gsLst>
              <a:gs pos="40000">
                <a:schemeClr val="accent1"/>
              </a:gs>
              <a:gs pos="0">
                <a:schemeClr val="accent6"/>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344BD61-7DDB-47AF-A432-D8B7E272C7B3}"/>
              </a:ext>
            </a:extLst>
          </p:cNvPr>
          <p:cNvSpPr/>
          <p:nvPr/>
        </p:nvSpPr>
        <p:spPr>
          <a:xfrm>
            <a:off x="7197430" y="1352259"/>
            <a:ext cx="299766" cy="977813"/>
          </a:xfrm>
          <a:custGeom>
            <a:avLst/>
            <a:gdLst>
              <a:gd name="connsiteX0" fmla="*/ 244930 w 462455"/>
              <a:gd name="connsiteY0" fmla="*/ 661816 h 1476833"/>
              <a:gd name="connsiteX1" fmla="*/ 244930 w 462455"/>
              <a:gd name="connsiteY1" fmla="*/ 775535 h 1476833"/>
              <a:gd name="connsiteX2" fmla="*/ 358649 w 462455"/>
              <a:gd name="connsiteY2" fmla="*/ 775535 h 1476833"/>
              <a:gd name="connsiteX3" fmla="*/ 358649 w 462455"/>
              <a:gd name="connsiteY3" fmla="*/ 661816 h 1476833"/>
              <a:gd name="connsiteX4" fmla="*/ 103806 w 462455"/>
              <a:gd name="connsiteY4" fmla="*/ 661816 h 1476833"/>
              <a:gd name="connsiteX5" fmla="*/ 103806 w 462455"/>
              <a:gd name="connsiteY5" fmla="*/ 775535 h 1476833"/>
              <a:gd name="connsiteX6" fmla="*/ 217525 w 462455"/>
              <a:gd name="connsiteY6" fmla="*/ 775535 h 1476833"/>
              <a:gd name="connsiteX7" fmla="*/ 217525 w 462455"/>
              <a:gd name="connsiteY7" fmla="*/ 661816 h 1476833"/>
              <a:gd name="connsiteX8" fmla="*/ 244930 w 462455"/>
              <a:gd name="connsiteY8" fmla="*/ 516265 h 1476833"/>
              <a:gd name="connsiteX9" fmla="*/ 244930 w 462455"/>
              <a:gd name="connsiteY9" fmla="*/ 629984 h 1476833"/>
              <a:gd name="connsiteX10" fmla="*/ 358649 w 462455"/>
              <a:gd name="connsiteY10" fmla="*/ 629984 h 1476833"/>
              <a:gd name="connsiteX11" fmla="*/ 358649 w 462455"/>
              <a:gd name="connsiteY11" fmla="*/ 516265 h 1476833"/>
              <a:gd name="connsiteX12" fmla="*/ 103806 w 462455"/>
              <a:gd name="connsiteY12" fmla="*/ 516265 h 1476833"/>
              <a:gd name="connsiteX13" fmla="*/ 103806 w 462455"/>
              <a:gd name="connsiteY13" fmla="*/ 629984 h 1476833"/>
              <a:gd name="connsiteX14" fmla="*/ 217525 w 462455"/>
              <a:gd name="connsiteY14" fmla="*/ 629984 h 1476833"/>
              <a:gd name="connsiteX15" fmla="*/ 217525 w 462455"/>
              <a:gd name="connsiteY15" fmla="*/ 516265 h 1476833"/>
              <a:gd name="connsiteX16" fmla="*/ 244930 w 462455"/>
              <a:gd name="connsiteY16" fmla="*/ 368427 h 1476833"/>
              <a:gd name="connsiteX17" fmla="*/ 244930 w 462455"/>
              <a:gd name="connsiteY17" fmla="*/ 482146 h 1476833"/>
              <a:gd name="connsiteX18" fmla="*/ 358649 w 462455"/>
              <a:gd name="connsiteY18" fmla="*/ 482146 h 1476833"/>
              <a:gd name="connsiteX19" fmla="*/ 358649 w 462455"/>
              <a:gd name="connsiteY19" fmla="*/ 368427 h 1476833"/>
              <a:gd name="connsiteX20" fmla="*/ 103806 w 462455"/>
              <a:gd name="connsiteY20" fmla="*/ 368427 h 1476833"/>
              <a:gd name="connsiteX21" fmla="*/ 103806 w 462455"/>
              <a:gd name="connsiteY21" fmla="*/ 482146 h 1476833"/>
              <a:gd name="connsiteX22" fmla="*/ 217525 w 462455"/>
              <a:gd name="connsiteY22" fmla="*/ 482146 h 1476833"/>
              <a:gd name="connsiteX23" fmla="*/ 217525 w 462455"/>
              <a:gd name="connsiteY23" fmla="*/ 368427 h 1476833"/>
              <a:gd name="connsiteX24" fmla="*/ 244930 w 462455"/>
              <a:gd name="connsiteY24" fmla="*/ 222876 h 1476833"/>
              <a:gd name="connsiteX25" fmla="*/ 244930 w 462455"/>
              <a:gd name="connsiteY25" fmla="*/ 336595 h 1476833"/>
              <a:gd name="connsiteX26" fmla="*/ 358649 w 462455"/>
              <a:gd name="connsiteY26" fmla="*/ 336595 h 1476833"/>
              <a:gd name="connsiteX27" fmla="*/ 358649 w 462455"/>
              <a:gd name="connsiteY27" fmla="*/ 222876 h 1476833"/>
              <a:gd name="connsiteX28" fmla="*/ 103806 w 462455"/>
              <a:gd name="connsiteY28" fmla="*/ 222876 h 1476833"/>
              <a:gd name="connsiteX29" fmla="*/ 103806 w 462455"/>
              <a:gd name="connsiteY29" fmla="*/ 336595 h 1476833"/>
              <a:gd name="connsiteX30" fmla="*/ 217525 w 462455"/>
              <a:gd name="connsiteY30" fmla="*/ 336595 h 1476833"/>
              <a:gd name="connsiteX31" fmla="*/ 217525 w 462455"/>
              <a:gd name="connsiteY31" fmla="*/ 222876 h 1476833"/>
              <a:gd name="connsiteX32" fmla="*/ 0 w 462455"/>
              <a:gd name="connsiteY32" fmla="*/ 0 h 1476833"/>
              <a:gd name="connsiteX33" fmla="*/ 162985 w 462455"/>
              <a:gd name="connsiteY33" fmla="*/ 0 h 1476833"/>
              <a:gd name="connsiteX34" fmla="*/ 162985 w 462455"/>
              <a:gd name="connsiteY34" fmla="*/ 137622 h 1476833"/>
              <a:gd name="connsiteX35" fmla="*/ 462455 w 462455"/>
              <a:gd name="connsiteY35" fmla="*/ 137622 h 1476833"/>
              <a:gd name="connsiteX36" fmla="*/ 462455 w 462455"/>
              <a:gd name="connsiteY36" fmla="*/ 1476833 h 1476833"/>
              <a:gd name="connsiteX37" fmla="*/ 0 w 462455"/>
              <a:gd name="connsiteY37" fmla="*/ 1476833 h 1476833"/>
              <a:gd name="connsiteX38" fmla="*/ 0 w 462455"/>
              <a:gd name="connsiteY38" fmla="*/ 188757 h 1476833"/>
              <a:gd name="connsiteX39" fmla="*/ 0 w 462455"/>
              <a:gd name="connsiteY39" fmla="*/ 137622 h 147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2455" h="1476833">
                <a:moveTo>
                  <a:pt x="244930" y="661816"/>
                </a:moveTo>
                <a:lnTo>
                  <a:pt x="244930" y="775535"/>
                </a:lnTo>
                <a:lnTo>
                  <a:pt x="358649" y="775535"/>
                </a:lnTo>
                <a:lnTo>
                  <a:pt x="358649" y="661816"/>
                </a:lnTo>
                <a:close/>
                <a:moveTo>
                  <a:pt x="103806" y="661816"/>
                </a:moveTo>
                <a:lnTo>
                  <a:pt x="103806" y="775535"/>
                </a:lnTo>
                <a:lnTo>
                  <a:pt x="217525" y="775535"/>
                </a:lnTo>
                <a:lnTo>
                  <a:pt x="217525" y="661816"/>
                </a:lnTo>
                <a:close/>
                <a:moveTo>
                  <a:pt x="244930" y="516265"/>
                </a:moveTo>
                <a:lnTo>
                  <a:pt x="244930" y="629984"/>
                </a:lnTo>
                <a:lnTo>
                  <a:pt x="358649" y="629984"/>
                </a:lnTo>
                <a:lnTo>
                  <a:pt x="358649" y="516265"/>
                </a:lnTo>
                <a:close/>
                <a:moveTo>
                  <a:pt x="103806" y="516265"/>
                </a:moveTo>
                <a:lnTo>
                  <a:pt x="103806" y="629984"/>
                </a:lnTo>
                <a:lnTo>
                  <a:pt x="217525" y="629984"/>
                </a:lnTo>
                <a:lnTo>
                  <a:pt x="217525" y="516265"/>
                </a:lnTo>
                <a:close/>
                <a:moveTo>
                  <a:pt x="244930" y="368427"/>
                </a:moveTo>
                <a:lnTo>
                  <a:pt x="244930" y="482146"/>
                </a:lnTo>
                <a:lnTo>
                  <a:pt x="358649" y="482146"/>
                </a:lnTo>
                <a:lnTo>
                  <a:pt x="358649" y="368427"/>
                </a:lnTo>
                <a:close/>
                <a:moveTo>
                  <a:pt x="103806" y="368427"/>
                </a:moveTo>
                <a:lnTo>
                  <a:pt x="103806" y="482146"/>
                </a:lnTo>
                <a:lnTo>
                  <a:pt x="217525" y="482146"/>
                </a:lnTo>
                <a:lnTo>
                  <a:pt x="217525" y="368427"/>
                </a:lnTo>
                <a:close/>
                <a:moveTo>
                  <a:pt x="244930" y="222876"/>
                </a:moveTo>
                <a:lnTo>
                  <a:pt x="244930" y="336595"/>
                </a:lnTo>
                <a:lnTo>
                  <a:pt x="358649" y="336595"/>
                </a:lnTo>
                <a:lnTo>
                  <a:pt x="358649" y="222876"/>
                </a:lnTo>
                <a:close/>
                <a:moveTo>
                  <a:pt x="103806" y="222876"/>
                </a:moveTo>
                <a:lnTo>
                  <a:pt x="103806" y="336595"/>
                </a:lnTo>
                <a:lnTo>
                  <a:pt x="217525" y="336595"/>
                </a:lnTo>
                <a:lnTo>
                  <a:pt x="217525" y="222876"/>
                </a:lnTo>
                <a:close/>
                <a:moveTo>
                  <a:pt x="0" y="0"/>
                </a:moveTo>
                <a:lnTo>
                  <a:pt x="162985" y="0"/>
                </a:lnTo>
                <a:lnTo>
                  <a:pt x="162985" y="137622"/>
                </a:lnTo>
                <a:lnTo>
                  <a:pt x="462455" y="137622"/>
                </a:lnTo>
                <a:lnTo>
                  <a:pt x="462455" y="1476833"/>
                </a:lnTo>
                <a:lnTo>
                  <a:pt x="0" y="1476833"/>
                </a:lnTo>
                <a:lnTo>
                  <a:pt x="0" y="188757"/>
                </a:lnTo>
                <a:lnTo>
                  <a:pt x="0" y="137622"/>
                </a:lnTo>
                <a:close/>
              </a:path>
            </a:pathLst>
          </a:custGeom>
          <a:gradFill>
            <a:gsLst>
              <a:gs pos="40000">
                <a:schemeClr val="accent1"/>
              </a:gs>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F11C2437-6BA1-4AA5-AFB4-432E2D0DF0B2}"/>
              </a:ext>
            </a:extLst>
          </p:cNvPr>
          <p:cNvSpPr/>
          <p:nvPr/>
        </p:nvSpPr>
        <p:spPr>
          <a:xfrm>
            <a:off x="8323727" y="854648"/>
            <a:ext cx="291564" cy="1475424"/>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gradFill>
            <a:gsLst>
              <a:gs pos="40000">
                <a:schemeClr val="accent3"/>
              </a:gs>
              <a:gs pos="0">
                <a:schemeClr val="accent3"/>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7" name="Freeform: Shape 56">
            <a:extLst>
              <a:ext uri="{FF2B5EF4-FFF2-40B4-BE49-F238E27FC236}">
                <a16:creationId xmlns:a16="http://schemas.microsoft.com/office/drawing/2014/main" id="{D32FD401-1360-45F9-9785-BBEB910ACCC2}"/>
              </a:ext>
            </a:extLst>
          </p:cNvPr>
          <p:cNvSpPr/>
          <p:nvPr/>
        </p:nvSpPr>
        <p:spPr>
          <a:xfrm>
            <a:off x="4701936" y="1640742"/>
            <a:ext cx="378227" cy="689330"/>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gradFill>
            <a:gsLst>
              <a:gs pos="40000">
                <a:schemeClr val="accent1"/>
              </a:gs>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4FFFA7-C503-42F8-ADC0-A1F614DB6581}"/>
              </a:ext>
            </a:extLst>
          </p:cNvPr>
          <p:cNvSpPr/>
          <p:nvPr/>
        </p:nvSpPr>
        <p:spPr>
          <a:xfrm>
            <a:off x="6773708" y="1740002"/>
            <a:ext cx="408185" cy="590070"/>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gradFill>
            <a:gsLst>
              <a:gs pos="40000">
                <a:schemeClr val="accent5"/>
              </a:gs>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BCD98F3-4699-4E37-A37C-2062158B5201}"/>
              </a:ext>
            </a:extLst>
          </p:cNvPr>
          <p:cNvSpPr/>
          <p:nvPr/>
        </p:nvSpPr>
        <p:spPr>
          <a:xfrm>
            <a:off x="3765324" y="1883792"/>
            <a:ext cx="290078" cy="446280"/>
          </a:xfrm>
          <a:custGeom>
            <a:avLst/>
            <a:gdLst>
              <a:gd name="connsiteX0" fmla="*/ 426331 w 600261"/>
              <a:gd name="connsiteY0" fmla="*/ 337859 h 639087"/>
              <a:gd name="connsiteX1" fmla="*/ 426331 w 600261"/>
              <a:gd name="connsiteY1" fmla="*/ 451578 h 639087"/>
              <a:gd name="connsiteX2" fmla="*/ 540050 w 600261"/>
              <a:gd name="connsiteY2" fmla="*/ 451578 h 639087"/>
              <a:gd name="connsiteX3" fmla="*/ 540050 w 600261"/>
              <a:gd name="connsiteY3" fmla="*/ 337859 h 639087"/>
              <a:gd name="connsiteX4" fmla="*/ 285207 w 600261"/>
              <a:gd name="connsiteY4" fmla="*/ 337859 h 639087"/>
              <a:gd name="connsiteX5" fmla="*/ 285207 w 600261"/>
              <a:gd name="connsiteY5" fmla="*/ 451578 h 639087"/>
              <a:gd name="connsiteX6" fmla="*/ 398926 w 600261"/>
              <a:gd name="connsiteY6" fmla="*/ 451578 h 639087"/>
              <a:gd name="connsiteX7" fmla="*/ 398926 w 600261"/>
              <a:gd name="connsiteY7" fmla="*/ 337859 h 639087"/>
              <a:gd name="connsiteX8" fmla="*/ 426331 w 600261"/>
              <a:gd name="connsiteY8" fmla="*/ 192308 h 639087"/>
              <a:gd name="connsiteX9" fmla="*/ 426331 w 600261"/>
              <a:gd name="connsiteY9" fmla="*/ 306027 h 639087"/>
              <a:gd name="connsiteX10" fmla="*/ 540050 w 600261"/>
              <a:gd name="connsiteY10" fmla="*/ 306027 h 639087"/>
              <a:gd name="connsiteX11" fmla="*/ 540050 w 600261"/>
              <a:gd name="connsiteY11" fmla="*/ 192308 h 639087"/>
              <a:gd name="connsiteX12" fmla="*/ 285207 w 600261"/>
              <a:gd name="connsiteY12" fmla="*/ 192308 h 639087"/>
              <a:gd name="connsiteX13" fmla="*/ 285207 w 600261"/>
              <a:gd name="connsiteY13" fmla="*/ 306027 h 639087"/>
              <a:gd name="connsiteX14" fmla="*/ 398926 w 600261"/>
              <a:gd name="connsiteY14" fmla="*/ 306027 h 639087"/>
              <a:gd name="connsiteX15" fmla="*/ 398926 w 600261"/>
              <a:gd name="connsiteY15" fmla="*/ 192308 h 639087"/>
              <a:gd name="connsiteX16" fmla="*/ 0 w 600261"/>
              <a:gd name="connsiteY16" fmla="*/ 0 h 639087"/>
              <a:gd name="connsiteX17" fmla="*/ 306850 w 600261"/>
              <a:gd name="connsiteY17" fmla="*/ 0 h 639087"/>
              <a:gd name="connsiteX18" fmla="*/ 306850 w 600261"/>
              <a:gd name="connsiteY18" fmla="*/ 115748 h 639087"/>
              <a:gd name="connsiteX19" fmla="*/ 600261 w 600261"/>
              <a:gd name="connsiteY19" fmla="*/ 115748 h 639087"/>
              <a:gd name="connsiteX20" fmla="*/ 600261 w 600261"/>
              <a:gd name="connsiteY20" fmla="*/ 639087 h 639087"/>
              <a:gd name="connsiteX21" fmla="*/ 0 w 600261"/>
              <a:gd name="connsiteY21" fmla="*/ 639087 h 639087"/>
              <a:gd name="connsiteX22" fmla="*/ 0 w 600261"/>
              <a:gd name="connsiteY22" fmla="*/ 523339 h 639087"/>
              <a:gd name="connsiteX23" fmla="*/ 0 w 600261"/>
              <a:gd name="connsiteY23" fmla="*/ 115748 h 63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0261" h="639087">
                <a:moveTo>
                  <a:pt x="426331" y="337859"/>
                </a:moveTo>
                <a:lnTo>
                  <a:pt x="426331" y="451578"/>
                </a:lnTo>
                <a:lnTo>
                  <a:pt x="540050" y="451578"/>
                </a:lnTo>
                <a:lnTo>
                  <a:pt x="540050" y="337859"/>
                </a:lnTo>
                <a:close/>
                <a:moveTo>
                  <a:pt x="285207" y="337859"/>
                </a:moveTo>
                <a:lnTo>
                  <a:pt x="285207" y="451578"/>
                </a:lnTo>
                <a:lnTo>
                  <a:pt x="398926" y="451578"/>
                </a:lnTo>
                <a:lnTo>
                  <a:pt x="398926" y="337859"/>
                </a:lnTo>
                <a:close/>
                <a:moveTo>
                  <a:pt x="426331" y="192308"/>
                </a:moveTo>
                <a:lnTo>
                  <a:pt x="426331" y="306027"/>
                </a:lnTo>
                <a:lnTo>
                  <a:pt x="540050" y="306027"/>
                </a:lnTo>
                <a:lnTo>
                  <a:pt x="540050" y="192308"/>
                </a:lnTo>
                <a:close/>
                <a:moveTo>
                  <a:pt x="285207" y="192308"/>
                </a:moveTo>
                <a:lnTo>
                  <a:pt x="285207" y="306027"/>
                </a:lnTo>
                <a:lnTo>
                  <a:pt x="398926" y="306027"/>
                </a:lnTo>
                <a:lnTo>
                  <a:pt x="398926" y="192308"/>
                </a:lnTo>
                <a:close/>
                <a:moveTo>
                  <a:pt x="0" y="0"/>
                </a:moveTo>
                <a:lnTo>
                  <a:pt x="306850" y="0"/>
                </a:lnTo>
                <a:lnTo>
                  <a:pt x="306850" y="115748"/>
                </a:lnTo>
                <a:lnTo>
                  <a:pt x="600261" y="115748"/>
                </a:lnTo>
                <a:lnTo>
                  <a:pt x="600261" y="639087"/>
                </a:lnTo>
                <a:lnTo>
                  <a:pt x="0" y="639087"/>
                </a:lnTo>
                <a:lnTo>
                  <a:pt x="0" y="523339"/>
                </a:lnTo>
                <a:lnTo>
                  <a:pt x="0" y="115748"/>
                </a:lnTo>
                <a:close/>
              </a:path>
            </a:pathLst>
          </a:custGeom>
          <a:gradFill>
            <a:gsLst>
              <a:gs pos="40000">
                <a:schemeClr val="accent2"/>
              </a:gs>
              <a:gs pos="0">
                <a:schemeClr val="accent3"/>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957BACE7-8E60-4CC4-9E5B-602A73F6C5CF}"/>
              </a:ext>
            </a:extLst>
          </p:cNvPr>
          <p:cNvSpPr/>
          <p:nvPr/>
        </p:nvSpPr>
        <p:spPr>
          <a:xfrm>
            <a:off x="9815537" y="1345068"/>
            <a:ext cx="347540" cy="967544"/>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gradFill>
            <a:gsLst>
              <a:gs pos="40000">
                <a:schemeClr val="accent1"/>
              </a:gs>
              <a:gs pos="0">
                <a:schemeClr val="accent1"/>
              </a:gs>
              <a:gs pos="100000">
                <a:schemeClr val="accent1"/>
              </a:gs>
            </a:gsLst>
            <a:lin ang="5400000" scaled="1"/>
          </a:gradFill>
          <a:ln w="9525" cap="flat">
            <a:noFill/>
            <a:prstDash val="solid"/>
            <a:miter/>
          </a:ln>
        </p:spPr>
        <p:txBody>
          <a:bodyPr wrap="square" rtlCol="0" anchor="ctr">
            <a:noAutofit/>
          </a:bodyPr>
          <a:lstStyle/>
          <a:p>
            <a:endParaRPr lang="en-US"/>
          </a:p>
        </p:txBody>
      </p:sp>
      <p:sp>
        <p:nvSpPr>
          <p:cNvPr id="63" name="TextBox 62">
            <a:extLst>
              <a:ext uri="{FF2B5EF4-FFF2-40B4-BE49-F238E27FC236}">
                <a16:creationId xmlns:a16="http://schemas.microsoft.com/office/drawing/2014/main" id="{FA672CAC-D303-4506-95BC-66649E27C367}"/>
              </a:ext>
            </a:extLst>
          </p:cNvPr>
          <p:cNvSpPr txBox="1"/>
          <p:nvPr/>
        </p:nvSpPr>
        <p:spPr>
          <a:xfrm>
            <a:off x="3770515" y="3204629"/>
            <a:ext cx="5230437" cy="923330"/>
          </a:xfrm>
          <a:prstGeom prst="rect">
            <a:avLst/>
          </a:prstGeom>
          <a:noFill/>
        </p:spPr>
        <p:txBody>
          <a:bodyPr wrap="square" rtlCol="0" anchor="ctr">
            <a:spAutoFit/>
          </a:bodyPr>
          <a:lstStyle/>
          <a:p>
            <a:pPr algn="ctr" rtl="1"/>
            <a:r>
              <a:rPr lang="he-IL" altLang="ko-KR" sz="5400" b="1" dirty="0">
                <a:latin typeface="+mj-lt"/>
                <a:cs typeface="Arial" pitchFamily="34" charset="0"/>
              </a:rPr>
              <a:t>מבנה הטקסט</a:t>
            </a:r>
            <a:endParaRPr lang="en-US" altLang="ko-KR" sz="5400" b="1" dirty="0">
              <a:latin typeface="+mj-lt"/>
              <a:cs typeface="Arial" pitchFamily="34" charset="0"/>
            </a:endParaRPr>
          </a:p>
        </p:txBody>
      </p:sp>
      <p:grpSp>
        <p:nvGrpSpPr>
          <p:cNvPr id="65" name="Group 64">
            <a:extLst>
              <a:ext uri="{FF2B5EF4-FFF2-40B4-BE49-F238E27FC236}">
                <a16:creationId xmlns:a16="http://schemas.microsoft.com/office/drawing/2014/main" id="{0BF3C6B3-1F46-4A69-9881-26A49DA8019C}"/>
              </a:ext>
            </a:extLst>
          </p:cNvPr>
          <p:cNvGrpSpPr/>
          <p:nvPr/>
        </p:nvGrpSpPr>
        <p:grpSpPr>
          <a:xfrm>
            <a:off x="5367237" y="2498885"/>
            <a:ext cx="2036992" cy="690412"/>
            <a:chOff x="363148" y="262896"/>
            <a:chExt cx="2965370" cy="1005075"/>
          </a:xfrm>
          <a:solidFill>
            <a:schemeClr val="tx1"/>
          </a:solidFill>
        </p:grpSpPr>
        <p:sp>
          <p:nvSpPr>
            <p:cNvPr id="66" name="Freeform: Shape 65">
              <a:extLst>
                <a:ext uri="{FF2B5EF4-FFF2-40B4-BE49-F238E27FC236}">
                  <a16:creationId xmlns:a16="http://schemas.microsoft.com/office/drawing/2014/main" id="{3E50C718-451A-4C25-A65D-EF1F263BC55E}"/>
                </a:ext>
              </a:extLst>
            </p:cNvPr>
            <p:cNvSpPr/>
            <p:nvPr/>
          </p:nvSpPr>
          <p:spPr>
            <a:xfrm>
              <a:off x="2209270" y="455209"/>
              <a:ext cx="637492" cy="358684"/>
            </a:xfrm>
            <a:custGeom>
              <a:avLst/>
              <a:gdLst>
                <a:gd name="connsiteX0" fmla="*/ 363745 w 1020075"/>
                <a:gd name="connsiteY0" fmla="*/ 0 h 573944"/>
                <a:gd name="connsiteX1" fmla="*/ 1020075 w 1020075"/>
                <a:gd name="connsiteY1" fmla="*/ 569873 h 573944"/>
                <a:gd name="connsiteX2" fmla="*/ 1012022 w 1020075"/>
                <a:gd name="connsiteY2" fmla="*/ 573944 h 573944"/>
                <a:gd name="connsiteX3" fmla="*/ 367771 w 1020075"/>
                <a:gd name="connsiteY3" fmla="*/ 48846 h 573944"/>
                <a:gd name="connsiteX4" fmla="*/ 152979 w 1020075"/>
                <a:gd name="connsiteY4" fmla="*/ 212429 h 573944"/>
                <a:gd name="connsiteX5" fmla="*/ 0 w 1020075"/>
                <a:gd name="connsiteY5" fmla="*/ 80959 h 573944"/>
                <a:gd name="connsiteX6" fmla="*/ 89938 w 1020075"/>
                <a:gd name="connsiteY6" fmla="*/ 8141 h 5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075" h="573944">
                  <a:moveTo>
                    <a:pt x="363745" y="0"/>
                  </a:moveTo>
                  <a:lnTo>
                    <a:pt x="1020075" y="569873"/>
                  </a:lnTo>
                  <a:lnTo>
                    <a:pt x="1012022" y="573944"/>
                  </a:lnTo>
                  <a:lnTo>
                    <a:pt x="367771" y="48846"/>
                  </a:lnTo>
                  <a:lnTo>
                    <a:pt x="152979" y="212429"/>
                  </a:lnTo>
                  <a:lnTo>
                    <a:pt x="0" y="80959"/>
                  </a:lnTo>
                  <a:lnTo>
                    <a:pt x="89938" y="8141"/>
                  </a:lnTo>
                  <a:close/>
                </a:path>
              </a:pathLst>
            </a:cu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Shape 66">
              <a:extLst>
                <a:ext uri="{FF2B5EF4-FFF2-40B4-BE49-F238E27FC236}">
                  <a16:creationId xmlns:a16="http://schemas.microsoft.com/office/drawing/2014/main" id="{2D4A2548-58BC-4CA9-B58C-EA38CC8EDBEA}"/>
                </a:ext>
              </a:extLst>
            </p:cNvPr>
            <p:cNvSpPr/>
            <p:nvPr/>
          </p:nvSpPr>
          <p:spPr>
            <a:xfrm>
              <a:off x="363148" y="262896"/>
              <a:ext cx="2483614" cy="989049"/>
            </a:xfrm>
            <a:custGeom>
              <a:avLst/>
              <a:gdLst>
                <a:gd name="connsiteX0" fmla="*/ 0 w 3974123"/>
                <a:gd name="connsiteY0" fmla="*/ 1573823 h 1582615"/>
                <a:gd name="connsiteX1" fmla="*/ 589084 w 3974123"/>
                <a:gd name="connsiteY1" fmla="*/ 1582615 h 1582615"/>
                <a:gd name="connsiteX2" fmla="*/ 2549769 w 3974123"/>
                <a:gd name="connsiteY2" fmla="*/ 105507 h 1582615"/>
                <a:gd name="connsiteX3" fmla="*/ 3956538 w 3974123"/>
                <a:gd name="connsiteY3" fmla="*/ 1239715 h 1582615"/>
                <a:gd name="connsiteX4" fmla="*/ 3974123 w 3974123"/>
                <a:gd name="connsiteY4" fmla="*/ 1230923 h 1582615"/>
                <a:gd name="connsiteX5" fmla="*/ 2540977 w 3974123"/>
                <a:gd name="connsiteY5" fmla="*/ 0 h 1582615"/>
                <a:gd name="connsiteX6" fmla="*/ 1943100 w 3974123"/>
                <a:gd name="connsiteY6" fmla="*/ 17584 h 1582615"/>
                <a:gd name="connsiteX7" fmla="*/ 0 w 3974123"/>
                <a:gd name="connsiteY7" fmla="*/ 1573823 h 15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4123" h="1582615">
                  <a:moveTo>
                    <a:pt x="0" y="1573823"/>
                  </a:moveTo>
                  <a:lnTo>
                    <a:pt x="589084" y="1582615"/>
                  </a:lnTo>
                  <a:lnTo>
                    <a:pt x="2549769" y="105507"/>
                  </a:lnTo>
                  <a:lnTo>
                    <a:pt x="3956538" y="1239715"/>
                  </a:lnTo>
                  <a:lnTo>
                    <a:pt x="3974123" y="1230923"/>
                  </a:lnTo>
                  <a:lnTo>
                    <a:pt x="2540977" y="0"/>
                  </a:lnTo>
                  <a:lnTo>
                    <a:pt x="1943100" y="17584"/>
                  </a:lnTo>
                  <a:lnTo>
                    <a:pt x="0" y="1573823"/>
                  </a:lnTo>
                  <a:close/>
                </a:path>
              </a:pathLst>
            </a:cu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8" name="Group 67">
              <a:extLst>
                <a:ext uri="{FF2B5EF4-FFF2-40B4-BE49-F238E27FC236}">
                  <a16:creationId xmlns:a16="http://schemas.microsoft.com/office/drawing/2014/main" id="{380AED98-BADE-4392-A472-AADC589FE36A}"/>
                </a:ext>
              </a:extLst>
            </p:cNvPr>
            <p:cNvGrpSpPr/>
            <p:nvPr/>
          </p:nvGrpSpPr>
          <p:grpSpPr>
            <a:xfrm>
              <a:off x="1753312" y="822441"/>
              <a:ext cx="388293" cy="397909"/>
              <a:chOff x="4985238" y="2460380"/>
              <a:chExt cx="621322" cy="636709"/>
            </a:xfrm>
            <a:grpFill/>
            <a:effectLst>
              <a:outerShdw blurRad="63500" sx="102000" sy="102000" algn="ctr" rotWithShape="0">
                <a:prstClr val="black">
                  <a:alpha val="40000"/>
                </a:prstClr>
              </a:outerShdw>
            </a:effectLst>
          </p:grpSpPr>
          <p:sp>
            <p:nvSpPr>
              <p:cNvPr id="70" name="Rectangle 69">
                <a:extLst>
                  <a:ext uri="{FF2B5EF4-FFF2-40B4-BE49-F238E27FC236}">
                    <a16:creationId xmlns:a16="http://schemas.microsoft.com/office/drawing/2014/main" id="{82E3E2B2-8A4B-458A-9A6F-14F023CB1167}"/>
                  </a:ext>
                </a:extLst>
              </p:cNvPr>
              <p:cNvSpPr/>
              <p:nvPr/>
            </p:nvSpPr>
            <p:spPr>
              <a:xfrm>
                <a:off x="4985238" y="2460380"/>
                <a:ext cx="290146" cy="2901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A83D2883-9969-4900-8090-209EAC85C865}"/>
                  </a:ext>
                </a:extLst>
              </p:cNvPr>
              <p:cNvSpPr/>
              <p:nvPr/>
            </p:nvSpPr>
            <p:spPr>
              <a:xfrm>
                <a:off x="5316414" y="2460380"/>
                <a:ext cx="290146" cy="2901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Rectangle 71">
                <a:extLst>
                  <a:ext uri="{FF2B5EF4-FFF2-40B4-BE49-F238E27FC236}">
                    <a16:creationId xmlns:a16="http://schemas.microsoft.com/office/drawing/2014/main" id="{DBDCA429-2EC4-421C-AD98-C6AF77DBF981}"/>
                  </a:ext>
                </a:extLst>
              </p:cNvPr>
              <p:cNvSpPr/>
              <p:nvPr/>
            </p:nvSpPr>
            <p:spPr>
              <a:xfrm>
                <a:off x="4985238" y="2806943"/>
                <a:ext cx="290146" cy="2901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Rectangle 72">
                <a:extLst>
                  <a:ext uri="{FF2B5EF4-FFF2-40B4-BE49-F238E27FC236}">
                    <a16:creationId xmlns:a16="http://schemas.microsoft.com/office/drawing/2014/main" id="{3D37287A-1C53-450C-BFE4-3F8906A4E265}"/>
                  </a:ext>
                </a:extLst>
              </p:cNvPr>
              <p:cNvSpPr/>
              <p:nvPr/>
            </p:nvSpPr>
            <p:spPr>
              <a:xfrm>
                <a:off x="5316414" y="2806943"/>
                <a:ext cx="290146" cy="2901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9" name="Freeform: Shape 68">
              <a:extLst>
                <a:ext uri="{FF2B5EF4-FFF2-40B4-BE49-F238E27FC236}">
                  <a16:creationId xmlns:a16="http://schemas.microsoft.com/office/drawing/2014/main" id="{FAFF17DB-0173-42B7-B3DF-07E577EC06BB}"/>
                </a:ext>
              </a:extLst>
            </p:cNvPr>
            <p:cNvSpPr/>
            <p:nvPr/>
          </p:nvSpPr>
          <p:spPr>
            <a:xfrm>
              <a:off x="2269816" y="810077"/>
              <a:ext cx="1058702" cy="457894"/>
            </a:xfrm>
            <a:custGeom>
              <a:avLst/>
              <a:gdLst>
                <a:gd name="connsiteX0" fmla="*/ 0 w 3974123"/>
                <a:gd name="connsiteY0" fmla="*/ 1573823 h 1582615"/>
                <a:gd name="connsiteX1" fmla="*/ 589084 w 3974123"/>
                <a:gd name="connsiteY1" fmla="*/ 1582615 h 1582615"/>
                <a:gd name="connsiteX2" fmla="*/ 2549769 w 3974123"/>
                <a:gd name="connsiteY2" fmla="*/ 105507 h 1582615"/>
                <a:gd name="connsiteX3" fmla="*/ 3956538 w 3974123"/>
                <a:gd name="connsiteY3" fmla="*/ 1239715 h 1582615"/>
                <a:gd name="connsiteX4" fmla="*/ 3974123 w 3974123"/>
                <a:gd name="connsiteY4" fmla="*/ 1230923 h 1582615"/>
                <a:gd name="connsiteX5" fmla="*/ 2540977 w 3974123"/>
                <a:gd name="connsiteY5" fmla="*/ 0 h 1582615"/>
                <a:gd name="connsiteX6" fmla="*/ 1943100 w 3974123"/>
                <a:gd name="connsiteY6" fmla="*/ 17584 h 1582615"/>
                <a:gd name="connsiteX7" fmla="*/ 0 w 3974123"/>
                <a:gd name="connsiteY7" fmla="*/ 1573823 h 1582615"/>
                <a:gd name="connsiteX0" fmla="*/ 0 w 4302051"/>
                <a:gd name="connsiteY0" fmla="*/ 1573823 h 1582615"/>
                <a:gd name="connsiteX1" fmla="*/ 589084 w 4302051"/>
                <a:gd name="connsiteY1" fmla="*/ 1582615 h 1582615"/>
                <a:gd name="connsiteX2" fmla="*/ 2549769 w 4302051"/>
                <a:gd name="connsiteY2" fmla="*/ 105507 h 1582615"/>
                <a:gd name="connsiteX3" fmla="*/ 3956538 w 4302051"/>
                <a:gd name="connsiteY3" fmla="*/ 1239715 h 1582615"/>
                <a:gd name="connsiteX4" fmla="*/ 4302051 w 4302051"/>
                <a:gd name="connsiteY4" fmla="*/ 1515805 h 1582615"/>
                <a:gd name="connsiteX5" fmla="*/ 2540977 w 4302051"/>
                <a:gd name="connsiteY5" fmla="*/ 0 h 1582615"/>
                <a:gd name="connsiteX6" fmla="*/ 1943100 w 4302051"/>
                <a:gd name="connsiteY6" fmla="*/ 17584 h 1582615"/>
                <a:gd name="connsiteX7" fmla="*/ 0 w 4302051"/>
                <a:gd name="connsiteY7" fmla="*/ 1573823 h 1582615"/>
                <a:gd name="connsiteX0" fmla="*/ 0 w 4347933"/>
                <a:gd name="connsiteY0" fmla="*/ 1573823 h 1582615"/>
                <a:gd name="connsiteX1" fmla="*/ 589084 w 4347933"/>
                <a:gd name="connsiteY1" fmla="*/ 1582615 h 1582615"/>
                <a:gd name="connsiteX2" fmla="*/ 2549769 w 4347933"/>
                <a:gd name="connsiteY2" fmla="*/ 105507 h 1582615"/>
                <a:gd name="connsiteX3" fmla="*/ 4347933 w 4347933"/>
                <a:gd name="connsiteY3" fmla="*/ 1578018 h 1582615"/>
                <a:gd name="connsiteX4" fmla="*/ 4302051 w 4347933"/>
                <a:gd name="connsiteY4" fmla="*/ 1515805 h 1582615"/>
                <a:gd name="connsiteX5" fmla="*/ 2540977 w 4347933"/>
                <a:gd name="connsiteY5" fmla="*/ 0 h 1582615"/>
                <a:gd name="connsiteX6" fmla="*/ 1943100 w 4347933"/>
                <a:gd name="connsiteY6" fmla="*/ 17584 h 1582615"/>
                <a:gd name="connsiteX7" fmla="*/ 0 w 4347933"/>
                <a:gd name="connsiteY7" fmla="*/ 1573823 h 15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933" h="1582615">
                  <a:moveTo>
                    <a:pt x="0" y="1573823"/>
                  </a:moveTo>
                  <a:lnTo>
                    <a:pt x="589084" y="1582615"/>
                  </a:lnTo>
                  <a:lnTo>
                    <a:pt x="2549769" y="105507"/>
                  </a:lnTo>
                  <a:lnTo>
                    <a:pt x="4347933" y="1578018"/>
                  </a:lnTo>
                  <a:lnTo>
                    <a:pt x="4302051" y="1515805"/>
                  </a:lnTo>
                  <a:lnTo>
                    <a:pt x="2540977" y="0"/>
                  </a:lnTo>
                  <a:lnTo>
                    <a:pt x="1943100" y="17584"/>
                  </a:lnTo>
                  <a:lnTo>
                    <a:pt x="0" y="1573823"/>
                  </a:lnTo>
                  <a:close/>
                </a:path>
              </a:pathLst>
            </a:cu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2" name="Group 11">
            <a:extLst>
              <a:ext uri="{FF2B5EF4-FFF2-40B4-BE49-F238E27FC236}">
                <a16:creationId xmlns:a16="http://schemas.microsoft.com/office/drawing/2014/main" id="{9E5EEF94-8E12-41C2-90B9-BF198A30D7EB}"/>
              </a:ext>
            </a:extLst>
          </p:cNvPr>
          <p:cNvGrpSpPr/>
          <p:nvPr/>
        </p:nvGrpSpPr>
        <p:grpSpPr>
          <a:xfrm>
            <a:off x="439947" y="2525321"/>
            <a:ext cx="4067932" cy="4119945"/>
            <a:chOff x="646749" y="3124500"/>
            <a:chExt cx="3290703" cy="3332777"/>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2ABC9B60-BCF5-4BAF-9AE1-50E26E79AE2F}"/>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6435C0F-0629-4AF1-ACB9-F35FF1400971}"/>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5B0F22D-D096-46C1-8E31-5DC16E9E800F}"/>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16" name="Rectangle: Rounded Corners 15">
              <a:extLst>
                <a:ext uri="{FF2B5EF4-FFF2-40B4-BE49-F238E27FC236}">
                  <a16:creationId xmlns:a16="http://schemas.microsoft.com/office/drawing/2014/main" id="{778078AF-0E92-4822-A245-5FF5E1F23D7A}"/>
                </a:ext>
              </a:extLst>
            </p:cNvPr>
            <p:cNvSpPr/>
            <p:nvPr/>
          </p:nvSpPr>
          <p:spPr>
            <a:xfrm rot="2273346">
              <a:off x="1556587" y="3644709"/>
              <a:ext cx="2380865" cy="619887"/>
            </a:xfrm>
            <a:prstGeom prst="roundRect">
              <a:avLst>
                <a:gd name="adj" fmla="val 9202"/>
              </a:avLst>
            </a:prstGeom>
            <a:gradFill>
              <a:gsLst>
                <a:gs pos="41000">
                  <a:schemeClr val="accent1">
                    <a:lumMod val="60000"/>
                    <a:lumOff val="40000"/>
                  </a:schemeClr>
                </a:gs>
                <a:gs pos="0">
                  <a:schemeClr val="accent1">
                    <a:lumMod val="50000"/>
                  </a:schemeClr>
                </a:gs>
                <a:gs pos="11000">
                  <a:schemeClr val="accent1">
                    <a:lumMod val="75000"/>
                  </a:schemeClr>
                </a:gs>
                <a:gs pos="23000">
                  <a:schemeClr val="accent1"/>
                </a:gs>
                <a:gs pos="62000">
                  <a:schemeClr val="accent1"/>
                </a:gs>
                <a:gs pos="84000">
                  <a:schemeClr val="accent1">
                    <a:lumMod val="7500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43" name="Freeform: Shape 42">
            <a:extLst>
              <a:ext uri="{FF2B5EF4-FFF2-40B4-BE49-F238E27FC236}">
                <a16:creationId xmlns:a16="http://schemas.microsoft.com/office/drawing/2014/main" id="{BE2C9238-8FFE-46C4-8982-4C06FF9FC91A}"/>
              </a:ext>
            </a:extLst>
          </p:cNvPr>
          <p:cNvSpPr/>
          <p:nvPr/>
        </p:nvSpPr>
        <p:spPr>
          <a:xfrm>
            <a:off x="2422433" y="1161719"/>
            <a:ext cx="232875" cy="1150311"/>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gradFill>
            <a:gsLst>
              <a:gs pos="40000">
                <a:schemeClr val="accent1"/>
              </a:gs>
              <a:gs pos="0">
                <a:schemeClr val="accent1"/>
              </a:gs>
              <a:gs pos="100000">
                <a:schemeClr val="accent1"/>
              </a:gs>
            </a:gsLst>
            <a:lin ang="5400000" scaled="1"/>
          </a:gradFill>
          <a:ln w="9525" cap="flat">
            <a:noFill/>
            <a:prstDash val="solid"/>
            <a:miter/>
          </a:ln>
        </p:spPr>
        <p:txBody>
          <a:bodyPr wrap="square" rtlCol="0" anchor="ctr">
            <a:noAutofit/>
          </a:bodyPr>
          <a:lstStyle/>
          <a:p>
            <a:endParaRPr lang="en-US"/>
          </a:p>
        </p:txBody>
      </p:sp>
      <p:sp>
        <p:nvSpPr>
          <p:cNvPr id="46" name="Freeform: Shape 45">
            <a:extLst>
              <a:ext uri="{FF2B5EF4-FFF2-40B4-BE49-F238E27FC236}">
                <a16:creationId xmlns:a16="http://schemas.microsoft.com/office/drawing/2014/main" id="{47411B62-5DE4-470E-8471-3A40D5EDFDE9}"/>
              </a:ext>
            </a:extLst>
          </p:cNvPr>
          <p:cNvSpPr/>
          <p:nvPr/>
        </p:nvSpPr>
        <p:spPr>
          <a:xfrm>
            <a:off x="3109322" y="1476675"/>
            <a:ext cx="356885" cy="853397"/>
          </a:xfrm>
          <a:custGeom>
            <a:avLst/>
            <a:gdLst>
              <a:gd name="connsiteX0" fmla="*/ 220666 w 637355"/>
              <a:gd name="connsiteY0" fmla="*/ 807253 h 1339211"/>
              <a:gd name="connsiteX1" fmla="*/ 220666 w 637355"/>
              <a:gd name="connsiteY1" fmla="*/ 920972 h 1339211"/>
              <a:gd name="connsiteX2" fmla="*/ 334385 w 637355"/>
              <a:gd name="connsiteY2" fmla="*/ 920972 h 1339211"/>
              <a:gd name="connsiteX3" fmla="*/ 334385 w 637355"/>
              <a:gd name="connsiteY3" fmla="*/ 807253 h 1339211"/>
              <a:gd name="connsiteX4" fmla="*/ 79542 w 637355"/>
              <a:gd name="connsiteY4" fmla="*/ 807253 h 1339211"/>
              <a:gd name="connsiteX5" fmla="*/ 79542 w 637355"/>
              <a:gd name="connsiteY5" fmla="*/ 920972 h 1339211"/>
              <a:gd name="connsiteX6" fmla="*/ 193261 w 637355"/>
              <a:gd name="connsiteY6" fmla="*/ 920972 h 1339211"/>
              <a:gd name="connsiteX7" fmla="*/ 193261 w 637355"/>
              <a:gd name="connsiteY7" fmla="*/ 807253 h 1339211"/>
              <a:gd name="connsiteX8" fmla="*/ 220666 w 637355"/>
              <a:gd name="connsiteY8" fmla="*/ 661702 h 1339211"/>
              <a:gd name="connsiteX9" fmla="*/ 220666 w 637355"/>
              <a:gd name="connsiteY9" fmla="*/ 775421 h 1339211"/>
              <a:gd name="connsiteX10" fmla="*/ 334385 w 637355"/>
              <a:gd name="connsiteY10" fmla="*/ 775421 h 1339211"/>
              <a:gd name="connsiteX11" fmla="*/ 334385 w 637355"/>
              <a:gd name="connsiteY11" fmla="*/ 661702 h 1339211"/>
              <a:gd name="connsiteX12" fmla="*/ 79542 w 637355"/>
              <a:gd name="connsiteY12" fmla="*/ 661702 h 1339211"/>
              <a:gd name="connsiteX13" fmla="*/ 79542 w 637355"/>
              <a:gd name="connsiteY13" fmla="*/ 775421 h 1339211"/>
              <a:gd name="connsiteX14" fmla="*/ 193261 w 637355"/>
              <a:gd name="connsiteY14" fmla="*/ 775421 h 1339211"/>
              <a:gd name="connsiteX15" fmla="*/ 193261 w 637355"/>
              <a:gd name="connsiteY15" fmla="*/ 661702 h 1339211"/>
              <a:gd name="connsiteX16" fmla="*/ 220666 w 637355"/>
              <a:gd name="connsiteY16" fmla="*/ 519029 h 1339211"/>
              <a:gd name="connsiteX17" fmla="*/ 220666 w 637355"/>
              <a:gd name="connsiteY17" fmla="*/ 632748 h 1339211"/>
              <a:gd name="connsiteX18" fmla="*/ 334385 w 637355"/>
              <a:gd name="connsiteY18" fmla="*/ 632748 h 1339211"/>
              <a:gd name="connsiteX19" fmla="*/ 334385 w 637355"/>
              <a:gd name="connsiteY19" fmla="*/ 519029 h 1339211"/>
              <a:gd name="connsiteX20" fmla="*/ 79542 w 637355"/>
              <a:gd name="connsiteY20" fmla="*/ 519029 h 1339211"/>
              <a:gd name="connsiteX21" fmla="*/ 79542 w 637355"/>
              <a:gd name="connsiteY21" fmla="*/ 632748 h 1339211"/>
              <a:gd name="connsiteX22" fmla="*/ 193261 w 637355"/>
              <a:gd name="connsiteY22" fmla="*/ 632748 h 1339211"/>
              <a:gd name="connsiteX23" fmla="*/ 193261 w 637355"/>
              <a:gd name="connsiteY23" fmla="*/ 519029 h 1339211"/>
              <a:gd name="connsiteX24" fmla="*/ 220666 w 637355"/>
              <a:gd name="connsiteY24" fmla="*/ 373478 h 1339211"/>
              <a:gd name="connsiteX25" fmla="*/ 220666 w 637355"/>
              <a:gd name="connsiteY25" fmla="*/ 487197 h 1339211"/>
              <a:gd name="connsiteX26" fmla="*/ 334385 w 637355"/>
              <a:gd name="connsiteY26" fmla="*/ 487197 h 1339211"/>
              <a:gd name="connsiteX27" fmla="*/ 334385 w 637355"/>
              <a:gd name="connsiteY27" fmla="*/ 373478 h 1339211"/>
              <a:gd name="connsiteX28" fmla="*/ 79542 w 637355"/>
              <a:gd name="connsiteY28" fmla="*/ 373478 h 1339211"/>
              <a:gd name="connsiteX29" fmla="*/ 79542 w 637355"/>
              <a:gd name="connsiteY29" fmla="*/ 487197 h 1339211"/>
              <a:gd name="connsiteX30" fmla="*/ 193261 w 637355"/>
              <a:gd name="connsiteY30" fmla="*/ 487197 h 1339211"/>
              <a:gd name="connsiteX31" fmla="*/ 193261 w 637355"/>
              <a:gd name="connsiteY31" fmla="*/ 373478 h 1339211"/>
              <a:gd name="connsiteX32" fmla="*/ 220666 w 637355"/>
              <a:gd name="connsiteY32" fmla="*/ 230805 h 1339211"/>
              <a:gd name="connsiteX33" fmla="*/ 220666 w 637355"/>
              <a:gd name="connsiteY33" fmla="*/ 344524 h 1339211"/>
              <a:gd name="connsiteX34" fmla="*/ 334385 w 637355"/>
              <a:gd name="connsiteY34" fmla="*/ 344524 h 1339211"/>
              <a:gd name="connsiteX35" fmla="*/ 334385 w 637355"/>
              <a:gd name="connsiteY35" fmla="*/ 230805 h 1339211"/>
              <a:gd name="connsiteX36" fmla="*/ 79542 w 637355"/>
              <a:gd name="connsiteY36" fmla="*/ 230805 h 1339211"/>
              <a:gd name="connsiteX37" fmla="*/ 79542 w 637355"/>
              <a:gd name="connsiteY37" fmla="*/ 344524 h 1339211"/>
              <a:gd name="connsiteX38" fmla="*/ 193261 w 637355"/>
              <a:gd name="connsiteY38" fmla="*/ 344524 h 1339211"/>
              <a:gd name="connsiteX39" fmla="*/ 193261 w 637355"/>
              <a:gd name="connsiteY39" fmla="*/ 230805 h 1339211"/>
              <a:gd name="connsiteX40" fmla="*/ 220666 w 637355"/>
              <a:gd name="connsiteY40" fmla="*/ 85254 h 1339211"/>
              <a:gd name="connsiteX41" fmla="*/ 220666 w 637355"/>
              <a:gd name="connsiteY41" fmla="*/ 198973 h 1339211"/>
              <a:gd name="connsiteX42" fmla="*/ 334385 w 637355"/>
              <a:gd name="connsiteY42" fmla="*/ 198973 h 1339211"/>
              <a:gd name="connsiteX43" fmla="*/ 334385 w 637355"/>
              <a:gd name="connsiteY43" fmla="*/ 85254 h 1339211"/>
              <a:gd name="connsiteX44" fmla="*/ 79542 w 637355"/>
              <a:gd name="connsiteY44" fmla="*/ 85254 h 1339211"/>
              <a:gd name="connsiteX45" fmla="*/ 79542 w 637355"/>
              <a:gd name="connsiteY45" fmla="*/ 198973 h 1339211"/>
              <a:gd name="connsiteX46" fmla="*/ 193261 w 637355"/>
              <a:gd name="connsiteY46" fmla="*/ 198973 h 1339211"/>
              <a:gd name="connsiteX47" fmla="*/ 193261 w 637355"/>
              <a:gd name="connsiteY47" fmla="*/ 85254 h 1339211"/>
              <a:gd name="connsiteX48" fmla="*/ 0 w 637355"/>
              <a:gd name="connsiteY48" fmla="*/ 0 h 1339211"/>
              <a:gd name="connsiteX49" fmla="*/ 637355 w 637355"/>
              <a:gd name="connsiteY49" fmla="*/ 0 h 1339211"/>
              <a:gd name="connsiteX50" fmla="*/ 637355 w 637355"/>
              <a:gd name="connsiteY50" fmla="*/ 1339211 h 1339211"/>
              <a:gd name="connsiteX51" fmla="*/ 0 w 637355"/>
              <a:gd name="connsiteY51" fmla="*/ 1339211 h 13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37355" h="1339211">
                <a:moveTo>
                  <a:pt x="220666" y="807253"/>
                </a:moveTo>
                <a:lnTo>
                  <a:pt x="220666" y="920972"/>
                </a:lnTo>
                <a:lnTo>
                  <a:pt x="334385" y="920972"/>
                </a:lnTo>
                <a:lnTo>
                  <a:pt x="334385" y="807253"/>
                </a:lnTo>
                <a:close/>
                <a:moveTo>
                  <a:pt x="79542" y="807253"/>
                </a:moveTo>
                <a:lnTo>
                  <a:pt x="79542" y="920972"/>
                </a:lnTo>
                <a:lnTo>
                  <a:pt x="193261" y="920972"/>
                </a:lnTo>
                <a:lnTo>
                  <a:pt x="193261" y="807253"/>
                </a:lnTo>
                <a:close/>
                <a:moveTo>
                  <a:pt x="220666" y="661702"/>
                </a:moveTo>
                <a:lnTo>
                  <a:pt x="220666" y="775421"/>
                </a:lnTo>
                <a:lnTo>
                  <a:pt x="334385" y="775421"/>
                </a:lnTo>
                <a:lnTo>
                  <a:pt x="334385" y="661702"/>
                </a:lnTo>
                <a:close/>
                <a:moveTo>
                  <a:pt x="79542" y="661702"/>
                </a:moveTo>
                <a:lnTo>
                  <a:pt x="79542" y="775421"/>
                </a:lnTo>
                <a:lnTo>
                  <a:pt x="193261" y="775421"/>
                </a:lnTo>
                <a:lnTo>
                  <a:pt x="193261" y="661702"/>
                </a:lnTo>
                <a:close/>
                <a:moveTo>
                  <a:pt x="220666" y="519029"/>
                </a:moveTo>
                <a:lnTo>
                  <a:pt x="220666" y="632748"/>
                </a:lnTo>
                <a:lnTo>
                  <a:pt x="334385" y="632748"/>
                </a:lnTo>
                <a:lnTo>
                  <a:pt x="334385" y="519029"/>
                </a:lnTo>
                <a:close/>
                <a:moveTo>
                  <a:pt x="79542" y="519029"/>
                </a:moveTo>
                <a:lnTo>
                  <a:pt x="79542" y="632748"/>
                </a:lnTo>
                <a:lnTo>
                  <a:pt x="193261" y="632748"/>
                </a:lnTo>
                <a:lnTo>
                  <a:pt x="193261" y="519029"/>
                </a:lnTo>
                <a:close/>
                <a:moveTo>
                  <a:pt x="220666" y="373478"/>
                </a:moveTo>
                <a:lnTo>
                  <a:pt x="220666" y="487197"/>
                </a:lnTo>
                <a:lnTo>
                  <a:pt x="334385" y="487197"/>
                </a:lnTo>
                <a:lnTo>
                  <a:pt x="334385" y="373478"/>
                </a:lnTo>
                <a:close/>
                <a:moveTo>
                  <a:pt x="79542" y="373478"/>
                </a:moveTo>
                <a:lnTo>
                  <a:pt x="79542" y="487197"/>
                </a:lnTo>
                <a:lnTo>
                  <a:pt x="193261" y="487197"/>
                </a:lnTo>
                <a:lnTo>
                  <a:pt x="193261" y="373478"/>
                </a:lnTo>
                <a:close/>
                <a:moveTo>
                  <a:pt x="220666" y="230805"/>
                </a:moveTo>
                <a:lnTo>
                  <a:pt x="220666" y="344524"/>
                </a:lnTo>
                <a:lnTo>
                  <a:pt x="334385" y="344524"/>
                </a:lnTo>
                <a:lnTo>
                  <a:pt x="334385" y="230805"/>
                </a:lnTo>
                <a:close/>
                <a:moveTo>
                  <a:pt x="79542" y="230805"/>
                </a:moveTo>
                <a:lnTo>
                  <a:pt x="79542" y="344524"/>
                </a:lnTo>
                <a:lnTo>
                  <a:pt x="193261" y="344524"/>
                </a:lnTo>
                <a:lnTo>
                  <a:pt x="193261" y="230805"/>
                </a:lnTo>
                <a:close/>
                <a:moveTo>
                  <a:pt x="220666" y="85254"/>
                </a:moveTo>
                <a:lnTo>
                  <a:pt x="220666" y="198973"/>
                </a:lnTo>
                <a:lnTo>
                  <a:pt x="334385" y="198973"/>
                </a:lnTo>
                <a:lnTo>
                  <a:pt x="334385" y="85254"/>
                </a:lnTo>
                <a:close/>
                <a:moveTo>
                  <a:pt x="79542" y="85254"/>
                </a:moveTo>
                <a:lnTo>
                  <a:pt x="79542" y="198973"/>
                </a:lnTo>
                <a:lnTo>
                  <a:pt x="193261" y="198973"/>
                </a:lnTo>
                <a:lnTo>
                  <a:pt x="193261" y="85254"/>
                </a:lnTo>
                <a:close/>
                <a:moveTo>
                  <a:pt x="0" y="0"/>
                </a:moveTo>
                <a:lnTo>
                  <a:pt x="637355" y="0"/>
                </a:lnTo>
                <a:lnTo>
                  <a:pt x="637355" y="1339211"/>
                </a:lnTo>
                <a:lnTo>
                  <a:pt x="0" y="1339211"/>
                </a:lnTo>
                <a:close/>
              </a:path>
            </a:pathLst>
          </a:custGeom>
          <a:gradFill>
            <a:gsLst>
              <a:gs pos="40000">
                <a:schemeClr val="accent2"/>
              </a:gs>
              <a:gs pos="0">
                <a:schemeClr val="accent2"/>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a:extLst>
              <a:ext uri="{FF2B5EF4-FFF2-40B4-BE49-F238E27FC236}">
                <a16:creationId xmlns:a16="http://schemas.microsoft.com/office/drawing/2014/main" id="{243DF2D2-A1D5-42C5-AAF3-A6FB1CE794C3}"/>
              </a:ext>
            </a:extLst>
          </p:cNvPr>
          <p:cNvSpPr/>
          <p:nvPr/>
        </p:nvSpPr>
        <p:spPr>
          <a:xfrm>
            <a:off x="3499328" y="1178791"/>
            <a:ext cx="232875" cy="1151281"/>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gradFill>
            <a:gsLst>
              <a:gs pos="40000">
                <a:schemeClr val="accent2"/>
              </a:gs>
              <a:gs pos="0">
                <a:schemeClr val="accent2"/>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pic>
        <p:nvPicPr>
          <p:cNvPr id="3" name="תמונה 2" descr="תמונה שמכילה שולחן, פרח, עוגה, מקושט&#10;&#10;התיאור נוצר באופן אוטומטי">
            <a:hlinkClick r:id="rId2"/>
            <a:extLst>
              <a:ext uri="{FF2B5EF4-FFF2-40B4-BE49-F238E27FC236}">
                <a16:creationId xmlns:a16="http://schemas.microsoft.com/office/drawing/2014/main" id="{C320FCCC-9FA7-4648-889B-83B49B1BE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3077" y="5709064"/>
            <a:ext cx="1820837" cy="991039"/>
          </a:xfrm>
          <a:prstGeom prst="rect">
            <a:avLst/>
          </a:prstGeom>
        </p:spPr>
      </p:pic>
    </p:spTree>
    <p:extLst>
      <p:ext uri="{BB962C8B-B14F-4D97-AF65-F5344CB8AC3E}">
        <p14:creationId xmlns:p14="http://schemas.microsoft.com/office/powerpoint/2010/main" val="223377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ציין מיקום טקסט 1">
            <a:extLst>
              <a:ext uri="{FF2B5EF4-FFF2-40B4-BE49-F238E27FC236}">
                <a16:creationId xmlns:a16="http://schemas.microsoft.com/office/drawing/2014/main" id="{9372DEFC-0201-48FA-8976-23D432A9B28C}"/>
              </a:ext>
            </a:extLst>
          </p:cNvPr>
          <p:cNvSpPr txBox="1">
            <a:spLocks/>
          </p:cNvSpPr>
          <p:nvPr/>
        </p:nvSpPr>
        <p:spPr>
          <a:xfrm>
            <a:off x="582090" y="339509"/>
            <a:ext cx="10770777" cy="7242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he-IL"/>
              <a:t>מצאו פירוט להכללה שלפניכם:</a:t>
            </a:r>
            <a:endParaRPr lang="he-IL" dirty="0"/>
          </a:p>
        </p:txBody>
      </p:sp>
      <p:graphicFrame>
        <p:nvGraphicFramePr>
          <p:cNvPr id="9" name="דיאגרמה 8">
            <a:extLst>
              <a:ext uri="{FF2B5EF4-FFF2-40B4-BE49-F238E27FC236}">
                <a16:creationId xmlns:a16="http://schemas.microsoft.com/office/drawing/2014/main" id="{E91C1679-7689-4B93-A9F2-58CD333D7C32}"/>
              </a:ext>
            </a:extLst>
          </p:cNvPr>
          <p:cNvGraphicFramePr/>
          <p:nvPr>
            <p:extLst>
              <p:ext uri="{D42A27DB-BD31-4B8C-83A1-F6EECF244321}">
                <p14:modId xmlns:p14="http://schemas.microsoft.com/office/powerpoint/2010/main" val="17439950"/>
              </p:ext>
            </p:extLst>
          </p:nvPr>
        </p:nvGraphicFramePr>
        <p:xfrm>
          <a:off x="2032000" y="1063756"/>
          <a:ext cx="8128000" cy="4336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תיבת טקסט 9">
            <a:extLst>
              <a:ext uri="{FF2B5EF4-FFF2-40B4-BE49-F238E27FC236}">
                <a16:creationId xmlns:a16="http://schemas.microsoft.com/office/drawing/2014/main" id="{E06223D6-FD28-4165-87AC-F7D5D13EC2FA}"/>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11" name="תמונה 10">
            <a:extLst>
              <a:ext uri="{FF2B5EF4-FFF2-40B4-BE49-F238E27FC236}">
                <a16:creationId xmlns:a16="http://schemas.microsoft.com/office/drawing/2014/main" id="{17A605FA-A7A1-4C97-BA28-C13211225B0D}"/>
              </a:ext>
            </a:extLst>
          </p:cNvPr>
          <p:cNvPicPr>
            <a:picLocks noChangeAspect="1"/>
          </p:cNvPicPr>
          <p:nvPr/>
        </p:nvPicPr>
        <p:blipFill>
          <a:blip r:embed="rId7"/>
          <a:stretch>
            <a:fillRect/>
          </a:stretch>
        </p:blipFill>
        <p:spPr>
          <a:xfrm>
            <a:off x="190101" y="5866063"/>
            <a:ext cx="1446143" cy="830996"/>
          </a:xfrm>
          <a:prstGeom prst="rect">
            <a:avLst/>
          </a:prstGeom>
        </p:spPr>
      </p:pic>
      <p:pic>
        <p:nvPicPr>
          <p:cNvPr id="12" name="תמונה 11" descr="תמונה שמכילה שולחן, פרח, עוגה, מקושט&#10;&#10;התיאור נוצר באופן אוטומטי">
            <a:hlinkClick r:id="rId8"/>
            <a:extLst>
              <a:ext uri="{FF2B5EF4-FFF2-40B4-BE49-F238E27FC236}">
                <a16:creationId xmlns:a16="http://schemas.microsoft.com/office/drawing/2014/main" id="{FDAE5A6F-1126-4A3E-B65E-2D5E162AD5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276277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EDA39616-FD09-4208-B053-54F4F1A4750D}"/>
              </a:ext>
            </a:extLst>
          </p:cNvPr>
          <p:cNvSpPr>
            <a:spLocks noGrp="1"/>
          </p:cNvSpPr>
          <p:nvPr>
            <p:ph type="body" sz="quarter" idx="10"/>
          </p:nvPr>
        </p:nvSpPr>
        <p:spPr/>
        <p:txBody>
          <a:bodyPr/>
          <a:lstStyle/>
          <a:p>
            <a:pPr algn="ctr" rtl="1"/>
            <a:r>
              <a:rPr lang="he-IL" dirty="0"/>
              <a:t>מצאו פירוט להכללה שלפניכם:</a:t>
            </a:r>
          </a:p>
        </p:txBody>
      </p:sp>
      <p:graphicFrame>
        <p:nvGraphicFramePr>
          <p:cNvPr id="3" name="דיאגרמה 2">
            <a:extLst>
              <a:ext uri="{FF2B5EF4-FFF2-40B4-BE49-F238E27FC236}">
                <a16:creationId xmlns:a16="http://schemas.microsoft.com/office/drawing/2014/main" id="{AB5E1F94-0756-4165-8812-62AB59ED2C54}"/>
              </a:ext>
            </a:extLst>
          </p:cNvPr>
          <p:cNvGraphicFramePr/>
          <p:nvPr>
            <p:extLst>
              <p:ext uri="{D42A27DB-BD31-4B8C-83A1-F6EECF244321}">
                <p14:modId xmlns:p14="http://schemas.microsoft.com/office/powerpoint/2010/main" val="3528508324"/>
              </p:ext>
            </p:extLst>
          </p:nvPr>
        </p:nvGraphicFramePr>
        <p:xfrm>
          <a:off x="2032000" y="1063756"/>
          <a:ext cx="8128000" cy="4336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תיבת טקסט 4">
            <a:extLst>
              <a:ext uri="{FF2B5EF4-FFF2-40B4-BE49-F238E27FC236}">
                <a16:creationId xmlns:a16="http://schemas.microsoft.com/office/drawing/2014/main" id="{F865F0EF-B287-4D49-A2CB-FB49D62693C6}"/>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6" name="תמונה 5">
            <a:extLst>
              <a:ext uri="{FF2B5EF4-FFF2-40B4-BE49-F238E27FC236}">
                <a16:creationId xmlns:a16="http://schemas.microsoft.com/office/drawing/2014/main" id="{23DADA04-198E-4BA8-9A94-4D85EE995AC8}"/>
              </a:ext>
            </a:extLst>
          </p:cNvPr>
          <p:cNvPicPr>
            <a:picLocks noChangeAspect="1"/>
          </p:cNvPicPr>
          <p:nvPr/>
        </p:nvPicPr>
        <p:blipFill>
          <a:blip r:embed="rId7"/>
          <a:stretch>
            <a:fillRect/>
          </a:stretch>
        </p:blipFill>
        <p:spPr>
          <a:xfrm>
            <a:off x="190101" y="5866063"/>
            <a:ext cx="1446143" cy="830996"/>
          </a:xfrm>
          <a:prstGeom prst="rect">
            <a:avLst/>
          </a:prstGeom>
        </p:spPr>
      </p:pic>
      <p:pic>
        <p:nvPicPr>
          <p:cNvPr id="7" name="תמונה 6" descr="תמונה שמכילה שולחן, פרח, עוגה, מקושט&#10;&#10;התיאור נוצר באופן אוטומטי">
            <a:hlinkClick r:id="rId8"/>
            <a:extLst>
              <a:ext uri="{FF2B5EF4-FFF2-40B4-BE49-F238E27FC236}">
                <a16:creationId xmlns:a16="http://schemas.microsoft.com/office/drawing/2014/main" id="{2FDBCB8E-8D74-44A6-AF40-816E5A46C6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337207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C71F6B6B-12B4-453B-9754-6B2107F891CB}"/>
              </a:ext>
            </a:extLst>
          </p:cNvPr>
          <p:cNvSpPr/>
          <p:nvPr/>
        </p:nvSpPr>
        <p:spPr>
          <a:xfrm>
            <a:off x="4981576" y="192117"/>
            <a:ext cx="5600700" cy="6093976"/>
          </a:xfrm>
          <a:prstGeom prst="rect">
            <a:avLst/>
          </a:prstGeom>
        </p:spPr>
        <p:txBody>
          <a:bodyPr wrap="square">
            <a:spAutoFit/>
          </a:bodyPr>
          <a:lstStyle/>
          <a:p>
            <a:pPr algn="r" rtl="1"/>
            <a:r>
              <a:rPr lang="he-IL" sz="3000" b="1" dirty="0"/>
              <a:t>לפניכם קטע קצר מתוך ההגדרה </a:t>
            </a:r>
            <a:r>
              <a:rPr lang="he-IL" sz="3000" b="1" dirty="0" err="1"/>
              <a:t>בויקיפדיה</a:t>
            </a:r>
            <a:r>
              <a:rPr lang="he-IL" sz="3000" b="1" dirty="0"/>
              <a:t> לערך "תנועות נוער".</a:t>
            </a:r>
            <a:endParaRPr lang="he-IL" sz="3000" dirty="0"/>
          </a:p>
          <a:p>
            <a:pPr algn="r" rtl="1"/>
            <a:r>
              <a:rPr lang="he-IL" sz="3000" b="1" dirty="0"/>
              <a:t>מבנה הקטע בנוי מהכללה ופירוט.</a:t>
            </a:r>
          </a:p>
          <a:p>
            <a:pPr algn="r" rtl="1"/>
            <a:endParaRPr lang="he-IL" sz="3000" b="1" dirty="0"/>
          </a:p>
          <a:p>
            <a:pPr marL="457200" indent="-457200" algn="r" rtl="1">
              <a:buFont typeface="Wingdings" panose="05000000000000000000" pitchFamily="2" charset="2"/>
              <a:buChar char="ü"/>
            </a:pPr>
            <a:r>
              <a:rPr lang="he-IL" sz="3000" b="1" dirty="0"/>
              <a:t>הדגישו בקטע את ההכללות והפירוט שאחריהם.</a:t>
            </a:r>
          </a:p>
          <a:p>
            <a:pPr algn="r" rtl="1"/>
            <a:endParaRPr lang="he-IL" sz="3000" b="1" dirty="0"/>
          </a:p>
          <a:p>
            <a:pPr marL="457200" indent="-457200" algn="r" rtl="1">
              <a:buFont typeface="Wingdings" panose="05000000000000000000" pitchFamily="2" charset="2"/>
              <a:buChar char="ü"/>
            </a:pPr>
            <a:r>
              <a:rPr lang="he-IL" sz="3000" b="1" dirty="0"/>
              <a:t>סמנו את האמצעים הלשוניים המאפיינים הכללה ופירוט (שימו לב לפיסוק).</a:t>
            </a:r>
          </a:p>
          <a:p>
            <a:pPr algn="r" rtl="1"/>
            <a:endParaRPr lang="he-IL" sz="3000" b="1" dirty="0"/>
          </a:p>
          <a:p>
            <a:pPr marL="457200" indent="-457200" algn="r" rtl="1">
              <a:buFont typeface="Wingdings" panose="05000000000000000000" pitchFamily="2" charset="2"/>
              <a:buChar char="ü"/>
            </a:pPr>
            <a:r>
              <a:rPr lang="he-IL" sz="3000" b="1" dirty="0"/>
              <a:t>מה היא מטרת הכותב?</a:t>
            </a:r>
          </a:p>
          <a:p>
            <a:pPr algn="r" rtl="1"/>
            <a:endParaRPr lang="he-IL" sz="3000" dirty="0"/>
          </a:p>
        </p:txBody>
      </p:sp>
      <p:sp>
        <p:nvSpPr>
          <p:cNvPr id="3" name="תיבת טקסט 2">
            <a:extLst>
              <a:ext uri="{FF2B5EF4-FFF2-40B4-BE49-F238E27FC236}">
                <a16:creationId xmlns:a16="http://schemas.microsoft.com/office/drawing/2014/main" id="{69CCE704-6CB9-4BE2-832E-D5896B9095DC}"/>
              </a:ext>
            </a:extLst>
          </p:cNvPr>
          <p:cNvSpPr txBox="1"/>
          <p:nvPr/>
        </p:nvSpPr>
        <p:spPr>
          <a:xfrm>
            <a:off x="19049" y="10160"/>
            <a:ext cx="1590675" cy="369332"/>
          </a:xfrm>
          <a:prstGeom prst="rect">
            <a:avLst/>
          </a:prstGeom>
          <a:noFill/>
        </p:spPr>
        <p:txBody>
          <a:bodyPr wrap="square" rtlCol="1">
            <a:spAutoFit/>
          </a:bodyPr>
          <a:lstStyle/>
          <a:p>
            <a:pPr algn="ctr" rtl="1"/>
            <a:r>
              <a:rPr lang="he-IL" b="1" dirty="0"/>
              <a:t>הכללה ופירוט</a:t>
            </a:r>
          </a:p>
        </p:txBody>
      </p:sp>
      <p:pic>
        <p:nvPicPr>
          <p:cNvPr id="4" name="תמונה 3">
            <a:extLst>
              <a:ext uri="{FF2B5EF4-FFF2-40B4-BE49-F238E27FC236}">
                <a16:creationId xmlns:a16="http://schemas.microsoft.com/office/drawing/2014/main" id="{214A44FE-46C7-4B7A-AA77-F589DBA06956}"/>
              </a:ext>
            </a:extLst>
          </p:cNvPr>
          <p:cNvPicPr>
            <a:picLocks noChangeAspect="1"/>
          </p:cNvPicPr>
          <p:nvPr/>
        </p:nvPicPr>
        <p:blipFill>
          <a:blip r:embed="rId2"/>
          <a:stretch>
            <a:fillRect/>
          </a:stretch>
        </p:blipFill>
        <p:spPr>
          <a:xfrm>
            <a:off x="19049" y="284370"/>
            <a:ext cx="1446143" cy="830996"/>
          </a:xfrm>
          <a:prstGeom prst="rect">
            <a:avLst/>
          </a:prstGeom>
        </p:spPr>
      </p:pic>
      <p:pic>
        <p:nvPicPr>
          <p:cNvPr id="6" name="תמונה 5" descr="תמונה שמכילה שולחן, פרח, עוגה, מקושט&#10;&#10;התיאור נוצר באופן אוטומטי">
            <a:hlinkClick r:id="rId3"/>
            <a:extLst>
              <a:ext uri="{FF2B5EF4-FFF2-40B4-BE49-F238E27FC236}">
                <a16:creationId xmlns:a16="http://schemas.microsoft.com/office/drawing/2014/main" id="{838EAA76-359D-4BFD-AF6C-E387DFBA9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908" y="6087258"/>
            <a:ext cx="1244707" cy="677465"/>
          </a:xfrm>
          <a:prstGeom prst="rect">
            <a:avLst/>
          </a:prstGeom>
        </p:spPr>
      </p:pic>
    </p:spTree>
    <p:extLst>
      <p:ext uri="{BB962C8B-B14F-4D97-AF65-F5344CB8AC3E}">
        <p14:creationId xmlns:p14="http://schemas.microsoft.com/office/powerpoint/2010/main" val="223093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133C8F-3733-42CC-B759-5B3B3DC4D2D7}"/>
              </a:ext>
            </a:extLst>
          </p:cNvPr>
          <p:cNvSpPr>
            <a:spLocks noChangeArrowheads="1"/>
          </p:cNvSpPr>
          <p:nvPr/>
        </p:nvSpPr>
        <p:spPr bwMode="auto">
          <a:xfrm>
            <a:off x="4222072" y="737367"/>
            <a:ext cx="745557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i="0" strike="noStrike" cap="none" normalizeH="0" baseline="0" dirty="0">
                <a:ln>
                  <a:noFill/>
                </a:ln>
                <a:solidFill>
                  <a:schemeClr val="tx1"/>
                </a:solidFill>
                <a:effectLst/>
                <a:latin typeface="Calibri" panose="020F0502020204030204" pitchFamily="34" charset="0"/>
                <a:cs typeface="Calibri" panose="020F0502020204030204" pitchFamily="34" charset="0"/>
              </a:rPr>
              <a:t>תנועת נוער</a:t>
            </a:r>
            <a:r>
              <a:rPr kumimoji="0" lang="en-US" altLang="he-IL" sz="2400" i="0" strike="noStrike" cap="none" normalizeH="0" baseline="30000" dirty="0">
                <a:ln>
                  <a:noFill/>
                </a:ln>
                <a:solidFill>
                  <a:schemeClr val="tx1"/>
                </a:solidFill>
                <a:effectLst/>
                <a:latin typeface="Calibri" panose="020F0502020204030204" pitchFamily="34" charset="0"/>
                <a:cs typeface="Calibri" panose="020F0502020204030204" pitchFamily="34" charset="0"/>
                <a:hlinkClick r:id="rId2"/>
              </a:rPr>
              <a:t>]</a:t>
            </a:r>
            <a:r>
              <a:rPr kumimoji="0" lang="he-IL" altLang="he-IL" sz="2400" i="0" strike="noStrike" cap="none" normalizeH="0" baseline="0" dirty="0">
                <a:ln>
                  <a:noFill/>
                </a:ln>
                <a:solidFill>
                  <a:schemeClr val="tx1"/>
                </a:solidFill>
                <a:effectLst/>
                <a:latin typeface="Calibri" panose="020F0502020204030204" pitchFamily="34" charset="0"/>
                <a:cs typeface="Calibri" panose="020F0502020204030204" pitchFamily="34" charset="0"/>
              </a:rPr>
              <a:t>היא ארגון של בני נוער העוסק בחינוך בלתי פורמלי. בתנועת הנוער שמים דגש על מעורבות בני הנוער בקבלת החלטות התנועה ובכיוונה. פעילות תנועת נוער: ניהול עצמי, עקרון "נוער מדריך נוער" ותרומה לקהילה.</a:t>
            </a:r>
            <a:endParaRPr kumimoji="0" lang="en-US" altLang="he-IL" sz="2400" i="0"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i="0"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i="0" strike="noStrike" cap="none" normalizeH="0" baseline="0" dirty="0">
                <a:ln>
                  <a:noFill/>
                </a:ln>
                <a:solidFill>
                  <a:schemeClr val="tx1"/>
                </a:solidFill>
                <a:effectLst/>
                <a:latin typeface="Calibri" panose="020F0502020204030204" pitchFamily="34" charset="0"/>
                <a:cs typeface="Calibri" panose="020F0502020204030204" pitchFamily="34" charset="0"/>
              </a:rPr>
              <a:t>תנועות הנוער מסוגלות להוות חברות נוער שלמות, הכוללות מערכת עצמאית במגוון ביטויים כגון: תרבות, אידאולוגיה, סמלים</a:t>
            </a:r>
            <a:r>
              <a:rPr kumimoji="0" lang="he-IL" altLang="he-IL" sz="2400" i="0" strike="noStrike" cap="none" normalizeH="0" baseline="0" dirty="0">
                <a:ln>
                  <a:noFill/>
                </a:ln>
                <a:solidFill>
                  <a:srgbClr val="FF0000"/>
                </a:solidFill>
                <a:effectLst/>
                <a:latin typeface="Calibri" panose="020F0502020204030204" pitchFamily="34" charset="0"/>
                <a:cs typeface="Calibri" panose="020F0502020204030204" pitchFamily="34" charset="0"/>
              </a:rPr>
              <a:t>, </a:t>
            </a:r>
            <a:r>
              <a:rPr kumimoji="0" lang="he-IL" altLang="he-IL" sz="2400" i="0" strike="noStrike" cap="none" normalizeH="0" baseline="0" dirty="0">
                <a:ln>
                  <a:noFill/>
                </a:ln>
                <a:solidFill>
                  <a:schemeClr val="tx1"/>
                </a:solidFill>
                <a:effectLst/>
                <a:latin typeface="Calibri" panose="020F0502020204030204" pitchFamily="34" charset="0"/>
                <a:cs typeface="Calibri" panose="020F0502020204030204" pitchFamily="34" charset="0"/>
              </a:rPr>
              <a:t>השתייכות פוליטית ועוד. תנועות אלו מהוות מעגל השתייכות משמעותי ביותר עבור הנער, המגבש את זהותו מתוך התנועה. בשל כך נחשבת תנועת הנוער לגורם מרכזי בחינוכם של בני הנוער.</a:t>
            </a:r>
            <a:endParaRPr kumimoji="0" lang="en-US" altLang="he-IL" sz="2400" i="0"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i="0"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he-IL" sz="2400" i="0" strike="noStrike" cap="none" normalizeH="0" baseline="30000" dirty="0">
                <a:ln>
                  <a:noFill/>
                </a:ln>
                <a:solidFill>
                  <a:schemeClr val="tx1"/>
                </a:solidFill>
                <a:effectLst/>
                <a:latin typeface="Calibri" panose="020F0502020204030204" pitchFamily="34" charset="0"/>
                <a:cs typeface="Calibri" panose="020F0502020204030204" pitchFamily="34" charset="0"/>
                <a:hlinkClick r:id="rId3"/>
              </a:rPr>
              <a:t>[1]</a:t>
            </a:r>
            <a:r>
              <a:rPr kumimoji="0" lang="he-IL" altLang="he-IL" sz="2400" i="0" strike="noStrike" cap="none" normalizeH="0" baseline="0" dirty="0">
                <a:ln>
                  <a:noFill/>
                </a:ln>
                <a:solidFill>
                  <a:schemeClr val="tx1"/>
                </a:solidFill>
                <a:effectLst/>
                <a:latin typeface="Calibri" panose="020F0502020204030204" pitchFamily="34" charset="0"/>
                <a:cs typeface="Calibri" panose="020F0502020204030204" pitchFamily="34" charset="0"/>
              </a:rPr>
              <a:t> ההגדרה על פי ויקיפדיה</a:t>
            </a:r>
            <a:endParaRPr kumimoji="0" lang="he-IL" altLang="he-IL" sz="2400" i="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תיבת טקסט 7">
            <a:extLst>
              <a:ext uri="{FF2B5EF4-FFF2-40B4-BE49-F238E27FC236}">
                <a16:creationId xmlns:a16="http://schemas.microsoft.com/office/drawing/2014/main" id="{05247E7E-515B-46B9-BC90-278FC08BFDBD}"/>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9" name="תמונה 8">
            <a:extLst>
              <a:ext uri="{FF2B5EF4-FFF2-40B4-BE49-F238E27FC236}">
                <a16:creationId xmlns:a16="http://schemas.microsoft.com/office/drawing/2014/main" id="{5E4AF4FE-EEC5-4867-8CE3-8E0F2DFC2FD1}"/>
              </a:ext>
            </a:extLst>
          </p:cNvPr>
          <p:cNvPicPr>
            <a:picLocks noChangeAspect="1"/>
          </p:cNvPicPr>
          <p:nvPr/>
        </p:nvPicPr>
        <p:blipFill>
          <a:blip r:embed="rId4"/>
          <a:stretch>
            <a:fillRect/>
          </a:stretch>
        </p:blipFill>
        <p:spPr>
          <a:xfrm>
            <a:off x="190101" y="5866063"/>
            <a:ext cx="1446143" cy="830996"/>
          </a:xfrm>
          <a:prstGeom prst="rect">
            <a:avLst/>
          </a:prstGeom>
        </p:spPr>
      </p:pic>
      <p:pic>
        <p:nvPicPr>
          <p:cNvPr id="14" name="תמונה 13" descr="תמונה שמכילה שולחן, פרח, עוגה, מקושט&#10;&#10;התיאור נוצר באופן אוטומטי">
            <a:hlinkClick r:id="rId5"/>
            <a:extLst>
              <a:ext uri="{FF2B5EF4-FFF2-40B4-BE49-F238E27FC236}">
                <a16:creationId xmlns:a16="http://schemas.microsoft.com/office/drawing/2014/main" id="{C5B69D1F-758C-413E-B98A-7D8972213F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4277534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133C8F-3733-42CC-B759-5B3B3DC4D2D7}"/>
              </a:ext>
            </a:extLst>
          </p:cNvPr>
          <p:cNvSpPr>
            <a:spLocks noChangeArrowheads="1"/>
          </p:cNvSpPr>
          <p:nvPr/>
        </p:nvSpPr>
        <p:spPr bwMode="auto">
          <a:xfrm>
            <a:off x="4222072" y="737367"/>
            <a:ext cx="745557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תנועת נוער</a:t>
            </a:r>
            <a:r>
              <a:rPr kumimoji="0" lang="en-US" altLang="he-IL" sz="2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hlinkClick r:id="rId2"/>
              </a:rPr>
              <a:t>]</a:t>
            </a: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היא ארגון של בני נוער העוסק בחינוך בלתי פורמלי. </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בתנועת הנוער שמים דגש על מעורבות בני הנוער בקבלת החלטות התנועה ובכיוונה. </a:t>
            </a:r>
            <a:r>
              <a:rPr kumimoji="0" lang="he-IL" altLang="he-IL" sz="24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פעילות תנועת נוער</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ניהול עצמי, עקרון "נוער מדריך נוער" ותרומה לקהילה.</a:t>
            </a:r>
            <a:endParaRPr kumimoji="0" lang="en-US"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תנועות הנוער מסוגלות להוות חברות נוער שלמות, הכוללות מערכת עצמאית</a:t>
            </a:r>
            <a:r>
              <a:rPr kumimoji="0" lang="he-IL" altLang="he-IL" sz="2400" b="0" i="0" u="sng"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1" i="0" u="sng" strike="noStrike" cap="none" normalizeH="0" baseline="0" dirty="0">
                <a:ln>
                  <a:noFill/>
                </a:ln>
                <a:solidFill>
                  <a:schemeClr val="tx1"/>
                </a:solidFill>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במגוון</a:t>
            </a:r>
            <a:r>
              <a:rPr kumimoji="0" lang="he-IL" altLang="he-IL" sz="2400" b="0"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 </a:t>
            </a:r>
            <a:r>
              <a:rPr kumimoji="0" lang="he-IL" altLang="he-IL" sz="2400" b="1"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ביטויים</a:t>
            </a:r>
            <a:r>
              <a:rPr kumimoji="0" lang="he-IL" altLang="he-IL" sz="2400" b="0"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כגו</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ן</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תרבות</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אידאולוגיה</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סמלים</a:t>
            </a:r>
            <a:r>
              <a:rPr kumimoji="0" lang="he-IL" altLang="he-IL" sz="2400" b="0" i="0" strike="noStrike" cap="none" normalizeH="0" baseline="0" dirty="0">
                <a:ln>
                  <a:noFill/>
                </a:ln>
                <a:solidFill>
                  <a:srgbClr val="FF0000"/>
                </a:solidFill>
                <a:effectLst/>
                <a:highlight>
                  <a:srgbClr val="FF00FF"/>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השתייכות פוליטית</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1" i="0"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ועוד</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תנועות אלו מהוות מעגל השתייכות משמעותי ביותר עבור הנער, המגבש את זהותו מתוך התנועה. בשל כך נחשבת תנועת הנוער לגורם מרכזי </a:t>
            </a: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בחינוכם של בני הנוער.</a:t>
            </a:r>
            <a:endParaRPr kumimoji="0" lang="en-US"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he-IL" sz="2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hlinkClick r:id="rId3"/>
              </a:rPr>
              <a:t>[1]</a:t>
            </a: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ההגדרה על פי ויקיפדיה</a:t>
            </a:r>
            <a:endParaRPr kumimoji="0" lang="he-IL" altLang="he-I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E2037231-A357-4210-A463-1B233D3B5CB7}"/>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8" name="תמונה 7">
            <a:extLst>
              <a:ext uri="{FF2B5EF4-FFF2-40B4-BE49-F238E27FC236}">
                <a16:creationId xmlns:a16="http://schemas.microsoft.com/office/drawing/2014/main" id="{EB94ED61-78E1-4142-8A17-B1F3E3C2D3F1}"/>
              </a:ext>
            </a:extLst>
          </p:cNvPr>
          <p:cNvPicPr>
            <a:picLocks noChangeAspect="1"/>
          </p:cNvPicPr>
          <p:nvPr/>
        </p:nvPicPr>
        <p:blipFill>
          <a:blip r:embed="rId4"/>
          <a:stretch>
            <a:fillRect/>
          </a:stretch>
        </p:blipFill>
        <p:spPr>
          <a:xfrm>
            <a:off x="190101" y="5866063"/>
            <a:ext cx="1446143" cy="830996"/>
          </a:xfrm>
          <a:prstGeom prst="rect">
            <a:avLst/>
          </a:prstGeom>
        </p:spPr>
      </p:pic>
      <p:pic>
        <p:nvPicPr>
          <p:cNvPr id="12" name="תמונה 11" descr="תמונה שמכילה שולחן, פרח, עוגה, מקושט&#10;&#10;התיאור נוצר באופן אוטומטי">
            <a:hlinkClick r:id="rId5"/>
            <a:extLst>
              <a:ext uri="{FF2B5EF4-FFF2-40B4-BE49-F238E27FC236}">
                <a16:creationId xmlns:a16="http://schemas.microsoft.com/office/drawing/2014/main" id="{1DEE9878-6AA7-4086-8297-02EC392283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10" name="מלבן 9">
            <a:extLst>
              <a:ext uri="{FF2B5EF4-FFF2-40B4-BE49-F238E27FC236}">
                <a16:creationId xmlns:a16="http://schemas.microsoft.com/office/drawing/2014/main" id="{5E4A7A0C-EF84-4606-B54F-2B35AC11458B}"/>
              </a:ext>
            </a:extLst>
          </p:cNvPr>
          <p:cNvSpPr/>
          <p:nvPr/>
        </p:nvSpPr>
        <p:spPr>
          <a:xfrm>
            <a:off x="9037982" y="3342281"/>
            <a:ext cx="1636644" cy="35449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99156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133C8F-3733-42CC-B759-5B3B3DC4D2D7}"/>
              </a:ext>
            </a:extLst>
          </p:cNvPr>
          <p:cNvSpPr>
            <a:spLocks noChangeArrowheads="1"/>
          </p:cNvSpPr>
          <p:nvPr/>
        </p:nvSpPr>
        <p:spPr bwMode="auto">
          <a:xfrm>
            <a:off x="4222072" y="737367"/>
            <a:ext cx="745557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תנועת נוער</a:t>
            </a:r>
            <a:r>
              <a:rPr kumimoji="0" lang="en-US" altLang="he-IL" sz="2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hlinkClick r:id="rId2"/>
              </a:rPr>
              <a:t>]</a:t>
            </a: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היא ארגון של בני נוער העוסק בחינוך בלתי פורמלי. </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בתנועת הנוער שמים דגש על מעורבות בני הנוער בקבלת החלטות התנועה ובכיוונה. </a:t>
            </a:r>
            <a:r>
              <a:rPr kumimoji="0" lang="he-IL" altLang="he-IL" sz="2400" b="1" i="0" u="sng" strike="noStrike" cap="none" normalizeH="0" baseline="0" dirty="0">
                <a:ln>
                  <a:noFill/>
                </a:ln>
                <a:solidFill>
                  <a:schemeClr val="tx1"/>
                </a:solidFill>
                <a:effectLst/>
                <a:highlight>
                  <a:srgbClr val="00FF00"/>
                </a:highlight>
                <a:latin typeface="Calibri" panose="020F0502020204030204" pitchFamily="34" charset="0"/>
                <a:cs typeface="Calibri" panose="020F0502020204030204" pitchFamily="34" charset="0"/>
              </a:rPr>
              <a:t>פעילות תנועת נוער</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00FF00"/>
                </a:highlight>
                <a:latin typeface="Calibri" panose="020F0502020204030204" pitchFamily="34" charset="0"/>
                <a:cs typeface="Calibri" panose="020F0502020204030204" pitchFamily="34" charset="0"/>
              </a:rPr>
              <a:t>ניהול עצמי</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00FF00"/>
                </a:highlight>
                <a:latin typeface="Calibri" panose="020F0502020204030204" pitchFamily="34" charset="0"/>
                <a:cs typeface="Calibri" panose="020F0502020204030204" pitchFamily="34" charset="0"/>
              </a:rPr>
              <a:t>עקרון "נוער מדריך נוער"</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00FF00"/>
                </a:highlight>
                <a:latin typeface="Calibri" panose="020F0502020204030204" pitchFamily="34" charset="0"/>
                <a:cs typeface="Calibri" panose="020F0502020204030204" pitchFamily="34" charset="0"/>
              </a:rPr>
              <a:t>ותרומה לקהילה</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a:t>
            </a:r>
            <a:endParaRPr kumimoji="0" lang="en-US"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תנועות הנוער מסוגלות להוות חברות נוער שלמות, הכוללות מערכת עצמאית</a:t>
            </a:r>
            <a:r>
              <a:rPr kumimoji="0" lang="he-IL" altLang="he-IL" sz="2400" b="0" i="0" u="sng"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1" i="0" u="sng" strike="noStrike" cap="none" normalizeH="0" baseline="0" dirty="0">
                <a:ln>
                  <a:noFill/>
                </a:ln>
                <a:solidFill>
                  <a:schemeClr val="tx1"/>
                </a:solidFill>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במגוון</a:t>
            </a:r>
            <a:r>
              <a:rPr kumimoji="0" lang="he-IL" altLang="he-IL" sz="2400" b="0"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 </a:t>
            </a:r>
            <a:r>
              <a:rPr kumimoji="0" lang="he-IL" altLang="he-IL" sz="2400" b="1"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ביטויים</a:t>
            </a:r>
            <a:r>
              <a:rPr kumimoji="0" lang="he-IL" altLang="he-IL" sz="2400" b="0"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כגו</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ן</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תרבות</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אידאולוגיה</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סמלים</a:t>
            </a:r>
            <a:r>
              <a:rPr kumimoji="0" lang="he-IL" altLang="he-IL" sz="2400" b="0" i="0" strike="noStrike" cap="none" normalizeH="0" baseline="0" dirty="0">
                <a:ln>
                  <a:noFill/>
                </a:ln>
                <a:solidFill>
                  <a:srgbClr val="FF0000"/>
                </a:solidFill>
                <a:effectLst/>
                <a:highlight>
                  <a:srgbClr val="FF00FF"/>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השתייכות פוליטית</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1" i="0"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ועוד</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תנועות אלו מהוות מעגל השתייכות משמעותי ביותר עבור הנער, המגבש את זהותו מתוך התנועה. בשל כך נחשבת תנועת הנוער לגורם מרכזי </a:t>
            </a: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בחינוכם של בני הנוער.</a:t>
            </a:r>
            <a:endParaRPr kumimoji="0" lang="en-US"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he-IL" sz="2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hlinkClick r:id="rId3"/>
              </a:rPr>
              <a:t>[1]</a:t>
            </a: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ההגדרה על פי ויקיפדיה</a:t>
            </a:r>
            <a:endParaRPr kumimoji="0" lang="he-IL" altLang="he-I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E2037231-A357-4210-A463-1B233D3B5CB7}"/>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8" name="תמונה 7">
            <a:extLst>
              <a:ext uri="{FF2B5EF4-FFF2-40B4-BE49-F238E27FC236}">
                <a16:creationId xmlns:a16="http://schemas.microsoft.com/office/drawing/2014/main" id="{EB94ED61-78E1-4142-8A17-B1F3E3C2D3F1}"/>
              </a:ext>
            </a:extLst>
          </p:cNvPr>
          <p:cNvPicPr>
            <a:picLocks noChangeAspect="1"/>
          </p:cNvPicPr>
          <p:nvPr/>
        </p:nvPicPr>
        <p:blipFill>
          <a:blip r:embed="rId4"/>
          <a:stretch>
            <a:fillRect/>
          </a:stretch>
        </p:blipFill>
        <p:spPr>
          <a:xfrm>
            <a:off x="190101" y="5866063"/>
            <a:ext cx="1446143" cy="830996"/>
          </a:xfrm>
          <a:prstGeom prst="rect">
            <a:avLst/>
          </a:prstGeom>
        </p:spPr>
      </p:pic>
      <p:pic>
        <p:nvPicPr>
          <p:cNvPr id="12" name="תמונה 11" descr="תמונה שמכילה שולחן, פרח, עוגה, מקושט&#10;&#10;התיאור נוצר באופן אוטומטי">
            <a:hlinkClick r:id="rId5"/>
            <a:extLst>
              <a:ext uri="{FF2B5EF4-FFF2-40B4-BE49-F238E27FC236}">
                <a16:creationId xmlns:a16="http://schemas.microsoft.com/office/drawing/2014/main" id="{1DEE9878-6AA7-4086-8297-02EC392283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9" name="מלבן 8">
            <a:extLst>
              <a:ext uri="{FF2B5EF4-FFF2-40B4-BE49-F238E27FC236}">
                <a16:creationId xmlns:a16="http://schemas.microsoft.com/office/drawing/2014/main" id="{89B3E785-F44B-4FE3-87D4-0168C68FB5B2}"/>
              </a:ext>
            </a:extLst>
          </p:cNvPr>
          <p:cNvSpPr/>
          <p:nvPr/>
        </p:nvSpPr>
        <p:spPr>
          <a:xfrm>
            <a:off x="7273999" y="1891748"/>
            <a:ext cx="2227809" cy="35449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5E4A7A0C-EF84-4606-B54F-2B35AC11458B}"/>
              </a:ext>
            </a:extLst>
          </p:cNvPr>
          <p:cNvSpPr/>
          <p:nvPr/>
        </p:nvSpPr>
        <p:spPr>
          <a:xfrm>
            <a:off x="9037982" y="3342281"/>
            <a:ext cx="1636644" cy="35449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1679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133C8F-3733-42CC-B759-5B3B3DC4D2D7}"/>
              </a:ext>
            </a:extLst>
          </p:cNvPr>
          <p:cNvSpPr>
            <a:spLocks noChangeArrowheads="1"/>
          </p:cNvSpPr>
          <p:nvPr/>
        </p:nvSpPr>
        <p:spPr bwMode="auto">
          <a:xfrm>
            <a:off x="4222072" y="737367"/>
            <a:ext cx="745557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1" i="0" u="sng" strike="noStrike" cap="none" normalizeH="0" baseline="0" dirty="0">
                <a:ln>
                  <a:noFill/>
                </a:ln>
                <a:solidFill>
                  <a:schemeClr val="tx1"/>
                </a:solidFill>
                <a:effectLst/>
                <a:highlight>
                  <a:srgbClr val="00FFFF"/>
                </a:highlight>
                <a:latin typeface="Calibri" panose="020F0502020204030204" pitchFamily="34" charset="0"/>
                <a:cs typeface="Calibri" panose="020F0502020204030204" pitchFamily="34" charset="0"/>
              </a:rPr>
              <a:t>תנועת נוער</a:t>
            </a:r>
            <a:r>
              <a:rPr kumimoji="0" lang="en-US" altLang="he-IL" sz="2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hlinkClick r:id="rId2"/>
              </a:rPr>
              <a:t>]</a:t>
            </a:r>
            <a:r>
              <a:rPr kumimoji="0" lang="he-IL" altLang="he-IL" sz="2400" b="0" i="0" u="none"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היא</a:t>
            </a: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0" i="0" u="none" strike="noStrike" cap="none" normalizeH="0" baseline="0" dirty="0">
                <a:ln>
                  <a:noFill/>
                </a:ln>
                <a:solidFill>
                  <a:schemeClr val="tx1"/>
                </a:solidFill>
                <a:effectLst/>
                <a:highlight>
                  <a:srgbClr val="00FFFF"/>
                </a:highlight>
                <a:latin typeface="Calibri" panose="020F0502020204030204" pitchFamily="34" charset="0"/>
                <a:cs typeface="Calibri" panose="020F0502020204030204" pitchFamily="34" charset="0"/>
              </a:rPr>
              <a:t>ארגון של בני נוער העוסק בחינוך בלתי פורמלי. </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בתנועת הנוער שמים דגש על מעורבות בני הנוער בקבלת החלטות התנועה ובכיוונה. </a:t>
            </a:r>
            <a:r>
              <a:rPr kumimoji="0" lang="he-IL" altLang="he-IL" sz="2400" b="1" i="0" u="sng" strike="noStrike" cap="none" normalizeH="0" baseline="0" dirty="0">
                <a:ln>
                  <a:noFill/>
                </a:ln>
                <a:solidFill>
                  <a:schemeClr val="tx1"/>
                </a:solidFill>
                <a:effectLst/>
                <a:highlight>
                  <a:srgbClr val="00FF00"/>
                </a:highlight>
                <a:latin typeface="Calibri" panose="020F0502020204030204" pitchFamily="34" charset="0"/>
                <a:cs typeface="Calibri" panose="020F0502020204030204" pitchFamily="34" charset="0"/>
              </a:rPr>
              <a:t>פעילות תנועת נוער</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00FF00"/>
                </a:highlight>
                <a:latin typeface="Calibri" panose="020F0502020204030204" pitchFamily="34" charset="0"/>
                <a:cs typeface="Calibri" panose="020F0502020204030204" pitchFamily="34" charset="0"/>
              </a:rPr>
              <a:t>ניהול עצמי</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00FF00"/>
                </a:highlight>
                <a:latin typeface="Calibri" panose="020F0502020204030204" pitchFamily="34" charset="0"/>
                <a:cs typeface="Calibri" panose="020F0502020204030204" pitchFamily="34" charset="0"/>
              </a:rPr>
              <a:t>עקרון "נוער מדריך נוער"</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00FF00"/>
                </a:highlight>
                <a:latin typeface="Calibri" panose="020F0502020204030204" pitchFamily="34" charset="0"/>
                <a:cs typeface="Calibri" panose="020F0502020204030204" pitchFamily="34" charset="0"/>
              </a:rPr>
              <a:t>ותרומה לקהילה</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a:t>
            </a:r>
            <a:endParaRPr kumimoji="0" lang="en-US"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תנועות הנוער מסוגלות להוות חברות נוער שלמות, הכוללות מערכת עצמאית</a:t>
            </a:r>
            <a:r>
              <a:rPr kumimoji="0" lang="he-IL" altLang="he-IL" sz="2400" b="0" i="0" u="sng"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1" i="0" u="sng" strike="noStrike" cap="none" normalizeH="0" baseline="0" dirty="0">
                <a:ln>
                  <a:noFill/>
                </a:ln>
                <a:solidFill>
                  <a:schemeClr val="tx1"/>
                </a:solidFill>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במגוון</a:t>
            </a:r>
            <a:r>
              <a:rPr kumimoji="0" lang="he-IL" altLang="he-IL" sz="2400" b="0"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 </a:t>
            </a:r>
            <a:r>
              <a:rPr kumimoji="0" lang="he-IL" altLang="he-IL" sz="2400" b="1"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ביטויים</a:t>
            </a:r>
            <a:r>
              <a:rPr kumimoji="0" lang="he-IL" altLang="he-IL" sz="2400" b="0" i="0" u="sng"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כגו</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ן</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תרבות</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אידאולוגיה</a:t>
            </a:r>
            <a:r>
              <a:rPr kumimoji="0" lang="he-IL" altLang="he-IL" sz="2400" b="0" i="0" strike="noStrike" cap="none" normalizeH="0" baseline="0" dirty="0">
                <a:ln>
                  <a:noFill/>
                </a:ln>
                <a:solidFill>
                  <a:schemeClr val="tx1"/>
                </a:solidFill>
                <a:effectLst/>
                <a:highlight>
                  <a:srgbClr val="FF00FF"/>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סמלים</a:t>
            </a:r>
            <a:r>
              <a:rPr kumimoji="0" lang="he-IL" altLang="he-IL" sz="2400" b="0" i="0" strike="noStrike" cap="none" normalizeH="0" baseline="0" dirty="0">
                <a:ln>
                  <a:noFill/>
                </a:ln>
                <a:solidFill>
                  <a:srgbClr val="FF0000"/>
                </a:solidFill>
                <a:effectLst/>
                <a:highlight>
                  <a:srgbClr val="FF00FF"/>
                </a:highlight>
                <a:latin typeface="Calibri" panose="020F0502020204030204" pitchFamily="34" charset="0"/>
                <a:cs typeface="Calibri" panose="020F0502020204030204" pitchFamily="34" charset="0"/>
              </a:rPr>
              <a:t>, </a:t>
            </a:r>
            <a:r>
              <a:rPr kumimoji="0" lang="he-IL" altLang="he-IL" sz="2400" b="0" i="0"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השתייכות פוליטית</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he-IL" altLang="he-IL" sz="2400" b="1" i="0"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ועוד</a:t>
            </a:r>
            <a:r>
              <a:rPr kumimoji="0" lang="he-IL" altLang="he-IL" sz="2400" b="0" i="0" strike="noStrike" cap="none" normalizeH="0" baseline="0" dirty="0">
                <a:ln>
                  <a:noFill/>
                </a:ln>
                <a:solidFill>
                  <a:schemeClr val="tx1"/>
                </a:solidFill>
                <a:effectLst/>
                <a:latin typeface="Calibri" panose="020F0502020204030204" pitchFamily="34" charset="0"/>
                <a:cs typeface="Calibri" panose="020F0502020204030204" pitchFamily="34" charset="0"/>
              </a:rPr>
              <a:t>. תנועות אלו מהוות מעגל השתייכות משמעותי ביותר עבור הנער, המגבש את זהותו מתוך התנועה. בשל כך נחשבת תנועת הנוער לגורם מרכזי </a:t>
            </a: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בחינוכם של בני הנוער.</a:t>
            </a:r>
            <a:endParaRPr kumimoji="0" lang="en-US"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he-IL" sz="2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hlinkClick r:id="rId3"/>
              </a:rPr>
              <a:t>[1]</a:t>
            </a:r>
            <a:r>
              <a:rPr kumimoji="0" lang="he-IL" altLang="he-IL"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ההגדרה על פי ויקיפדיה</a:t>
            </a:r>
            <a:endParaRPr kumimoji="0" lang="he-IL" altLang="he-I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E2037231-A357-4210-A463-1B233D3B5CB7}"/>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8" name="תמונה 7">
            <a:extLst>
              <a:ext uri="{FF2B5EF4-FFF2-40B4-BE49-F238E27FC236}">
                <a16:creationId xmlns:a16="http://schemas.microsoft.com/office/drawing/2014/main" id="{EB94ED61-78E1-4142-8A17-B1F3E3C2D3F1}"/>
              </a:ext>
            </a:extLst>
          </p:cNvPr>
          <p:cNvPicPr>
            <a:picLocks noChangeAspect="1"/>
          </p:cNvPicPr>
          <p:nvPr/>
        </p:nvPicPr>
        <p:blipFill>
          <a:blip r:embed="rId4"/>
          <a:stretch>
            <a:fillRect/>
          </a:stretch>
        </p:blipFill>
        <p:spPr>
          <a:xfrm>
            <a:off x="190101" y="5866063"/>
            <a:ext cx="1446143" cy="830996"/>
          </a:xfrm>
          <a:prstGeom prst="rect">
            <a:avLst/>
          </a:prstGeom>
        </p:spPr>
      </p:pic>
      <p:pic>
        <p:nvPicPr>
          <p:cNvPr id="12" name="תמונה 11" descr="תמונה שמכילה שולחן, פרח, עוגה, מקושט&#10;&#10;התיאור נוצר באופן אוטומטי">
            <a:hlinkClick r:id="rId5"/>
            <a:extLst>
              <a:ext uri="{FF2B5EF4-FFF2-40B4-BE49-F238E27FC236}">
                <a16:creationId xmlns:a16="http://schemas.microsoft.com/office/drawing/2014/main" id="{1DEE9878-6AA7-4086-8297-02EC392283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3" name="מלבן 2">
            <a:extLst>
              <a:ext uri="{FF2B5EF4-FFF2-40B4-BE49-F238E27FC236}">
                <a16:creationId xmlns:a16="http://schemas.microsoft.com/office/drawing/2014/main" id="{C2DF39CA-4D16-4E80-8771-7D3D5F3E6EB2}"/>
              </a:ext>
            </a:extLst>
          </p:cNvPr>
          <p:cNvSpPr/>
          <p:nvPr/>
        </p:nvSpPr>
        <p:spPr>
          <a:xfrm>
            <a:off x="10028582" y="1143000"/>
            <a:ext cx="1351722" cy="39756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89B3E785-F44B-4FE3-87D4-0168C68FB5B2}"/>
              </a:ext>
            </a:extLst>
          </p:cNvPr>
          <p:cNvSpPr/>
          <p:nvPr/>
        </p:nvSpPr>
        <p:spPr>
          <a:xfrm>
            <a:off x="7273999" y="1891748"/>
            <a:ext cx="2227809" cy="35449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5E4A7A0C-EF84-4606-B54F-2B35AC11458B}"/>
              </a:ext>
            </a:extLst>
          </p:cNvPr>
          <p:cNvSpPr/>
          <p:nvPr/>
        </p:nvSpPr>
        <p:spPr>
          <a:xfrm>
            <a:off x="9037982" y="3342281"/>
            <a:ext cx="1636644" cy="35449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1611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D1D53980-1F5E-4EF0-8106-75978002487A}"/>
              </a:ext>
            </a:extLst>
          </p:cNvPr>
          <p:cNvSpPr txBox="1"/>
          <p:nvPr/>
        </p:nvSpPr>
        <p:spPr>
          <a:xfrm>
            <a:off x="2335696" y="417443"/>
            <a:ext cx="7971182" cy="923330"/>
          </a:xfrm>
          <a:prstGeom prst="rect">
            <a:avLst/>
          </a:prstGeom>
          <a:noFill/>
        </p:spPr>
        <p:txBody>
          <a:bodyPr wrap="square" rtlCol="1">
            <a:spAutoFit/>
          </a:bodyPr>
          <a:lstStyle/>
          <a:p>
            <a:pPr algn="r"/>
            <a:r>
              <a:rPr lang="he-IL" sz="5400" b="1" dirty="0">
                <a:solidFill>
                  <a:schemeClr val="bg1"/>
                </a:solidFill>
              </a:rPr>
              <a:t>באיזה מבנה נכתב השיר?</a:t>
            </a:r>
          </a:p>
        </p:txBody>
      </p:sp>
      <p:pic>
        <p:nvPicPr>
          <p:cNvPr id="3" name="תמונה 2">
            <a:hlinkClick r:id="rId2"/>
            <a:extLst>
              <a:ext uri="{FF2B5EF4-FFF2-40B4-BE49-F238E27FC236}">
                <a16:creationId xmlns:a16="http://schemas.microsoft.com/office/drawing/2014/main" id="{CFDD2178-009C-4D4D-9DDC-8CC6EE14D2FE}"/>
              </a:ext>
            </a:extLst>
          </p:cNvPr>
          <p:cNvPicPr>
            <a:picLocks noChangeAspect="1"/>
          </p:cNvPicPr>
          <p:nvPr/>
        </p:nvPicPr>
        <p:blipFill>
          <a:blip r:embed="rId3"/>
          <a:stretch>
            <a:fillRect/>
          </a:stretch>
        </p:blipFill>
        <p:spPr>
          <a:xfrm>
            <a:off x="2080780" y="1545817"/>
            <a:ext cx="8420966" cy="4769257"/>
          </a:xfrm>
          <a:prstGeom prst="rect">
            <a:avLst/>
          </a:prstGeom>
        </p:spPr>
      </p:pic>
      <p:pic>
        <p:nvPicPr>
          <p:cNvPr id="4" name="תמונה 3" descr="תמונה שמכילה שולחן, פרח, עוגה, מקושט&#10;&#10;התיאור נוצר באופן אוטומטי">
            <a:hlinkClick r:id="rId4"/>
            <a:extLst>
              <a:ext uri="{FF2B5EF4-FFF2-40B4-BE49-F238E27FC236}">
                <a16:creationId xmlns:a16="http://schemas.microsoft.com/office/drawing/2014/main" id="{1EF4780D-9ECE-4AC4-B1BA-6DCFBE4FA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1859618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ct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5C1FBB6E-3F60-472F-B207-A6C16381DB66}"/>
              </a:ext>
            </a:extLst>
          </p:cNvPr>
          <p:cNvGraphicFramePr>
            <a:graphicFrameLocks noGrp="1"/>
          </p:cNvGraphicFramePr>
          <p:nvPr>
            <p:extLst>
              <p:ext uri="{D42A27DB-BD31-4B8C-83A1-F6EECF244321}">
                <p14:modId xmlns:p14="http://schemas.microsoft.com/office/powerpoint/2010/main" val="3435904746"/>
              </p:ext>
            </p:extLst>
          </p:nvPr>
        </p:nvGraphicFramePr>
        <p:xfrm>
          <a:off x="5014453" y="1810031"/>
          <a:ext cx="2268000" cy="4759732"/>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35646">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932">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3435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sng" dirty="0">
                          <a:solidFill>
                            <a:schemeClr val="tx1">
                              <a:lumMod val="65000"/>
                              <a:lumOff val="35000"/>
                            </a:schemeClr>
                          </a:solidFill>
                          <a:latin typeface="+mn-lt"/>
                          <a:cs typeface="Arial" pitchFamily="34" charset="0"/>
                        </a:rPr>
                        <a:t>סוג </a:t>
                      </a:r>
                      <a:r>
                        <a:rPr lang="he-IL" altLang="ko-KR" sz="1100" b="0" u="sng">
                          <a:solidFill>
                            <a:schemeClr val="tx1">
                              <a:lumMod val="65000"/>
                              <a:lumOff val="35000"/>
                            </a:schemeClr>
                          </a:solidFill>
                          <a:latin typeface="+mn-lt"/>
                          <a:cs typeface="Arial" pitchFamily="34" charset="0"/>
                        </a:rPr>
                        <a:t>הטקסט</a:t>
                      </a:r>
                      <a:r>
                        <a:rPr lang="he-IL" altLang="ko-KR" sz="1200" b="0" u="sng">
                          <a:solidFill>
                            <a:schemeClr val="tx1">
                              <a:lumMod val="65000"/>
                              <a:lumOff val="35000"/>
                            </a:schemeClr>
                          </a:solidFill>
                          <a:latin typeface="+mn-lt"/>
                          <a:cs typeface="Arial" pitchFamily="34" charset="0"/>
                        </a:rPr>
                        <a:t>:</a:t>
                      </a:r>
                      <a:endParaRPr lang="he-IL" altLang="ko-KR" sz="1200" b="0"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442769">
                <a:tc gridSpan="2">
                  <a:txBody>
                    <a:bodyPr/>
                    <a:lstStyle/>
                    <a:p>
                      <a:pPr marL="0" indent="0" algn="ctr" rtl="1" latinLnBrk="1">
                        <a:buFont typeface="Wingdings" panose="05000000000000000000" pitchFamily="2" charset="2"/>
                        <a:buNone/>
                      </a:pPr>
                      <a:r>
                        <a:rPr lang="he-IL" altLang="ko-KR" sz="1600" b="1" u="sng" dirty="0">
                          <a:solidFill>
                            <a:schemeClr val="tx1">
                              <a:lumMod val="75000"/>
                              <a:lumOff val="25000"/>
                            </a:schemeClr>
                          </a:solidFill>
                          <a:latin typeface="+mn-lt"/>
                          <a:cs typeface="Arial" pitchFamily="34" charset="0"/>
                        </a:rPr>
                        <a:t>מאפיינים לשוניים:</a:t>
                      </a: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72030">
                <a:tc>
                  <a:txBody>
                    <a:bodyPr/>
                    <a:lstStyle/>
                    <a:p>
                      <a:pPr algn="ctr" latinLnBrk="1"/>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F6615ADB-7D9F-42FF-925A-25D2277F41DB}"/>
              </a:ext>
            </a:extLst>
          </p:cNvPr>
          <p:cNvGraphicFramePr>
            <a:graphicFrameLocks noGrp="1"/>
          </p:cNvGraphicFramePr>
          <p:nvPr>
            <p:extLst>
              <p:ext uri="{D42A27DB-BD31-4B8C-83A1-F6EECF244321}">
                <p14:modId xmlns:p14="http://schemas.microsoft.com/office/powerpoint/2010/main" val="1799755485"/>
              </p:ext>
            </p:extLst>
          </p:nvPr>
        </p:nvGraphicFramePr>
        <p:xfrm>
          <a:off x="7425074" y="1810032"/>
          <a:ext cx="2268000" cy="4782102"/>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888736">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720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25661">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500808">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latinLnBrk="1"/>
                      <a:endParaRPr lang="he-IL" altLang="ko-KR"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9691">
                <a:tc>
                  <a:txBody>
                    <a:bodyPr/>
                    <a:lstStyle/>
                    <a:p>
                      <a:pPr algn="ctr" latinLnBrk="1"/>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B5B45A77-7F30-4484-B837-2E59A0623C47}"/>
              </a:ext>
            </a:extLst>
          </p:cNvPr>
          <p:cNvGraphicFramePr>
            <a:graphicFrameLocks noGrp="1"/>
          </p:cNvGraphicFramePr>
          <p:nvPr/>
        </p:nvGraphicFramePr>
        <p:xfrm>
          <a:off x="9807120" y="1810032"/>
          <a:ext cx="2268000" cy="4759733"/>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492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r>
                        <a:rPr lang="he-IL" altLang="ko-KR" sz="1050" b="1"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הגדרות, טקסט מידע</a:t>
                      </a:r>
                    </a:p>
                    <a:p>
                      <a:pPr marL="0" marR="0" indent="0" algn="r" defTabSz="914400" rtl="1" eaLnBrk="1" fontAlgn="auto" latinLnBrk="0" hangingPunct="1">
                        <a:lnSpc>
                          <a:spcPct val="100000"/>
                        </a:lnSpc>
                        <a:spcBef>
                          <a:spcPts val="0"/>
                        </a:spcBef>
                        <a:spcAft>
                          <a:spcPts val="0"/>
                        </a:spcAft>
                        <a:buClrTx/>
                        <a:buSzTx/>
                        <a:buFontTx/>
                        <a:buNone/>
                        <a:tabLst/>
                        <a:defRPr/>
                      </a:pP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סימני פיסוק : נקודתיים ופסיק</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מקדמי ארגון : כגון, כלומר, לדוגמה</a:t>
                      </a:r>
                      <a:endParaRPr lang="en-US" altLang="ko-KR" sz="1600" b="1"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r>
                        <a:rPr lang="he-IL" altLang="ko-KR" sz="1200" dirty="0">
                          <a:solidFill>
                            <a:schemeClr val="bg1"/>
                          </a:solidFill>
                          <a:latin typeface="+mn-lt"/>
                          <a:cs typeface="Arial" pitchFamily="34" charset="0"/>
                        </a:rPr>
                        <a:t>להגדיר, להסביר, לפרט, להדגים</a:t>
                      </a: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1A4D9467-0112-4575-86D0-A72151457D0F}"/>
              </a:ext>
            </a:extLst>
          </p:cNvPr>
          <p:cNvGraphicFramePr>
            <a:graphicFrameLocks noGrp="1"/>
          </p:cNvGraphicFramePr>
          <p:nvPr>
            <p:extLst>
              <p:ext uri="{D42A27DB-BD31-4B8C-83A1-F6EECF244321}">
                <p14:modId xmlns:p14="http://schemas.microsoft.com/office/powerpoint/2010/main" val="1386191928"/>
              </p:ext>
            </p:extLst>
          </p:nvPr>
        </p:nvGraphicFramePr>
        <p:xfrm>
          <a:off x="2563201" y="1810032"/>
          <a:ext cx="2268000" cy="4759733"/>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87807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6673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8088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a:t>
                      </a:r>
                      <a:r>
                        <a:rPr lang="he-IL" altLang="ko-KR" sz="1600" b="1" u="sng">
                          <a:solidFill>
                            <a:schemeClr val="tx1">
                              <a:lumMod val="75000"/>
                              <a:lumOff val="25000"/>
                            </a:schemeClr>
                          </a:solidFill>
                          <a:latin typeface="+mn-lt"/>
                          <a:cs typeface="Arial" pitchFamily="34" charset="0"/>
                        </a:rPr>
                        <a:t>לשוניים:</a:t>
                      </a:r>
                      <a:endParaRPr lang="en-US" altLang="ko-KR" sz="1600" b="1" u="none"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4176">
                <a:tc>
                  <a:txBody>
                    <a:bodyPr/>
                    <a:lstStyle/>
                    <a:p>
                      <a:pPr algn="ctr" latinLnBrk="1"/>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104B57DB-0F27-45C1-812F-99B844B14CAE}"/>
              </a:ext>
            </a:extLst>
          </p:cNvPr>
          <p:cNvGraphicFramePr>
            <a:graphicFrameLocks noGrp="1"/>
          </p:cNvGraphicFramePr>
          <p:nvPr>
            <p:extLst>
              <p:ext uri="{D42A27DB-BD31-4B8C-83A1-F6EECF244321}">
                <p14:modId xmlns:p14="http://schemas.microsoft.com/office/powerpoint/2010/main" val="3323858195"/>
              </p:ext>
            </p:extLst>
          </p:nvPr>
        </p:nvGraphicFramePr>
        <p:xfrm>
          <a:off x="111949" y="1810032"/>
          <a:ext cx="2268000" cy="4809429"/>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876312">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2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34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530626">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endParaRPr lang="en-US" altLang="ko-KR" sz="1600" b="1" u="sng" dirty="0">
                        <a:solidFill>
                          <a:schemeClr val="tx1">
                            <a:lumMod val="75000"/>
                            <a:lumOff val="25000"/>
                          </a:schemeClr>
                        </a:solidFill>
                        <a:latin typeface="+mn-lt"/>
                        <a:cs typeface="Arial" pitchFamily="34" charset="0"/>
                      </a:endParaRPr>
                    </a:p>
                    <a:p>
                      <a:pPr latinLnBrk="1"/>
                      <a:endParaRPr lang="en-US" altLang="ko-KR" sz="1200"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3265">
                <a:tc>
                  <a:txBody>
                    <a:bodyPr/>
                    <a:lstStyle/>
                    <a:p>
                      <a:pPr algn="ctr"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10" name="תמונה 9">
            <a:extLst>
              <a:ext uri="{FF2B5EF4-FFF2-40B4-BE49-F238E27FC236}">
                <a16:creationId xmlns:a16="http://schemas.microsoft.com/office/drawing/2014/main" id="{61886C86-D34E-4F0C-9F24-9608C140BCC2}"/>
              </a:ext>
            </a:extLst>
          </p:cNvPr>
          <p:cNvPicPr>
            <a:picLocks noChangeAspect="1"/>
          </p:cNvPicPr>
          <p:nvPr/>
        </p:nvPicPr>
        <p:blipFill>
          <a:blip r:embed="rId2"/>
          <a:stretch>
            <a:fillRect/>
          </a:stretch>
        </p:blipFill>
        <p:spPr>
          <a:xfrm>
            <a:off x="10218048" y="2858007"/>
            <a:ext cx="1446143" cy="675768"/>
          </a:xfrm>
          <a:prstGeom prst="rect">
            <a:avLst/>
          </a:prstGeom>
        </p:spPr>
      </p:pic>
      <p:pic>
        <p:nvPicPr>
          <p:cNvPr id="11" name="תמונה 10">
            <a:extLst>
              <a:ext uri="{FF2B5EF4-FFF2-40B4-BE49-F238E27FC236}">
                <a16:creationId xmlns:a16="http://schemas.microsoft.com/office/drawing/2014/main" id="{E08A3CBB-851B-46A7-AEBE-0737196157C9}"/>
              </a:ext>
            </a:extLst>
          </p:cNvPr>
          <p:cNvPicPr>
            <a:picLocks noChangeAspect="1"/>
          </p:cNvPicPr>
          <p:nvPr/>
        </p:nvPicPr>
        <p:blipFill>
          <a:blip r:embed="rId3"/>
          <a:stretch>
            <a:fillRect/>
          </a:stretch>
        </p:blipFill>
        <p:spPr>
          <a:xfrm>
            <a:off x="7693381" y="2922019"/>
            <a:ext cx="1908275" cy="547744"/>
          </a:xfrm>
          <a:prstGeom prst="rect">
            <a:avLst/>
          </a:prstGeom>
        </p:spPr>
      </p:pic>
      <p:pic>
        <p:nvPicPr>
          <p:cNvPr id="14" name="תמונה 13">
            <a:extLst>
              <a:ext uri="{FF2B5EF4-FFF2-40B4-BE49-F238E27FC236}">
                <a16:creationId xmlns:a16="http://schemas.microsoft.com/office/drawing/2014/main" id="{F5958EDD-007E-492B-A6B1-82B7F5C1B236}"/>
              </a:ext>
            </a:extLst>
          </p:cNvPr>
          <p:cNvPicPr>
            <a:picLocks noChangeAspect="1"/>
          </p:cNvPicPr>
          <p:nvPr/>
        </p:nvPicPr>
        <p:blipFill>
          <a:blip r:embed="rId4"/>
          <a:stretch>
            <a:fillRect/>
          </a:stretch>
        </p:blipFill>
        <p:spPr>
          <a:xfrm>
            <a:off x="5284715" y="2843019"/>
            <a:ext cx="1729430" cy="690756"/>
          </a:xfrm>
          <a:prstGeom prst="rect">
            <a:avLst/>
          </a:prstGeom>
        </p:spPr>
      </p:pic>
      <p:pic>
        <p:nvPicPr>
          <p:cNvPr id="15" name="תמונה 14">
            <a:extLst>
              <a:ext uri="{FF2B5EF4-FFF2-40B4-BE49-F238E27FC236}">
                <a16:creationId xmlns:a16="http://schemas.microsoft.com/office/drawing/2014/main" id="{B0367B91-38D6-47FF-AF4B-9FCAD425C38E}"/>
              </a:ext>
            </a:extLst>
          </p:cNvPr>
          <p:cNvPicPr>
            <a:picLocks noChangeAspect="1"/>
          </p:cNvPicPr>
          <p:nvPr/>
        </p:nvPicPr>
        <p:blipFill>
          <a:blip r:embed="rId5"/>
          <a:stretch>
            <a:fillRect/>
          </a:stretch>
        </p:blipFill>
        <p:spPr>
          <a:xfrm>
            <a:off x="3211155" y="2729764"/>
            <a:ext cx="813543" cy="870686"/>
          </a:xfrm>
          <a:prstGeom prst="rect">
            <a:avLst/>
          </a:prstGeom>
        </p:spPr>
      </p:pic>
      <p:pic>
        <p:nvPicPr>
          <p:cNvPr id="17" name="תמונה 16">
            <a:extLst>
              <a:ext uri="{FF2B5EF4-FFF2-40B4-BE49-F238E27FC236}">
                <a16:creationId xmlns:a16="http://schemas.microsoft.com/office/drawing/2014/main" id="{2EA2CE3D-BE8B-4010-9D73-2570E9B6BEC9}"/>
              </a:ext>
            </a:extLst>
          </p:cNvPr>
          <p:cNvPicPr>
            <a:picLocks noChangeAspect="1"/>
          </p:cNvPicPr>
          <p:nvPr/>
        </p:nvPicPr>
        <p:blipFill>
          <a:blip r:embed="rId6"/>
          <a:stretch>
            <a:fillRect/>
          </a:stretch>
        </p:blipFill>
        <p:spPr>
          <a:xfrm>
            <a:off x="163168" y="2863783"/>
            <a:ext cx="2165562" cy="679517"/>
          </a:xfrm>
          <a:prstGeom prst="rect">
            <a:avLst/>
          </a:prstGeom>
        </p:spPr>
      </p:pic>
      <p:pic>
        <p:nvPicPr>
          <p:cNvPr id="13" name="תמונה 12" descr="תמונה שמכילה שולחן, פרח, עוגה, מקושט&#10;&#10;התיאור נוצר באופן אוטומטי">
            <a:hlinkClick r:id="rId7"/>
            <a:extLst>
              <a:ext uri="{FF2B5EF4-FFF2-40B4-BE49-F238E27FC236}">
                <a16:creationId xmlns:a16="http://schemas.microsoft.com/office/drawing/2014/main" id="{8730DA7D-48E8-4DB2-8C34-4646E1B745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133" y="327966"/>
            <a:ext cx="1244707" cy="677465"/>
          </a:xfrm>
          <a:prstGeom prst="rect">
            <a:avLst/>
          </a:prstGeom>
        </p:spPr>
      </p:pic>
    </p:spTree>
    <p:extLst>
      <p:ext uri="{BB962C8B-B14F-4D97-AF65-F5344CB8AC3E}">
        <p14:creationId xmlns:p14="http://schemas.microsoft.com/office/powerpoint/2010/main" val="2255214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DC5C85A-D282-4F7D-B83A-BD0E4943C540}"/>
              </a:ext>
            </a:extLst>
          </p:cNvPr>
          <p:cNvGrpSpPr/>
          <p:nvPr/>
        </p:nvGrpSpPr>
        <p:grpSpPr>
          <a:xfrm>
            <a:off x="237365" y="667130"/>
            <a:ext cx="9369306" cy="1527054"/>
            <a:chOff x="582090" y="5070393"/>
            <a:chExt cx="11228564" cy="1527054"/>
          </a:xfrm>
        </p:grpSpPr>
        <p:sp>
          <p:nvSpPr>
            <p:cNvPr id="4" name="Pentagon 10">
              <a:extLst>
                <a:ext uri="{FF2B5EF4-FFF2-40B4-BE49-F238E27FC236}">
                  <a16:creationId xmlns:a16="http://schemas.microsoft.com/office/drawing/2014/main" id="{D5F252D3-D01E-4155-B34D-2CFDF2537749}"/>
                </a:ext>
              </a:extLst>
            </p:cNvPr>
            <p:cNvSpPr/>
            <p:nvPr/>
          </p:nvSpPr>
          <p:spPr>
            <a:xfrm rot="10800000">
              <a:off x="582090" y="5070394"/>
              <a:ext cx="2743200" cy="1527051"/>
            </a:xfrm>
            <a:prstGeom prst="homePlate">
              <a:avLst>
                <a:gd name="adj" fmla="val 285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 name="Pentagon 11">
              <a:extLst>
                <a:ext uri="{FF2B5EF4-FFF2-40B4-BE49-F238E27FC236}">
                  <a16:creationId xmlns:a16="http://schemas.microsoft.com/office/drawing/2014/main" id="{507C48DE-ADCF-4998-B2F8-FA39767F818B}"/>
                </a:ext>
              </a:extLst>
            </p:cNvPr>
            <p:cNvSpPr/>
            <p:nvPr/>
          </p:nvSpPr>
          <p:spPr>
            <a:xfrm rot="10800000">
              <a:off x="2279163" y="5070396"/>
              <a:ext cx="2743200" cy="1527051"/>
            </a:xfrm>
            <a:prstGeom prst="homePlate">
              <a:avLst>
                <a:gd name="adj" fmla="val 285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 name="Pentagon 12">
              <a:extLst>
                <a:ext uri="{FF2B5EF4-FFF2-40B4-BE49-F238E27FC236}">
                  <a16:creationId xmlns:a16="http://schemas.microsoft.com/office/drawing/2014/main" id="{E16E84C5-FA28-42CA-96C7-EBDC31D9F0D0}"/>
                </a:ext>
              </a:extLst>
            </p:cNvPr>
            <p:cNvSpPr/>
            <p:nvPr/>
          </p:nvSpPr>
          <p:spPr>
            <a:xfrm rot="10800000">
              <a:off x="3976236" y="5070394"/>
              <a:ext cx="2743200" cy="1527051"/>
            </a:xfrm>
            <a:prstGeom prst="homePlate">
              <a:avLst>
                <a:gd name="adj" fmla="val 285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Pentagon 13">
              <a:extLst>
                <a:ext uri="{FF2B5EF4-FFF2-40B4-BE49-F238E27FC236}">
                  <a16:creationId xmlns:a16="http://schemas.microsoft.com/office/drawing/2014/main" id="{724DE76B-8D13-4BBB-BA9A-8F958AAD2A67}"/>
                </a:ext>
              </a:extLst>
            </p:cNvPr>
            <p:cNvSpPr/>
            <p:nvPr/>
          </p:nvSpPr>
          <p:spPr>
            <a:xfrm rot="10800000">
              <a:off x="5673309" y="5070393"/>
              <a:ext cx="2743200" cy="1527051"/>
            </a:xfrm>
            <a:prstGeom prst="homePlate">
              <a:avLst>
                <a:gd name="adj" fmla="val 285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 name="Pentagon 13">
              <a:extLst>
                <a:ext uri="{FF2B5EF4-FFF2-40B4-BE49-F238E27FC236}">
                  <a16:creationId xmlns:a16="http://schemas.microsoft.com/office/drawing/2014/main" id="{9E170E5E-DD34-41A9-8080-8920112FC43A}"/>
                </a:ext>
              </a:extLst>
            </p:cNvPr>
            <p:cNvSpPr/>
            <p:nvPr/>
          </p:nvSpPr>
          <p:spPr>
            <a:xfrm rot="10800000">
              <a:off x="7370382" y="5070393"/>
              <a:ext cx="2743200" cy="1527051"/>
            </a:xfrm>
            <a:prstGeom prst="homePlate">
              <a:avLst>
                <a:gd name="adj" fmla="val 2855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 name="Pentagon 13">
              <a:extLst>
                <a:ext uri="{FF2B5EF4-FFF2-40B4-BE49-F238E27FC236}">
                  <a16:creationId xmlns:a16="http://schemas.microsoft.com/office/drawing/2014/main" id="{AE3B8EC7-537F-4CCB-9FEF-36D658EDEFE5}"/>
                </a:ext>
              </a:extLst>
            </p:cNvPr>
            <p:cNvSpPr/>
            <p:nvPr/>
          </p:nvSpPr>
          <p:spPr>
            <a:xfrm rot="10800000">
              <a:off x="9067454" y="5070393"/>
              <a:ext cx="2743200" cy="1527051"/>
            </a:xfrm>
            <a:prstGeom prst="homePlate">
              <a:avLst>
                <a:gd name="adj" fmla="val 2855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sp>
        <p:nvSpPr>
          <p:cNvPr id="16" name="Oval 15">
            <a:extLst>
              <a:ext uri="{FF2B5EF4-FFF2-40B4-BE49-F238E27FC236}">
                <a16:creationId xmlns:a16="http://schemas.microsoft.com/office/drawing/2014/main" id="{28EF00AB-0ABB-4F74-9473-CE9EB913B96C}"/>
              </a:ext>
            </a:extLst>
          </p:cNvPr>
          <p:cNvSpPr/>
          <p:nvPr/>
        </p:nvSpPr>
        <p:spPr>
          <a:xfrm>
            <a:off x="7759125" y="3473615"/>
            <a:ext cx="886418" cy="886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Freeform: Shape 24">
            <a:extLst>
              <a:ext uri="{FF2B5EF4-FFF2-40B4-BE49-F238E27FC236}">
                <a16:creationId xmlns:a16="http://schemas.microsoft.com/office/drawing/2014/main" id="{96FF710D-64DC-4A2F-A754-51846CAD8FAB}"/>
              </a:ext>
            </a:extLst>
          </p:cNvPr>
          <p:cNvSpPr/>
          <p:nvPr/>
        </p:nvSpPr>
        <p:spPr>
          <a:xfrm>
            <a:off x="8120017" y="1156150"/>
            <a:ext cx="507042" cy="572608"/>
          </a:xfrm>
          <a:custGeom>
            <a:avLst/>
            <a:gdLst>
              <a:gd name="connsiteX0" fmla="*/ 62328 w 765495"/>
              <a:gd name="connsiteY0" fmla="*/ 809322 h 864482"/>
              <a:gd name="connsiteX1" fmla="*/ 378370 w 765495"/>
              <a:gd name="connsiteY1" fmla="*/ 809774 h 864482"/>
              <a:gd name="connsiteX2" fmla="*/ 694413 w 765495"/>
              <a:gd name="connsiteY2" fmla="*/ 809774 h 864482"/>
              <a:gd name="connsiteX3" fmla="*/ 722445 w 765495"/>
              <a:gd name="connsiteY3" fmla="*/ 833285 h 864482"/>
              <a:gd name="connsiteX4" fmla="*/ 694865 w 765495"/>
              <a:gd name="connsiteY4" fmla="*/ 863578 h 864482"/>
              <a:gd name="connsiteX5" fmla="*/ 62780 w 765495"/>
              <a:gd name="connsiteY5" fmla="*/ 864482 h 864482"/>
              <a:gd name="connsiteX6" fmla="*/ 37460 w 765495"/>
              <a:gd name="connsiteY6" fmla="*/ 838258 h 864482"/>
              <a:gd name="connsiteX7" fmla="*/ 62328 w 765495"/>
              <a:gd name="connsiteY7" fmla="*/ 809322 h 864482"/>
              <a:gd name="connsiteX8" fmla="*/ 595395 w 765495"/>
              <a:gd name="connsiteY8" fmla="*/ 550701 h 864482"/>
              <a:gd name="connsiteX9" fmla="*/ 616646 w 765495"/>
              <a:gd name="connsiteY9" fmla="*/ 571047 h 864482"/>
              <a:gd name="connsiteX10" fmla="*/ 616194 w 765495"/>
              <a:gd name="connsiteY10" fmla="*/ 607217 h 864482"/>
              <a:gd name="connsiteX11" fmla="*/ 557868 w 765495"/>
              <a:gd name="connsiteY11" fmla="*/ 664639 h 864482"/>
              <a:gd name="connsiteX12" fmla="*/ 524862 w 765495"/>
              <a:gd name="connsiteY12" fmla="*/ 631181 h 864482"/>
              <a:gd name="connsiteX13" fmla="*/ 524862 w 765495"/>
              <a:gd name="connsiteY13" fmla="*/ 572403 h 864482"/>
              <a:gd name="connsiteX14" fmla="*/ 545660 w 765495"/>
              <a:gd name="connsiteY14" fmla="*/ 551153 h 864482"/>
              <a:gd name="connsiteX15" fmla="*/ 595395 w 765495"/>
              <a:gd name="connsiteY15" fmla="*/ 550701 h 864482"/>
              <a:gd name="connsiteX16" fmla="*/ 173101 w 765495"/>
              <a:gd name="connsiteY16" fmla="*/ 550700 h 864482"/>
              <a:gd name="connsiteX17" fmla="*/ 226905 w 765495"/>
              <a:gd name="connsiteY17" fmla="*/ 551152 h 864482"/>
              <a:gd name="connsiteX18" fmla="*/ 245894 w 765495"/>
              <a:gd name="connsiteY18" fmla="*/ 568786 h 864482"/>
              <a:gd name="connsiteX19" fmla="*/ 245894 w 765495"/>
              <a:gd name="connsiteY19" fmla="*/ 609478 h 864482"/>
              <a:gd name="connsiteX20" fmla="*/ 190734 w 765495"/>
              <a:gd name="connsiteY20" fmla="*/ 665091 h 864482"/>
              <a:gd name="connsiteX21" fmla="*/ 154111 w 765495"/>
              <a:gd name="connsiteY21" fmla="*/ 627563 h 864482"/>
              <a:gd name="connsiteX22" fmla="*/ 154111 w 765495"/>
              <a:gd name="connsiteY22" fmla="*/ 569238 h 864482"/>
              <a:gd name="connsiteX23" fmla="*/ 173101 w 765495"/>
              <a:gd name="connsiteY23" fmla="*/ 550700 h 864482"/>
              <a:gd name="connsiteX24" fmla="*/ 530287 w 765495"/>
              <a:gd name="connsiteY24" fmla="*/ 541658 h 864482"/>
              <a:gd name="connsiteX25" fmla="*/ 513106 w 765495"/>
              <a:gd name="connsiteY25" fmla="*/ 559291 h 864482"/>
              <a:gd name="connsiteX26" fmla="*/ 513106 w 765495"/>
              <a:gd name="connsiteY26" fmla="*/ 658309 h 864482"/>
              <a:gd name="connsiteX27" fmla="*/ 531644 w 765495"/>
              <a:gd name="connsiteY27" fmla="*/ 677298 h 864482"/>
              <a:gd name="connsiteX28" fmla="*/ 610315 w 765495"/>
              <a:gd name="connsiteY28" fmla="*/ 677298 h 864482"/>
              <a:gd name="connsiteX29" fmla="*/ 628401 w 765495"/>
              <a:gd name="connsiteY29" fmla="*/ 657857 h 864482"/>
              <a:gd name="connsiteX30" fmla="*/ 628401 w 765495"/>
              <a:gd name="connsiteY30" fmla="*/ 608122 h 864482"/>
              <a:gd name="connsiteX31" fmla="*/ 628401 w 765495"/>
              <a:gd name="connsiteY31" fmla="*/ 558839 h 864482"/>
              <a:gd name="connsiteX32" fmla="*/ 611220 w 765495"/>
              <a:gd name="connsiteY32" fmla="*/ 541658 h 864482"/>
              <a:gd name="connsiteX33" fmla="*/ 530287 w 765495"/>
              <a:gd name="connsiteY33" fmla="*/ 541658 h 864482"/>
              <a:gd name="connsiteX34" fmla="*/ 238208 w 765495"/>
              <a:gd name="connsiteY34" fmla="*/ 541658 h 864482"/>
              <a:gd name="connsiteX35" fmla="*/ 159084 w 765495"/>
              <a:gd name="connsiteY35" fmla="*/ 542110 h 864482"/>
              <a:gd name="connsiteX36" fmla="*/ 140999 w 765495"/>
              <a:gd name="connsiteY36" fmla="*/ 559291 h 864482"/>
              <a:gd name="connsiteX37" fmla="*/ 140095 w 765495"/>
              <a:gd name="connsiteY37" fmla="*/ 658761 h 864482"/>
              <a:gd name="connsiteX38" fmla="*/ 159084 w 765495"/>
              <a:gd name="connsiteY38" fmla="*/ 677751 h 864482"/>
              <a:gd name="connsiteX39" fmla="*/ 238208 w 765495"/>
              <a:gd name="connsiteY39" fmla="*/ 677751 h 864482"/>
              <a:gd name="connsiteX40" fmla="*/ 256745 w 765495"/>
              <a:gd name="connsiteY40" fmla="*/ 658309 h 864482"/>
              <a:gd name="connsiteX41" fmla="*/ 256745 w 765495"/>
              <a:gd name="connsiteY41" fmla="*/ 610382 h 864482"/>
              <a:gd name="connsiteX42" fmla="*/ 256745 w 765495"/>
              <a:gd name="connsiteY42" fmla="*/ 560648 h 864482"/>
              <a:gd name="connsiteX43" fmla="*/ 238208 w 765495"/>
              <a:gd name="connsiteY43" fmla="*/ 541658 h 864482"/>
              <a:gd name="connsiteX44" fmla="*/ 379783 w 765495"/>
              <a:gd name="connsiteY44" fmla="*/ 210525 h 864482"/>
              <a:gd name="connsiteX45" fmla="*/ 395551 w 765495"/>
              <a:gd name="connsiteY45" fmla="*/ 219285 h 864482"/>
              <a:gd name="connsiteX46" fmla="*/ 667284 w 765495"/>
              <a:gd name="connsiteY46" fmla="*/ 494184 h 864482"/>
              <a:gd name="connsiteX47" fmla="*/ 681301 w 765495"/>
              <a:gd name="connsiteY47" fmla="*/ 529902 h 864482"/>
              <a:gd name="connsiteX48" fmla="*/ 682205 w 765495"/>
              <a:gd name="connsiteY48" fmla="*/ 765013 h 864482"/>
              <a:gd name="connsiteX49" fmla="*/ 655981 w 765495"/>
              <a:gd name="connsiteY49" fmla="*/ 791689 h 864482"/>
              <a:gd name="connsiteX50" fmla="*/ 490952 w 765495"/>
              <a:gd name="connsiteY50" fmla="*/ 791689 h 864482"/>
              <a:gd name="connsiteX51" fmla="*/ 464276 w 765495"/>
              <a:gd name="connsiteY51" fmla="*/ 765465 h 864482"/>
              <a:gd name="connsiteX52" fmla="*/ 465180 w 765495"/>
              <a:gd name="connsiteY52" fmla="*/ 571047 h 864482"/>
              <a:gd name="connsiteX53" fmla="*/ 435339 w 765495"/>
              <a:gd name="connsiteY53" fmla="*/ 542110 h 864482"/>
              <a:gd name="connsiteX54" fmla="*/ 335869 w 765495"/>
              <a:gd name="connsiteY54" fmla="*/ 542110 h 864482"/>
              <a:gd name="connsiteX55" fmla="*/ 306028 w 765495"/>
              <a:gd name="connsiteY55" fmla="*/ 573307 h 864482"/>
              <a:gd name="connsiteX56" fmla="*/ 306480 w 765495"/>
              <a:gd name="connsiteY56" fmla="*/ 765465 h 864482"/>
              <a:gd name="connsiteX57" fmla="*/ 280256 w 765495"/>
              <a:gd name="connsiteY57" fmla="*/ 791689 h 864482"/>
              <a:gd name="connsiteX58" fmla="*/ 103924 w 765495"/>
              <a:gd name="connsiteY58" fmla="*/ 791689 h 864482"/>
              <a:gd name="connsiteX59" fmla="*/ 77700 w 765495"/>
              <a:gd name="connsiteY59" fmla="*/ 765917 h 864482"/>
              <a:gd name="connsiteX60" fmla="*/ 78152 w 765495"/>
              <a:gd name="connsiteY60" fmla="*/ 646101 h 864482"/>
              <a:gd name="connsiteX61" fmla="*/ 79056 w 765495"/>
              <a:gd name="connsiteY61" fmla="*/ 645197 h 864482"/>
              <a:gd name="connsiteX62" fmla="*/ 79508 w 765495"/>
              <a:gd name="connsiteY62" fmla="*/ 523120 h 864482"/>
              <a:gd name="connsiteX63" fmla="*/ 91716 w 765495"/>
              <a:gd name="connsiteY63" fmla="*/ 493732 h 864482"/>
              <a:gd name="connsiteX64" fmla="*/ 364354 w 765495"/>
              <a:gd name="connsiteY64" fmla="*/ 219737 h 864482"/>
              <a:gd name="connsiteX65" fmla="*/ 379783 w 765495"/>
              <a:gd name="connsiteY65" fmla="*/ 210525 h 864482"/>
              <a:gd name="connsiteX66" fmla="*/ 573693 w 765495"/>
              <a:gd name="connsiteY66" fmla="*/ 99922 h 864482"/>
              <a:gd name="connsiteX67" fmla="*/ 648295 w 765495"/>
              <a:gd name="connsiteY67" fmla="*/ 100826 h 864482"/>
              <a:gd name="connsiteX68" fmla="*/ 664120 w 765495"/>
              <a:gd name="connsiteY68" fmla="*/ 115747 h 864482"/>
              <a:gd name="connsiteX69" fmla="*/ 665928 w 765495"/>
              <a:gd name="connsiteY69" fmla="*/ 330511 h 864482"/>
              <a:gd name="connsiteX70" fmla="*/ 661407 w 765495"/>
              <a:gd name="connsiteY70" fmla="*/ 340458 h 864482"/>
              <a:gd name="connsiteX71" fmla="*/ 561033 w 765495"/>
              <a:gd name="connsiteY71" fmla="*/ 238728 h 864482"/>
              <a:gd name="connsiteX72" fmla="*/ 552442 w 765495"/>
              <a:gd name="connsiteY72" fmla="*/ 213860 h 864482"/>
              <a:gd name="connsiteX73" fmla="*/ 551990 w 765495"/>
              <a:gd name="connsiteY73" fmla="*/ 121173 h 864482"/>
              <a:gd name="connsiteX74" fmla="*/ 573693 w 765495"/>
              <a:gd name="connsiteY74" fmla="*/ 99922 h 864482"/>
              <a:gd name="connsiteX75" fmla="*/ 379727 w 765495"/>
              <a:gd name="connsiteY75" fmla="*/ 99470 h 864482"/>
              <a:gd name="connsiteX76" fmla="*/ 400977 w 765495"/>
              <a:gd name="connsiteY76" fmla="*/ 117103 h 864482"/>
              <a:gd name="connsiteX77" fmla="*/ 682205 w 765495"/>
              <a:gd name="connsiteY77" fmla="*/ 397879 h 864482"/>
              <a:gd name="connsiteX78" fmla="*/ 747765 w 765495"/>
              <a:gd name="connsiteY78" fmla="*/ 463439 h 864482"/>
              <a:gd name="connsiteX79" fmla="*/ 756356 w 765495"/>
              <a:gd name="connsiteY79" fmla="*/ 500514 h 864482"/>
              <a:gd name="connsiteX80" fmla="*/ 709786 w 765495"/>
              <a:gd name="connsiteY80" fmla="*/ 501870 h 864482"/>
              <a:gd name="connsiteX81" fmla="*/ 480101 w 765495"/>
              <a:gd name="connsiteY81" fmla="*/ 271734 h 864482"/>
              <a:gd name="connsiteX82" fmla="*/ 392387 w 765495"/>
              <a:gd name="connsiteY82" fmla="*/ 183567 h 864482"/>
              <a:gd name="connsiteX83" fmla="*/ 365259 w 765495"/>
              <a:gd name="connsiteY83" fmla="*/ 186732 h 864482"/>
              <a:gd name="connsiteX84" fmla="*/ 96238 w 765495"/>
              <a:gd name="connsiteY84" fmla="*/ 457561 h 864482"/>
              <a:gd name="connsiteX85" fmla="*/ 42434 w 765495"/>
              <a:gd name="connsiteY85" fmla="*/ 512270 h 864482"/>
              <a:gd name="connsiteX86" fmla="*/ 18019 w 765495"/>
              <a:gd name="connsiteY86" fmla="*/ 513174 h 864482"/>
              <a:gd name="connsiteX87" fmla="*/ 2646 w 765495"/>
              <a:gd name="connsiteY87" fmla="*/ 496897 h 864482"/>
              <a:gd name="connsiteX88" fmla="*/ 2194 w 765495"/>
              <a:gd name="connsiteY88" fmla="*/ 474742 h 864482"/>
              <a:gd name="connsiteX89" fmla="*/ 38365 w 765495"/>
              <a:gd name="connsiteY89" fmla="*/ 437667 h 864482"/>
              <a:gd name="connsiteX90" fmla="*/ 358024 w 765495"/>
              <a:gd name="connsiteY90" fmla="*/ 118460 h 864482"/>
              <a:gd name="connsiteX91" fmla="*/ 379727 w 765495"/>
              <a:gd name="connsiteY91" fmla="*/ 99470 h 864482"/>
              <a:gd name="connsiteX92" fmla="*/ 589518 w 765495"/>
              <a:gd name="connsiteY92" fmla="*/ 0 h 864482"/>
              <a:gd name="connsiteX93" fmla="*/ 609864 w 765495"/>
              <a:gd name="connsiteY93" fmla="*/ 452 h 864482"/>
              <a:gd name="connsiteX94" fmla="*/ 665928 w 765495"/>
              <a:gd name="connsiteY94" fmla="*/ 1356 h 864482"/>
              <a:gd name="connsiteX95" fmla="*/ 682205 w 765495"/>
              <a:gd name="connsiteY95" fmla="*/ 16729 h 864482"/>
              <a:gd name="connsiteX96" fmla="*/ 682205 w 765495"/>
              <a:gd name="connsiteY96" fmla="*/ 18990 h 864482"/>
              <a:gd name="connsiteX97" fmla="*/ 628401 w 765495"/>
              <a:gd name="connsiteY97" fmla="*/ 74602 h 864482"/>
              <a:gd name="connsiteX98" fmla="*/ 556512 w 765495"/>
              <a:gd name="connsiteY98" fmla="*/ 74602 h 864482"/>
              <a:gd name="connsiteX99" fmla="*/ 537070 w 765495"/>
              <a:gd name="connsiteY99" fmla="*/ 54256 h 864482"/>
              <a:gd name="connsiteX100" fmla="*/ 589518 w 765495"/>
              <a:gd name="connsiteY100" fmla="*/ 0 h 86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65495" h="864482">
                <a:moveTo>
                  <a:pt x="62328" y="809322"/>
                </a:moveTo>
                <a:cubicBezTo>
                  <a:pt x="167675" y="810226"/>
                  <a:pt x="273023" y="809322"/>
                  <a:pt x="378370" y="809774"/>
                </a:cubicBezTo>
                <a:cubicBezTo>
                  <a:pt x="483718" y="809774"/>
                  <a:pt x="589065" y="809774"/>
                  <a:pt x="694413" y="809774"/>
                </a:cubicBezTo>
                <a:cubicBezTo>
                  <a:pt x="711594" y="809774"/>
                  <a:pt x="723350" y="811130"/>
                  <a:pt x="722445" y="833285"/>
                </a:cubicBezTo>
                <a:cubicBezTo>
                  <a:pt x="721541" y="853179"/>
                  <a:pt x="717924" y="863578"/>
                  <a:pt x="694865" y="863578"/>
                </a:cubicBezTo>
                <a:cubicBezTo>
                  <a:pt x="484170" y="863126"/>
                  <a:pt x="273475" y="863578"/>
                  <a:pt x="62780" y="864482"/>
                </a:cubicBezTo>
                <a:cubicBezTo>
                  <a:pt x="42434" y="864482"/>
                  <a:pt x="36556" y="857700"/>
                  <a:pt x="37460" y="838258"/>
                </a:cubicBezTo>
                <a:cubicBezTo>
                  <a:pt x="37912" y="820625"/>
                  <a:pt x="38817" y="808869"/>
                  <a:pt x="62328" y="809322"/>
                </a:cubicBezTo>
                <a:close/>
                <a:moveTo>
                  <a:pt x="595395" y="550701"/>
                </a:moveTo>
                <a:cubicBezTo>
                  <a:pt x="611672" y="549344"/>
                  <a:pt x="617098" y="556126"/>
                  <a:pt x="616646" y="571047"/>
                </a:cubicBezTo>
                <a:cubicBezTo>
                  <a:pt x="616194" y="583254"/>
                  <a:pt x="616194" y="595010"/>
                  <a:pt x="616194" y="607217"/>
                </a:cubicBezTo>
                <a:cubicBezTo>
                  <a:pt x="615742" y="664187"/>
                  <a:pt x="615742" y="664187"/>
                  <a:pt x="557868" y="664639"/>
                </a:cubicBezTo>
                <a:cubicBezTo>
                  <a:pt x="524410" y="665091"/>
                  <a:pt x="524410" y="665091"/>
                  <a:pt x="524862" y="631181"/>
                </a:cubicBezTo>
                <a:cubicBezTo>
                  <a:pt x="525314" y="611739"/>
                  <a:pt x="525314" y="591845"/>
                  <a:pt x="524862" y="572403"/>
                </a:cubicBezTo>
                <a:cubicBezTo>
                  <a:pt x="524410" y="557483"/>
                  <a:pt x="528931" y="549796"/>
                  <a:pt x="545660" y="551153"/>
                </a:cubicBezTo>
                <a:cubicBezTo>
                  <a:pt x="561937" y="552509"/>
                  <a:pt x="578666" y="552057"/>
                  <a:pt x="595395" y="550701"/>
                </a:cubicBezTo>
                <a:close/>
                <a:moveTo>
                  <a:pt x="173101" y="550700"/>
                </a:moveTo>
                <a:cubicBezTo>
                  <a:pt x="191186" y="551604"/>
                  <a:pt x="209272" y="552057"/>
                  <a:pt x="226905" y="551152"/>
                </a:cubicBezTo>
                <a:cubicBezTo>
                  <a:pt x="240469" y="550248"/>
                  <a:pt x="246347" y="555674"/>
                  <a:pt x="245894" y="568786"/>
                </a:cubicBezTo>
                <a:cubicBezTo>
                  <a:pt x="245442" y="582802"/>
                  <a:pt x="245894" y="595914"/>
                  <a:pt x="245894" y="609478"/>
                </a:cubicBezTo>
                <a:cubicBezTo>
                  <a:pt x="245894" y="664638"/>
                  <a:pt x="245894" y="664638"/>
                  <a:pt x="190734" y="665091"/>
                </a:cubicBezTo>
                <a:cubicBezTo>
                  <a:pt x="150494" y="665543"/>
                  <a:pt x="154111" y="670516"/>
                  <a:pt x="154111" y="627563"/>
                </a:cubicBezTo>
                <a:cubicBezTo>
                  <a:pt x="154111" y="608121"/>
                  <a:pt x="154111" y="588680"/>
                  <a:pt x="154111" y="569238"/>
                </a:cubicBezTo>
                <a:cubicBezTo>
                  <a:pt x="154111" y="556126"/>
                  <a:pt x="159537" y="550248"/>
                  <a:pt x="173101" y="550700"/>
                </a:cubicBezTo>
                <a:close/>
                <a:moveTo>
                  <a:pt x="530287" y="541658"/>
                </a:moveTo>
                <a:cubicBezTo>
                  <a:pt x="517175" y="541206"/>
                  <a:pt x="513106" y="547083"/>
                  <a:pt x="513106" y="559291"/>
                </a:cubicBezTo>
                <a:cubicBezTo>
                  <a:pt x="513558" y="592297"/>
                  <a:pt x="513558" y="625303"/>
                  <a:pt x="513106" y="658309"/>
                </a:cubicBezTo>
                <a:cubicBezTo>
                  <a:pt x="513106" y="671421"/>
                  <a:pt x="518080" y="677751"/>
                  <a:pt x="531644" y="677298"/>
                </a:cubicBezTo>
                <a:cubicBezTo>
                  <a:pt x="557868" y="676846"/>
                  <a:pt x="584091" y="676846"/>
                  <a:pt x="610315" y="677298"/>
                </a:cubicBezTo>
                <a:cubicBezTo>
                  <a:pt x="623879" y="677298"/>
                  <a:pt x="628853" y="670969"/>
                  <a:pt x="628401" y="657857"/>
                </a:cubicBezTo>
                <a:cubicBezTo>
                  <a:pt x="627949" y="641128"/>
                  <a:pt x="628401" y="624851"/>
                  <a:pt x="628401" y="608122"/>
                </a:cubicBezTo>
                <a:cubicBezTo>
                  <a:pt x="628401" y="591393"/>
                  <a:pt x="627949" y="575116"/>
                  <a:pt x="628401" y="558839"/>
                </a:cubicBezTo>
                <a:cubicBezTo>
                  <a:pt x="628853" y="546631"/>
                  <a:pt x="623879" y="541206"/>
                  <a:pt x="611220" y="541658"/>
                </a:cubicBezTo>
                <a:cubicBezTo>
                  <a:pt x="584091" y="542110"/>
                  <a:pt x="557415" y="542110"/>
                  <a:pt x="530287" y="541658"/>
                </a:cubicBezTo>
                <a:close/>
                <a:moveTo>
                  <a:pt x="238208" y="541658"/>
                </a:moveTo>
                <a:cubicBezTo>
                  <a:pt x="211984" y="542110"/>
                  <a:pt x="185760" y="542562"/>
                  <a:pt x="159084" y="542110"/>
                </a:cubicBezTo>
                <a:cubicBezTo>
                  <a:pt x="146877" y="542110"/>
                  <a:pt x="140999" y="546631"/>
                  <a:pt x="140999" y="559291"/>
                </a:cubicBezTo>
                <a:cubicBezTo>
                  <a:pt x="140999" y="592297"/>
                  <a:pt x="140547" y="625303"/>
                  <a:pt x="140095" y="658761"/>
                </a:cubicBezTo>
                <a:cubicBezTo>
                  <a:pt x="140095" y="671873"/>
                  <a:pt x="145520" y="678203"/>
                  <a:pt x="159084" y="677751"/>
                </a:cubicBezTo>
                <a:cubicBezTo>
                  <a:pt x="185308" y="677298"/>
                  <a:pt x="211532" y="677298"/>
                  <a:pt x="238208" y="677751"/>
                </a:cubicBezTo>
                <a:cubicBezTo>
                  <a:pt x="251772" y="677751"/>
                  <a:pt x="257198" y="671421"/>
                  <a:pt x="256745" y="658309"/>
                </a:cubicBezTo>
                <a:cubicBezTo>
                  <a:pt x="256745" y="642032"/>
                  <a:pt x="256745" y="626207"/>
                  <a:pt x="256745" y="610382"/>
                </a:cubicBezTo>
                <a:cubicBezTo>
                  <a:pt x="256745" y="593653"/>
                  <a:pt x="256293" y="577377"/>
                  <a:pt x="256745" y="560648"/>
                </a:cubicBezTo>
                <a:cubicBezTo>
                  <a:pt x="257198" y="547536"/>
                  <a:pt x="251772" y="541206"/>
                  <a:pt x="238208" y="541658"/>
                </a:cubicBezTo>
                <a:close/>
                <a:moveTo>
                  <a:pt x="379783" y="210525"/>
                </a:moveTo>
                <a:cubicBezTo>
                  <a:pt x="384587" y="210356"/>
                  <a:pt x="389447" y="213181"/>
                  <a:pt x="395551" y="219285"/>
                </a:cubicBezTo>
                <a:cubicBezTo>
                  <a:pt x="485978" y="311069"/>
                  <a:pt x="577309" y="401948"/>
                  <a:pt x="667284" y="494184"/>
                </a:cubicBezTo>
                <a:cubicBezTo>
                  <a:pt x="675875" y="502774"/>
                  <a:pt x="681301" y="517695"/>
                  <a:pt x="681301" y="529902"/>
                </a:cubicBezTo>
                <a:cubicBezTo>
                  <a:pt x="682657" y="608122"/>
                  <a:pt x="681301" y="686793"/>
                  <a:pt x="682205" y="765013"/>
                </a:cubicBezTo>
                <a:cubicBezTo>
                  <a:pt x="682205" y="784455"/>
                  <a:pt x="675875" y="791689"/>
                  <a:pt x="655981" y="791689"/>
                </a:cubicBezTo>
                <a:cubicBezTo>
                  <a:pt x="600820" y="790784"/>
                  <a:pt x="546112" y="790784"/>
                  <a:pt x="490952" y="791689"/>
                </a:cubicBezTo>
                <a:cubicBezTo>
                  <a:pt x="471510" y="792141"/>
                  <a:pt x="464276" y="784907"/>
                  <a:pt x="464276" y="765465"/>
                </a:cubicBezTo>
                <a:cubicBezTo>
                  <a:pt x="465180" y="700810"/>
                  <a:pt x="464728" y="635702"/>
                  <a:pt x="465180" y="571047"/>
                </a:cubicBezTo>
                <a:cubicBezTo>
                  <a:pt x="465180" y="543014"/>
                  <a:pt x="464276" y="542110"/>
                  <a:pt x="435339" y="542110"/>
                </a:cubicBezTo>
                <a:cubicBezTo>
                  <a:pt x="402333" y="542110"/>
                  <a:pt x="368875" y="542110"/>
                  <a:pt x="335869" y="542110"/>
                </a:cubicBezTo>
                <a:cubicBezTo>
                  <a:pt x="306480" y="542110"/>
                  <a:pt x="306028" y="542562"/>
                  <a:pt x="306028" y="573307"/>
                </a:cubicBezTo>
                <a:cubicBezTo>
                  <a:pt x="306028" y="637511"/>
                  <a:pt x="305576" y="701262"/>
                  <a:pt x="306480" y="765465"/>
                </a:cubicBezTo>
                <a:cubicBezTo>
                  <a:pt x="306932" y="785359"/>
                  <a:pt x="299698" y="791689"/>
                  <a:pt x="280256" y="791689"/>
                </a:cubicBezTo>
                <a:cubicBezTo>
                  <a:pt x="221479" y="790784"/>
                  <a:pt x="162701" y="790784"/>
                  <a:pt x="103924" y="791689"/>
                </a:cubicBezTo>
                <a:cubicBezTo>
                  <a:pt x="84482" y="792141"/>
                  <a:pt x="77248" y="785811"/>
                  <a:pt x="77700" y="765917"/>
                </a:cubicBezTo>
                <a:cubicBezTo>
                  <a:pt x="79056" y="726129"/>
                  <a:pt x="78152" y="685889"/>
                  <a:pt x="78152" y="646101"/>
                </a:cubicBezTo>
                <a:cubicBezTo>
                  <a:pt x="78604" y="645197"/>
                  <a:pt x="79056" y="645197"/>
                  <a:pt x="79056" y="645197"/>
                </a:cubicBezTo>
                <a:cubicBezTo>
                  <a:pt x="79056" y="604505"/>
                  <a:pt x="78152" y="563813"/>
                  <a:pt x="79508" y="523120"/>
                </a:cubicBezTo>
                <a:cubicBezTo>
                  <a:pt x="79961" y="513173"/>
                  <a:pt x="84934" y="500966"/>
                  <a:pt x="91716" y="493732"/>
                </a:cubicBezTo>
                <a:cubicBezTo>
                  <a:pt x="182143" y="401948"/>
                  <a:pt x="273474" y="311069"/>
                  <a:pt x="364354" y="219737"/>
                </a:cubicBezTo>
                <a:cubicBezTo>
                  <a:pt x="370232" y="213859"/>
                  <a:pt x="374979" y="210695"/>
                  <a:pt x="379783" y="210525"/>
                </a:cubicBezTo>
                <a:close/>
                <a:moveTo>
                  <a:pt x="573693" y="99922"/>
                </a:moveTo>
                <a:cubicBezTo>
                  <a:pt x="598560" y="100826"/>
                  <a:pt x="623427" y="99018"/>
                  <a:pt x="648295" y="100826"/>
                </a:cubicBezTo>
                <a:cubicBezTo>
                  <a:pt x="654173" y="101279"/>
                  <a:pt x="664120" y="110321"/>
                  <a:pt x="664120" y="115747"/>
                </a:cubicBezTo>
                <a:cubicBezTo>
                  <a:pt x="665476" y="187184"/>
                  <a:pt x="665476" y="258622"/>
                  <a:pt x="665928" y="330511"/>
                </a:cubicBezTo>
                <a:cubicBezTo>
                  <a:pt x="665928" y="332320"/>
                  <a:pt x="664120" y="334128"/>
                  <a:pt x="661407" y="340458"/>
                </a:cubicBezTo>
                <a:cubicBezTo>
                  <a:pt x="626140" y="305192"/>
                  <a:pt x="593134" y="272186"/>
                  <a:pt x="561033" y="238728"/>
                </a:cubicBezTo>
                <a:cubicBezTo>
                  <a:pt x="555607" y="232850"/>
                  <a:pt x="552894" y="222451"/>
                  <a:pt x="552442" y="213860"/>
                </a:cubicBezTo>
                <a:cubicBezTo>
                  <a:pt x="551538" y="183115"/>
                  <a:pt x="552442" y="151918"/>
                  <a:pt x="551990" y="121173"/>
                </a:cubicBezTo>
                <a:cubicBezTo>
                  <a:pt x="551990" y="106252"/>
                  <a:pt x="557868" y="99470"/>
                  <a:pt x="573693" y="99922"/>
                </a:cubicBezTo>
                <a:close/>
                <a:moveTo>
                  <a:pt x="379727" y="99470"/>
                </a:moveTo>
                <a:cubicBezTo>
                  <a:pt x="387413" y="105800"/>
                  <a:pt x="394647" y="110773"/>
                  <a:pt x="400977" y="117103"/>
                </a:cubicBezTo>
                <a:cubicBezTo>
                  <a:pt x="495021" y="210695"/>
                  <a:pt x="588613" y="304287"/>
                  <a:pt x="682205" y="397879"/>
                </a:cubicBezTo>
                <a:cubicBezTo>
                  <a:pt x="703908" y="419582"/>
                  <a:pt x="726515" y="440832"/>
                  <a:pt x="747765" y="463439"/>
                </a:cubicBezTo>
                <a:cubicBezTo>
                  <a:pt x="757260" y="473386"/>
                  <a:pt x="777154" y="481524"/>
                  <a:pt x="756356" y="500514"/>
                </a:cubicBezTo>
                <a:cubicBezTo>
                  <a:pt x="731488" y="523121"/>
                  <a:pt x="731940" y="524025"/>
                  <a:pt x="709786" y="501870"/>
                </a:cubicBezTo>
                <a:cubicBezTo>
                  <a:pt x="632923" y="425007"/>
                  <a:pt x="556512" y="348144"/>
                  <a:pt x="480101" y="271734"/>
                </a:cubicBezTo>
                <a:cubicBezTo>
                  <a:pt x="450712" y="242345"/>
                  <a:pt x="420871" y="213860"/>
                  <a:pt x="392387" y="183567"/>
                </a:cubicBezTo>
                <a:cubicBezTo>
                  <a:pt x="380179" y="170907"/>
                  <a:pt x="373849" y="177689"/>
                  <a:pt x="365259" y="186732"/>
                </a:cubicBezTo>
                <a:cubicBezTo>
                  <a:pt x="275736" y="277159"/>
                  <a:pt x="186213" y="367586"/>
                  <a:pt x="96238" y="457561"/>
                </a:cubicBezTo>
                <a:cubicBezTo>
                  <a:pt x="78153" y="475647"/>
                  <a:pt x="59615" y="493280"/>
                  <a:pt x="42434" y="512270"/>
                </a:cubicBezTo>
                <a:cubicBezTo>
                  <a:pt x="33843" y="521764"/>
                  <a:pt x="26609" y="522669"/>
                  <a:pt x="18019" y="513174"/>
                </a:cubicBezTo>
                <a:cubicBezTo>
                  <a:pt x="13045" y="507748"/>
                  <a:pt x="5359" y="503227"/>
                  <a:pt x="2646" y="496897"/>
                </a:cubicBezTo>
                <a:cubicBezTo>
                  <a:pt x="-67" y="490115"/>
                  <a:pt x="-1423" y="479264"/>
                  <a:pt x="2194" y="474742"/>
                </a:cubicBezTo>
                <a:cubicBezTo>
                  <a:pt x="12593" y="461178"/>
                  <a:pt x="26157" y="449875"/>
                  <a:pt x="38365" y="437667"/>
                </a:cubicBezTo>
                <a:cubicBezTo>
                  <a:pt x="145069" y="331415"/>
                  <a:pt x="251320" y="224712"/>
                  <a:pt x="358024" y="118460"/>
                </a:cubicBezTo>
                <a:cubicBezTo>
                  <a:pt x="364806" y="112130"/>
                  <a:pt x="371588" y="106704"/>
                  <a:pt x="379727" y="99470"/>
                </a:cubicBezTo>
                <a:close/>
                <a:moveTo>
                  <a:pt x="589518" y="0"/>
                </a:moveTo>
                <a:cubicBezTo>
                  <a:pt x="596300" y="452"/>
                  <a:pt x="603082" y="452"/>
                  <a:pt x="609864" y="452"/>
                </a:cubicBezTo>
                <a:cubicBezTo>
                  <a:pt x="628401" y="452"/>
                  <a:pt x="647391" y="-904"/>
                  <a:pt x="665928" y="1356"/>
                </a:cubicBezTo>
                <a:cubicBezTo>
                  <a:pt x="671806" y="1809"/>
                  <a:pt x="676780" y="11303"/>
                  <a:pt x="682205" y="16729"/>
                </a:cubicBezTo>
                <a:cubicBezTo>
                  <a:pt x="682657" y="17181"/>
                  <a:pt x="682205" y="18085"/>
                  <a:pt x="682205" y="18990"/>
                </a:cubicBezTo>
                <a:cubicBezTo>
                  <a:pt x="680397" y="82741"/>
                  <a:pt x="693057" y="74150"/>
                  <a:pt x="628401" y="74602"/>
                </a:cubicBezTo>
                <a:cubicBezTo>
                  <a:pt x="604438" y="75055"/>
                  <a:pt x="580475" y="74150"/>
                  <a:pt x="556512" y="74602"/>
                </a:cubicBezTo>
                <a:cubicBezTo>
                  <a:pt x="542043" y="75055"/>
                  <a:pt x="537070" y="69177"/>
                  <a:pt x="537070" y="54256"/>
                </a:cubicBezTo>
                <a:cubicBezTo>
                  <a:pt x="536618" y="452"/>
                  <a:pt x="536166" y="452"/>
                  <a:pt x="589518" y="0"/>
                </a:cubicBezTo>
                <a:close/>
              </a:path>
            </a:pathLst>
          </a:custGeom>
          <a:solidFill>
            <a:schemeClr val="accent6"/>
          </a:solidFill>
          <a:ln w="4516" cap="flat">
            <a:noFill/>
            <a:prstDash val="solid"/>
            <a:miter/>
          </a:ln>
        </p:spPr>
        <p:txBody>
          <a:bodyPr rtlCol="0" anchor="ctr"/>
          <a:lstStyle/>
          <a:p>
            <a:endParaRPr lang="en-US"/>
          </a:p>
        </p:txBody>
      </p:sp>
      <p:grpSp>
        <p:nvGrpSpPr>
          <p:cNvPr id="44" name="Graphic 44">
            <a:extLst>
              <a:ext uri="{FF2B5EF4-FFF2-40B4-BE49-F238E27FC236}">
                <a16:creationId xmlns:a16="http://schemas.microsoft.com/office/drawing/2014/main" id="{CCB1C8D5-A3A3-4005-8BC9-6B3010D21DC1}"/>
              </a:ext>
            </a:extLst>
          </p:cNvPr>
          <p:cNvGrpSpPr/>
          <p:nvPr/>
        </p:nvGrpSpPr>
        <p:grpSpPr>
          <a:xfrm rot="1897936" flipH="1" flipV="1">
            <a:off x="8916708" y="307807"/>
            <a:ext cx="2984562" cy="2269294"/>
            <a:chOff x="5034903" y="2636631"/>
            <a:chExt cx="3818603" cy="2903451"/>
          </a:xfrm>
        </p:grpSpPr>
        <p:sp>
          <p:nvSpPr>
            <p:cNvPr id="45" name="Freeform: Shape 44">
              <a:extLst>
                <a:ext uri="{FF2B5EF4-FFF2-40B4-BE49-F238E27FC236}">
                  <a16:creationId xmlns:a16="http://schemas.microsoft.com/office/drawing/2014/main" id="{BD46086A-BCB8-4683-B62C-FBAD34A8BE79}"/>
                </a:ext>
              </a:extLst>
            </p:cNvPr>
            <p:cNvSpPr/>
            <p:nvPr/>
          </p:nvSpPr>
          <p:spPr>
            <a:xfrm>
              <a:off x="6777229" y="2636631"/>
              <a:ext cx="1958790" cy="2265037"/>
            </a:xfrm>
            <a:custGeom>
              <a:avLst/>
              <a:gdLst>
                <a:gd name="connsiteX0" fmla="*/ 1951623 w 1958790"/>
                <a:gd name="connsiteY0" fmla="*/ 1607334 h 2265037"/>
                <a:gd name="connsiteX1" fmla="*/ 1951623 w 1958790"/>
                <a:gd name="connsiteY1" fmla="*/ 1607334 h 2265037"/>
                <a:gd name="connsiteX2" fmla="*/ 1951623 w 1958790"/>
                <a:gd name="connsiteY2" fmla="*/ 1607334 h 2265037"/>
                <a:gd name="connsiteX3" fmla="*/ 891385 w 1958790"/>
                <a:gd name="connsiteY3" fmla="*/ 123855 h 2265037"/>
                <a:gd name="connsiteX4" fmla="*/ 632816 w 1958790"/>
                <a:gd name="connsiteY4" fmla="*/ 83 h 2265037"/>
                <a:gd name="connsiteX5" fmla="*/ 443247 w 1958790"/>
                <a:gd name="connsiteY5" fmla="*/ 30315 h 2265037"/>
                <a:gd name="connsiteX6" fmla="*/ 168318 w 1958790"/>
                <a:gd name="connsiteY6" fmla="*/ 180406 h 2265037"/>
                <a:gd name="connsiteX7" fmla="*/ 20361 w 1958790"/>
                <a:gd name="connsiteY7" fmla="*/ 375310 h 2265037"/>
                <a:gd name="connsiteX8" fmla="*/ 2933 w 1958790"/>
                <a:gd name="connsiteY8" fmla="*/ 447866 h 2265037"/>
                <a:gd name="connsiteX9" fmla="*/ 37789 w 1958790"/>
                <a:gd name="connsiteY9" fmla="*/ 617874 h 2265037"/>
                <a:gd name="connsiteX10" fmla="*/ 498731 w 1958790"/>
                <a:gd name="connsiteY10" fmla="*/ 1370105 h 2265037"/>
                <a:gd name="connsiteX11" fmla="*/ 1025826 w 1958790"/>
                <a:gd name="connsiteY11" fmla="*/ 2167151 h 2265037"/>
                <a:gd name="connsiteX12" fmla="*/ 1224643 w 1958790"/>
                <a:gd name="connsiteY12" fmla="*/ 2262113 h 2265037"/>
                <a:gd name="connsiteX13" fmla="*/ 1523046 w 1958790"/>
                <a:gd name="connsiteY13" fmla="*/ 2158259 h 2265037"/>
                <a:gd name="connsiteX14" fmla="*/ 1738579 w 1958790"/>
                <a:gd name="connsiteY14" fmla="*/ 2006390 h 2265037"/>
                <a:gd name="connsiteX15" fmla="*/ 1919257 w 1958790"/>
                <a:gd name="connsiteY15" fmla="*/ 1801883 h 2265037"/>
                <a:gd name="connsiteX16" fmla="*/ 1951623 w 1958790"/>
                <a:gd name="connsiteY16" fmla="*/ 1607334 h 2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8790" h="2265037">
                  <a:moveTo>
                    <a:pt x="1951623" y="1607334"/>
                  </a:moveTo>
                  <a:cubicBezTo>
                    <a:pt x="1951623" y="1607334"/>
                    <a:pt x="1951623" y="1607334"/>
                    <a:pt x="1951623" y="1607334"/>
                  </a:cubicBezTo>
                  <a:cubicBezTo>
                    <a:pt x="1951623" y="1607334"/>
                    <a:pt x="1951623" y="1607334"/>
                    <a:pt x="1951623" y="1607334"/>
                  </a:cubicBezTo>
                  <a:cubicBezTo>
                    <a:pt x="1943798" y="1594174"/>
                    <a:pt x="927307" y="175426"/>
                    <a:pt x="891385" y="123855"/>
                  </a:cubicBezTo>
                  <a:cubicBezTo>
                    <a:pt x="828432" y="32804"/>
                    <a:pt x="753031" y="83"/>
                    <a:pt x="632816" y="83"/>
                  </a:cubicBezTo>
                  <a:cubicBezTo>
                    <a:pt x="611477" y="-1339"/>
                    <a:pt x="484148" y="15733"/>
                    <a:pt x="443247" y="30315"/>
                  </a:cubicBezTo>
                  <a:cubicBezTo>
                    <a:pt x="382428" y="50232"/>
                    <a:pt x="281064" y="85799"/>
                    <a:pt x="168318" y="180406"/>
                  </a:cubicBezTo>
                  <a:cubicBezTo>
                    <a:pt x="104298" y="234111"/>
                    <a:pt x="51304" y="296708"/>
                    <a:pt x="20361" y="375310"/>
                  </a:cubicBezTo>
                  <a:cubicBezTo>
                    <a:pt x="13603" y="392738"/>
                    <a:pt x="2933" y="441464"/>
                    <a:pt x="2933" y="447866"/>
                  </a:cubicBezTo>
                  <a:cubicBezTo>
                    <a:pt x="-6670" y="508684"/>
                    <a:pt x="7913" y="564879"/>
                    <a:pt x="37789" y="617874"/>
                  </a:cubicBezTo>
                  <a:cubicBezTo>
                    <a:pt x="42412" y="626054"/>
                    <a:pt x="456762" y="1305374"/>
                    <a:pt x="498731" y="1370105"/>
                  </a:cubicBezTo>
                  <a:cubicBezTo>
                    <a:pt x="520782" y="1404249"/>
                    <a:pt x="957183" y="2073611"/>
                    <a:pt x="1025826" y="2167151"/>
                  </a:cubicBezTo>
                  <a:cubicBezTo>
                    <a:pt x="1084155" y="2246108"/>
                    <a:pt x="1153866" y="2274917"/>
                    <a:pt x="1224643" y="2262113"/>
                  </a:cubicBezTo>
                  <a:cubicBezTo>
                    <a:pt x="1277637" y="2252510"/>
                    <a:pt x="1476098" y="2181377"/>
                    <a:pt x="1523046" y="2158259"/>
                  </a:cubicBezTo>
                  <a:cubicBezTo>
                    <a:pt x="1567860" y="2136208"/>
                    <a:pt x="1709415" y="2031287"/>
                    <a:pt x="1738579" y="2006390"/>
                  </a:cubicBezTo>
                  <a:cubicBezTo>
                    <a:pt x="1771656" y="1978293"/>
                    <a:pt x="1897562" y="1845274"/>
                    <a:pt x="1919257" y="1801883"/>
                  </a:cubicBezTo>
                  <a:cubicBezTo>
                    <a:pt x="1942020" y="1756713"/>
                    <a:pt x="1972962" y="1673132"/>
                    <a:pt x="1951623" y="1607334"/>
                  </a:cubicBezTo>
                  <a:close/>
                </a:path>
              </a:pathLst>
            </a:custGeom>
            <a:gradFill flip="none" rotWithShape="1">
              <a:gsLst>
                <a:gs pos="0">
                  <a:schemeClr val="accent6">
                    <a:lumMod val="40000"/>
                  </a:schemeClr>
                </a:gs>
                <a:gs pos="44000">
                  <a:schemeClr val="accent6">
                    <a:lumMod val="60000"/>
                    <a:lumOff val="40000"/>
                  </a:schemeClr>
                </a:gs>
                <a:gs pos="22000">
                  <a:schemeClr val="accent6">
                    <a:lumMod val="60000"/>
                  </a:schemeClr>
                </a:gs>
                <a:gs pos="73000">
                  <a:schemeClr val="accent6">
                    <a:lumMod val="75000"/>
                  </a:schemeClr>
                </a:gs>
                <a:gs pos="100000">
                  <a:schemeClr val="accent6">
                    <a:lumMod val="50000"/>
                  </a:schemeClr>
                </a:gs>
              </a:gsLst>
              <a:lin ang="8700000" scaled="0"/>
              <a:tileRect/>
            </a:gradFill>
            <a:ln w="355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95B67EB-7303-4E6C-A9F4-575ECBEF70E0}"/>
                </a:ext>
              </a:extLst>
            </p:cNvPr>
            <p:cNvSpPr/>
            <p:nvPr/>
          </p:nvSpPr>
          <p:spPr>
            <a:xfrm>
              <a:off x="7669960" y="4006974"/>
              <a:ext cx="1183546" cy="1039641"/>
            </a:xfrm>
            <a:custGeom>
              <a:avLst/>
              <a:gdLst>
                <a:gd name="connsiteX0" fmla="*/ 1036041 w 1183546"/>
                <a:gd name="connsiteY0" fmla="*/ 214949 h 1039641"/>
                <a:gd name="connsiteX1" fmla="*/ 739279 w 1183546"/>
                <a:gd name="connsiteY1" fmla="*/ 734770 h 1039641"/>
                <a:gd name="connsiteX2" fmla="*/ 147506 w 1183546"/>
                <a:gd name="connsiteY2" fmla="*/ 824692 h 1039641"/>
                <a:gd name="connsiteX3" fmla="*/ 444268 w 1183546"/>
                <a:gd name="connsiteY3" fmla="*/ 304872 h 1039641"/>
                <a:gd name="connsiteX4" fmla="*/ 1036041 w 1183546"/>
                <a:gd name="connsiteY4" fmla="*/ 214949 h 103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46" h="1039641">
                  <a:moveTo>
                    <a:pt x="1036041" y="214949"/>
                  </a:moveTo>
                  <a:cubicBezTo>
                    <a:pt x="1117506" y="333662"/>
                    <a:pt x="984641" y="566394"/>
                    <a:pt x="739279" y="734770"/>
                  </a:cubicBezTo>
                  <a:cubicBezTo>
                    <a:pt x="493916" y="903146"/>
                    <a:pt x="228971" y="943405"/>
                    <a:pt x="147506" y="824692"/>
                  </a:cubicBezTo>
                  <a:cubicBezTo>
                    <a:pt x="66041" y="705979"/>
                    <a:pt x="198905" y="473247"/>
                    <a:pt x="444268" y="304872"/>
                  </a:cubicBezTo>
                  <a:cubicBezTo>
                    <a:pt x="689630" y="136496"/>
                    <a:pt x="954576" y="96236"/>
                    <a:pt x="1036041" y="214949"/>
                  </a:cubicBezTo>
                  <a:close/>
                </a:path>
              </a:pathLst>
            </a:custGeom>
            <a:solidFill>
              <a:schemeClr val="tx1">
                <a:lumMod val="50000"/>
                <a:lumOff val="50000"/>
              </a:schemeClr>
            </a:solidFill>
            <a:ln w="355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357B376-F563-4616-BE41-75F60BA2A45A}"/>
                </a:ext>
              </a:extLst>
            </p:cNvPr>
            <p:cNvSpPr/>
            <p:nvPr/>
          </p:nvSpPr>
          <p:spPr>
            <a:xfrm>
              <a:off x="7756649" y="4038715"/>
              <a:ext cx="1073494" cy="938054"/>
            </a:xfrm>
            <a:custGeom>
              <a:avLst/>
              <a:gdLst>
                <a:gd name="connsiteX0" fmla="*/ 942893 w 1073494"/>
                <a:gd name="connsiteY0" fmla="*/ 190316 h 938054"/>
                <a:gd name="connsiteX1" fmla="*/ 667349 w 1073494"/>
                <a:gd name="connsiteY1" fmla="*/ 659344 h 938054"/>
                <a:gd name="connsiteX2" fmla="*/ 130602 w 1073494"/>
                <a:gd name="connsiteY2" fmla="*/ 747738 h 938054"/>
                <a:gd name="connsiteX3" fmla="*/ 406146 w 1073494"/>
                <a:gd name="connsiteY3" fmla="*/ 278711 h 938054"/>
                <a:gd name="connsiteX4" fmla="*/ 942893 w 1073494"/>
                <a:gd name="connsiteY4" fmla="*/ 190316 h 93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494" h="938054">
                  <a:moveTo>
                    <a:pt x="942893" y="190316"/>
                  </a:moveTo>
                  <a:cubicBezTo>
                    <a:pt x="1015022" y="295425"/>
                    <a:pt x="891657" y="505416"/>
                    <a:pt x="667349" y="659344"/>
                  </a:cubicBezTo>
                  <a:cubicBezTo>
                    <a:pt x="443041" y="813272"/>
                    <a:pt x="202731" y="852847"/>
                    <a:pt x="130602" y="747738"/>
                  </a:cubicBezTo>
                  <a:cubicBezTo>
                    <a:pt x="58473" y="642629"/>
                    <a:pt x="181838" y="432639"/>
                    <a:pt x="406146" y="278711"/>
                  </a:cubicBezTo>
                  <a:cubicBezTo>
                    <a:pt x="630454" y="124783"/>
                    <a:pt x="870764" y="85208"/>
                    <a:pt x="942893" y="190316"/>
                  </a:cubicBezTo>
                  <a:close/>
                </a:path>
              </a:pathLst>
            </a:custGeom>
            <a:solidFill>
              <a:schemeClr val="tx1">
                <a:lumMod val="75000"/>
                <a:lumOff val="25000"/>
              </a:schemeClr>
            </a:solidFill>
            <a:ln w="355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B154621-4664-4EB0-9F17-156326DBDE25}"/>
                </a:ext>
              </a:extLst>
            </p:cNvPr>
            <p:cNvSpPr/>
            <p:nvPr/>
          </p:nvSpPr>
          <p:spPr>
            <a:xfrm>
              <a:off x="5034903" y="4342180"/>
              <a:ext cx="1722801" cy="1197902"/>
            </a:xfrm>
            <a:custGeom>
              <a:avLst/>
              <a:gdLst>
                <a:gd name="connsiteX0" fmla="*/ 1714316 w 1722801"/>
                <a:gd name="connsiteY0" fmla="*/ 332140 h 1197902"/>
                <a:gd name="connsiteX1" fmla="*/ 1684796 w 1722801"/>
                <a:gd name="connsiteY1" fmla="*/ 253183 h 1197902"/>
                <a:gd name="connsiteX2" fmla="*/ 1586632 w 1722801"/>
                <a:gd name="connsiteY2" fmla="*/ 72860 h 1197902"/>
                <a:gd name="connsiteX3" fmla="*/ 1519767 w 1722801"/>
                <a:gd name="connsiteY3" fmla="*/ 10619 h 1197902"/>
                <a:gd name="connsiteX4" fmla="*/ 1458593 w 1722801"/>
                <a:gd name="connsiteY4" fmla="*/ 8129 h 1197902"/>
                <a:gd name="connsiteX5" fmla="*/ 1397418 w 1722801"/>
                <a:gd name="connsiteY5" fmla="*/ 53299 h 1197902"/>
                <a:gd name="connsiteX6" fmla="*/ 1103995 w 1722801"/>
                <a:gd name="connsiteY6" fmla="*/ 253538 h 1197902"/>
                <a:gd name="connsiteX7" fmla="*/ 298769 w 1722801"/>
                <a:gd name="connsiteY7" fmla="*/ 573992 h 1197902"/>
                <a:gd name="connsiteX8" fmla="*/ 25973 w 1722801"/>
                <a:gd name="connsiteY8" fmla="*/ 673223 h 1197902"/>
                <a:gd name="connsiteX9" fmla="*/ 10 w 1722801"/>
                <a:gd name="connsiteY9" fmla="*/ 710568 h 1197902"/>
                <a:gd name="connsiteX10" fmla="*/ 5701 w 1722801"/>
                <a:gd name="connsiteY10" fmla="*/ 756093 h 1197902"/>
                <a:gd name="connsiteX11" fmla="*/ 104220 w 1722801"/>
                <a:gd name="connsiteY11" fmla="*/ 989409 h 1197902"/>
                <a:gd name="connsiteX12" fmla="*/ 228703 w 1722801"/>
                <a:gd name="connsiteY12" fmla="*/ 1184669 h 1197902"/>
                <a:gd name="connsiteX13" fmla="*/ 279207 w 1722801"/>
                <a:gd name="connsiteY13" fmla="*/ 1192494 h 1197902"/>
                <a:gd name="connsiteX14" fmla="*/ 1093680 w 1722801"/>
                <a:gd name="connsiteY14" fmla="*/ 676780 h 1197902"/>
                <a:gd name="connsiteX15" fmla="*/ 1381769 w 1722801"/>
                <a:gd name="connsiteY15" fmla="*/ 539493 h 1197902"/>
                <a:gd name="connsiteX16" fmla="*/ 1595168 w 1722801"/>
                <a:gd name="connsiteY16" fmla="*/ 485076 h 1197902"/>
                <a:gd name="connsiteX17" fmla="*/ 1702935 w 1722801"/>
                <a:gd name="connsiteY17" fmla="*/ 445953 h 1197902"/>
                <a:gd name="connsiteX18" fmla="*/ 1714316 w 1722801"/>
                <a:gd name="connsiteY18" fmla="*/ 332140 h 119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2801" h="1197902">
                  <a:moveTo>
                    <a:pt x="1714316" y="332140"/>
                  </a:moveTo>
                  <a:cubicBezTo>
                    <a:pt x="1705424" y="305465"/>
                    <a:pt x="1694399" y="279502"/>
                    <a:pt x="1684796" y="253183"/>
                  </a:cubicBezTo>
                  <a:cubicBezTo>
                    <a:pt x="1675548" y="230776"/>
                    <a:pt x="1601570" y="95623"/>
                    <a:pt x="1586632" y="72860"/>
                  </a:cubicBezTo>
                  <a:cubicBezTo>
                    <a:pt x="1571694" y="50098"/>
                    <a:pt x="1550710" y="27335"/>
                    <a:pt x="1519767" y="10619"/>
                  </a:cubicBezTo>
                  <a:cubicBezTo>
                    <a:pt x="1498783" y="-762"/>
                    <a:pt x="1479933" y="-5030"/>
                    <a:pt x="1458593" y="8129"/>
                  </a:cubicBezTo>
                  <a:cubicBezTo>
                    <a:pt x="1436897" y="21289"/>
                    <a:pt x="1415557" y="35515"/>
                    <a:pt x="1397418" y="53299"/>
                  </a:cubicBezTo>
                  <a:cubicBezTo>
                    <a:pt x="1311703" y="137591"/>
                    <a:pt x="1212828" y="202322"/>
                    <a:pt x="1103995" y="253538"/>
                  </a:cubicBezTo>
                  <a:cubicBezTo>
                    <a:pt x="842225" y="377310"/>
                    <a:pt x="572986" y="481875"/>
                    <a:pt x="298769" y="573992"/>
                  </a:cubicBezTo>
                  <a:cubicBezTo>
                    <a:pt x="207007" y="604935"/>
                    <a:pt x="114890" y="633744"/>
                    <a:pt x="25973" y="673223"/>
                  </a:cubicBezTo>
                  <a:cubicBezTo>
                    <a:pt x="8902" y="680692"/>
                    <a:pt x="-346" y="691718"/>
                    <a:pt x="10" y="710568"/>
                  </a:cubicBezTo>
                  <a:cubicBezTo>
                    <a:pt x="366" y="725861"/>
                    <a:pt x="1433" y="741155"/>
                    <a:pt x="5701" y="756093"/>
                  </a:cubicBezTo>
                  <a:cubicBezTo>
                    <a:pt x="28819" y="837896"/>
                    <a:pt x="67231" y="913653"/>
                    <a:pt x="104220" y="989409"/>
                  </a:cubicBezTo>
                  <a:cubicBezTo>
                    <a:pt x="105998" y="996523"/>
                    <a:pt x="187445" y="1140211"/>
                    <a:pt x="228703" y="1184669"/>
                  </a:cubicBezTo>
                  <a:cubicBezTo>
                    <a:pt x="235816" y="1193917"/>
                    <a:pt x="255377" y="1204587"/>
                    <a:pt x="279207" y="1192494"/>
                  </a:cubicBezTo>
                  <a:cubicBezTo>
                    <a:pt x="295568" y="1184314"/>
                    <a:pt x="926162" y="776010"/>
                    <a:pt x="1093680" y="676780"/>
                  </a:cubicBezTo>
                  <a:cubicBezTo>
                    <a:pt x="1185442" y="622363"/>
                    <a:pt x="1280760" y="574348"/>
                    <a:pt x="1381769" y="539493"/>
                  </a:cubicBezTo>
                  <a:cubicBezTo>
                    <a:pt x="1451479" y="515308"/>
                    <a:pt x="1523679" y="501792"/>
                    <a:pt x="1595168" y="485076"/>
                  </a:cubicBezTo>
                  <a:cubicBezTo>
                    <a:pt x="1632513" y="476540"/>
                    <a:pt x="1669858" y="466937"/>
                    <a:pt x="1702935" y="445953"/>
                  </a:cubicBezTo>
                  <a:cubicBezTo>
                    <a:pt x="1728898" y="428525"/>
                    <a:pt x="1725697" y="366284"/>
                    <a:pt x="1714316" y="332140"/>
                  </a:cubicBezTo>
                  <a:close/>
                </a:path>
              </a:pathLst>
            </a:custGeom>
            <a:solidFill>
              <a:schemeClr val="accent2">
                <a:lumMod val="75000"/>
              </a:schemeClr>
            </a:solidFill>
            <a:ln w="355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AFA599C-8B2A-4986-8BCC-1D5E7F9C2275}"/>
                </a:ext>
              </a:extLst>
            </p:cNvPr>
            <p:cNvSpPr/>
            <p:nvPr/>
          </p:nvSpPr>
          <p:spPr>
            <a:xfrm>
              <a:off x="8016181" y="4326409"/>
              <a:ext cx="551652" cy="462034"/>
            </a:xfrm>
            <a:custGeom>
              <a:avLst/>
              <a:gdLst>
                <a:gd name="connsiteX0" fmla="*/ 497520 w 551652"/>
                <a:gd name="connsiteY0" fmla="*/ 78883 h 462034"/>
                <a:gd name="connsiteX1" fmla="*/ 329959 w 551652"/>
                <a:gd name="connsiteY1" fmla="*/ 309900 h 462034"/>
                <a:gd name="connsiteX2" fmla="*/ 54132 w 551652"/>
                <a:gd name="connsiteY2" fmla="*/ 383151 h 462034"/>
                <a:gd name="connsiteX3" fmla="*/ 221694 w 551652"/>
                <a:gd name="connsiteY3" fmla="*/ 152134 h 462034"/>
                <a:gd name="connsiteX4" fmla="*/ 497520 w 551652"/>
                <a:gd name="connsiteY4" fmla="*/ 78883 h 46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652" h="462034">
                  <a:moveTo>
                    <a:pt x="497520" y="78883"/>
                  </a:moveTo>
                  <a:cubicBezTo>
                    <a:pt x="527417" y="122449"/>
                    <a:pt x="452397" y="225879"/>
                    <a:pt x="329959" y="309900"/>
                  </a:cubicBezTo>
                  <a:cubicBezTo>
                    <a:pt x="207520" y="393921"/>
                    <a:pt x="84029" y="426717"/>
                    <a:pt x="54132" y="383151"/>
                  </a:cubicBezTo>
                  <a:cubicBezTo>
                    <a:pt x="24236" y="339585"/>
                    <a:pt x="99256" y="236155"/>
                    <a:pt x="221694" y="152134"/>
                  </a:cubicBezTo>
                  <a:cubicBezTo>
                    <a:pt x="344132" y="68113"/>
                    <a:pt x="467624" y="35317"/>
                    <a:pt x="497520" y="78883"/>
                  </a:cubicBezTo>
                  <a:close/>
                </a:path>
              </a:pathLst>
            </a:custGeom>
            <a:solidFill>
              <a:srgbClr val="CCCCCC"/>
            </a:solidFill>
            <a:ln w="355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EBD8467-D052-4637-9312-01EE98172242}"/>
                </a:ext>
              </a:extLst>
            </p:cNvPr>
            <p:cNvSpPr/>
            <p:nvPr/>
          </p:nvSpPr>
          <p:spPr>
            <a:xfrm>
              <a:off x="8135828" y="4432625"/>
              <a:ext cx="295817" cy="261957"/>
            </a:xfrm>
            <a:custGeom>
              <a:avLst/>
              <a:gdLst>
                <a:gd name="connsiteX0" fmla="*/ 257583 w 295817"/>
                <a:gd name="connsiteY0" fmla="*/ 55717 h 261957"/>
                <a:gd name="connsiteX1" fmla="*/ 186143 w 295817"/>
                <a:gd name="connsiteY1" fmla="*/ 186696 h 261957"/>
                <a:gd name="connsiteX2" fmla="*/ 38235 w 295817"/>
                <a:gd name="connsiteY2" fmla="*/ 206241 h 261957"/>
                <a:gd name="connsiteX3" fmla="*/ 109674 w 295817"/>
                <a:gd name="connsiteY3" fmla="*/ 75262 h 261957"/>
                <a:gd name="connsiteX4" fmla="*/ 257583 w 295817"/>
                <a:gd name="connsiteY4" fmla="*/ 55717 h 26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17" h="261957">
                  <a:moveTo>
                    <a:pt x="257583" y="55717"/>
                  </a:moveTo>
                  <a:cubicBezTo>
                    <a:pt x="278699" y="86488"/>
                    <a:pt x="246715" y="145129"/>
                    <a:pt x="186143" y="186696"/>
                  </a:cubicBezTo>
                  <a:cubicBezTo>
                    <a:pt x="125572" y="228262"/>
                    <a:pt x="59351" y="237012"/>
                    <a:pt x="38235" y="206241"/>
                  </a:cubicBezTo>
                  <a:cubicBezTo>
                    <a:pt x="17118" y="175469"/>
                    <a:pt x="49103" y="116828"/>
                    <a:pt x="109674" y="75262"/>
                  </a:cubicBezTo>
                  <a:cubicBezTo>
                    <a:pt x="170245" y="33696"/>
                    <a:pt x="236466" y="24945"/>
                    <a:pt x="257583" y="55717"/>
                  </a:cubicBezTo>
                  <a:close/>
                </a:path>
              </a:pathLst>
            </a:custGeom>
            <a:solidFill>
              <a:srgbClr val="E6E6E6"/>
            </a:solidFill>
            <a:ln w="355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05027AA-5D36-4F1A-A6A3-F4118690A942}"/>
                </a:ext>
              </a:extLst>
            </p:cNvPr>
            <p:cNvSpPr/>
            <p:nvPr/>
          </p:nvSpPr>
          <p:spPr>
            <a:xfrm>
              <a:off x="5078240" y="4400965"/>
              <a:ext cx="1631884" cy="1069984"/>
            </a:xfrm>
            <a:custGeom>
              <a:avLst/>
              <a:gdLst>
                <a:gd name="connsiteX0" fmla="*/ 1631856 w 1631884"/>
                <a:gd name="connsiteY0" fmla="*/ 274066 h 1069984"/>
                <a:gd name="connsiteX1" fmla="*/ 1553610 w 1631884"/>
                <a:gd name="connsiteY1" fmla="*/ 369028 h 1069984"/>
                <a:gd name="connsiteX2" fmla="*/ 1387159 w 1631884"/>
                <a:gd name="connsiteY2" fmla="*/ 405306 h 1069984"/>
                <a:gd name="connsiteX3" fmla="*/ 1218573 w 1631884"/>
                <a:gd name="connsiteY3" fmla="*/ 470393 h 1069984"/>
                <a:gd name="connsiteX4" fmla="*/ 855084 w 1631884"/>
                <a:gd name="connsiteY4" fmla="*/ 682013 h 1069984"/>
                <a:gd name="connsiteX5" fmla="*/ 255788 w 1631884"/>
                <a:gd name="connsiteY5" fmla="*/ 1060441 h 1069984"/>
                <a:gd name="connsiteX6" fmla="*/ 175407 w 1631884"/>
                <a:gd name="connsiteY6" fmla="*/ 1054039 h 1069984"/>
                <a:gd name="connsiteX7" fmla="*/ 103919 w 1631884"/>
                <a:gd name="connsiteY7" fmla="*/ 976148 h 1069984"/>
                <a:gd name="connsiteX8" fmla="*/ 27806 w 1631884"/>
                <a:gd name="connsiteY8" fmla="*/ 825702 h 1069984"/>
                <a:gd name="connsiteX9" fmla="*/ 1132 w 1631884"/>
                <a:gd name="connsiteY9" fmla="*/ 720781 h 1069984"/>
                <a:gd name="connsiteX10" fmla="*/ 64084 w 1631884"/>
                <a:gd name="connsiteY10" fmla="*/ 629375 h 1069984"/>
                <a:gd name="connsiteX11" fmla="*/ 443579 w 1631884"/>
                <a:gd name="connsiteY11" fmla="*/ 509516 h 1069984"/>
                <a:gd name="connsiteX12" fmla="*/ 993437 w 1631884"/>
                <a:gd name="connsiteY12" fmla="*/ 277978 h 1069984"/>
                <a:gd name="connsiteX13" fmla="*/ 1170558 w 1631884"/>
                <a:gd name="connsiteY13" fmla="*/ 191907 h 1069984"/>
                <a:gd name="connsiteX14" fmla="*/ 1310335 w 1631884"/>
                <a:gd name="connsiteY14" fmla="*/ 92321 h 1069984"/>
                <a:gd name="connsiteX15" fmla="*/ 1390360 w 1631884"/>
                <a:gd name="connsiteY15" fmla="*/ 19765 h 1069984"/>
                <a:gd name="connsiteX16" fmla="*/ 1510930 w 1631884"/>
                <a:gd name="connsiteY16" fmla="*/ 29368 h 1069984"/>
                <a:gd name="connsiteX17" fmla="*/ 1608382 w 1631884"/>
                <a:gd name="connsiteY17" fmla="*/ 182304 h 1069984"/>
                <a:gd name="connsiteX18" fmla="*/ 1631856 w 1631884"/>
                <a:gd name="connsiteY18" fmla="*/ 274066 h 106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884" h="1069984">
                  <a:moveTo>
                    <a:pt x="1631856" y="274066"/>
                  </a:moveTo>
                  <a:cubicBezTo>
                    <a:pt x="1631501" y="329549"/>
                    <a:pt x="1608382" y="357291"/>
                    <a:pt x="1553610" y="369028"/>
                  </a:cubicBezTo>
                  <a:cubicBezTo>
                    <a:pt x="1498126" y="380765"/>
                    <a:pt x="1442287" y="391435"/>
                    <a:pt x="1387159" y="405306"/>
                  </a:cubicBezTo>
                  <a:cubicBezTo>
                    <a:pt x="1328474" y="420244"/>
                    <a:pt x="1272990" y="444074"/>
                    <a:pt x="1218573" y="470393"/>
                  </a:cubicBezTo>
                  <a:cubicBezTo>
                    <a:pt x="1091956" y="531923"/>
                    <a:pt x="974231" y="608391"/>
                    <a:pt x="855084" y="682013"/>
                  </a:cubicBezTo>
                  <a:cubicBezTo>
                    <a:pt x="755497" y="743188"/>
                    <a:pt x="293133" y="1038745"/>
                    <a:pt x="255788" y="1060441"/>
                  </a:cubicBezTo>
                  <a:cubicBezTo>
                    <a:pt x="228402" y="1076090"/>
                    <a:pt x="200660" y="1071467"/>
                    <a:pt x="175407" y="1054039"/>
                  </a:cubicBezTo>
                  <a:cubicBezTo>
                    <a:pt x="145887" y="1033410"/>
                    <a:pt x="123836" y="1005669"/>
                    <a:pt x="103919" y="976148"/>
                  </a:cubicBezTo>
                  <a:cubicBezTo>
                    <a:pt x="72265" y="929201"/>
                    <a:pt x="50213" y="877274"/>
                    <a:pt x="27806" y="825702"/>
                  </a:cubicBezTo>
                  <a:cubicBezTo>
                    <a:pt x="13224" y="792270"/>
                    <a:pt x="6111" y="756703"/>
                    <a:pt x="1132" y="720781"/>
                  </a:cubicBezTo>
                  <a:cubicBezTo>
                    <a:pt x="-5626" y="674189"/>
                    <a:pt x="18203" y="643602"/>
                    <a:pt x="64084" y="629375"/>
                  </a:cubicBezTo>
                  <a:cubicBezTo>
                    <a:pt x="191057" y="590607"/>
                    <a:pt x="319096" y="555752"/>
                    <a:pt x="443579" y="509516"/>
                  </a:cubicBezTo>
                  <a:cubicBezTo>
                    <a:pt x="513645" y="483552"/>
                    <a:pt x="953603" y="295761"/>
                    <a:pt x="993437" y="277978"/>
                  </a:cubicBezTo>
                  <a:cubicBezTo>
                    <a:pt x="1053189" y="250947"/>
                    <a:pt x="1111874" y="221783"/>
                    <a:pt x="1170558" y="191907"/>
                  </a:cubicBezTo>
                  <a:cubicBezTo>
                    <a:pt x="1222486" y="165588"/>
                    <a:pt x="1267655" y="131088"/>
                    <a:pt x="1310335" y="92321"/>
                  </a:cubicBezTo>
                  <a:cubicBezTo>
                    <a:pt x="1337010" y="68136"/>
                    <a:pt x="1363329" y="43595"/>
                    <a:pt x="1390360" y="19765"/>
                  </a:cubicBezTo>
                  <a:cubicBezTo>
                    <a:pt x="1424148" y="-10111"/>
                    <a:pt x="1473585" y="-5487"/>
                    <a:pt x="1510930" y="29368"/>
                  </a:cubicBezTo>
                  <a:cubicBezTo>
                    <a:pt x="1556811" y="72048"/>
                    <a:pt x="1585620" y="125042"/>
                    <a:pt x="1608382" y="182304"/>
                  </a:cubicBezTo>
                  <a:cubicBezTo>
                    <a:pt x="1619764" y="211469"/>
                    <a:pt x="1632567" y="240989"/>
                    <a:pt x="1631856" y="274066"/>
                  </a:cubicBezTo>
                  <a:close/>
                </a:path>
              </a:pathLst>
            </a:custGeom>
            <a:solidFill>
              <a:schemeClr val="bg1">
                <a:alpha val="20000"/>
              </a:schemeClr>
            </a:solidFill>
            <a:ln w="355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2A636BAF-7FB0-4E06-837C-12A075C57940}"/>
                </a:ext>
              </a:extLst>
            </p:cNvPr>
            <p:cNvSpPr/>
            <p:nvPr/>
          </p:nvSpPr>
          <p:spPr>
            <a:xfrm>
              <a:off x="8125643" y="4571177"/>
              <a:ext cx="172988" cy="163250"/>
            </a:xfrm>
            <a:custGeom>
              <a:avLst/>
              <a:gdLst>
                <a:gd name="connsiteX0" fmla="*/ 142977 w 172988"/>
                <a:gd name="connsiteY0" fmla="*/ 0 h 163250"/>
                <a:gd name="connsiteX1" fmla="*/ 170364 w 172988"/>
                <a:gd name="connsiteY1" fmla="*/ 33788 h 163250"/>
                <a:gd name="connsiteX2" fmla="*/ 158982 w 172988"/>
                <a:gd name="connsiteY2" fmla="*/ 69710 h 163250"/>
                <a:gd name="connsiteX3" fmla="*/ 88205 w 172988"/>
                <a:gd name="connsiteY3" fmla="*/ 119148 h 163250"/>
                <a:gd name="connsiteX4" fmla="*/ 17783 w 172988"/>
                <a:gd name="connsiteY4" fmla="*/ 159693 h 163250"/>
                <a:gd name="connsiteX5" fmla="*/ 0 w 172988"/>
                <a:gd name="connsiteY5" fmla="*/ 163250 h 163250"/>
                <a:gd name="connsiteX6" fmla="*/ 72556 w 172988"/>
                <a:gd name="connsiteY6" fmla="*/ 119859 h 163250"/>
                <a:gd name="connsiteX7" fmla="*/ 152936 w 172988"/>
                <a:gd name="connsiteY7" fmla="*/ 62597 h 163250"/>
                <a:gd name="connsiteX8" fmla="*/ 154359 w 172988"/>
                <a:gd name="connsiteY8" fmla="*/ 27030 h 163250"/>
                <a:gd name="connsiteX9" fmla="*/ 137998 w 172988"/>
                <a:gd name="connsiteY9" fmla="*/ 6046 h 163250"/>
                <a:gd name="connsiteX10" fmla="*/ 142977 w 172988"/>
                <a:gd name="connsiteY10" fmla="*/ 0 h 16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988" h="163250">
                  <a:moveTo>
                    <a:pt x="142977" y="0"/>
                  </a:moveTo>
                  <a:cubicBezTo>
                    <a:pt x="155426" y="8536"/>
                    <a:pt x="163962" y="20984"/>
                    <a:pt x="170364" y="33788"/>
                  </a:cubicBezTo>
                  <a:cubicBezTo>
                    <a:pt x="177477" y="48015"/>
                    <a:pt x="168941" y="60463"/>
                    <a:pt x="158982" y="69710"/>
                  </a:cubicBezTo>
                  <a:cubicBezTo>
                    <a:pt x="137642" y="88916"/>
                    <a:pt x="112746" y="103854"/>
                    <a:pt x="88205" y="119148"/>
                  </a:cubicBezTo>
                  <a:cubicBezTo>
                    <a:pt x="65087" y="133374"/>
                    <a:pt x="41257" y="146178"/>
                    <a:pt x="17783" y="159693"/>
                  </a:cubicBezTo>
                  <a:cubicBezTo>
                    <a:pt x="11737" y="160760"/>
                    <a:pt x="6046" y="162183"/>
                    <a:pt x="0" y="163250"/>
                  </a:cubicBezTo>
                  <a:cubicBezTo>
                    <a:pt x="24185" y="149024"/>
                    <a:pt x="48726" y="135153"/>
                    <a:pt x="72556" y="119859"/>
                  </a:cubicBezTo>
                  <a:cubicBezTo>
                    <a:pt x="100298" y="102076"/>
                    <a:pt x="129818" y="87138"/>
                    <a:pt x="152936" y="62597"/>
                  </a:cubicBezTo>
                  <a:cubicBezTo>
                    <a:pt x="163962" y="50860"/>
                    <a:pt x="166451" y="39834"/>
                    <a:pt x="154359" y="27030"/>
                  </a:cubicBezTo>
                  <a:cubicBezTo>
                    <a:pt x="148312" y="20629"/>
                    <a:pt x="143333" y="13159"/>
                    <a:pt x="137998" y="6046"/>
                  </a:cubicBezTo>
                  <a:cubicBezTo>
                    <a:pt x="137642" y="2489"/>
                    <a:pt x="139777" y="1067"/>
                    <a:pt x="142977" y="0"/>
                  </a:cubicBezTo>
                  <a:close/>
                </a:path>
              </a:pathLst>
            </a:custGeom>
            <a:solidFill>
              <a:srgbClr val="898989"/>
            </a:solidFill>
            <a:ln w="355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01C1167-2E86-400A-A03B-3E7F499E227B}"/>
                </a:ext>
              </a:extLst>
            </p:cNvPr>
            <p:cNvSpPr/>
            <p:nvPr/>
          </p:nvSpPr>
          <p:spPr>
            <a:xfrm>
              <a:off x="8288182" y="4599986"/>
              <a:ext cx="4623" cy="7113"/>
            </a:xfrm>
            <a:custGeom>
              <a:avLst/>
              <a:gdLst>
                <a:gd name="connsiteX0" fmla="*/ 4268 w 4623"/>
                <a:gd name="connsiteY0" fmla="*/ 6402 h 7113"/>
                <a:gd name="connsiteX1" fmla="*/ 4624 w 4623"/>
                <a:gd name="connsiteY1" fmla="*/ 7113 h 7113"/>
                <a:gd name="connsiteX2" fmla="*/ 0 w 4623"/>
                <a:gd name="connsiteY2" fmla="*/ 0 h 7113"/>
                <a:gd name="connsiteX3" fmla="*/ 4268 w 4623"/>
                <a:gd name="connsiteY3" fmla="*/ 6402 h 7113"/>
              </a:gdLst>
              <a:ahLst/>
              <a:cxnLst>
                <a:cxn ang="0">
                  <a:pos x="connsiteX0" y="connsiteY0"/>
                </a:cxn>
                <a:cxn ang="0">
                  <a:pos x="connsiteX1" y="connsiteY1"/>
                </a:cxn>
                <a:cxn ang="0">
                  <a:pos x="connsiteX2" y="connsiteY2"/>
                </a:cxn>
                <a:cxn ang="0">
                  <a:pos x="connsiteX3" y="connsiteY3"/>
                </a:cxn>
              </a:cxnLst>
              <a:rect l="l" t="t" r="r" b="b"/>
              <a:pathLst>
                <a:path w="4623" h="7113">
                  <a:moveTo>
                    <a:pt x="4268" y="6402"/>
                  </a:moveTo>
                  <a:cubicBezTo>
                    <a:pt x="4268" y="6758"/>
                    <a:pt x="4624" y="6758"/>
                    <a:pt x="4624" y="7113"/>
                  </a:cubicBezTo>
                  <a:cubicBezTo>
                    <a:pt x="3557" y="4624"/>
                    <a:pt x="2134" y="2490"/>
                    <a:pt x="0" y="0"/>
                  </a:cubicBezTo>
                  <a:cubicBezTo>
                    <a:pt x="1423" y="2134"/>
                    <a:pt x="2845" y="4268"/>
                    <a:pt x="4268" y="6402"/>
                  </a:cubicBezTo>
                  <a:close/>
                </a:path>
              </a:pathLst>
            </a:custGeom>
            <a:noFill/>
            <a:ln w="355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89FEFD2-CE0D-48B3-BE67-EC74EE1796EF}"/>
                </a:ext>
              </a:extLst>
            </p:cNvPr>
            <p:cNvSpPr/>
            <p:nvPr/>
          </p:nvSpPr>
          <p:spPr>
            <a:xfrm>
              <a:off x="8142359" y="4728025"/>
              <a:ext cx="711" cy="711"/>
            </a:xfrm>
            <a:custGeom>
              <a:avLst/>
              <a:gdLst>
                <a:gd name="connsiteX0" fmla="*/ 711 w 711"/>
                <a:gd name="connsiteY0" fmla="*/ 711 h 711"/>
                <a:gd name="connsiteX1" fmla="*/ 711 w 711"/>
                <a:gd name="connsiteY1" fmla="*/ 0 h 711"/>
                <a:gd name="connsiteX2" fmla="*/ 0 w 711"/>
                <a:gd name="connsiteY2" fmla="*/ 0 h 711"/>
                <a:gd name="connsiteX3" fmla="*/ 711 w 711"/>
                <a:gd name="connsiteY3" fmla="*/ 711 h 711"/>
              </a:gdLst>
              <a:ahLst/>
              <a:cxnLst>
                <a:cxn ang="0">
                  <a:pos x="connsiteX0" y="connsiteY0"/>
                </a:cxn>
                <a:cxn ang="0">
                  <a:pos x="connsiteX1" y="connsiteY1"/>
                </a:cxn>
                <a:cxn ang="0">
                  <a:pos x="connsiteX2" y="connsiteY2"/>
                </a:cxn>
                <a:cxn ang="0">
                  <a:pos x="connsiteX3" y="connsiteY3"/>
                </a:cxn>
              </a:cxnLst>
              <a:rect l="l" t="t" r="r" b="b"/>
              <a:pathLst>
                <a:path w="711" h="711">
                  <a:moveTo>
                    <a:pt x="711" y="711"/>
                  </a:moveTo>
                  <a:cubicBezTo>
                    <a:pt x="711" y="356"/>
                    <a:pt x="711" y="356"/>
                    <a:pt x="711" y="0"/>
                  </a:cubicBezTo>
                  <a:cubicBezTo>
                    <a:pt x="356" y="0"/>
                    <a:pt x="0" y="0"/>
                    <a:pt x="0" y="0"/>
                  </a:cubicBezTo>
                  <a:cubicBezTo>
                    <a:pt x="356" y="356"/>
                    <a:pt x="711" y="356"/>
                    <a:pt x="711" y="711"/>
                  </a:cubicBezTo>
                  <a:close/>
                </a:path>
              </a:pathLst>
            </a:custGeom>
            <a:noFill/>
            <a:ln w="355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6DE8253-139A-4CE5-939A-B86C90A96782}"/>
                </a:ext>
              </a:extLst>
            </p:cNvPr>
            <p:cNvSpPr/>
            <p:nvPr/>
          </p:nvSpPr>
          <p:spPr>
            <a:xfrm>
              <a:off x="6658169" y="4414592"/>
              <a:ext cx="1724818" cy="513675"/>
            </a:xfrm>
            <a:custGeom>
              <a:avLst/>
              <a:gdLst>
                <a:gd name="connsiteX0" fmla="*/ 1309915 w 1724818"/>
                <a:gd name="connsiteY0" fmla="*/ 392746 h 513675"/>
                <a:gd name="connsiteX1" fmla="*/ 1183298 w 1724818"/>
                <a:gd name="connsiteY1" fmla="*/ 429735 h 513675"/>
                <a:gd name="connsiteX2" fmla="*/ 1090114 w 1724818"/>
                <a:gd name="connsiteY2" fmla="*/ 395947 h 513675"/>
                <a:gd name="connsiteX3" fmla="*/ 474102 w 1724818"/>
                <a:gd name="connsiteY3" fmla="*/ 61978 h 513675"/>
                <a:gd name="connsiteX4" fmla="*/ 176766 w 1724818"/>
                <a:gd name="connsiteY4" fmla="*/ 6494 h 513675"/>
                <a:gd name="connsiteX5" fmla="*/ 0 w 1724818"/>
                <a:gd name="connsiteY5" fmla="*/ 75849 h 513675"/>
                <a:gd name="connsiteX6" fmla="*/ 38412 w 1724818"/>
                <a:gd name="connsiteY6" fmla="*/ 151250 h 513675"/>
                <a:gd name="connsiteX7" fmla="*/ 55484 w 1724818"/>
                <a:gd name="connsiteY7" fmla="*/ 146982 h 513675"/>
                <a:gd name="connsiteX8" fmla="*/ 140488 w 1724818"/>
                <a:gd name="connsiteY8" fmla="*/ 103946 h 513675"/>
                <a:gd name="connsiteX9" fmla="*/ 295913 w 1724818"/>
                <a:gd name="connsiteY9" fmla="*/ 97188 h 513675"/>
                <a:gd name="connsiteX10" fmla="*/ 435334 w 1724818"/>
                <a:gd name="connsiteY10" fmla="*/ 154095 h 513675"/>
                <a:gd name="connsiteX11" fmla="*/ 1091536 w 1724818"/>
                <a:gd name="connsiteY11" fmla="*/ 493755 h 513675"/>
                <a:gd name="connsiteX12" fmla="*/ 1326631 w 1724818"/>
                <a:gd name="connsiteY12" fmla="*/ 483085 h 513675"/>
                <a:gd name="connsiteX13" fmla="*/ 1659533 w 1724818"/>
                <a:gd name="connsiteY13" fmla="*/ 293871 h 513675"/>
                <a:gd name="connsiteX14" fmla="*/ 1721419 w 1724818"/>
                <a:gd name="connsiteY14" fmla="*/ 223450 h 513675"/>
                <a:gd name="connsiteX15" fmla="*/ 1712172 w 1724818"/>
                <a:gd name="connsiteY15" fmla="*/ 153028 h 513675"/>
                <a:gd name="connsiteX16" fmla="*/ 1691543 w 1724818"/>
                <a:gd name="connsiteY16" fmla="*/ 122441 h 513675"/>
                <a:gd name="connsiteX17" fmla="*/ 1662735 w 1724818"/>
                <a:gd name="connsiteY17" fmla="*/ 113905 h 513675"/>
                <a:gd name="connsiteX18" fmla="*/ 1609740 w 1724818"/>
                <a:gd name="connsiteY18" fmla="*/ 153739 h 513675"/>
                <a:gd name="connsiteX19" fmla="*/ 1616142 w 1724818"/>
                <a:gd name="connsiteY19" fmla="*/ 183259 h 513675"/>
                <a:gd name="connsiteX20" fmla="*/ 1621833 w 1724818"/>
                <a:gd name="connsiteY20" fmla="*/ 219182 h 51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4818" h="513675">
                  <a:moveTo>
                    <a:pt x="1309915" y="392746"/>
                  </a:moveTo>
                  <a:cubicBezTo>
                    <a:pt x="1271147" y="411952"/>
                    <a:pt x="1220643" y="432581"/>
                    <a:pt x="1183298" y="429735"/>
                  </a:cubicBezTo>
                  <a:cubicBezTo>
                    <a:pt x="1160891" y="428313"/>
                    <a:pt x="1103629" y="403416"/>
                    <a:pt x="1090114" y="395947"/>
                  </a:cubicBezTo>
                  <a:cubicBezTo>
                    <a:pt x="1026094" y="368916"/>
                    <a:pt x="502199" y="74070"/>
                    <a:pt x="474102" y="61978"/>
                  </a:cubicBezTo>
                  <a:cubicBezTo>
                    <a:pt x="326145" y="-619"/>
                    <a:pt x="278842" y="-8444"/>
                    <a:pt x="176766" y="6494"/>
                  </a:cubicBezTo>
                  <a:cubicBezTo>
                    <a:pt x="119859" y="13607"/>
                    <a:pt x="10314" y="68024"/>
                    <a:pt x="0" y="75849"/>
                  </a:cubicBezTo>
                  <a:cubicBezTo>
                    <a:pt x="1423" y="77982"/>
                    <a:pt x="35922" y="146270"/>
                    <a:pt x="38412" y="151250"/>
                  </a:cubicBezTo>
                  <a:cubicBezTo>
                    <a:pt x="41257" y="156940"/>
                    <a:pt x="49437" y="149827"/>
                    <a:pt x="55484" y="146982"/>
                  </a:cubicBezTo>
                  <a:cubicBezTo>
                    <a:pt x="75401" y="136312"/>
                    <a:pt x="119504" y="112838"/>
                    <a:pt x="140488" y="103946"/>
                  </a:cubicBezTo>
                  <a:cubicBezTo>
                    <a:pt x="167163" y="92565"/>
                    <a:pt x="205219" y="76204"/>
                    <a:pt x="295913" y="97188"/>
                  </a:cubicBezTo>
                  <a:cubicBezTo>
                    <a:pt x="344995" y="108570"/>
                    <a:pt x="390165" y="131688"/>
                    <a:pt x="435334" y="154095"/>
                  </a:cubicBezTo>
                  <a:cubicBezTo>
                    <a:pt x="497220" y="185038"/>
                    <a:pt x="1007244" y="456054"/>
                    <a:pt x="1091536" y="493755"/>
                  </a:cubicBezTo>
                  <a:cubicBezTo>
                    <a:pt x="1123902" y="508693"/>
                    <a:pt x="1204282" y="534657"/>
                    <a:pt x="1326631" y="483085"/>
                  </a:cubicBezTo>
                  <a:cubicBezTo>
                    <a:pt x="1345837" y="472415"/>
                    <a:pt x="1551056" y="357891"/>
                    <a:pt x="1659533" y="293871"/>
                  </a:cubicBezTo>
                  <a:cubicBezTo>
                    <a:pt x="1687276" y="277511"/>
                    <a:pt x="1710749" y="255815"/>
                    <a:pt x="1721419" y="223450"/>
                  </a:cubicBezTo>
                  <a:cubicBezTo>
                    <a:pt x="1723909" y="213847"/>
                    <a:pt x="1731022" y="181837"/>
                    <a:pt x="1712172" y="153028"/>
                  </a:cubicBezTo>
                  <a:cubicBezTo>
                    <a:pt x="1705414" y="142714"/>
                    <a:pt x="1698301" y="132755"/>
                    <a:pt x="1691543" y="122441"/>
                  </a:cubicBezTo>
                  <a:cubicBezTo>
                    <a:pt x="1684074" y="110704"/>
                    <a:pt x="1674827" y="108925"/>
                    <a:pt x="1662735" y="113905"/>
                  </a:cubicBezTo>
                  <a:cubicBezTo>
                    <a:pt x="1651353" y="118528"/>
                    <a:pt x="1614720" y="146626"/>
                    <a:pt x="1609740" y="153739"/>
                  </a:cubicBezTo>
                  <a:cubicBezTo>
                    <a:pt x="1600849" y="164765"/>
                    <a:pt x="1612586" y="176857"/>
                    <a:pt x="1616142" y="183259"/>
                  </a:cubicBezTo>
                  <a:cubicBezTo>
                    <a:pt x="1621122" y="192507"/>
                    <a:pt x="1639616" y="209934"/>
                    <a:pt x="1621833" y="219182"/>
                  </a:cubicBezTo>
                </a:path>
              </a:pathLst>
            </a:custGeom>
            <a:solidFill>
              <a:srgbClr val="AFAFAF"/>
            </a:solidFill>
            <a:ln w="355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0BAAA92-A058-432B-9898-8DE70F8ECE9B}"/>
                </a:ext>
              </a:extLst>
            </p:cNvPr>
            <p:cNvSpPr/>
            <p:nvPr/>
          </p:nvSpPr>
          <p:spPr>
            <a:xfrm>
              <a:off x="6664958" y="4436917"/>
              <a:ext cx="1674024" cy="459208"/>
            </a:xfrm>
            <a:custGeom>
              <a:avLst/>
              <a:gdLst>
                <a:gd name="connsiteX0" fmla="*/ 1638873 w 1674024"/>
                <a:gd name="connsiteY0" fmla="*/ 101538 h 459208"/>
                <a:gd name="connsiteX1" fmla="*/ 1668749 w 1674024"/>
                <a:gd name="connsiteY1" fmla="*/ 152754 h 459208"/>
                <a:gd name="connsiteX2" fmla="*/ 1662347 w 1674024"/>
                <a:gd name="connsiteY2" fmla="*/ 208238 h 459208"/>
                <a:gd name="connsiteX3" fmla="*/ 1589080 w 1674024"/>
                <a:gd name="connsiteY3" fmla="*/ 267278 h 459208"/>
                <a:gd name="connsiteX4" fmla="*/ 1276451 w 1674024"/>
                <a:gd name="connsiteY4" fmla="*/ 443332 h 459208"/>
                <a:gd name="connsiteX5" fmla="*/ 978048 w 1674024"/>
                <a:gd name="connsiteY5" fmla="*/ 389271 h 459208"/>
                <a:gd name="connsiteX6" fmla="*/ 514260 w 1674024"/>
                <a:gd name="connsiteY6" fmla="*/ 123945 h 459208"/>
                <a:gd name="connsiteX7" fmla="*/ 325758 w 1674024"/>
                <a:gd name="connsiteY7" fmla="*/ 47833 h 459208"/>
                <a:gd name="connsiteX8" fmla="*/ 231862 w 1674024"/>
                <a:gd name="connsiteY8" fmla="*/ 33250 h 459208"/>
                <a:gd name="connsiteX9" fmla="*/ 127652 w 1674024"/>
                <a:gd name="connsiteY9" fmla="*/ 46410 h 459208"/>
                <a:gd name="connsiteX10" fmla="*/ 27710 w 1674024"/>
                <a:gd name="connsiteY10" fmla="*/ 89446 h 459208"/>
                <a:gd name="connsiteX11" fmla="*/ 12417 w 1674024"/>
                <a:gd name="connsiteY11" fmla="*/ 91580 h 459208"/>
                <a:gd name="connsiteX12" fmla="*/ 1747 w 1674024"/>
                <a:gd name="connsiteY12" fmla="*/ 70595 h 459208"/>
                <a:gd name="connsiteX13" fmla="*/ 6015 w 1674024"/>
                <a:gd name="connsiteY13" fmla="*/ 59925 h 459208"/>
                <a:gd name="connsiteX14" fmla="*/ 165353 w 1674024"/>
                <a:gd name="connsiteY14" fmla="*/ 4086 h 459208"/>
                <a:gd name="connsiteX15" fmla="*/ 314376 w 1674024"/>
                <a:gd name="connsiteY15" fmla="*/ 12266 h 459208"/>
                <a:gd name="connsiteX16" fmla="*/ 546981 w 1674024"/>
                <a:gd name="connsiteY16" fmla="*/ 112920 h 459208"/>
                <a:gd name="connsiteX17" fmla="*/ 1063051 w 1674024"/>
                <a:gd name="connsiteY17" fmla="*/ 396740 h 459208"/>
                <a:gd name="connsiteX18" fmla="*/ 1191091 w 1674024"/>
                <a:gd name="connsiteY18" fmla="*/ 430528 h 459208"/>
                <a:gd name="connsiteX19" fmla="*/ 1309527 w 1674024"/>
                <a:gd name="connsiteY19" fmla="*/ 396740 h 459208"/>
                <a:gd name="connsiteX20" fmla="*/ 1569163 w 1674024"/>
                <a:gd name="connsiteY20" fmla="*/ 246650 h 459208"/>
                <a:gd name="connsiteX21" fmla="*/ 1638162 w 1674024"/>
                <a:gd name="connsiteY21" fmla="*/ 194723 h 459208"/>
                <a:gd name="connsiteX22" fmla="*/ 1629982 w 1674024"/>
                <a:gd name="connsiteY22" fmla="*/ 145285 h 459208"/>
                <a:gd name="connsiteX23" fmla="*/ 1613977 w 1674024"/>
                <a:gd name="connsiteY23" fmla="*/ 122167 h 459208"/>
                <a:gd name="connsiteX24" fmla="*/ 1638873 w 1674024"/>
                <a:gd name="connsiteY24" fmla="*/ 101538 h 45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024" h="459208">
                  <a:moveTo>
                    <a:pt x="1638873" y="101538"/>
                  </a:moveTo>
                  <a:cubicBezTo>
                    <a:pt x="1650610" y="116476"/>
                    <a:pt x="1660569" y="134971"/>
                    <a:pt x="1668749" y="152754"/>
                  </a:cubicBezTo>
                  <a:cubicBezTo>
                    <a:pt x="1677641" y="171960"/>
                    <a:pt x="1675151" y="190455"/>
                    <a:pt x="1662347" y="208238"/>
                  </a:cubicBezTo>
                  <a:cubicBezTo>
                    <a:pt x="1644920" y="233134"/>
                    <a:pt x="1613621" y="250562"/>
                    <a:pt x="1589080" y="267278"/>
                  </a:cubicBezTo>
                  <a:cubicBezTo>
                    <a:pt x="1545333" y="296798"/>
                    <a:pt x="1315929" y="432307"/>
                    <a:pt x="1276451" y="443332"/>
                  </a:cubicBezTo>
                  <a:cubicBezTo>
                    <a:pt x="1140586" y="484945"/>
                    <a:pt x="1075500" y="436930"/>
                    <a:pt x="978048" y="389271"/>
                  </a:cubicBezTo>
                  <a:cubicBezTo>
                    <a:pt x="934656" y="366509"/>
                    <a:pt x="556940" y="147775"/>
                    <a:pt x="514260" y="123945"/>
                  </a:cubicBezTo>
                  <a:cubicBezTo>
                    <a:pt x="453797" y="93002"/>
                    <a:pt x="390844" y="67750"/>
                    <a:pt x="325758" y="47833"/>
                  </a:cubicBezTo>
                  <a:cubicBezTo>
                    <a:pt x="295526" y="38585"/>
                    <a:pt x="263161" y="32184"/>
                    <a:pt x="231862" y="33250"/>
                  </a:cubicBezTo>
                  <a:cubicBezTo>
                    <a:pt x="197363" y="34317"/>
                    <a:pt x="162152" y="33606"/>
                    <a:pt x="127652" y="46410"/>
                  </a:cubicBezTo>
                  <a:cubicBezTo>
                    <a:pt x="93508" y="58858"/>
                    <a:pt x="59009" y="70240"/>
                    <a:pt x="27710" y="89446"/>
                  </a:cubicBezTo>
                  <a:cubicBezTo>
                    <a:pt x="22731" y="92291"/>
                    <a:pt x="17752" y="93002"/>
                    <a:pt x="12417" y="91580"/>
                  </a:cubicBezTo>
                  <a:cubicBezTo>
                    <a:pt x="8860" y="84466"/>
                    <a:pt x="5303" y="77709"/>
                    <a:pt x="1747" y="70595"/>
                  </a:cubicBezTo>
                  <a:cubicBezTo>
                    <a:pt x="-2166" y="64905"/>
                    <a:pt x="1035" y="62059"/>
                    <a:pt x="6015" y="59925"/>
                  </a:cubicBezTo>
                  <a:cubicBezTo>
                    <a:pt x="56875" y="34673"/>
                    <a:pt x="108802" y="11199"/>
                    <a:pt x="165353" y="4086"/>
                  </a:cubicBezTo>
                  <a:cubicBezTo>
                    <a:pt x="214790" y="-2316"/>
                    <a:pt x="264583" y="-2316"/>
                    <a:pt x="314376" y="12266"/>
                  </a:cubicBezTo>
                  <a:cubicBezTo>
                    <a:pt x="396535" y="36096"/>
                    <a:pt x="471936" y="73796"/>
                    <a:pt x="546981" y="112920"/>
                  </a:cubicBezTo>
                  <a:cubicBezTo>
                    <a:pt x="611001" y="145996"/>
                    <a:pt x="1005434" y="370777"/>
                    <a:pt x="1063051" y="396740"/>
                  </a:cubicBezTo>
                  <a:cubicBezTo>
                    <a:pt x="1101108" y="413812"/>
                    <a:pt x="1148767" y="430884"/>
                    <a:pt x="1191091" y="430528"/>
                  </a:cubicBezTo>
                  <a:cubicBezTo>
                    <a:pt x="1233059" y="430173"/>
                    <a:pt x="1271471" y="413457"/>
                    <a:pt x="1309527" y="396740"/>
                  </a:cubicBezTo>
                  <a:cubicBezTo>
                    <a:pt x="1362877" y="372911"/>
                    <a:pt x="1534308" y="269412"/>
                    <a:pt x="1569163" y="246650"/>
                  </a:cubicBezTo>
                  <a:cubicBezTo>
                    <a:pt x="1591926" y="231712"/>
                    <a:pt x="1622513" y="219619"/>
                    <a:pt x="1638162" y="194723"/>
                  </a:cubicBezTo>
                  <a:cubicBezTo>
                    <a:pt x="1649543" y="176583"/>
                    <a:pt x="1641007" y="160579"/>
                    <a:pt x="1629982" y="145285"/>
                  </a:cubicBezTo>
                  <a:cubicBezTo>
                    <a:pt x="1624647" y="137460"/>
                    <a:pt x="1618600" y="130347"/>
                    <a:pt x="1613977" y="122167"/>
                  </a:cubicBezTo>
                  <a:cubicBezTo>
                    <a:pt x="1614332" y="118255"/>
                    <a:pt x="1631760" y="103672"/>
                    <a:pt x="1638873" y="101538"/>
                  </a:cubicBezTo>
                  <a:close/>
                </a:path>
              </a:pathLst>
            </a:custGeom>
            <a:solidFill>
              <a:srgbClr val="EFEFEF"/>
            </a:solidFill>
            <a:ln w="3550" cap="flat">
              <a:noFill/>
              <a:prstDash val="solid"/>
              <a:miter/>
            </a:ln>
          </p:spPr>
          <p:txBody>
            <a:bodyPr rtlCol="0" anchor="ctr"/>
            <a:lstStyle/>
            <a:p>
              <a:endParaRPr lang="en-US"/>
            </a:p>
          </p:txBody>
        </p:sp>
      </p:grpSp>
      <p:pic>
        <p:nvPicPr>
          <p:cNvPr id="72" name="תמונה 71" descr="תמונה שמכילה שולחן, פרח, עוגה, מקושט&#10;&#10;התיאור נוצר באופן אוטומטי">
            <a:hlinkClick r:id="rId2"/>
            <a:extLst>
              <a:ext uri="{FF2B5EF4-FFF2-40B4-BE49-F238E27FC236}">
                <a16:creationId xmlns:a16="http://schemas.microsoft.com/office/drawing/2014/main" id="{DAFF7E9A-91B5-415C-99F1-B2390C7DC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2" name="תיבת טקסט 1">
            <a:extLst>
              <a:ext uri="{FF2B5EF4-FFF2-40B4-BE49-F238E27FC236}">
                <a16:creationId xmlns:a16="http://schemas.microsoft.com/office/drawing/2014/main" id="{F2E705B6-80E7-474E-9A41-B00315D4A060}"/>
              </a:ext>
            </a:extLst>
          </p:cNvPr>
          <p:cNvSpPr txBox="1"/>
          <p:nvPr/>
        </p:nvSpPr>
        <p:spPr>
          <a:xfrm>
            <a:off x="2228850" y="2562225"/>
            <a:ext cx="6724650" cy="2308324"/>
          </a:xfrm>
          <a:prstGeom prst="rect">
            <a:avLst/>
          </a:prstGeom>
          <a:noFill/>
        </p:spPr>
        <p:txBody>
          <a:bodyPr wrap="square" rtlCol="1">
            <a:spAutoFit/>
          </a:bodyPr>
          <a:lstStyle/>
          <a:p>
            <a:pPr algn="ctr" rtl="1"/>
            <a:r>
              <a:rPr lang="he-IL" sz="3600" dirty="0"/>
              <a:t>ספר לנו מה עשית מהרגע שהתעוררת בבוקר עד לרגע זה.</a:t>
            </a:r>
          </a:p>
          <a:p>
            <a:pPr algn="ctr" rtl="1"/>
            <a:endParaRPr lang="he-IL" sz="3600" dirty="0"/>
          </a:p>
          <a:p>
            <a:pPr algn="ctr" rtl="1"/>
            <a:endParaRPr lang="he-IL" sz="3600" dirty="0"/>
          </a:p>
        </p:txBody>
      </p:sp>
      <p:sp>
        <p:nvSpPr>
          <p:cNvPr id="74" name="תיבת טקסט 73">
            <a:extLst>
              <a:ext uri="{FF2B5EF4-FFF2-40B4-BE49-F238E27FC236}">
                <a16:creationId xmlns:a16="http://schemas.microsoft.com/office/drawing/2014/main" id="{E7C0520A-10B3-40B3-9BB2-7CBE9AEBE4D2}"/>
              </a:ext>
            </a:extLst>
          </p:cNvPr>
          <p:cNvSpPr txBox="1"/>
          <p:nvPr/>
        </p:nvSpPr>
        <p:spPr>
          <a:xfrm>
            <a:off x="188131" y="5807185"/>
            <a:ext cx="1590675" cy="369332"/>
          </a:xfrm>
          <a:prstGeom prst="rect">
            <a:avLst/>
          </a:prstGeom>
          <a:noFill/>
        </p:spPr>
        <p:txBody>
          <a:bodyPr wrap="square" rtlCol="1">
            <a:spAutoFit/>
          </a:bodyPr>
          <a:lstStyle/>
          <a:p>
            <a:pPr algn="ctr" rtl="1"/>
            <a:r>
              <a:rPr lang="he-IL" b="1" dirty="0"/>
              <a:t>כרונולוגי</a:t>
            </a:r>
          </a:p>
        </p:txBody>
      </p:sp>
      <p:pic>
        <p:nvPicPr>
          <p:cNvPr id="75" name="תמונה 74">
            <a:extLst>
              <a:ext uri="{FF2B5EF4-FFF2-40B4-BE49-F238E27FC236}">
                <a16:creationId xmlns:a16="http://schemas.microsoft.com/office/drawing/2014/main" id="{3A270401-C779-40D5-895A-92BDBF83F0B1}"/>
              </a:ext>
            </a:extLst>
          </p:cNvPr>
          <p:cNvPicPr>
            <a:picLocks noChangeAspect="1"/>
          </p:cNvPicPr>
          <p:nvPr/>
        </p:nvPicPr>
        <p:blipFill>
          <a:blip r:embed="rId4"/>
          <a:stretch>
            <a:fillRect/>
          </a:stretch>
        </p:blipFill>
        <p:spPr>
          <a:xfrm>
            <a:off x="29330" y="6176517"/>
            <a:ext cx="1908275" cy="547744"/>
          </a:xfrm>
          <a:prstGeom prst="rect">
            <a:avLst/>
          </a:prstGeom>
        </p:spPr>
      </p:pic>
    </p:spTree>
    <p:extLst>
      <p:ext uri="{BB962C8B-B14F-4D97-AF65-F5344CB8AC3E}">
        <p14:creationId xmlns:p14="http://schemas.microsoft.com/office/powerpoint/2010/main" val="420127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F2D0069C-5807-4043-AC45-D3BA33D5AE9F}"/>
              </a:ext>
            </a:extLst>
          </p:cNvPr>
          <p:cNvSpPr txBox="1"/>
          <p:nvPr/>
        </p:nvSpPr>
        <p:spPr>
          <a:xfrm>
            <a:off x="413225" y="252581"/>
            <a:ext cx="7885647" cy="5909310"/>
          </a:xfrm>
          <a:custGeom>
            <a:avLst/>
            <a:gdLst>
              <a:gd name="connsiteX0" fmla="*/ 0 w 7885647"/>
              <a:gd name="connsiteY0" fmla="*/ 0 h 5909310"/>
              <a:gd name="connsiteX1" fmla="*/ 326691 w 7885647"/>
              <a:gd name="connsiteY1" fmla="*/ 0 h 5909310"/>
              <a:gd name="connsiteX2" fmla="*/ 1047665 w 7885647"/>
              <a:gd name="connsiteY2" fmla="*/ 0 h 5909310"/>
              <a:gd name="connsiteX3" fmla="*/ 1453212 w 7885647"/>
              <a:gd name="connsiteY3" fmla="*/ 0 h 5909310"/>
              <a:gd name="connsiteX4" fmla="*/ 2095329 w 7885647"/>
              <a:gd name="connsiteY4" fmla="*/ 0 h 5909310"/>
              <a:gd name="connsiteX5" fmla="*/ 2422020 w 7885647"/>
              <a:gd name="connsiteY5" fmla="*/ 0 h 5909310"/>
              <a:gd name="connsiteX6" fmla="*/ 2985281 w 7885647"/>
              <a:gd name="connsiteY6" fmla="*/ 0 h 5909310"/>
              <a:gd name="connsiteX7" fmla="*/ 3627398 w 7885647"/>
              <a:gd name="connsiteY7" fmla="*/ 0 h 5909310"/>
              <a:gd name="connsiteX8" fmla="*/ 4190658 w 7885647"/>
              <a:gd name="connsiteY8" fmla="*/ 0 h 5909310"/>
              <a:gd name="connsiteX9" fmla="*/ 4911632 w 7885647"/>
              <a:gd name="connsiteY9" fmla="*/ 0 h 5909310"/>
              <a:gd name="connsiteX10" fmla="*/ 5396036 w 7885647"/>
              <a:gd name="connsiteY10" fmla="*/ 0 h 5909310"/>
              <a:gd name="connsiteX11" fmla="*/ 6038153 w 7885647"/>
              <a:gd name="connsiteY11" fmla="*/ 0 h 5909310"/>
              <a:gd name="connsiteX12" fmla="*/ 6680270 w 7885647"/>
              <a:gd name="connsiteY12" fmla="*/ 0 h 5909310"/>
              <a:gd name="connsiteX13" fmla="*/ 7006961 w 7885647"/>
              <a:gd name="connsiteY13" fmla="*/ 0 h 5909310"/>
              <a:gd name="connsiteX14" fmla="*/ 7885647 w 7885647"/>
              <a:gd name="connsiteY14" fmla="*/ 0 h 5909310"/>
              <a:gd name="connsiteX15" fmla="*/ 7885647 w 7885647"/>
              <a:gd name="connsiteY15" fmla="*/ 413652 h 5909310"/>
              <a:gd name="connsiteX16" fmla="*/ 7885647 w 7885647"/>
              <a:gd name="connsiteY16" fmla="*/ 886397 h 5909310"/>
              <a:gd name="connsiteX17" fmla="*/ 7885647 w 7885647"/>
              <a:gd name="connsiteY17" fmla="*/ 1300048 h 5909310"/>
              <a:gd name="connsiteX18" fmla="*/ 7885647 w 7885647"/>
              <a:gd name="connsiteY18" fmla="*/ 2009165 h 5909310"/>
              <a:gd name="connsiteX19" fmla="*/ 7885647 w 7885647"/>
              <a:gd name="connsiteY19" fmla="*/ 2659190 h 5909310"/>
              <a:gd name="connsiteX20" fmla="*/ 7885647 w 7885647"/>
              <a:gd name="connsiteY20" fmla="*/ 3368307 h 5909310"/>
              <a:gd name="connsiteX21" fmla="*/ 7885647 w 7885647"/>
              <a:gd name="connsiteY21" fmla="*/ 3781958 h 5909310"/>
              <a:gd name="connsiteX22" fmla="*/ 7885647 w 7885647"/>
              <a:gd name="connsiteY22" fmla="*/ 4491076 h 5909310"/>
              <a:gd name="connsiteX23" fmla="*/ 7885647 w 7885647"/>
              <a:gd name="connsiteY23" fmla="*/ 4904727 h 5909310"/>
              <a:gd name="connsiteX24" fmla="*/ 7885647 w 7885647"/>
              <a:gd name="connsiteY24" fmla="*/ 5909310 h 5909310"/>
              <a:gd name="connsiteX25" fmla="*/ 7164674 w 7885647"/>
              <a:gd name="connsiteY25" fmla="*/ 5909310 h 5909310"/>
              <a:gd name="connsiteX26" fmla="*/ 6522557 w 7885647"/>
              <a:gd name="connsiteY26" fmla="*/ 5909310 h 5909310"/>
              <a:gd name="connsiteX27" fmla="*/ 6117009 w 7885647"/>
              <a:gd name="connsiteY27" fmla="*/ 5909310 h 5909310"/>
              <a:gd name="connsiteX28" fmla="*/ 5474892 w 7885647"/>
              <a:gd name="connsiteY28" fmla="*/ 5909310 h 5909310"/>
              <a:gd name="connsiteX29" fmla="*/ 4911632 w 7885647"/>
              <a:gd name="connsiteY29" fmla="*/ 5909310 h 5909310"/>
              <a:gd name="connsiteX30" fmla="*/ 4348371 w 7885647"/>
              <a:gd name="connsiteY30" fmla="*/ 5909310 h 5909310"/>
              <a:gd name="connsiteX31" fmla="*/ 3706254 w 7885647"/>
              <a:gd name="connsiteY31" fmla="*/ 5909310 h 5909310"/>
              <a:gd name="connsiteX32" fmla="*/ 3379563 w 7885647"/>
              <a:gd name="connsiteY32" fmla="*/ 5909310 h 5909310"/>
              <a:gd name="connsiteX33" fmla="*/ 2974015 w 7885647"/>
              <a:gd name="connsiteY33" fmla="*/ 5909310 h 5909310"/>
              <a:gd name="connsiteX34" fmla="*/ 2331898 w 7885647"/>
              <a:gd name="connsiteY34" fmla="*/ 5909310 h 5909310"/>
              <a:gd name="connsiteX35" fmla="*/ 1847494 w 7885647"/>
              <a:gd name="connsiteY35" fmla="*/ 5909310 h 5909310"/>
              <a:gd name="connsiteX36" fmla="*/ 1520803 w 7885647"/>
              <a:gd name="connsiteY36" fmla="*/ 5909310 h 5909310"/>
              <a:gd name="connsiteX37" fmla="*/ 1194112 w 7885647"/>
              <a:gd name="connsiteY37" fmla="*/ 5909310 h 5909310"/>
              <a:gd name="connsiteX38" fmla="*/ 551995 w 7885647"/>
              <a:gd name="connsiteY38" fmla="*/ 5909310 h 5909310"/>
              <a:gd name="connsiteX39" fmla="*/ 0 w 7885647"/>
              <a:gd name="connsiteY39" fmla="*/ 5909310 h 5909310"/>
              <a:gd name="connsiteX40" fmla="*/ 0 w 7885647"/>
              <a:gd name="connsiteY40" fmla="*/ 5436565 h 5909310"/>
              <a:gd name="connsiteX41" fmla="*/ 0 w 7885647"/>
              <a:gd name="connsiteY41" fmla="*/ 4963820 h 5909310"/>
              <a:gd name="connsiteX42" fmla="*/ 0 w 7885647"/>
              <a:gd name="connsiteY42" fmla="*/ 4372889 h 5909310"/>
              <a:gd name="connsiteX43" fmla="*/ 0 w 7885647"/>
              <a:gd name="connsiteY43" fmla="*/ 3959238 h 5909310"/>
              <a:gd name="connsiteX44" fmla="*/ 0 w 7885647"/>
              <a:gd name="connsiteY44" fmla="*/ 3309214 h 5909310"/>
              <a:gd name="connsiteX45" fmla="*/ 0 w 7885647"/>
              <a:gd name="connsiteY45" fmla="*/ 2718283 h 5909310"/>
              <a:gd name="connsiteX46" fmla="*/ 0 w 7885647"/>
              <a:gd name="connsiteY46" fmla="*/ 2245538 h 5909310"/>
              <a:gd name="connsiteX47" fmla="*/ 0 w 7885647"/>
              <a:gd name="connsiteY47" fmla="*/ 1831886 h 5909310"/>
              <a:gd name="connsiteX48" fmla="*/ 0 w 7885647"/>
              <a:gd name="connsiteY48" fmla="*/ 1181862 h 5909310"/>
              <a:gd name="connsiteX49" fmla="*/ 0 w 7885647"/>
              <a:gd name="connsiteY49" fmla="*/ 590931 h 5909310"/>
              <a:gd name="connsiteX50" fmla="*/ 0 w 7885647"/>
              <a:gd name="connsiteY50" fmla="*/ 0 h 59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885647" h="5909310" fill="none" extrusionOk="0">
                <a:moveTo>
                  <a:pt x="0" y="0"/>
                </a:moveTo>
                <a:cubicBezTo>
                  <a:pt x="71110" y="-13253"/>
                  <a:pt x="258660" y="28964"/>
                  <a:pt x="326691" y="0"/>
                </a:cubicBezTo>
                <a:cubicBezTo>
                  <a:pt x="394722" y="-28964"/>
                  <a:pt x="832055" y="26899"/>
                  <a:pt x="1047665" y="0"/>
                </a:cubicBezTo>
                <a:cubicBezTo>
                  <a:pt x="1263275" y="-26899"/>
                  <a:pt x="1357991" y="3846"/>
                  <a:pt x="1453212" y="0"/>
                </a:cubicBezTo>
                <a:cubicBezTo>
                  <a:pt x="1548433" y="-3846"/>
                  <a:pt x="1784638" y="24232"/>
                  <a:pt x="2095329" y="0"/>
                </a:cubicBezTo>
                <a:cubicBezTo>
                  <a:pt x="2406020" y="-24232"/>
                  <a:pt x="2277730" y="17140"/>
                  <a:pt x="2422020" y="0"/>
                </a:cubicBezTo>
                <a:cubicBezTo>
                  <a:pt x="2566310" y="-17140"/>
                  <a:pt x="2800597" y="21040"/>
                  <a:pt x="2985281" y="0"/>
                </a:cubicBezTo>
                <a:cubicBezTo>
                  <a:pt x="3169965" y="-21040"/>
                  <a:pt x="3442289" y="58105"/>
                  <a:pt x="3627398" y="0"/>
                </a:cubicBezTo>
                <a:cubicBezTo>
                  <a:pt x="3812507" y="-58105"/>
                  <a:pt x="3990106" y="38604"/>
                  <a:pt x="4190658" y="0"/>
                </a:cubicBezTo>
                <a:cubicBezTo>
                  <a:pt x="4391210" y="-38604"/>
                  <a:pt x="4566989" y="43525"/>
                  <a:pt x="4911632" y="0"/>
                </a:cubicBezTo>
                <a:cubicBezTo>
                  <a:pt x="5256275" y="-43525"/>
                  <a:pt x="5268151" y="44002"/>
                  <a:pt x="5396036" y="0"/>
                </a:cubicBezTo>
                <a:cubicBezTo>
                  <a:pt x="5523921" y="-44002"/>
                  <a:pt x="5817609" y="31877"/>
                  <a:pt x="6038153" y="0"/>
                </a:cubicBezTo>
                <a:cubicBezTo>
                  <a:pt x="6258697" y="-31877"/>
                  <a:pt x="6392530" y="55300"/>
                  <a:pt x="6680270" y="0"/>
                </a:cubicBezTo>
                <a:cubicBezTo>
                  <a:pt x="6968010" y="-55300"/>
                  <a:pt x="6861173" y="30614"/>
                  <a:pt x="7006961" y="0"/>
                </a:cubicBezTo>
                <a:cubicBezTo>
                  <a:pt x="7152749" y="-30614"/>
                  <a:pt x="7615245" y="56055"/>
                  <a:pt x="7885647" y="0"/>
                </a:cubicBezTo>
                <a:cubicBezTo>
                  <a:pt x="7925894" y="85618"/>
                  <a:pt x="7874746" y="285076"/>
                  <a:pt x="7885647" y="413652"/>
                </a:cubicBezTo>
                <a:cubicBezTo>
                  <a:pt x="7896548" y="542228"/>
                  <a:pt x="7851958" y="773934"/>
                  <a:pt x="7885647" y="886397"/>
                </a:cubicBezTo>
                <a:cubicBezTo>
                  <a:pt x="7919336" y="998860"/>
                  <a:pt x="7877588" y="1126153"/>
                  <a:pt x="7885647" y="1300048"/>
                </a:cubicBezTo>
                <a:cubicBezTo>
                  <a:pt x="7893706" y="1473943"/>
                  <a:pt x="7860569" y="1715212"/>
                  <a:pt x="7885647" y="2009165"/>
                </a:cubicBezTo>
                <a:cubicBezTo>
                  <a:pt x="7910725" y="2303118"/>
                  <a:pt x="7846689" y="2467894"/>
                  <a:pt x="7885647" y="2659190"/>
                </a:cubicBezTo>
                <a:cubicBezTo>
                  <a:pt x="7924605" y="2850487"/>
                  <a:pt x="7819413" y="3064008"/>
                  <a:pt x="7885647" y="3368307"/>
                </a:cubicBezTo>
                <a:cubicBezTo>
                  <a:pt x="7951881" y="3672606"/>
                  <a:pt x="7851258" y="3609368"/>
                  <a:pt x="7885647" y="3781958"/>
                </a:cubicBezTo>
                <a:cubicBezTo>
                  <a:pt x="7920036" y="3954548"/>
                  <a:pt x="7805299" y="4257992"/>
                  <a:pt x="7885647" y="4491076"/>
                </a:cubicBezTo>
                <a:cubicBezTo>
                  <a:pt x="7965995" y="4724160"/>
                  <a:pt x="7843042" y="4737965"/>
                  <a:pt x="7885647" y="4904727"/>
                </a:cubicBezTo>
                <a:cubicBezTo>
                  <a:pt x="7928252" y="5071489"/>
                  <a:pt x="7825390" y="5536201"/>
                  <a:pt x="7885647" y="5909310"/>
                </a:cubicBezTo>
                <a:cubicBezTo>
                  <a:pt x="7720878" y="5975481"/>
                  <a:pt x="7392411" y="5857428"/>
                  <a:pt x="7164674" y="5909310"/>
                </a:cubicBezTo>
                <a:cubicBezTo>
                  <a:pt x="6936937" y="5961192"/>
                  <a:pt x="6719400" y="5909205"/>
                  <a:pt x="6522557" y="5909310"/>
                </a:cubicBezTo>
                <a:cubicBezTo>
                  <a:pt x="6325714" y="5909415"/>
                  <a:pt x="6283225" y="5890157"/>
                  <a:pt x="6117009" y="5909310"/>
                </a:cubicBezTo>
                <a:cubicBezTo>
                  <a:pt x="5950793" y="5928463"/>
                  <a:pt x="5613425" y="5872772"/>
                  <a:pt x="5474892" y="5909310"/>
                </a:cubicBezTo>
                <a:cubicBezTo>
                  <a:pt x="5336359" y="5945848"/>
                  <a:pt x="5113495" y="5885789"/>
                  <a:pt x="4911632" y="5909310"/>
                </a:cubicBezTo>
                <a:cubicBezTo>
                  <a:pt x="4709769" y="5932831"/>
                  <a:pt x="4592267" y="5907844"/>
                  <a:pt x="4348371" y="5909310"/>
                </a:cubicBezTo>
                <a:cubicBezTo>
                  <a:pt x="4104475" y="5910776"/>
                  <a:pt x="3974642" y="5834766"/>
                  <a:pt x="3706254" y="5909310"/>
                </a:cubicBezTo>
                <a:cubicBezTo>
                  <a:pt x="3437866" y="5983854"/>
                  <a:pt x="3540319" y="5883178"/>
                  <a:pt x="3379563" y="5909310"/>
                </a:cubicBezTo>
                <a:cubicBezTo>
                  <a:pt x="3218807" y="5935442"/>
                  <a:pt x="3064255" y="5895550"/>
                  <a:pt x="2974015" y="5909310"/>
                </a:cubicBezTo>
                <a:cubicBezTo>
                  <a:pt x="2883775" y="5923070"/>
                  <a:pt x="2628757" y="5896561"/>
                  <a:pt x="2331898" y="5909310"/>
                </a:cubicBezTo>
                <a:cubicBezTo>
                  <a:pt x="2035039" y="5922059"/>
                  <a:pt x="2069129" y="5902451"/>
                  <a:pt x="1847494" y="5909310"/>
                </a:cubicBezTo>
                <a:cubicBezTo>
                  <a:pt x="1625859" y="5916169"/>
                  <a:pt x="1674225" y="5905641"/>
                  <a:pt x="1520803" y="5909310"/>
                </a:cubicBezTo>
                <a:cubicBezTo>
                  <a:pt x="1367381" y="5912979"/>
                  <a:pt x="1274033" y="5904601"/>
                  <a:pt x="1194112" y="5909310"/>
                </a:cubicBezTo>
                <a:cubicBezTo>
                  <a:pt x="1114191" y="5914019"/>
                  <a:pt x="790479" y="5837306"/>
                  <a:pt x="551995" y="5909310"/>
                </a:cubicBezTo>
                <a:cubicBezTo>
                  <a:pt x="313511" y="5981314"/>
                  <a:pt x="119396" y="5881028"/>
                  <a:pt x="0" y="5909310"/>
                </a:cubicBezTo>
                <a:cubicBezTo>
                  <a:pt x="-36643" y="5806426"/>
                  <a:pt x="10334" y="5565988"/>
                  <a:pt x="0" y="5436565"/>
                </a:cubicBezTo>
                <a:cubicBezTo>
                  <a:pt x="-10334" y="5307142"/>
                  <a:pt x="23869" y="5092402"/>
                  <a:pt x="0" y="4963820"/>
                </a:cubicBezTo>
                <a:cubicBezTo>
                  <a:pt x="-23869" y="4835238"/>
                  <a:pt x="41892" y="4604406"/>
                  <a:pt x="0" y="4372889"/>
                </a:cubicBezTo>
                <a:cubicBezTo>
                  <a:pt x="-41892" y="4141372"/>
                  <a:pt x="34626" y="4141679"/>
                  <a:pt x="0" y="3959238"/>
                </a:cubicBezTo>
                <a:cubicBezTo>
                  <a:pt x="-34626" y="3776797"/>
                  <a:pt x="32533" y="3571608"/>
                  <a:pt x="0" y="3309214"/>
                </a:cubicBezTo>
                <a:cubicBezTo>
                  <a:pt x="-32533" y="3046820"/>
                  <a:pt x="10434" y="2991805"/>
                  <a:pt x="0" y="2718283"/>
                </a:cubicBezTo>
                <a:cubicBezTo>
                  <a:pt x="-10434" y="2444761"/>
                  <a:pt x="10033" y="2450962"/>
                  <a:pt x="0" y="2245538"/>
                </a:cubicBezTo>
                <a:cubicBezTo>
                  <a:pt x="-10033" y="2040115"/>
                  <a:pt x="43762" y="1992772"/>
                  <a:pt x="0" y="1831886"/>
                </a:cubicBezTo>
                <a:cubicBezTo>
                  <a:pt x="-43762" y="1671000"/>
                  <a:pt x="50451" y="1464609"/>
                  <a:pt x="0" y="1181862"/>
                </a:cubicBezTo>
                <a:cubicBezTo>
                  <a:pt x="-50451" y="899115"/>
                  <a:pt x="52925" y="715742"/>
                  <a:pt x="0" y="590931"/>
                </a:cubicBezTo>
                <a:cubicBezTo>
                  <a:pt x="-52925" y="466120"/>
                  <a:pt x="51455" y="269229"/>
                  <a:pt x="0" y="0"/>
                </a:cubicBezTo>
                <a:close/>
              </a:path>
              <a:path w="7885647" h="5909310" stroke="0" extrusionOk="0">
                <a:moveTo>
                  <a:pt x="0" y="0"/>
                </a:moveTo>
                <a:cubicBezTo>
                  <a:pt x="107226" y="-54996"/>
                  <a:pt x="353021" y="1730"/>
                  <a:pt x="484404" y="0"/>
                </a:cubicBezTo>
                <a:cubicBezTo>
                  <a:pt x="615787" y="-1730"/>
                  <a:pt x="849445" y="51245"/>
                  <a:pt x="968808" y="0"/>
                </a:cubicBezTo>
                <a:cubicBezTo>
                  <a:pt x="1088171" y="-51245"/>
                  <a:pt x="1319048" y="24769"/>
                  <a:pt x="1453212" y="0"/>
                </a:cubicBezTo>
                <a:cubicBezTo>
                  <a:pt x="1587376" y="-24769"/>
                  <a:pt x="1709108" y="34332"/>
                  <a:pt x="1779903" y="0"/>
                </a:cubicBezTo>
                <a:cubicBezTo>
                  <a:pt x="1850698" y="-34332"/>
                  <a:pt x="2050204" y="3906"/>
                  <a:pt x="2185451" y="0"/>
                </a:cubicBezTo>
                <a:cubicBezTo>
                  <a:pt x="2320698" y="-3906"/>
                  <a:pt x="2417652" y="36770"/>
                  <a:pt x="2512142" y="0"/>
                </a:cubicBezTo>
                <a:cubicBezTo>
                  <a:pt x="2606632" y="-36770"/>
                  <a:pt x="2798631" y="45637"/>
                  <a:pt x="3075402" y="0"/>
                </a:cubicBezTo>
                <a:cubicBezTo>
                  <a:pt x="3352173" y="-45637"/>
                  <a:pt x="3364145" y="13125"/>
                  <a:pt x="3638663" y="0"/>
                </a:cubicBezTo>
                <a:cubicBezTo>
                  <a:pt x="3913181" y="-13125"/>
                  <a:pt x="4047038" y="54215"/>
                  <a:pt x="4359636" y="0"/>
                </a:cubicBezTo>
                <a:cubicBezTo>
                  <a:pt x="4672234" y="-54215"/>
                  <a:pt x="4590199" y="40663"/>
                  <a:pt x="4765184" y="0"/>
                </a:cubicBezTo>
                <a:cubicBezTo>
                  <a:pt x="4940169" y="-40663"/>
                  <a:pt x="5006162" y="26582"/>
                  <a:pt x="5170731" y="0"/>
                </a:cubicBezTo>
                <a:cubicBezTo>
                  <a:pt x="5335300" y="-26582"/>
                  <a:pt x="5583169" y="66835"/>
                  <a:pt x="5733992" y="0"/>
                </a:cubicBezTo>
                <a:cubicBezTo>
                  <a:pt x="5884815" y="-66835"/>
                  <a:pt x="6232657" y="61207"/>
                  <a:pt x="6376109" y="0"/>
                </a:cubicBezTo>
                <a:cubicBezTo>
                  <a:pt x="6519561" y="-61207"/>
                  <a:pt x="6744436" y="66109"/>
                  <a:pt x="6939369" y="0"/>
                </a:cubicBezTo>
                <a:cubicBezTo>
                  <a:pt x="7134302" y="-66109"/>
                  <a:pt x="7188538" y="13876"/>
                  <a:pt x="7266060" y="0"/>
                </a:cubicBezTo>
                <a:cubicBezTo>
                  <a:pt x="7343582" y="-13876"/>
                  <a:pt x="7599604" y="32516"/>
                  <a:pt x="7885647" y="0"/>
                </a:cubicBezTo>
                <a:cubicBezTo>
                  <a:pt x="7910628" y="85767"/>
                  <a:pt x="7836663" y="221787"/>
                  <a:pt x="7885647" y="413652"/>
                </a:cubicBezTo>
                <a:cubicBezTo>
                  <a:pt x="7934631" y="605517"/>
                  <a:pt x="7861702" y="782104"/>
                  <a:pt x="7885647" y="886397"/>
                </a:cubicBezTo>
                <a:cubicBezTo>
                  <a:pt x="7909592" y="990691"/>
                  <a:pt x="7870279" y="1318576"/>
                  <a:pt x="7885647" y="1595514"/>
                </a:cubicBezTo>
                <a:cubicBezTo>
                  <a:pt x="7901015" y="1872452"/>
                  <a:pt x="7871619" y="1868995"/>
                  <a:pt x="7885647" y="2127352"/>
                </a:cubicBezTo>
                <a:cubicBezTo>
                  <a:pt x="7899675" y="2385709"/>
                  <a:pt x="7873849" y="2455518"/>
                  <a:pt x="7885647" y="2541003"/>
                </a:cubicBezTo>
                <a:cubicBezTo>
                  <a:pt x="7897445" y="2626488"/>
                  <a:pt x="7822481" y="2909226"/>
                  <a:pt x="7885647" y="3131934"/>
                </a:cubicBezTo>
                <a:cubicBezTo>
                  <a:pt x="7948813" y="3354642"/>
                  <a:pt x="7844350" y="3395863"/>
                  <a:pt x="7885647" y="3545586"/>
                </a:cubicBezTo>
                <a:cubicBezTo>
                  <a:pt x="7926944" y="3695309"/>
                  <a:pt x="7879600" y="3978353"/>
                  <a:pt x="7885647" y="4195610"/>
                </a:cubicBezTo>
                <a:cubicBezTo>
                  <a:pt x="7891694" y="4412867"/>
                  <a:pt x="7823094" y="4593701"/>
                  <a:pt x="7885647" y="4727448"/>
                </a:cubicBezTo>
                <a:cubicBezTo>
                  <a:pt x="7948200" y="4861195"/>
                  <a:pt x="7855311" y="5093178"/>
                  <a:pt x="7885647" y="5259286"/>
                </a:cubicBezTo>
                <a:cubicBezTo>
                  <a:pt x="7915983" y="5425394"/>
                  <a:pt x="7838371" y="5687081"/>
                  <a:pt x="7885647" y="5909310"/>
                </a:cubicBezTo>
                <a:cubicBezTo>
                  <a:pt x="7653570" y="5937723"/>
                  <a:pt x="7552045" y="5896400"/>
                  <a:pt x="7401243" y="5909310"/>
                </a:cubicBezTo>
                <a:cubicBezTo>
                  <a:pt x="7250441" y="5922220"/>
                  <a:pt x="7182720" y="5873564"/>
                  <a:pt x="7074552" y="5909310"/>
                </a:cubicBezTo>
                <a:cubicBezTo>
                  <a:pt x="6966384" y="5945056"/>
                  <a:pt x="6776267" y="5885070"/>
                  <a:pt x="6669004" y="5909310"/>
                </a:cubicBezTo>
                <a:cubicBezTo>
                  <a:pt x="6561741" y="5933550"/>
                  <a:pt x="6287218" y="5874286"/>
                  <a:pt x="6026887" y="5909310"/>
                </a:cubicBezTo>
                <a:cubicBezTo>
                  <a:pt x="5766556" y="5944334"/>
                  <a:pt x="5720326" y="5874692"/>
                  <a:pt x="5621340" y="5909310"/>
                </a:cubicBezTo>
                <a:cubicBezTo>
                  <a:pt x="5522354" y="5943928"/>
                  <a:pt x="5257418" y="5856583"/>
                  <a:pt x="5136936" y="5909310"/>
                </a:cubicBezTo>
                <a:cubicBezTo>
                  <a:pt x="5016454" y="5962037"/>
                  <a:pt x="4583998" y="5879063"/>
                  <a:pt x="4415962" y="5909310"/>
                </a:cubicBezTo>
                <a:cubicBezTo>
                  <a:pt x="4247926" y="5939557"/>
                  <a:pt x="3925166" y="5883130"/>
                  <a:pt x="3694989" y="5909310"/>
                </a:cubicBezTo>
                <a:cubicBezTo>
                  <a:pt x="3464812" y="5935490"/>
                  <a:pt x="3519646" y="5898391"/>
                  <a:pt x="3368298" y="5909310"/>
                </a:cubicBezTo>
                <a:cubicBezTo>
                  <a:pt x="3216950" y="5920229"/>
                  <a:pt x="2811813" y="5854206"/>
                  <a:pt x="2647324" y="5909310"/>
                </a:cubicBezTo>
                <a:cubicBezTo>
                  <a:pt x="2482835" y="5964414"/>
                  <a:pt x="2253027" y="5856683"/>
                  <a:pt x="1926351" y="5909310"/>
                </a:cubicBezTo>
                <a:cubicBezTo>
                  <a:pt x="1599675" y="5961937"/>
                  <a:pt x="1655670" y="5874462"/>
                  <a:pt x="1441947" y="5909310"/>
                </a:cubicBezTo>
                <a:cubicBezTo>
                  <a:pt x="1228224" y="5944158"/>
                  <a:pt x="1249801" y="5892603"/>
                  <a:pt x="1115256" y="5909310"/>
                </a:cubicBezTo>
                <a:cubicBezTo>
                  <a:pt x="980711" y="5926017"/>
                  <a:pt x="835988" y="5896201"/>
                  <a:pt x="709708" y="5909310"/>
                </a:cubicBezTo>
                <a:cubicBezTo>
                  <a:pt x="583428" y="5922419"/>
                  <a:pt x="237163" y="5881263"/>
                  <a:pt x="0" y="5909310"/>
                </a:cubicBezTo>
                <a:cubicBezTo>
                  <a:pt x="-23070" y="5617320"/>
                  <a:pt x="6207" y="5584329"/>
                  <a:pt x="0" y="5318379"/>
                </a:cubicBezTo>
                <a:cubicBezTo>
                  <a:pt x="-6207" y="5052429"/>
                  <a:pt x="5590" y="4923619"/>
                  <a:pt x="0" y="4668355"/>
                </a:cubicBezTo>
                <a:cubicBezTo>
                  <a:pt x="-5590" y="4413091"/>
                  <a:pt x="26875" y="4332665"/>
                  <a:pt x="0" y="4077424"/>
                </a:cubicBezTo>
                <a:cubicBezTo>
                  <a:pt x="-26875" y="3822183"/>
                  <a:pt x="30750" y="3807481"/>
                  <a:pt x="0" y="3545586"/>
                </a:cubicBezTo>
                <a:cubicBezTo>
                  <a:pt x="-30750" y="3283691"/>
                  <a:pt x="52645" y="3222947"/>
                  <a:pt x="0" y="3072841"/>
                </a:cubicBezTo>
                <a:cubicBezTo>
                  <a:pt x="-52645" y="2922736"/>
                  <a:pt x="47310" y="2852416"/>
                  <a:pt x="0" y="2659189"/>
                </a:cubicBezTo>
                <a:cubicBezTo>
                  <a:pt x="-47310" y="2465962"/>
                  <a:pt x="24850" y="2312704"/>
                  <a:pt x="0" y="2127352"/>
                </a:cubicBezTo>
                <a:cubicBezTo>
                  <a:pt x="-24850" y="1942000"/>
                  <a:pt x="45316" y="1697603"/>
                  <a:pt x="0" y="1536421"/>
                </a:cubicBezTo>
                <a:cubicBezTo>
                  <a:pt x="-45316" y="1375239"/>
                  <a:pt x="33009" y="1032416"/>
                  <a:pt x="0" y="886397"/>
                </a:cubicBezTo>
                <a:cubicBezTo>
                  <a:pt x="-33009" y="740378"/>
                  <a:pt x="34318" y="396943"/>
                  <a:pt x="0" y="0"/>
                </a:cubicBezTo>
                <a:close/>
              </a:path>
            </a:pathLst>
          </a:custGeom>
          <a:solidFill>
            <a:srgbClr val="DCD8CF"/>
          </a:solidFill>
          <a:ln>
            <a:solidFill>
              <a:schemeClr val="tx1"/>
            </a:solidFill>
            <a:extLst>
              <a:ext uri="{C807C97D-BFC1-408E-A445-0C87EB9F89A2}">
                <ask:lineSketchStyleProps xmlns:ask="http://schemas.microsoft.com/office/drawing/2018/sketchyshapes" sd="3953462662">
                  <a:prstGeom prst="rect">
                    <a:avLst/>
                  </a:prstGeom>
                  <ask:type>
                    <ask:lineSketchScribble/>
                  </ask:type>
                </ask:lineSketchStyleProps>
              </a:ext>
            </a:extLst>
          </a:ln>
        </p:spPr>
        <p:txBody>
          <a:bodyPr wrap="square" rtlCol="1">
            <a:spAutoFit/>
          </a:bodyPr>
          <a:lstStyle/>
          <a:p>
            <a:pPr algn="r" rtl="1"/>
            <a:r>
              <a:rPr lang="he-IL" b="1" dirty="0"/>
              <a:t>הקדמה למורה</a:t>
            </a:r>
          </a:p>
          <a:p>
            <a:pPr algn="r" rtl="1"/>
            <a:r>
              <a:rPr lang="he-IL" b="1" dirty="0"/>
              <a:t>מורים יקרים,</a:t>
            </a:r>
          </a:p>
          <a:p>
            <a:pPr algn="r" rtl="1"/>
            <a:r>
              <a:rPr lang="he-IL" b="1" dirty="0"/>
              <a:t>ביחידה זו התלמיד יצא למסע בו  ינתח את המאמר "במבט על" .</a:t>
            </a:r>
          </a:p>
          <a:p>
            <a:pPr algn="r" rtl="1"/>
            <a:r>
              <a:rPr lang="he-IL" b="1" dirty="0"/>
              <a:t>לאחר שהתלמידים יגלו את המבנה הלוגי של הטקסט, הם יוכלו להבין את הסדר, את הארגון ואת ההיגיון של הטקסט. </a:t>
            </a:r>
          </a:p>
          <a:p>
            <a:pPr algn="r" rtl="1"/>
            <a:r>
              <a:rPr lang="he-IL" b="1" dirty="0"/>
              <a:t>הבנה זו תעזור לתלמידים לקלוט ביתר קלות את הרעיונות שמציג הכותב, להבין אותם, לזכור אותם, לענות על השאלות, וכמובן - לסכם את הטקסט..</a:t>
            </a:r>
          </a:p>
          <a:p>
            <a:pPr algn="r" rtl="1"/>
            <a:endParaRPr lang="he-IL" b="1" dirty="0"/>
          </a:p>
          <a:p>
            <a:pPr algn="r" rtl="1"/>
            <a:r>
              <a:rPr lang="he-IL" b="1" dirty="0"/>
              <a:t>במסע זו תלמיד יוכל ללמוד גם באופן עצמאי</a:t>
            </a:r>
          </a:p>
          <a:p>
            <a:pPr algn="r" rtl="1"/>
            <a:r>
              <a:rPr lang="he-IL" b="1" dirty="0"/>
              <a:t>ממליצה לחלק את היחידה לשניים שלושה מפגשים</a:t>
            </a:r>
          </a:p>
          <a:p>
            <a:pPr algn="r" rtl="1"/>
            <a:r>
              <a:rPr lang="he-IL" b="1" dirty="0"/>
              <a:t>טיפים לזיהוי של יסודות מארגנים – </a:t>
            </a:r>
          </a:p>
          <a:p>
            <a:pPr algn="r" rtl="1"/>
            <a:r>
              <a:rPr lang="he-IL" b="1" dirty="0"/>
              <a:t>טקסט בדרך כלל מאורגן באופן מסוים. היסודות המארגנים העיקריים הם: כלל ופרט, השוואה וניגוד, התפתחות, סיבה ותוצאה.</a:t>
            </a:r>
          </a:p>
          <a:p>
            <a:pPr algn="r" rtl="1"/>
            <a:r>
              <a:rPr lang="he-IL" b="1" u="sng" dirty="0"/>
              <a:t>הכללה ופירוט</a:t>
            </a:r>
            <a:r>
              <a:rPr lang="he-IL" b="1" dirty="0"/>
              <a:t>– הטקסט מביא הכללה ולאחריה פירוט, דוגמות, המחשות, הסבר, ניתוח וכדומה.</a:t>
            </a:r>
          </a:p>
          <a:p>
            <a:pPr algn="r" rtl="1"/>
            <a:r>
              <a:rPr lang="he-IL" b="1" u="sng" dirty="0"/>
              <a:t>השוואה וניגוד </a:t>
            </a:r>
            <a:r>
              <a:rPr lang="he-IL" b="1" dirty="0"/>
              <a:t>– הטקסט משווה בין שני עניינים, בודק את השווה והשונה, או מציג טענות בעד ונגד.</a:t>
            </a:r>
          </a:p>
          <a:p>
            <a:pPr algn="r" rtl="1"/>
            <a:r>
              <a:rPr lang="he-IL" b="1" u="sng" dirty="0"/>
              <a:t>כרונולוגי</a:t>
            </a:r>
            <a:r>
              <a:rPr lang="he-IL" b="1" dirty="0"/>
              <a:t>– הטקסט סוקר שלבים בהתפתחותה של התופעה לאורך זמן.</a:t>
            </a:r>
          </a:p>
          <a:p>
            <a:pPr algn="r" rtl="1"/>
            <a:r>
              <a:rPr lang="he-IL" b="1" u="sng" dirty="0"/>
              <a:t>סיבה ותוצאה </a:t>
            </a:r>
            <a:r>
              <a:rPr lang="he-IL" b="1" dirty="0"/>
              <a:t>– הטקסט בוחן מה גרם למה, מהי התופעה ומה סיבותיה או תוצאותיה.</a:t>
            </a:r>
          </a:p>
          <a:p>
            <a:pPr algn="ctr" rtl="1"/>
            <a:endParaRPr lang="he-IL" b="1" dirty="0"/>
          </a:p>
          <a:p>
            <a:pPr algn="ctr" rtl="1"/>
            <a:r>
              <a:rPr lang="he-IL" b="1" dirty="0"/>
              <a:t>בהצלחה מירב</a:t>
            </a:r>
          </a:p>
        </p:txBody>
      </p:sp>
      <p:pic>
        <p:nvPicPr>
          <p:cNvPr id="3" name="תמונה 2" descr="תמונה שמכילה שולחן, פרח, עוגה, מקושט&#10;&#10;התיאור נוצר באופן אוטומטי">
            <a:hlinkClick r:id="rId2"/>
            <a:extLst>
              <a:ext uri="{FF2B5EF4-FFF2-40B4-BE49-F238E27FC236}">
                <a16:creationId xmlns:a16="http://schemas.microsoft.com/office/drawing/2014/main" id="{9F8AA33F-620F-4E07-AF53-DA9FAA11A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116854"/>
            <a:ext cx="1244707" cy="677465"/>
          </a:xfrm>
          <a:prstGeom prst="rect">
            <a:avLst/>
          </a:prstGeom>
        </p:spPr>
      </p:pic>
    </p:spTree>
    <p:extLst>
      <p:ext uri="{BB962C8B-B14F-4D97-AF65-F5344CB8AC3E}">
        <p14:creationId xmlns:p14="http://schemas.microsoft.com/office/powerpoint/2010/main" val="410432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DC5C85A-D282-4F7D-B83A-BD0E4943C540}"/>
              </a:ext>
            </a:extLst>
          </p:cNvPr>
          <p:cNvGrpSpPr/>
          <p:nvPr/>
        </p:nvGrpSpPr>
        <p:grpSpPr>
          <a:xfrm>
            <a:off x="237365" y="667130"/>
            <a:ext cx="9369306" cy="1527054"/>
            <a:chOff x="582090" y="5070393"/>
            <a:chExt cx="11228564" cy="1527054"/>
          </a:xfrm>
        </p:grpSpPr>
        <p:sp>
          <p:nvSpPr>
            <p:cNvPr id="4" name="Pentagon 10">
              <a:extLst>
                <a:ext uri="{FF2B5EF4-FFF2-40B4-BE49-F238E27FC236}">
                  <a16:creationId xmlns:a16="http://schemas.microsoft.com/office/drawing/2014/main" id="{D5F252D3-D01E-4155-B34D-2CFDF2537749}"/>
                </a:ext>
              </a:extLst>
            </p:cNvPr>
            <p:cNvSpPr/>
            <p:nvPr/>
          </p:nvSpPr>
          <p:spPr>
            <a:xfrm rot="10800000">
              <a:off x="582090" y="5070394"/>
              <a:ext cx="2743200" cy="1527051"/>
            </a:xfrm>
            <a:prstGeom prst="homePlate">
              <a:avLst>
                <a:gd name="adj" fmla="val 285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 name="Pentagon 11">
              <a:extLst>
                <a:ext uri="{FF2B5EF4-FFF2-40B4-BE49-F238E27FC236}">
                  <a16:creationId xmlns:a16="http://schemas.microsoft.com/office/drawing/2014/main" id="{507C48DE-ADCF-4998-B2F8-FA39767F818B}"/>
                </a:ext>
              </a:extLst>
            </p:cNvPr>
            <p:cNvSpPr/>
            <p:nvPr/>
          </p:nvSpPr>
          <p:spPr>
            <a:xfrm rot="10800000">
              <a:off x="2279163" y="5070396"/>
              <a:ext cx="2743200" cy="1527051"/>
            </a:xfrm>
            <a:prstGeom prst="homePlate">
              <a:avLst>
                <a:gd name="adj" fmla="val 285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 name="Pentagon 12">
              <a:extLst>
                <a:ext uri="{FF2B5EF4-FFF2-40B4-BE49-F238E27FC236}">
                  <a16:creationId xmlns:a16="http://schemas.microsoft.com/office/drawing/2014/main" id="{E16E84C5-FA28-42CA-96C7-EBDC31D9F0D0}"/>
                </a:ext>
              </a:extLst>
            </p:cNvPr>
            <p:cNvSpPr/>
            <p:nvPr/>
          </p:nvSpPr>
          <p:spPr>
            <a:xfrm rot="10800000">
              <a:off x="3976236" y="5070394"/>
              <a:ext cx="2743200" cy="1527051"/>
            </a:xfrm>
            <a:prstGeom prst="homePlate">
              <a:avLst>
                <a:gd name="adj" fmla="val 285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Pentagon 13">
              <a:extLst>
                <a:ext uri="{FF2B5EF4-FFF2-40B4-BE49-F238E27FC236}">
                  <a16:creationId xmlns:a16="http://schemas.microsoft.com/office/drawing/2014/main" id="{724DE76B-8D13-4BBB-BA9A-8F958AAD2A67}"/>
                </a:ext>
              </a:extLst>
            </p:cNvPr>
            <p:cNvSpPr/>
            <p:nvPr/>
          </p:nvSpPr>
          <p:spPr>
            <a:xfrm rot="10800000">
              <a:off x="5673309" y="5070393"/>
              <a:ext cx="2743200" cy="1527051"/>
            </a:xfrm>
            <a:prstGeom prst="homePlate">
              <a:avLst>
                <a:gd name="adj" fmla="val 285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 name="Pentagon 13">
              <a:extLst>
                <a:ext uri="{FF2B5EF4-FFF2-40B4-BE49-F238E27FC236}">
                  <a16:creationId xmlns:a16="http://schemas.microsoft.com/office/drawing/2014/main" id="{9E170E5E-DD34-41A9-8080-8920112FC43A}"/>
                </a:ext>
              </a:extLst>
            </p:cNvPr>
            <p:cNvSpPr/>
            <p:nvPr/>
          </p:nvSpPr>
          <p:spPr>
            <a:xfrm rot="10800000">
              <a:off x="7370382" y="5070393"/>
              <a:ext cx="2743200" cy="1527051"/>
            </a:xfrm>
            <a:prstGeom prst="homePlate">
              <a:avLst>
                <a:gd name="adj" fmla="val 2855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 name="Pentagon 13">
              <a:extLst>
                <a:ext uri="{FF2B5EF4-FFF2-40B4-BE49-F238E27FC236}">
                  <a16:creationId xmlns:a16="http://schemas.microsoft.com/office/drawing/2014/main" id="{AE3B8EC7-537F-4CCB-9FEF-36D658EDEFE5}"/>
                </a:ext>
              </a:extLst>
            </p:cNvPr>
            <p:cNvSpPr/>
            <p:nvPr/>
          </p:nvSpPr>
          <p:spPr>
            <a:xfrm rot="10800000">
              <a:off x="9067454" y="5070393"/>
              <a:ext cx="2743200" cy="1527051"/>
            </a:xfrm>
            <a:prstGeom prst="homePlate">
              <a:avLst>
                <a:gd name="adj" fmla="val 2855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sp>
        <p:nvSpPr>
          <p:cNvPr id="16" name="Oval 15">
            <a:extLst>
              <a:ext uri="{FF2B5EF4-FFF2-40B4-BE49-F238E27FC236}">
                <a16:creationId xmlns:a16="http://schemas.microsoft.com/office/drawing/2014/main" id="{28EF00AB-0ABB-4F74-9473-CE9EB913B96C}"/>
              </a:ext>
            </a:extLst>
          </p:cNvPr>
          <p:cNvSpPr/>
          <p:nvPr/>
        </p:nvSpPr>
        <p:spPr>
          <a:xfrm>
            <a:off x="7759125" y="3473615"/>
            <a:ext cx="886418" cy="886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Freeform: Shape 24">
            <a:extLst>
              <a:ext uri="{FF2B5EF4-FFF2-40B4-BE49-F238E27FC236}">
                <a16:creationId xmlns:a16="http://schemas.microsoft.com/office/drawing/2014/main" id="{96FF710D-64DC-4A2F-A754-51846CAD8FAB}"/>
              </a:ext>
            </a:extLst>
          </p:cNvPr>
          <p:cNvSpPr/>
          <p:nvPr/>
        </p:nvSpPr>
        <p:spPr>
          <a:xfrm>
            <a:off x="8120017" y="1156150"/>
            <a:ext cx="507042" cy="572608"/>
          </a:xfrm>
          <a:custGeom>
            <a:avLst/>
            <a:gdLst>
              <a:gd name="connsiteX0" fmla="*/ 62328 w 765495"/>
              <a:gd name="connsiteY0" fmla="*/ 809322 h 864482"/>
              <a:gd name="connsiteX1" fmla="*/ 378370 w 765495"/>
              <a:gd name="connsiteY1" fmla="*/ 809774 h 864482"/>
              <a:gd name="connsiteX2" fmla="*/ 694413 w 765495"/>
              <a:gd name="connsiteY2" fmla="*/ 809774 h 864482"/>
              <a:gd name="connsiteX3" fmla="*/ 722445 w 765495"/>
              <a:gd name="connsiteY3" fmla="*/ 833285 h 864482"/>
              <a:gd name="connsiteX4" fmla="*/ 694865 w 765495"/>
              <a:gd name="connsiteY4" fmla="*/ 863578 h 864482"/>
              <a:gd name="connsiteX5" fmla="*/ 62780 w 765495"/>
              <a:gd name="connsiteY5" fmla="*/ 864482 h 864482"/>
              <a:gd name="connsiteX6" fmla="*/ 37460 w 765495"/>
              <a:gd name="connsiteY6" fmla="*/ 838258 h 864482"/>
              <a:gd name="connsiteX7" fmla="*/ 62328 w 765495"/>
              <a:gd name="connsiteY7" fmla="*/ 809322 h 864482"/>
              <a:gd name="connsiteX8" fmla="*/ 595395 w 765495"/>
              <a:gd name="connsiteY8" fmla="*/ 550701 h 864482"/>
              <a:gd name="connsiteX9" fmla="*/ 616646 w 765495"/>
              <a:gd name="connsiteY9" fmla="*/ 571047 h 864482"/>
              <a:gd name="connsiteX10" fmla="*/ 616194 w 765495"/>
              <a:gd name="connsiteY10" fmla="*/ 607217 h 864482"/>
              <a:gd name="connsiteX11" fmla="*/ 557868 w 765495"/>
              <a:gd name="connsiteY11" fmla="*/ 664639 h 864482"/>
              <a:gd name="connsiteX12" fmla="*/ 524862 w 765495"/>
              <a:gd name="connsiteY12" fmla="*/ 631181 h 864482"/>
              <a:gd name="connsiteX13" fmla="*/ 524862 w 765495"/>
              <a:gd name="connsiteY13" fmla="*/ 572403 h 864482"/>
              <a:gd name="connsiteX14" fmla="*/ 545660 w 765495"/>
              <a:gd name="connsiteY14" fmla="*/ 551153 h 864482"/>
              <a:gd name="connsiteX15" fmla="*/ 595395 w 765495"/>
              <a:gd name="connsiteY15" fmla="*/ 550701 h 864482"/>
              <a:gd name="connsiteX16" fmla="*/ 173101 w 765495"/>
              <a:gd name="connsiteY16" fmla="*/ 550700 h 864482"/>
              <a:gd name="connsiteX17" fmla="*/ 226905 w 765495"/>
              <a:gd name="connsiteY17" fmla="*/ 551152 h 864482"/>
              <a:gd name="connsiteX18" fmla="*/ 245894 w 765495"/>
              <a:gd name="connsiteY18" fmla="*/ 568786 h 864482"/>
              <a:gd name="connsiteX19" fmla="*/ 245894 w 765495"/>
              <a:gd name="connsiteY19" fmla="*/ 609478 h 864482"/>
              <a:gd name="connsiteX20" fmla="*/ 190734 w 765495"/>
              <a:gd name="connsiteY20" fmla="*/ 665091 h 864482"/>
              <a:gd name="connsiteX21" fmla="*/ 154111 w 765495"/>
              <a:gd name="connsiteY21" fmla="*/ 627563 h 864482"/>
              <a:gd name="connsiteX22" fmla="*/ 154111 w 765495"/>
              <a:gd name="connsiteY22" fmla="*/ 569238 h 864482"/>
              <a:gd name="connsiteX23" fmla="*/ 173101 w 765495"/>
              <a:gd name="connsiteY23" fmla="*/ 550700 h 864482"/>
              <a:gd name="connsiteX24" fmla="*/ 530287 w 765495"/>
              <a:gd name="connsiteY24" fmla="*/ 541658 h 864482"/>
              <a:gd name="connsiteX25" fmla="*/ 513106 w 765495"/>
              <a:gd name="connsiteY25" fmla="*/ 559291 h 864482"/>
              <a:gd name="connsiteX26" fmla="*/ 513106 w 765495"/>
              <a:gd name="connsiteY26" fmla="*/ 658309 h 864482"/>
              <a:gd name="connsiteX27" fmla="*/ 531644 w 765495"/>
              <a:gd name="connsiteY27" fmla="*/ 677298 h 864482"/>
              <a:gd name="connsiteX28" fmla="*/ 610315 w 765495"/>
              <a:gd name="connsiteY28" fmla="*/ 677298 h 864482"/>
              <a:gd name="connsiteX29" fmla="*/ 628401 w 765495"/>
              <a:gd name="connsiteY29" fmla="*/ 657857 h 864482"/>
              <a:gd name="connsiteX30" fmla="*/ 628401 w 765495"/>
              <a:gd name="connsiteY30" fmla="*/ 608122 h 864482"/>
              <a:gd name="connsiteX31" fmla="*/ 628401 w 765495"/>
              <a:gd name="connsiteY31" fmla="*/ 558839 h 864482"/>
              <a:gd name="connsiteX32" fmla="*/ 611220 w 765495"/>
              <a:gd name="connsiteY32" fmla="*/ 541658 h 864482"/>
              <a:gd name="connsiteX33" fmla="*/ 530287 w 765495"/>
              <a:gd name="connsiteY33" fmla="*/ 541658 h 864482"/>
              <a:gd name="connsiteX34" fmla="*/ 238208 w 765495"/>
              <a:gd name="connsiteY34" fmla="*/ 541658 h 864482"/>
              <a:gd name="connsiteX35" fmla="*/ 159084 w 765495"/>
              <a:gd name="connsiteY35" fmla="*/ 542110 h 864482"/>
              <a:gd name="connsiteX36" fmla="*/ 140999 w 765495"/>
              <a:gd name="connsiteY36" fmla="*/ 559291 h 864482"/>
              <a:gd name="connsiteX37" fmla="*/ 140095 w 765495"/>
              <a:gd name="connsiteY37" fmla="*/ 658761 h 864482"/>
              <a:gd name="connsiteX38" fmla="*/ 159084 w 765495"/>
              <a:gd name="connsiteY38" fmla="*/ 677751 h 864482"/>
              <a:gd name="connsiteX39" fmla="*/ 238208 w 765495"/>
              <a:gd name="connsiteY39" fmla="*/ 677751 h 864482"/>
              <a:gd name="connsiteX40" fmla="*/ 256745 w 765495"/>
              <a:gd name="connsiteY40" fmla="*/ 658309 h 864482"/>
              <a:gd name="connsiteX41" fmla="*/ 256745 w 765495"/>
              <a:gd name="connsiteY41" fmla="*/ 610382 h 864482"/>
              <a:gd name="connsiteX42" fmla="*/ 256745 w 765495"/>
              <a:gd name="connsiteY42" fmla="*/ 560648 h 864482"/>
              <a:gd name="connsiteX43" fmla="*/ 238208 w 765495"/>
              <a:gd name="connsiteY43" fmla="*/ 541658 h 864482"/>
              <a:gd name="connsiteX44" fmla="*/ 379783 w 765495"/>
              <a:gd name="connsiteY44" fmla="*/ 210525 h 864482"/>
              <a:gd name="connsiteX45" fmla="*/ 395551 w 765495"/>
              <a:gd name="connsiteY45" fmla="*/ 219285 h 864482"/>
              <a:gd name="connsiteX46" fmla="*/ 667284 w 765495"/>
              <a:gd name="connsiteY46" fmla="*/ 494184 h 864482"/>
              <a:gd name="connsiteX47" fmla="*/ 681301 w 765495"/>
              <a:gd name="connsiteY47" fmla="*/ 529902 h 864482"/>
              <a:gd name="connsiteX48" fmla="*/ 682205 w 765495"/>
              <a:gd name="connsiteY48" fmla="*/ 765013 h 864482"/>
              <a:gd name="connsiteX49" fmla="*/ 655981 w 765495"/>
              <a:gd name="connsiteY49" fmla="*/ 791689 h 864482"/>
              <a:gd name="connsiteX50" fmla="*/ 490952 w 765495"/>
              <a:gd name="connsiteY50" fmla="*/ 791689 h 864482"/>
              <a:gd name="connsiteX51" fmla="*/ 464276 w 765495"/>
              <a:gd name="connsiteY51" fmla="*/ 765465 h 864482"/>
              <a:gd name="connsiteX52" fmla="*/ 465180 w 765495"/>
              <a:gd name="connsiteY52" fmla="*/ 571047 h 864482"/>
              <a:gd name="connsiteX53" fmla="*/ 435339 w 765495"/>
              <a:gd name="connsiteY53" fmla="*/ 542110 h 864482"/>
              <a:gd name="connsiteX54" fmla="*/ 335869 w 765495"/>
              <a:gd name="connsiteY54" fmla="*/ 542110 h 864482"/>
              <a:gd name="connsiteX55" fmla="*/ 306028 w 765495"/>
              <a:gd name="connsiteY55" fmla="*/ 573307 h 864482"/>
              <a:gd name="connsiteX56" fmla="*/ 306480 w 765495"/>
              <a:gd name="connsiteY56" fmla="*/ 765465 h 864482"/>
              <a:gd name="connsiteX57" fmla="*/ 280256 w 765495"/>
              <a:gd name="connsiteY57" fmla="*/ 791689 h 864482"/>
              <a:gd name="connsiteX58" fmla="*/ 103924 w 765495"/>
              <a:gd name="connsiteY58" fmla="*/ 791689 h 864482"/>
              <a:gd name="connsiteX59" fmla="*/ 77700 w 765495"/>
              <a:gd name="connsiteY59" fmla="*/ 765917 h 864482"/>
              <a:gd name="connsiteX60" fmla="*/ 78152 w 765495"/>
              <a:gd name="connsiteY60" fmla="*/ 646101 h 864482"/>
              <a:gd name="connsiteX61" fmla="*/ 79056 w 765495"/>
              <a:gd name="connsiteY61" fmla="*/ 645197 h 864482"/>
              <a:gd name="connsiteX62" fmla="*/ 79508 w 765495"/>
              <a:gd name="connsiteY62" fmla="*/ 523120 h 864482"/>
              <a:gd name="connsiteX63" fmla="*/ 91716 w 765495"/>
              <a:gd name="connsiteY63" fmla="*/ 493732 h 864482"/>
              <a:gd name="connsiteX64" fmla="*/ 364354 w 765495"/>
              <a:gd name="connsiteY64" fmla="*/ 219737 h 864482"/>
              <a:gd name="connsiteX65" fmla="*/ 379783 w 765495"/>
              <a:gd name="connsiteY65" fmla="*/ 210525 h 864482"/>
              <a:gd name="connsiteX66" fmla="*/ 573693 w 765495"/>
              <a:gd name="connsiteY66" fmla="*/ 99922 h 864482"/>
              <a:gd name="connsiteX67" fmla="*/ 648295 w 765495"/>
              <a:gd name="connsiteY67" fmla="*/ 100826 h 864482"/>
              <a:gd name="connsiteX68" fmla="*/ 664120 w 765495"/>
              <a:gd name="connsiteY68" fmla="*/ 115747 h 864482"/>
              <a:gd name="connsiteX69" fmla="*/ 665928 w 765495"/>
              <a:gd name="connsiteY69" fmla="*/ 330511 h 864482"/>
              <a:gd name="connsiteX70" fmla="*/ 661407 w 765495"/>
              <a:gd name="connsiteY70" fmla="*/ 340458 h 864482"/>
              <a:gd name="connsiteX71" fmla="*/ 561033 w 765495"/>
              <a:gd name="connsiteY71" fmla="*/ 238728 h 864482"/>
              <a:gd name="connsiteX72" fmla="*/ 552442 w 765495"/>
              <a:gd name="connsiteY72" fmla="*/ 213860 h 864482"/>
              <a:gd name="connsiteX73" fmla="*/ 551990 w 765495"/>
              <a:gd name="connsiteY73" fmla="*/ 121173 h 864482"/>
              <a:gd name="connsiteX74" fmla="*/ 573693 w 765495"/>
              <a:gd name="connsiteY74" fmla="*/ 99922 h 864482"/>
              <a:gd name="connsiteX75" fmla="*/ 379727 w 765495"/>
              <a:gd name="connsiteY75" fmla="*/ 99470 h 864482"/>
              <a:gd name="connsiteX76" fmla="*/ 400977 w 765495"/>
              <a:gd name="connsiteY76" fmla="*/ 117103 h 864482"/>
              <a:gd name="connsiteX77" fmla="*/ 682205 w 765495"/>
              <a:gd name="connsiteY77" fmla="*/ 397879 h 864482"/>
              <a:gd name="connsiteX78" fmla="*/ 747765 w 765495"/>
              <a:gd name="connsiteY78" fmla="*/ 463439 h 864482"/>
              <a:gd name="connsiteX79" fmla="*/ 756356 w 765495"/>
              <a:gd name="connsiteY79" fmla="*/ 500514 h 864482"/>
              <a:gd name="connsiteX80" fmla="*/ 709786 w 765495"/>
              <a:gd name="connsiteY80" fmla="*/ 501870 h 864482"/>
              <a:gd name="connsiteX81" fmla="*/ 480101 w 765495"/>
              <a:gd name="connsiteY81" fmla="*/ 271734 h 864482"/>
              <a:gd name="connsiteX82" fmla="*/ 392387 w 765495"/>
              <a:gd name="connsiteY82" fmla="*/ 183567 h 864482"/>
              <a:gd name="connsiteX83" fmla="*/ 365259 w 765495"/>
              <a:gd name="connsiteY83" fmla="*/ 186732 h 864482"/>
              <a:gd name="connsiteX84" fmla="*/ 96238 w 765495"/>
              <a:gd name="connsiteY84" fmla="*/ 457561 h 864482"/>
              <a:gd name="connsiteX85" fmla="*/ 42434 w 765495"/>
              <a:gd name="connsiteY85" fmla="*/ 512270 h 864482"/>
              <a:gd name="connsiteX86" fmla="*/ 18019 w 765495"/>
              <a:gd name="connsiteY86" fmla="*/ 513174 h 864482"/>
              <a:gd name="connsiteX87" fmla="*/ 2646 w 765495"/>
              <a:gd name="connsiteY87" fmla="*/ 496897 h 864482"/>
              <a:gd name="connsiteX88" fmla="*/ 2194 w 765495"/>
              <a:gd name="connsiteY88" fmla="*/ 474742 h 864482"/>
              <a:gd name="connsiteX89" fmla="*/ 38365 w 765495"/>
              <a:gd name="connsiteY89" fmla="*/ 437667 h 864482"/>
              <a:gd name="connsiteX90" fmla="*/ 358024 w 765495"/>
              <a:gd name="connsiteY90" fmla="*/ 118460 h 864482"/>
              <a:gd name="connsiteX91" fmla="*/ 379727 w 765495"/>
              <a:gd name="connsiteY91" fmla="*/ 99470 h 864482"/>
              <a:gd name="connsiteX92" fmla="*/ 589518 w 765495"/>
              <a:gd name="connsiteY92" fmla="*/ 0 h 864482"/>
              <a:gd name="connsiteX93" fmla="*/ 609864 w 765495"/>
              <a:gd name="connsiteY93" fmla="*/ 452 h 864482"/>
              <a:gd name="connsiteX94" fmla="*/ 665928 w 765495"/>
              <a:gd name="connsiteY94" fmla="*/ 1356 h 864482"/>
              <a:gd name="connsiteX95" fmla="*/ 682205 w 765495"/>
              <a:gd name="connsiteY95" fmla="*/ 16729 h 864482"/>
              <a:gd name="connsiteX96" fmla="*/ 682205 w 765495"/>
              <a:gd name="connsiteY96" fmla="*/ 18990 h 864482"/>
              <a:gd name="connsiteX97" fmla="*/ 628401 w 765495"/>
              <a:gd name="connsiteY97" fmla="*/ 74602 h 864482"/>
              <a:gd name="connsiteX98" fmla="*/ 556512 w 765495"/>
              <a:gd name="connsiteY98" fmla="*/ 74602 h 864482"/>
              <a:gd name="connsiteX99" fmla="*/ 537070 w 765495"/>
              <a:gd name="connsiteY99" fmla="*/ 54256 h 864482"/>
              <a:gd name="connsiteX100" fmla="*/ 589518 w 765495"/>
              <a:gd name="connsiteY100" fmla="*/ 0 h 86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65495" h="864482">
                <a:moveTo>
                  <a:pt x="62328" y="809322"/>
                </a:moveTo>
                <a:cubicBezTo>
                  <a:pt x="167675" y="810226"/>
                  <a:pt x="273023" y="809322"/>
                  <a:pt x="378370" y="809774"/>
                </a:cubicBezTo>
                <a:cubicBezTo>
                  <a:pt x="483718" y="809774"/>
                  <a:pt x="589065" y="809774"/>
                  <a:pt x="694413" y="809774"/>
                </a:cubicBezTo>
                <a:cubicBezTo>
                  <a:pt x="711594" y="809774"/>
                  <a:pt x="723350" y="811130"/>
                  <a:pt x="722445" y="833285"/>
                </a:cubicBezTo>
                <a:cubicBezTo>
                  <a:pt x="721541" y="853179"/>
                  <a:pt x="717924" y="863578"/>
                  <a:pt x="694865" y="863578"/>
                </a:cubicBezTo>
                <a:cubicBezTo>
                  <a:pt x="484170" y="863126"/>
                  <a:pt x="273475" y="863578"/>
                  <a:pt x="62780" y="864482"/>
                </a:cubicBezTo>
                <a:cubicBezTo>
                  <a:pt x="42434" y="864482"/>
                  <a:pt x="36556" y="857700"/>
                  <a:pt x="37460" y="838258"/>
                </a:cubicBezTo>
                <a:cubicBezTo>
                  <a:pt x="37912" y="820625"/>
                  <a:pt x="38817" y="808869"/>
                  <a:pt x="62328" y="809322"/>
                </a:cubicBezTo>
                <a:close/>
                <a:moveTo>
                  <a:pt x="595395" y="550701"/>
                </a:moveTo>
                <a:cubicBezTo>
                  <a:pt x="611672" y="549344"/>
                  <a:pt x="617098" y="556126"/>
                  <a:pt x="616646" y="571047"/>
                </a:cubicBezTo>
                <a:cubicBezTo>
                  <a:pt x="616194" y="583254"/>
                  <a:pt x="616194" y="595010"/>
                  <a:pt x="616194" y="607217"/>
                </a:cubicBezTo>
                <a:cubicBezTo>
                  <a:pt x="615742" y="664187"/>
                  <a:pt x="615742" y="664187"/>
                  <a:pt x="557868" y="664639"/>
                </a:cubicBezTo>
                <a:cubicBezTo>
                  <a:pt x="524410" y="665091"/>
                  <a:pt x="524410" y="665091"/>
                  <a:pt x="524862" y="631181"/>
                </a:cubicBezTo>
                <a:cubicBezTo>
                  <a:pt x="525314" y="611739"/>
                  <a:pt x="525314" y="591845"/>
                  <a:pt x="524862" y="572403"/>
                </a:cubicBezTo>
                <a:cubicBezTo>
                  <a:pt x="524410" y="557483"/>
                  <a:pt x="528931" y="549796"/>
                  <a:pt x="545660" y="551153"/>
                </a:cubicBezTo>
                <a:cubicBezTo>
                  <a:pt x="561937" y="552509"/>
                  <a:pt x="578666" y="552057"/>
                  <a:pt x="595395" y="550701"/>
                </a:cubicBezTo>
                <a:close/>
                <a:moveTo>
                  <a:pt x="173101" y="550700"/>
                </a:moveTo>
                <a:cubicBezTo>
                  <a:pt x="191186" y="551604"/>
                  <a:pt x="209272" y="552057"/>
                  <a:pt x="226905" y="551152"/>
                </a:cubicBezTo>
                <a:cubicBezTo>
                  <a:pt x="240469" y="550248"/>
                  <a:pt x="246347" y="555674"/>
                  <a:pt x="245894" y="568786"/>
                </a:cubicBezTo>
                <a:cubicBezTo>
                  <a:pt x="245442" y="582802"/>
                  <a:pt x="245894" y="595914"/>
                  <a:pt x="245894" y="609478"/>
                </a:cubicBezTo>
                <a:cubicBezTo>
                  <a:pt x="245894" y="664638"/>
                  <a:pt x="245894" y="664638"/>
                  <a:pt x="190734" y="665091"/>
                </a:cubicBezTo>
                <a:cubicBezTo>
                  <a:pt x="150494" y="665543"/>
                  <a:pt x="154111" y="670516"/>
                  <a:pt x="154111" y="627563"/>
                </a:cubicBezTo>
                <a:cubicBezTo>
                  <a:pt x="154111" y="608121"/>
                  <a:pt x="154111" y="588680"/>
                  <a:pt x="154111" y="569238"/>
                </a:cubicBezTo>
                <a:cubicBezTo>
                  <a:pt x="154111" y="556126"/>
                  <a:pt x="159537" y="550248"/>
                  <a:pt x="173101" y="550700"/>
                </a:cubicBezTo>
                <a:close/>
                <a:moveTo>
                  <a:pt x="530287" y="541658"/>
                </a:moveTo>
                <a:cubicBezTo>
                  <a:pt x="517175" y="541206"/>
                  <a:pt x="513106" y="547083"/>
                  <a:pt x="513106" y="559291"/>
                </a:cubicBezTo>
                <a:cubicBezTo>
                  <a:pt x="513558" y="592297"/>
                  <a:pt x="513558" y="625303"/>
                  <a:pt x="513106" y="658309"/>
                </a:cubicBezTo>
                <a:cubicBezTo>
                  <a:pt x="513106" y="671421"/>
                  <a:pt x="518080" y="677751"/>
                  <a:pt x="531644" y="677298"/>
                </a:cubicBezTo>
                <a:cubicBezTo>
                  <a:pt x="557868" y="676846"/>
                  <a:pt x="584091" y="676846"/>
                  <a:pt x="610315" y="677298"/>
                </a:cubicBezTo>
                <a:cubicBezTo>
                  <a:pt x="623879" y="677298"/>
                  <a:pt x="628853" y="670969"/>
                  <a:pt x="628401" y="657857"/>
                </a:cubicBezTo>
                <a:cubicBezTo>
                  <a:pt x="627949" y="641128"/>
                  <a:pt x="628401" y="624851"/>
                  <a:pt x="628401" y="608122"/>
                </a:cubicBezTo>
                <a:cubicBezTo>
                  <a:pt x="628401" y="591393"/>
                  <a:pt x="627949" y="575116"/>
                  <a:pt x="628401" y="558839"/>
                </a:cubicBezTo>
                <a:cubicBezTo>
                  <a:pt x="628853" y="546631"/>
                  <a:pt x="623879" y="541206"/>
                  <a:pt x="611220" y="541658"/>
                </a:cubicBezTo>
                <a:cubicBezTo>
                  <a:pt x="584091" y="542110"/>
                  <a:pt x="557415" y="542110"/>
                  <a:pt x="530287" y="541658"/>
                </a:cubicBezTo>
                <a:close/>
                <a:moveTo>
                  <a:pt x="238208" y="541658"/>
                </a:moveTo>
                <a:cubicBezTo>
                  <a:pt x="211984" y="542110"/>
                  <a:pt x="185760" y="542562"/>
                  <a:pt x="159084" y="542110"/>
                </a:cubicBezTo>
                <a:cubicBezTo>
                  <a:pt x="146877" y="542110"/>
                  <a:pt x="140999" y="546631"/>
                  <a:pt x="140999" y="559291"/>
                </a:cubicBezTo>
                <a:cubicBezTo>
                  <a:pt x="140999" y="592297"/>
                  <a:pt x="140547" y="625303"/>
                  <a:pt x="140095" y="658761"/>
                </a:cubicBezTo>
                <a:cubicBezTo>
                  <a:pt x="140095" y="671873"/>
                  <a:pt x="145520" y="678203"/>
                  <a:pt x="159084" y="677751"/>
                </a:cubicBezTo>
                <a:cubicBezTo>
                  <a:pt x="185308" y="677298"/>
                  <a:pt x="211532" y="677298"/>
                  <a:pt x="238208" y="677751"/>
                </a:cubicBezTo>
                <a:cubicBezTo>
                  <a:pt x="251772" y="677751"/>
                  <a:pt x="257198" y="671421"/>
                  <a:pt x="256745" y="658309"/>
                </a:cubicBezTo>
                <a:cubicBezTo>
                  <a:pt x="256745" y="642032"/>
                  <a:pt x="256745" y="626207"/>
                  <a:pt x="256745" y="610382"/>
                </a:cubicBezTo>
                <a:cubicBezTo>
                  <a:pt x="256745" y="593653"/>
                  <a:pt x="256293" y="577377"/>
                  <a:pt x="256745" y="560648"/>
                </a:cubicBezTo>
                <a:cubicBezTo>
                  <a:pt x="257198" y="547536"/>
                  <a:pt x="251772" y="541206"/>
                  <a:pt x="238208" y="541658"/>
                </a:cubicBezTo>
                <a:close/>
                <a:moveTo>
                  <a:pt x="379783" y="210525"/>
                </a:moveTo>
                <a:cubicBezTo>
                  <a:pt x="384587" y="210356"/>
                  <a:pt x="389447" y="213181"/>
                  <a:pt x="395551" y="219285"/>
                </a:cubicBezTo>
                <a:cubicBezTo>
                  <a:pt x="485978" y="311069"/>
                  <a:pt x="577309" y="401948"/>
                  <a:pt x="667284" y="494184"/>
                </a:cubicBezTo>
                <a:cubicBezTo>
                  <a:pt x="675875" y="502774"/>
                  <a:pt x="681301" y="517695"/>
                  <a:pt x="681301" y="529902"/>
                </a:cubicBezTo>
                <a:cubicBezTo>
                  <a:pt x="682657" y="608122"/>
                  <a:pt x="681301" y="686793"/>
                  <a:pt x="682205" y="765013"/>
                </a:cubicBezTo>
                <a:cubicBezTo>
                  <a:pt x="682205" y="784455"/>
                  <a:pt x="675875" y="791689"/>
                  <a:pt x="655981" y="791689"/>
                </a:cubicBezTo>
                <a:cubicBezTo>
                  <a:pt x="600820" y="790784"/>
                  <a:pt x="546112" y="790784"/>
                  <a:pt x="490952" y="791689"/>
                </a:cubicBezTo>
                <a:cubicBezTo>
                  <a:pt x="471510" y="792141"/>
                  <a:pt x="464276" y="784907"/>
                  <a:pt x="464276" y="765465"/>
                </a:cubicBezTo>
                <a:cubicBezTo>
                  <a:pt x="465180" y="700810"/>
                  <a:pt x="464728" y="635702"/>
                  <a:pt x="465180" y="571047"/>
                </a:cubicBezTo>
                <a:cubicBezTo>
                  <a:pt x="465180" y="543014"/>
                  <a:pt x="464276" y="542110"/>
                  <a:pt x="435339" y="542110"/>
                </a:cubicBezTo>
                <a:cubicBezTo>
                  <a:pt x="402333" y="542110"/>
                  <a:pt x="368875" y="542110"/>
                  <a:pt x="335869" y="542110"/>
                </a:cubicBezTo>
                <a:cubicBezTo>
                  <a:pt x="306480" y="542110"/>
                  <a:pt x="306028" y="542562"/>
                  <a:pt x="306028" y="573307"/>
                </a:cubicBezTo>
                <a:cubicBezTo>
                  <a:pt x="306028" y="637511"/>
                  <a:pt x="305576" y="701262"/>
                  <a:pt x="306480" y="765465"/>
                </a:cubicBezTo>
                <a:cubicBezTo>
                  <a:pt x="306932" y="785359"/>
                  <a:pt x="299698" y="791689"/>
                  <a:pt x="280256" y="791689"/>
                </a:cubicBezTo>
                <a:cubicBezTo>
                  <a:pt x="221479" y="790784"/>
                  <a:pt x="162701" y="790784"/>
                  <a:pt x="103924" y="791689"/>
                </a:cubicBezTo>
                <a:cubicBezTo>
                  <a:pt x="84482" y="792141"/>
                  <a:pt x="77248" y="785811"/>
                  <a:pt x="77700" y="765917"/>
                </a:cubicBezTo>
                <a:cubicBezTo>
                  <a:pt x="79056" y="726129"/>
                  <a:pt x="78152" y="685889"/>
                  <a:pt x="78152" y="646101"/>
                </a:cubicBezTo>
                <a:cubicBezTo>
                  <a:pt x="78604" y="645197"/>
                  <a:pt x="79056" y="645197"/>
                  <a:pt x="79056" y="645197"/>
                </a:cubicBezTo>
                <a:cubicBezTo>
                  <a:pt x="79056" y="604505"/>
                  <a:pt x="78152" y="563813"/>
                  <a:pt x="79508" y="523120"/>
                </a:cubicBezTo>
                <a:cubicBezTo>
                  <a:pt x="79961" y="513173"/>
                  <a:pt x="84934" y="500966"/>
                  <a:pt x="91716" y="493732"/>
                </a:cubicBezTo>
                <a:cubicBezTo>
                  <a:pt x="182143" y="401948"/>
                  <a:pt x="273474" y="311069"/>
                  <a:pt x="364354" y="219737"/>
                </a:cubicBezTo>
                <a:cubicBezTo>
                  <a:pt x="370232" y="213859"/>
                  <a:pt x="374979" y="210695"/>
                  <a:pt x="379783" y="210525"/>
                </a:cubicBezTo>
                <a:close/>
                <a:moveTo>
                  <a:pt x="573693" y="99922"/>
                </a:moveTo>
                <a:cubicBezTo>
                  <a:pt x="598560" y="100826"/>
                  <a:pt x="623427" y="99018"/>
                  <a:pt x="648295" y="100826"/>
                </a:cubicBezTo>
                <a:cubicBezTo>
                  <a:pt x="654173" y="101279"/>
                  <a:pt x="664120" y="110321"/>
                  <a:pt x="664120" y="115747"/>
                </a:cubicBezTo>
                <a:cubicBezTo>
                  <a:pt x="665476" y="187184"/>
                  <a:pt x="665476" y="258622"/>
                  <a:pt x="665928" y="330511"/>
                </a:cubicBezTo>
                <a:cubicBezTo>
                  <a:pt x="665928" y="332320"/>
                  <a:pt x="664120" y="334128"/>
                  <a:pt x="661407" y="340458"/>
                </a:cubicBezTo>
                <a:cubicBezTo>
                  <a:pt x="626140" y="305192"/>
                  <a:pt x="593134" y="272186"/>
                  <a:pt x="561033" y="238728"/>
                </a:cubicBezTo>
                <a:cubicBezTo>
                  <a:pt x="555607" y="232850"/>
                  <a:pt x="552894" y="222451"/>
                  <a:pt x="552442" y="213860"/>
                </a:cubicBezTo>
                <a:cubicBezTo>
                  <a:pt x="551538" y="183115"/>
                  <a:pt x="552442" y="151918"/>
                  <a:pt x="551990" y="121173"/>
                </a:cubicBezTo>
                <a:cubicBezTo>
                  <a:pt x="551990" y="106252"/>
                  <a:pt x="557868" y="99470"/>
                  <a:pt x="573693" y="99922"/>
                </a:cubicBezTo>
                <a:close/>
                <a:moveTo>
                  <a:pt x="379727" y="99470"/>
                </a:moveTo>
                <a:cubicBezTo>
                  <a:pt x="387413" y="105800"/>
                  <a:pt x="394647" y="110773"/>
                  <a:pt x="400977" y="117103"/>
                </a:cubicBezTo>
                <a:cubicBezTo>
                  <a:pt x="495021" y="210695"/>
                  <a:pt x="588613" y="304287"/>
                  <a:pt x="682205" y="397879"/>
                </a:cubicBezTo>
                <a:cubicBezTo>
                  <a:pt x="703908" y="419582"/>
                  <a:pt x="726515" y="440832"/>
                  <a:pt x="747765" y="463439"/>
                </a:cubicBezTo>
                <a:cubicBezTo>
                  <a:pt x="757260" y="473386"/>
                  <a:pt x="777154" y="481524"/>
                  <a:pt x="756356" y="500514"/>
                </a:cubicBezTo>
                <a:cubicBezTo>
                  <a:pt x="731488" y="523121"/>
                  <a:pt x="731940" y="524025"/>
                  <a:pt x="709786" y="501870"/>
                </a:cubicBezTo>
                <a:cubicBezTo>
                  <a:pt x="632923" y="425007"/>
                  <a:pt x="556512" y="348144"/>
                  <a:pt x="480101" y="271734"/>
                </a:cubicBezTo>
                <a:cubicBezTo>
                  <a:pt x="450712" y="242345"/>
                  <a:pt x="420871" y="213860"/>
                  <a:pt x="392387" y="183567"/>
                </a:cubicBezTo>
                <a:cubicBezTo>
                  <a:pt x="380179" y="170907"/>
                  <a:pt x="373849" y="177689"/>
                  <a:pt x="365259" y="186732"/>
                </a:cubicBezTo>
                <a:cubicBezTo>
                  <a:pt x="275736" y="277159"/>
                  <a:pt x="186213" y="367586"/>
                  <a:pt x="96238" y="457561"/>
                </a:cubicBezTo>
                <a:cubicBezTo>
                  <a:pt x="78153" y="475647"/>
                  <a:pt x="59615" y="493280"/>
                  <a:pt x="42434" y="512270"/>
                </a:cubicBezTo>
                <a:cubicBezTo>
                  <a:pt x="33843" y="521764"/>
                  <a:pt x="26609" y="522669"/>
                  <a:pt x="18019" y="513174"/>
                </a:cubicBezTo>
                <a:cubicBezTo>
                  <a:pt x="13045" y="507748"/>
                  <a:pt x="5359" y="503227"/>
                  <a:pt x="2646" y="496897"/>
                </a:cubicBezTo>
                <a:cubicBezTo>
                  <a:pt x="-67" y="490115"/>
                  <a:pt x="-1423" y="479264"/>
                  <a:pt x="2194" y="474742"/>
                </a:cubicBezTo>
                <a:cubicBezTo>
                  <a:pt x="12593" y="461178"/>
                  <a:pt x="26157" y="449875"/>
                  <a:pt x="38365" y="437667"/>
                </a:cubicBezTo>
                <a:cubicBezTo>
                  <a:pt x="145069" y="331415"/>
                  <a:pt x="251320" y="224712"/>
                  <a:pt x="358024" y="118460"/>
                </a:cubicBezTo>
                <a:cubicBezTo>
                  <a:pt x="364806" y="112130"/>
                  <a:pt x="371588" y="106704"/>
                  <a:pt x="379727" y="99470"/>
                </a:cubicBezTo>
                <a:close/>
                <a:moveTo>
                  <a:pt x="589518" y="0"/>
                </a:moveTo>
                <a:cubicBezTo>
                  <a:pt x="596300" y="452"/>
                  <a:pt x="603082" y="452"/>
                  <a:pt x="609864" y="452"/>
                </a:cubicBezTo>
                <a:cubicBezTo>
                  <a:pt x="628401" y="452"/>
                  <a:pt x="647391" y="-904"/>
                  <a:pt x="665928" y="1356"/>
                </a:cubicBezTo>
                <a:cubicBezTo>
                  <a:pt x="671806" y="1809"/>
                  <a:pt x="676780" y="11303"/>
                  <a:pt x="682205" y="16729"/>
                </a:cubicBezTo>
                <a:cubicBezTo>
                  <a:pt x="682657" y="17181"/>
                  <a:pt x="682205" y="18085"/>
                  <a:pt x="682205" y="18990"/>
                </a:cubicBezTo>
                <a:cubicBezTo>
                  <a:pt x="680397" y="82741"/>
                  <a:pt x="693057" y="74150"/>
                  <a:pt x="628401" y="74602"/>
                </a:cubicBezTo>
                <a:cubicBezTo>
                  <a:pt x="604438" y="75055"/>
                  <a:pt x="580475" y="74150"/>
                  <a:pt x="556512" y="74602"/>
                </a:cubicBezTo>
                <a:cubicBezTo>
                  <a:pt x="542043" y="75055"/>
                  <a:pt x="537070" y="69177"/>
                  <a:pt x="537070" y="54256"/>
                </a:cubicBezTo>
                <a:cubicBezTo>
                  <a:pt x="536618" y="452"/>
                  <a:pt x="536166" y="452"/>
                  <a:pt x="589518" y="0"/>
                </a:cubicBezTo>
                <a:close/>
              </a:path>
            </a:pathLst>
          </a:custGeom>
          <a:solidFill>
            <a:schemeClr val="accent6"/>
          </a:solidFill>
          <a:ln w="4516" cap="flat">
            <a:noFill/>
            <a:prstDash val="solid"/>
            <a:miter/>
          </a:ln>
        </p:spPr>
        <p:txBody>
          <a:bodyPr rtlCol="0" anchor="ctr"/>
          <a:lstStyle/>
          <a:p>
            <a:endParaRPr lang="en-US"/>
          </a:p>
        </p:txBody>
      </p:sp>
      <p:grpSp>
        <p:nvGrpSpPr>
          <p:cNvPr id="44" name="Graphic 44">
            <a:extLst>
              <a:ext uri="{FF2B5EF4-FFF2-40B4-BE49-F238E27FC236}">
                <a16:creationId xmlns:a16="http://schemas.microsoft.com/office/drawing/2014/main" id="{CCB1C8D5-A3A3-4005-8BC9-6B3010D21DC1}"/>
              </a:ext>
            </a:extLst>
          </p:cNvPr>
          <p:cNvGrpSpPr/>
          <p:nvPr/>
        </p:nvGrpSpPr>
        <p:grpSpPr>
          <a:xfrm rot="1897936" flipH="1" flipV="1">
            <a:off x="8916708" y="307807"/>
            <a:ext cx="2984562" cy="2269294"/>
            <a:chOff x="5034903" y="2636631"/>
            <a:chExt cx="3818603" cy="2903451"/>
          </a:xfrm>
        </p:grpSpPr>
        <p:sp>
          <p:nvSpPr>
            <p:cNvPr id="45" name="Freeform: Shape 44">
              <a:extLst>
                <a:ext uri="{FF2B5EF4-FFF2-40B4-BE49-F238E27FC236}">
                  <a16:creationId xmlns:a16="http://schemas.microsoft.com/office/drawing/2014/main" id="{BD46086A-BCB8-4683-B62C-FBAD34A8BE79}"/>
                </a:ext>
              </a:extLst>
            </p:cNvPr>
            <p:cNvSpPr/>
            <p:nvPr/>
          </p:nvSpPr>
          <p:spPr>
            <a:xfrm>
              <a:off x="6777229" y="2636631"/>
              <a:ext cx="1958790" cy="2265037"/>
            </a:xfrm>
            <a:custGeom>
              <a:avLst/>
              <a:gdLst>
                <a:gd name="connsiteX0" fmla="*/ 1951623 w 1958790"/>
                <a:gd name="connsiteY0" fmla="*/ 1607334 h 2265037"/>
                <a:gd name="connsiteX1" fmla="*/ 1951623 w 1958790"/>
                <a:gd name="connsiteY1" fmla="*/ 1607334 h 2265037"/>
                <a:gd name="connsiteX2" fmla="*/ 1951623 w 1958790"/>
                <a:gd name="connsiteY2" fmla="*/ 1607334 h 2265037"/>
                <a:gd name="connsiteX3" fmla="*/ 891385 w 1958790"/>
                <a:gd name="connsiteY3" fmla="*/ 123855 h 2265037"/>
                <a:gd name="connsiteX4" fmla="*/ 632816 w 1958790"/>
                <a:gd name="connsiteY4" fmla="*/ 83 h 2265037"/>
                <a:gd name="connsiteX5" fmla="*/ 443247 w 1958790"/>
                <a:gd name="connsiteY5" fmla="*/ 30315 h 2265037"/>
                <a:gd name="connsiteX6" fmla="*/ 168318 w 1958790"/>
                <a:gd name="connsiteY6" fmla="*/ 180406 h 2265037"/>
                <a:gd name="connsiteX7" fmla="*/ 20361 w 1958790"/>
                <a:gd name="connsiteY7" fmla="*/ 375310 h 2265037"/>
                <a:gd name="connsiteX8" fmla="*/ 2933 w 1958790"/>
                <a:gd name="connsiteY8" fmla="*/ 447866 h 2265037"/>
                <a:gd name="connsiteX9" fmla="*/ 37789 w 1958790"/>
                <a:gd name="connsiteY9" fmla="*/ 617874 h 2265037"/>
                <a:gd name="connsiteX10" fmla="*/ 498731 w 1958790"/>
                <a:gd name="connsiteY10" fmla="*/ 1370105 h 2265037"/>
                <a:gd name="connsiteX11" fmla="*/ 1025826 w 1958790"/>
                <a:gd name="connsiteY11" fmla="*/ 2167151 h 2265037"/>
                <a:gd name="connsiteX12" fmla="*/ 1224643 w 1958790"/>
                <a:gd name="connsiteY12" fmla="*/ 2262113 h 2265037"/>
                <a:gd name="connsiteX13" fmla="*/ 1523046 w 1958790"/>
                <a:gd name="connsiteY13" fmla="*/ 2158259 h 2265037"/>
                <a:gd name="connsiteX14" fmla="*/ 1738579 w 1958790"/>
                <a:gd name="connsiteY14" fmla="*/ 2006390 h 2265037"/>
                <a:gd name="connsiteX15" fmla="*/ 1919257 w 1958790"/>
                <a:gd name="connsiteY15" fmla="*/ 1801883 h 2265037"/>
                <a:gd name="connsiteX16" fmla="*/ 1951623 w 1958790"/>
                <a:gd name="connsiteY16" fmla="*/ 1607334 h 2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8790" h="2265037">
                  <a:moveTo>
                    <a:pt x="1951623" y="1607334"/>
                  </a:moveTo>
                  <a:cubicBezTo>
                    <a:pt x="1951623" y="1607334"/>
                    <a:pt x="1951623" y="1607334"/>
                    <a:pt x="1951623" y="1607334"/>
                  </a:cubicBezTo>
                  <a:cubicBezTo>
                    <a:pt x="1951623" y="1607334"/>
                    <a:pt x="1951623" y="1607334"/>
                    <a:pt x="1951623" y="1607334"/>
                  </a:cubicBezTo>
                  <a:cubicBezTo>
                    <a:pt x="1943798" y="1594174"/>
                    <a:pt x="927307" y="175426"/>
                    <a:pt x="891385" y="123855"/>
                  </a:cubicBezTo>
                  <a:cubicBezTo>
                    <a:pt x="828432" y="32804"/>
                    <a:pt x="753031" y="83"/>
                    <a:pt x="632816" y="83"/>
                  </a:cubicBezTo>
                  <a:cubicBezTo>
                    <a:pt x="611477" y="-1339"/>
                    <a:pt x="484148" y="15733"/>
                    <a:pt x="443247" y="30315"/>
                  </a:cubicBezTo>
                  <a:cubicBezTo>
                    <a:pt x="382428" y="50232"/>
                    <a:pt x="281064" y="85799"/>
                    <a:pt x="168318" y="180406"/>
                  </a:cubicBezTo>
                  <a:cubicBezTo>
                    <a:pt x="104298" y="234111"/>
                    <a:pt x="51304" y="296708"/>
                    <a:pt x="20361" y="375310"/>
                  </a:cubicBezTo>
                  <a:cubicBezTo>
                    <a:pt x="13603" y="392738"/>
                    <a:pt x="2933" y="441464"/>
                    <a:pt x="2933" y="447866"/>
                  </a:cubicBezTo>
                  <a:cubicBezTo>
                    <a:pt x="-6670" y="508684"/>
                    <a:pt x="7913" y="564879"/>
                    <a:pt x="37789" y="617874"/>
                  </a:cubicBezTo>
                  <a:cubicBezTo>
                    <a:pt x="42412" y="626054"/>
                    <a:pt x="456762" y="1305374"/>
                    <a:pt x="498731" y="1370105"/>
                  </a:cubicBezTo>
                  <a:cubicBezTo>
                    <a:pt x="520782" y="1404249"/>
                    <a:pt x="957183" y="2073611"/>
                    <a:pt x="1025826" y="2167151"/>
                  </a:cubicBezTo>
                  <a:cubicBezTo>
                    <a:pt x="1084155" y="2246108"/>
                    <a:pt x="1153866" y="2274917"/>
                    <a:pt x="1224643" y="2262113"/>
                  </a:cubicBezTo>
                  <a:cubicBezTo>
                    <a:pt x="1277637" y="2252510"/>
                    <a:pt x="1476098" y="2181377"/>
                    <a:pt x="1523046" y="2158259"/>
                  </a:cubicBezTo>
                  <a:cubicBezTo>
                    <a:pt x="1567860" y="2136208"/>
                    <a:pt x="1709415" y="2031287"/>
                    <a:pt x="1738579" y="2006390"/>
                  </a:cubicBezTo>
                  <a:cubicBezTo>
                    <a:pt x="1771656" y="1978293"/>
                    <a:pt x="1897562" y="1845274"/>
                    <a:pt x="1919257" y="1801883"/>
                  </a:cubicBezTo>
                  <a:cubicBezTo>
                    <a:pt x="1942020" y="1756713"/>
                    <a:pt x="1972962" y="1673132"/>
                    <a:pt x="1951623" y="1607334"/>
                  </a:cubicBezTo>
                  <a:close/>
                </a:path>
              </a:pathLst>
            </a:custGeom>
            <a:gradFill flip="none" rotWithShape="1">
              <a:gsLst>
                <a:gs pos="0">
                  <a:schemeClr val="accent6">
                    <a:lumMod val="40000"/>
                  </a:schemeClr>
                </a:gs>
                <a:gs pos="44000">
                  <a:schemeClr val="accent6">
                    <a:lumMod val="60000"/>
                    <a:lumOff val="40000"/>
                  </a:schemeClr>
                </a:gs>
                <a:gs pos="22000">
                  <a:schemeClr val="accent6">
                    <a:lumMod val="60000"/>
                  </a:schemeClr>
                </a:gs>
                <a:gs pos="73000">
                  <a:schemeClr val="accent6">
                    <a:lumMod val="75000"/>
                  </a:schemeClr>
                </a:gs>
                <a:gs pos="100000">
                  <a:schemeClr val="accent6">
                    <a:lumMod val="50000"/>
                  </a:schemeClr>
                </a:gs>
              </a:gsLst>
              <a:lin ang="8700000" scaled="0"/>
              <a:tileRect/>
            </a:gradFill>
            <a:ln w="355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95B67EB-7303-4E6C-A9F4-575ECBEF70E0}"/>
                </a:ext>
              </a:extLst>
            </p:cNvPr>
            <p:cNvSpPr/>
            <p:nvPr/>
          </p:nvSpPr>
          <p:spPr>
            <a:xfrm>
              <a:off x="7669960" y="4006974"/>
              <a:ext cx="1183546" cy="1039641"/>
            </a:xfrm>
            <a:custGeom>
              <a:avLst/>
              <a:gdLst>
                <a:gd name="connsiteX0" fmla="*/ 1036041 w 1183546"/>
                <a:gd name="connsiteY0" fmla="*/ 214949 h 1039641"/>
                <a:gd name="connsiteX1" fmla="*/ 739279 w 1183546"/>
                <a:gd name="connsiteY1" fmla="*/ 734770 h 1039641"/>
                <a:gd name="connsiteX2" fmla="*/ 147506 w 1183546"/>
                <a:gd name="connsiteY2" fmla="*/ 824692 h 1039641"/>
                <a:gd name="connsiteX3" fmla="*/ 444268 w 1183546"/>
                <a:gd name="connsiteY3" fmla="*/ 304872 h 1039641"/>
                <a:gd name="connsiteX4" fmla="*/ 1036041 w 1183546"/>
                <a:gd name="connsiteY4" fmla="*/ 214949 h 103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46" h="1039641">
                  <a:moveTo>
                    <a:pt x="1036041" y="214949"/>
                  </a:moveTo>
                  <a:cubicBezTo>
                    <a:pt x="1117506" y="333662"/>
                    <a:pt x="984641" y="566394"/>
                    <a:pt x="739279" y="734770"/>
                  </a:cubicBezTo>
                  <a:cubicBezTo>
                    <a:pt x="493916" y="903146"/>
                    <a:pt x="228971" y="943405"/>
                    <a:pt x="147506" y="824692"/>
                  </a:cubicBezTo>
                  <a:cubicBezTo>
                    <a:pt x="66041" y="705979"/>
                    <a:pt x="198905" y="473247"/>
                    <a:pt x="444268" y="304872"/>
                  </a:cubicBezTo>
                  <a:cubicBezTo>
                    <a:pt x="689630" y="136496"/>
                    <a:pt x="954576" y="96236"/>
                    <a:pt x="1036041" y="214949"/>
                  </a:cubicBezTo>
                  <a:close/>
                </a:path>
              </a:pathLst>
            </a:custGeom>
            <a:solidFill>
              <a:schemeClr val="tx1">
                <a:lumMod val="50000"/>
                <a:lumOff val="50000"/>
              </a:schemeClr>
            </a:solidFill>
            <a:ln w="355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357B376-F563-4616-BE41-75F60BA2A45A}"/>
                </a:ext>
              </a:extLst>
            </p:cNvPr>
            <p:cNvSpPr/>
            <p:nvPr/>
          </p:nvSpPr>
          <p:spPr>
            <a:xfrm>
              <a:off x="7756649" y="4038715"/>
              <a:ext cx="1073494" cy="938054"/>
            </a:xfrm>
            <a:custGeom>
              <a:avLst/>
              <a:gdLst>
                <a:gd name="connsiteX0" fmla="*/ 942893 w 1073494"/>
                <a:gd name="connsiteY0" fmla="*/ 190316 h 938054"/>
                <a:gd name="connsiteX1" fmla="*/ 667349 w 1073494"/>
                <a:gd name="connsiteY1" fmla="*/ 659344 h 938054"/>
                <a:gd name="connsiteX2" fmla="*/ 130602 w 1073494"/>
                <a:gd name="connsiteY2" fmla="*/ 747738 h 938054"/>
                <a:gd name="connsiteX3" fmla="*/ 406146 w 1073494"/>
                <a:gd name="connsiteY3" fmla="*/ 278711 h 938054"/>
                <a:gd name="connsiteX4" fmla="*/ 942893 w 1073494"/>
                <a:gd name="connsiteY4" fmla="*/ 190316 h 93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494" h="938054">
                  <a:moveTo>
                    <a:pt x="942893" y="190316"/>
                  </a:moveTo>
                  <a:cubicBezTo>
                    <a:pt x="1015022" y="295425"/>
                    <a:pt x="891657" y="505416"/>
                    <a:pt x="667349" y="659344"/>
                  </a:cubicBezTo>
                  <a:cubicBezTo>
                    <a:pt x="443041" y="813272"/>
                    <a:pt x="202731" y="852847"/>
                    <a:pt x="130602" y="747738"/>
                  </a:cubicBezTo>
                  <a:cubicBezTo>
                    <a:pt x="58473" y="642629"/>
                    <a:pt x="181838" y="432639"/>
                    <a:pt x="406146" y="278711"/>
                  </a:cubicBezTo>
                  <a:cubicBezTo>
                    <a:pt x="630454" y="124783"/>
                    <a:pt x="870764" y="85208"/>
                    <a:pt x="942893" y="190316"/>
                  </a:cubicBezTo>
                  <a:close/>
                </a:path>
              </a:pathLst>
            </a:custGeom>
            <a:solidFill>
              <a:schemeClr val="tx1">
                <a:lumMod val="75000"/>
                <a:lumOff val="25000"/>
              </a:schemeClr>
            </a:solidFill>
            <a:ln w="355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B154621-4664-4EB0-9F17-156326DBDE25}"/>
                </a:ext>
              </a:extLst>
            </p:cNvPr>
            <p:cNvSpPr/>
            <p:nvPr/>
          </p:nvSpPr>
          <p:spPr>
            <a:xfrm>
              <a:off x="5034903" y="4342180"/>
              <a:ext cx="1722801" cy="1197902"/>
            </a:xfrm>
            <a:custGeom>
              <a:avLst/>
              <a:gdLst>
                <a:gd name="connsiteX0" fmla="*/ 1714316 w 1722801"/>
                <a:gd name="connsiteY0" fmla="*/ 332140 h 1197902"/>
                <a:gd name="connsiteX1" fmla="*/ 1684796 w 1722801"/>
                <a:gd name="connsiteY1" fmla="*/ 253183 h 1197902"/>
                <a:gd name="connsiteX2" fmla="*/ 1586632 w 1722801"/>
                <a:gd name="connsiteY2" fmla="*/ 72860 h 1197902"/>
                <a:gd name="connsiteX3" fmla="*/ 1519767 w 1722801"/>
                <a:gd name="connsiteY3" fmla="*/ 10619 h 1197902"/>
                <a:gd name="connsiteX4" fmla="*/ 1458593 w 1722801"/>
                <a:gd name="connsiteY4" fmla="*/ 8129 h 1197902"/>
                <a:gd name="connsiteX5" fmla="*/ 1397418 w 1722801"/>
                <a:gd name="connsiteY5" fmla="*/ 53299 h 1197902"/>
                <a:gd name="connsiteX6" fmla="*/ 1103995 w 1722801"/>
                <a:gd name="connsiteY6" fmla="*/ 253538 h 1197902"/>
                <a:gd name="connsiteX7" fmla="*/ 298769 w 1722801"/>
                <a:gd name="connsiteY7" fmla="*/ 573992 h 1197902"/>
                <a:gd name="connsiteX8" fmla="*/ 25973 w 1722801"/>
                <a:gd name="connsiteY8" fmla="*/ 673223 h 1197902"/>
                <a:gd name="connsiteX9" fmla="*/ 10 w 1722801"/>
                <a:gd name="connsiteY9" fmla="*/ 710568 h 1197902"/>
                <a:gd name="connsiteX10" fmla="*/ 5701 w 1722801"/>
                <a:gd name="connsiteY10" fmla="*/ 756093 h 1197902"/>
                <a:gd name="connsiteX11" fmla="*/ 104220 w 1722801"/>
                <a:gd name="connsiteY11" fmla="*/ 989409 h 1197902"/>
                <a:gd name="connsiteX12" fmla="*/ 228703 w 1722801"/>
                <a:gd name="connsiteY12" fmla="*/ 1184669 h 1197902"/>
                <a:gd name="connsiteX13" fmla="*/ 279207 w 1722801"/>
                <a:gd name="connsiteY13" fmla="*/ 1192494 h 1197902"/>
                <a:gd name="connsiteX14" fmla="*/ 1093680 w 1722801"/>
                <a:gd name="connsiteY14" fmla="*/ 676780 h 1197902"/>
                <a:gd name="connsiteX15" fmla="*/ 1381769 w 1722801"/>
                <a:gd name="connsiteY15" fmla="*/ 539493 h 1197902"/>
                <a:gd name="connsiteX16" fmla="*/ 1595168 w 1722801"/>
                <a:gd name="connsiteY16" fmla="*/ 485076 h 1197902"/>
                <a:gd name="connsiteX17" fmla="*/ 1702935 w 1722801"/>
                <a:gd name="connsiteY17" fmla="*/ 445953 h 1197902"/>
                <a:gd name="connsiteX18" fmla="*/ 1714316 w 1722801"/>
                <a:gd name="connsiteY18" fmla="*/ 332140 h 119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2801" h="1197902">
                  <a:moveTo>
                    <a:pt x="1714316" y="332140"/>
                  </a:moveTo>
                  <a:cubicBezTo>
                    <a:pt x="1705424" y="305465"/>
                    <a:pt x="1694399" y="279502"/>
                    <a:pt x="1684796" y="253183"/>
                  </a:cubicBezTo>
                  <a:cubicBezTo>
                    <a:pt x="1675548" y="230776"/>
                    <a:pt x="1601570" y="95623"/>
                    <a:pt x="1586632" y="72860"/>
                  </a:cubicBezTo>
                  <a:cubicBezTo>
                    <a:pt x="1571694" y="50098"/>
                    <a:pt x="1550710" y="27335"/>
                    <a:pt x="1519767" y="10619"/>
                  </a:cubicBezTo>
                  <a:cubicBezTo>
                    <a:pt x="1498783" y="-762"/>
                    <a:pt x="1479933" y="-5030"/>
                    <a:pt x="1458593" y="8129"/>
                  </a:cubicBezTo>
                  <a:cubicBezTo>
                    <a:pt x="1436897" y="21289"/>
                    <a:pt x="1415557" y="35515"/>
                    <a:pt x="1397418" y="53299"/>
                  </a:cubicBezTo>
                  <a:cubicBezTo>
                    <a:pt x="1311703" y="137591"/>
                    <a:pt x="1212828" y="202322"/>
                    <a:pt x="1103995" y="253538"/>
                  </a:cubicBezTo>
                  <a:cubicBezTo>
                    <a:pt x="842225" y="377310"/>
                    <a:pt x="572986" y="481875"/>
                    <a:pt x="298769" y="573992"/>
                  </a:cubicBezTo>
                  <a:cubicBezTo>
                    <a:pt x="207007" y="604935"/>
                    <a:pt x="114890" y="633744"/>
                    <a:pt x="25973" y="673223"/>
                  </a:cubicBezTo>
                  <a:cubicBezTo>
                    <a:pt x="8902" y="680692"/>
                    <a:pt x="-346" y="691718"/>
                    <a:pt x="10" y="710568"/>
                  </a:cubicBezTo>
                  <a:cubicBezTo>
                    <a:pt x="366" y="725861"/>
                    <a:pt x="1433" y="741155"/>
                    <a:pt x="5701" y="756093"/>
                  </a:cubicBezTo>
                  <a:cubicBezTo>
                    <a:pt x="28819" y="837896"/>
                    <a:pt x="67231" y="913653"/>
                    <a:pt x="104220" y="989409"/>
                  </a:cubicBezTo>
                  <a:cubicBezTo>
                    <a:pt x="105998" y="996523"/>
                    <a:pt x="187445" y="1140211"/>
                    <a:pt x="228703" y="1184669"/>
                  </a:cubicBezTo>
                  <a:cubicBezTo>
                    <a:pt x="235816" y="1193917"/>
                    <a:pt x="255377" y="1204587"/>
                    <a:pt x="279207" y="1192494"/>
                  </a:cubicBezTo>
                  <a:cubicBezTo>
                    <a:pt x="295568" y="1184314"/>
                    <a:pt x="926162" y="776010"/>
                    <a:pt x="1093680" y="676780"/>
                  </a:cubicBezTo>
                  <a:cubicBezTo>
                    <a:pt x="1185442" y="622363"/>
                    <a:pt x="1280760" y="574348"/>
                    <a:pt x="1381769" y="539493"/>
                  </a:cubicBezTo>
                  <a:cubicBezTo>
                    <a:pt x="1451479" y="515308"/>
                    <a:pt x="1523679" y="501792"/>
                    <a:pt x="1595168" y="485076"/>
                  </a:cubicBezTo>
                  <a:cubicBezTo>
                    <a:pt x="1632513" y="476540"/>
                    <a:pt x="1669858" y="466937"/>
                    <a:pt x="1702935" y="445953"/>
                  </a:cubicBezTo>
                  <a:cubicBezTo>
                    <a:pt x="1728898" y="428525"/>
                    <a:pt x="1725697" y="366284"/>
                    <a:pt x="1714316" y="332140"/>
                  </a:cubicBezTo>
                  <a:close/>
                </a:path>
              </a:pathLst>
            </a:custGeom>
            <a:solidFill>
              <a:schemeClr val="accent2">
                <a:lumMod val="75000"/>
              </a:schemeClr>
            </a:solidFill>
            <a:ln w="355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AFA599C-8B2A-4986-8BCC-1D5E7F9C2275}"/>
                </a:ext>
              </a:extLst>
            </p:cNvPr>
            <p:cNvSpPr/>
            <p:nvPr/>
          </p:nvSpPr>
          <p:spPr>
            <a:xfrm>
              <a:off x="8016181" y="4326409"/>
              <a:ext cx="551652" cy="462034"/>
            </a:xfrm>
            <a:custGeom>
              <a:avLst/>
              <a:gdLst>
                <a:gd name="connsiteX0" fmla="*/ 497520 w 551652"/>
                <a:gd name="connsiteY0" fmla="*/ 78883 h 462034"/>
                <a:gd name="connsiteX1" fmla="*/ 329959 w 551652"/>
                <a:gd name="connsiteY1" fmla="*/ 309900 h 462034"/>
                <a:gd name="connsiteX2" fmla="*/ 54132 w 551652"/>
                <a:gd name="connsiteY2" fmla="*/ 383151 h 462034"/>
                <a:gd name="connsiteX3" fmla="*/ 221694 w 551652"/>
                <a:gd name="connsiteY3" fmla="*/ 152134 h 462034"/>
                <a:gd name="connsiteX4" fmla="*/ 497520 w 551652"/>
                <a:gd name="connsiteY4" fmla="*/ 78883 h 46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652" h="462034">
                  <a:moveTo>
                    <a:pt x="497520" y="78883"/>
                  </a:moveTo>
                  <a:cubicBezTo>
                    <a:pt x="527417" y="122449"/>
                    <a:pt x="452397" y="225879"/>
                    <a:pt x="329959" y="309900"/>
                  </a:cubicBezTo>
                  <a:cubicBezTo>
                    <a:pt x="207520" y="393921"/>
                    <a:pt x="84029" y="426717"/>
                    <a:pt x="54132" y="383151"/>
                  </a:cubicBezTo>
                  <a:cubicBezTo>
                    <a:pt x="24236" y="339585"/>
                    <a:pt x="99256" y="236155"/>
                    <a:pt x="221694" y="152134"/>
                  </a:cubicBezTo>
                  <a:cubicBezTo>
                    <a:pt x="344132" y="68113"/>
                    <a:pt x="467624" y="35317"/>
                    <a:pt x="497520" y="78883"/>
                  </a:cubicBezTo>
                  <a:close/>
                </a:path>
              </a:pathLst>
            </a:custGeom>
            <a:solidFill>
              <a:srgbClr val="CCCCCC"/>
            </a:solidFill>
            <a:ln w="355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EBD8467-D052-4637-9312-01EE98172242}"/>
                </a:ext>
              </a:extLst>
            </p:cNvPr>
            <p:cNvSpPr/>
            <p:nvPr/>
          </p:nvSpPr>
          <p:spPr>
            <a:xfrm>
              <a:off x="8135828" y="4432625"/>
              <a:ext cx="295817" cy="261957"/>
            </a:xfrm>
            <a:custGeom>
              <a:avLst/>
              <a:gdLst>
                <a:gd name="connsiteX0" fmla="*/ 257583 w 295817"/>
                <a:gd name="connsiteY0" fmla="*/ 55717 h 261957"/>
                <a:gd name="connsiteX1" fmla="*/ 186143 w 295817"/>
                <a:gd name="connsiteY1" fmla="*/ 186696 h 261957"/>
                <a:gd name="connsiteX2" fmla="*/ 38235 w 295817"/>
                <a:gd name="connsiteY2" fmla="*/ 206241 h 261957"/>
                <a:gd name="connsiteX3" fmla="*/ 109674 w 295817"/>
                <a:gd name="connsiteY3" fmla="*/ 75262 h 261957"/>
                <a:gd name="connsiteX4" fmla="*/ 257583 w 295817"/>
                <a:gd name="connsiteY4" fmla="*/ 55717 h 26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17" h="261957">
                  <a:moveTo>
                    <a:pt x="257583" y="55717"/>
                  </a:moveTo>
                  <a:cubicBezTo>
                    <a:pt x="278699" y="86488"/>
                    <a:pt x="246715" y="145129"/>
                    <a:pt x="186143" y="186696"/>
                  </a:cubicBezTo>
                  <a:cubicBezTo>
                    <a:pt x="125572" y="228262"/>
                    <a:pt x="59351" y="237012"/>
                    <a:pt x="38235" y="206241"/>
                  </a:cubicBezTo>
                  <a:cubicBezTo>
                    <a:pt x="17118" y="175469"/>
                    <a:pt x="49103" y="116828"/>
                    <a:pt x="109674" y="75262"/>
                  </a:cubicBezTo>
                  <a:cubicBezTo>
                    <a:pt x="170245" y="33696"/>
                    <a:pt x="236466" y="24945"/>
                    <a:pt x="257583" y="55717"/>
                  </a:cubicBezTo>
                  <a:close/>
                </a:path>
              </a:pathLst>
            </a:custGeom>
            <a:solidFill>
              <a:srgbClr val="E6E6E6"/>
            </a:solidFill>
            <a:ln w="355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05027AA-5D36-4F1A-A6A3-F4118690A942}"/>
                </a:ext>
              </a:extLst>
            </p:cNvPr>
            <p:cNvSpPr/>
            <p:nvPr/>
          </p:nvSpPr>
          <p:spPr>
            <a:xfrm>
              <a:off x="5078240" y="4400965"/>
              <a:ext cx="1631884" cy="1069984"/>
            </a:xfrm>
            <a:custGeom>
              <a:avLst/>
              <a:gdLst>
                <a:gd name="connsiteX0" fmla="*/ 1631856 w 1631884"/>
                <a:gd name="connsiteY0" fmla="*/ 274066 h 1069984"/>
                <a:gd name="connsiteX1" fmla="*/ 1553610 w 1631884"/>
                <a:gd name="connsiteY1" fmla="*/ 369028 h 1069984"/>
                <a:gd name="connsiteX2" fmla="*/ 1387159 w 1631884"/>
                <a:gd name="connsiteY2" fmla="*/ 405306 h 1069984"/>
                <a:gd name="connsiteX3" fmla="*/ 1218573 w 1631884"/>
                <a:gd name="connsiteY3" fmla="*/ 470393 h 1069984"/>
                <a:gd name="connsiteX4" fmla="*/ 855084 w 1631884"/>
                <a:gd name="connsiteY4" fmla="*/ 682013 h 1069984"/>
                <a:gd name="connsiteX5" fmla="*/ 255788 w 1631884"/>
                <a:gd name="connsiteY5" fmla="*/ 1060441 h 1069984"/>
                <a:gd name="connsiteX6" fmla="*/ 175407 w 1631884"/>
                <a:gd name="connsiteY6" fmla="*/ 1054039 h 1069984"/>
                <a:gd name="connsiteX7" fmla="*/ 103919 w 1631884"/>
                <a:gd name="connsiteY7" fmla="*/ 976148 h 1069984"/>
                <a:gd name="connsiteX8" fmla="*/ 27806 w 1631884"/>
                <a:gd name="connsiteY8" fmla="*/ 825702 h 1069984"/>
                <a:gd name="connsiteX9" fmla="*/ 1132 w 1631884"/>
                <a:gd name="connsiteY9" fmla="*/ 720781 h 1069984"/>
                <a:gd name="connsiteX10" fmla="*/ 64084 w 1631884"/>
                <a:gd name="connsiteY10" fmla="*/ 629375 h 1069984"/>
                <a:gd name="connsiteX11" fmla="*/ 443579 w 1631884"/>
                <a:gd name="connsiteY11" fmla="*/ 509516 h 1069984"/>
                <a:gd name="connsiteX12" fmla="*/ 993437 w 1631884"/>
                <a:gd name="connsiteY12" fmla="*/ 277978 h 1069984"/>
                <a:gd name="connsiteX13" fmla="*/ 1170558 w 1631884"/>
                <a:gd name="connsiteY13" fmla="*/ 191907 h 1069984"/>
                <a:gd name="connsiteX14" fmla="*/ 1310335 w 1631884"/>
                <a:gd name="connsiteY14" fmla="*/ 92321 h 1069984"/>
                <a:gd name="connsiteX15" fmla="*/ 1390360 w 1631884"/>
                <a:gd name="connsiteY15" fmla="*/ 19765 h 1069984"/>
                <a:gd name="connsiteX16" fmla="*/ 1510930 w 1631884"/>
                <a:gd name="connsiteY16" fmla="*/ 29368 h 1069984"/>
                <a:gd name="connsiteX17" fmla="*/ 1608382 w 1631884"/>
                <a:gd name="connsiteY17" fmla="*/ 182304 h 1069984"/>
                <a:gd name="connsiteX18" fmla="*/ 1631856 w 1631884"/>
                <a:gd name="connsiteY18" fmla="*/ 274066 h 106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884" h="1069984">
                  <a:moveTo>
                    <a:pt x="1631856" y="274066"/>
                  </a:moveTo>
                  <a:cubicBezTo>
                    <a:pt x="1631501" y="329549"/>
                    <a:pt x="1608382" y="357291"/>
                    <a:pt x="1553610" y="369028"/>
                  </a:cubicBezTo>
                  <a:cubicBezTo>
                    <a:pt x="1498126" y="380765"/>
                    <a:pt x="1442287" y="391435"/>
                    <a:pt x="1387159" y="405306"/>
                  </a:cubicBezTo>
                  <a:cubicBezTo>
                    <a:pt x="1328474" y="420244"/>
                    <a:pt x="1272990" y="444074"/>
                    <a:pt x="1218573" y="470393"/>
                  </a:cubicBezTo>
                  <a:cubicBezTo>
                    <a:pt x="1091956" y="531923"/>
                    <a:pt x="974231" y="608391"/>
                    <a:pt x="855084" y="682013"/>
                  </a:cubicBezTo>
                  <a:cubicBezTo>
                    <a:pt x="755497" y="743188"/>
                    <a:pt x="293133" y="1038745"/>
                    <a:pt x="255788" y="1060441"/>
                  </a:cubicBezTo>
                  <a:cubicBezTo>
                    <a:pt x="228402" y="1076090"/>
                    <a:pt x="200660" y="1071467"/>
                    <a:pt x="175407" y="1054039"/>
                  </a:cubicBezTo>
                  <a:cubicBezTo>
                    <a:pt x="145887" y="1033410"/>
                    <a:pt x="123836" y="1005669"/>
                    <a:pt x="103919" y="976148"/>
                  </a:cubicBezTo>
                  <a:cubicBezTo>
                    <a:pt x="72265" y="929201"/>
                    <a:pt x="50213" y="877274"/>
                    <a:pt x="27806" y="825702"/>
                  </a:cubicBezTo>
                  <a:cubicBezTo>
                    <a:pt x="13224" y="792270"/>
                    <a:pt x="6111" y="756703"/>
                    <a:pt x="1132" y="720781"/>
                  </a:cubicBezTo>
                  <a:cubicBezTo>
                    <a:pt x="-5626" y="674189"/>
                    <a:pt x="18203" y="643602"/>
                    <a:pt x="64084" y="629375"/>
                  </a:cubicBezTo>
                  <a:cubicBezTo>
                    <a:pt x="191057" y="590607"/>
                    <a:pt x="319096" y="555752"/>
                    <a:pt x="443579" y="509516"/>
                  </a:cubicBezTo>
                  <a:cubicBezTo>
                    <a:pt x="513645" y="483552"/>
                    <a:pt x="953603" y="295761"/>
                    <a:pt x="993437" y="277978"/>
                  </a:cubicBezTo>
                  <a:cubicBezTo>
                    <a:pt x="1053189" y="250947"/>
                    <a:pt x="1111874" y="221783"/>
                    <a:pt x="1170558" y="191907"/>
                  </a:cubicBezTo>
                  <a:cubicBezTo>
                    <a:pt x="1222486" y="165588"/>
                    <a:pt x="1267655" y="131088"/>
                    <a:pt x="1310335" y="92321"/>
                  </a:cubicBezTo>
                  <a:cubicBezTo>
                    <a:pt x="1337010" y="68136"/>
                    <a:pt x="1363329" y="43595"/>
                    <a:pt x="1390360" y="19765"/>
                  </a:cubicBezTo>
                  <a:cubicBezTo>
                    <a:pt x="1424148" y="-10111"/>
                    <a:pt x="1473585" y="-5487"/>
                    <a:pt x="1510930" y="29368"/>
                  </a:cubicBezTo>
                  <a:cubicBezTo>
                    <a:pt x="1556811" y="72048"/>
                    <a:pt x="1585620" y="125042"/>
                    <a:pt x="1608382" y="182304"/>
                  </a:cubicBezTo>
                  <a:cubicBezTo>
                    <a:pt x="1619764" y="211469"/>
                    <a:pt x="1632567" y="240989"/>
                    <a:pt x="1631856" y="274066"/>
                  </a:cubicBezTo>
                  <a:close/>
                </a:path>
              </a:pathLst>
            </a:custGeom>
            <a:solidFill>
              <a:schemeClr val="bg1">
                <a:alpha val="20000"/>
              </a:schemeClr>
            </a:solidFill>
            <a:ln w="355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2A636BAF-7FB0-4E06-837C-12A075C57940}"/>
                </a:ext>
              </a:extLst>
            </p:cNvPr>
            <p:cNvSpPr/>
            <p:nvPr/>
          </p:nvSpPr>
          <p:spPr>
            <a:xfrm>
              <a:off x="8125643" y="4571177"/>
              <a:ext cx="172988" cy="163250"/>
            </a:xfrm>
            <a:custGeom>
              <a:avLst/>
              <a:gdLst>
                <a:gd name="connsiteX0" fmla="*/ 142977 w 172988"/>
                <a:gd name="connsiteY0" fmla="*/ 0 h 163250"/>
                <a:gd name="connsiteX1" fmla="*/ 170364 w 172988"/>
                <a:gd name="connsiteY1" fmla="*/ 33788 h 163250"/>
                <a:gd name="connsiteX2" fmla="*/ 158982 w 172988"/>
                <a:gd name="connsiteY2" fmla="*/ 69710 h 163250"/>
                <a:gd name="connsiteX3" fmla="*/ 88205 w 172988"/>
                <a:gd name="connsiteY3" fmla="*/ 119148 h 163250"/>
                <a:gd name="connsiteX4" fmla="*/ 17783 w 172988"/>
                <a:gd name="connsiteY4" fmla="*/ 159693 h 163250"/>
                <a:gd name="connsiteX5" fmla="*/ 0 w 172988"/>
                <a:gd name="connsiteY5" fmla="*/ 163250 h 163250"/>
                <a:gd name="connsiteX6" fmla="*/ 72556 w 172988"/>
                <a:gd name="connsiteY6" fmla="*/ 119859 h 163250"/>
                <a:gd name="connsiteX7" fmla="*/ 152936 w 172988"/>
                <a:gd name="connsiteY7" fmla="*/ 62597 h 163250"/>
                <a:gd name="connsiteX8" fmla="*/ 154359 w 172988"/>
                <a:gd name="connsiteY8" fmla="*/ 27030 h 163250"/>
                <a:gd name="connsiteX9" fmla="*/ 137998 w 172988"/>
                <a:gd name="connsiteY9" fmla="*/ 6046 h 163250"/>
                <a:gd name="connsiteX10" fmla="*/ 142977 w 172988"/>
                <a:gd name="connsiteY10" fmla="*/ 0 h 16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988" h="163250">
                  <a:moveTo>
                    <a:pt x="142977" y="0"/>
                  </a:moveTo>
                  <a:cubicBezTo>
                    <a:pt x="155426" y="8536"/>
                    <a:pt x="163962" y="20984"/>
                    <a:pt x="170364" y="33788"/>
                  </a:cubicBezTo>
                  <a:cubicBezTo>
                    <a:pt x="177477" y="48015"/>
                    <a:pt x="168941" y="60463"/>
                    <a:pt x="158982" y="69710"/>
                  </a:cubicBezTo>
                  <a:cubicBezTo>
                    <a:pt x="137642" y="88916"/>
                    <a:pt x="112746" y="103854"/>
                    <a:pt x="88205" y="119148"/>
                  </a:cubicBezTo>
                  <a:cubicBezTo>
                    <a:pt x="65087" y="133374"/>
                    <a:pt x="41257" y="146178"/>
                    <a:pt x="17783" y="159693"/>
                  </a:cubicBezTo>
                  <a:cubicBezTo>
                    <a:pt x="11737" y="160760"/>
                    <a:pt x="6046" y="162183"/>
                    <a:pt x="0" y="163250"/>
                  </a:cubicBezTo>
                  <a:cubicBezTo>
                    <a:pt x="24185" y="149024"/>
                    <a:pt x="48726" y="135153"/>
                    <a:pt x="72556" y="119859"/>
                  </a:cubicBezTo>
                  <a:cubicBezTo>
                    <a:pt x="100298" y="102076"/>
                    <a:pt x="129818" y="87138"/>
                    <a:pt x="152936" y="62597"/>
                  </a:cubicBezTo>
                  <a:cubicBezTo>
                    <a:pt x="163962" y="50860"/>
                    <a:pt x="166451" y="39834"/>
                    <a:pt x="154359" y="27030"/>
                  </a:cubicBezTo>
                  <a:cubicBezTo>
                    <a:pt x="148312" y="20629"/>
                    <a:pt x="143333" y="13159"/>
                    <a:pt x="137998" y="6046"/>
                  </a:cubicBezTo>
                  <a:cubicBezTo>
                    <a:pt x="137642" y="2489"/>
                    <a:pt x="139777" y="1067"/>
                    <a:pt x="142977" y="0"/>
                  </a:cubicBezTo>
                  <a:close/>
                </a:path>
              </a:pathLst>
            </a:custGeom>
            <a:solidFill>
              <a:srgbClr val="898989"/>
            </a:solidFill>
            <a:ln w="355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01C1167-2E86-400A-A03B-3E7F499E227B}"/>
                </a:ext>
              </a:extLst>
            </p:cNvPr>
            <p:cNvSpPr/>
            <p:nvPr/>
          </p:nvSpPr>
          <p:spPr>
            <a:xfrm>
              <a:off x="8288182" y="4599986"/>
              <a:ext cx="4623" cy="7113"/>
            </a:xfrm>
            <a:custGeom>
              <a:avLst/>
              <a:gdLst>
                <a:gd name="connsiteX0" fmla="*/ 4268 w 4623"/>
                <a:gd name="connsiteY0" fmla="*/ 6402 h 7113"/>
                <a:gd name="connsiteX1" fmla="*/ 4624 w 4623"/>
                <a:gd name="connsiteY1" fmla="*/ 7113 h 7113"/>
                <a:gd name="connsiteX2" fmla="*/ 0 w 4623"/>
                <a:gd name="connsiteY2" fmla="*/ 0 h 7113"/>
                <a:gd name="connsiteX3" fmla="*/ 4268 w 4623"/>
                <a:gd name="connsiteY3" fmla="*/ 6402 h 7113"/>
              </a:gdLst>
              <a:ahLst/>
              <a:cxnLst>
                <a:cxn ang="0">
                  <a:pos x="connsiteX0" y="connsiteY0"/>
                </a:cxn>
                <a:cxn ang="0">
                  <a:pos x="connsiteX1" y="connsiteY1"/>
                </a:cxn>
                <a:cxn ang="0">
                  <a:pos x="connsiteX2" y="connsiteY2"/>
                </a:cxn>
                <a:cxn ang="0">
                  <a:pos x="connsiteX3" y="connsiteY3"/>
                </a:cxn>
              </a:cxnLst>
              <a:rect l="l" t="t" r="r" b="b"/>
              <a:pathLst>
                <a:path w="4623" h="7113">
                  <a:moveTo>
                    <a:pt x="4268" y="6402"/>
                  </a:moveTo>
                  <a:cubicBezTo>
                    <a:pt x="4268" y="6758"/>
                    <a:pt x="4624" y="6758"/>
                    <a:pt x="4624" y="7113"/>
                  </a:cubicBezTo>
                  <a:cubicBezTo>
                    <a:pt x="3557" y="4624"/>
                    <a:pt x="2134" y="2490"/>
                    <a:pt x="0" y="0"/>
                  </a:cubicBezTo>
                  <a:cubicBezTo>
                    <a:pt x="1423" y="2134"/>
                    <a:pt x="2845" y="4268"/>
                    <a:pt x="4268" y="6402"/>
                  </a:cubicBezTo>
                  <a:close/>
                </a:path>
              </a:pathLst>
            </a:custGeom>
            <a:noFill/>
            <a:ln w="355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89FEFD2-CE0D-48B3-BE67-EC74EE1796EF}"/>
                </a:ext>
              </a:extLst>
            </p:cNvPr>
            <p:cNvSpPr/>
            <p:nvPr/>
          </p:nvSpPr>
          <p:spPr>
            <a:xfrm>
              <a:off x="8142359" y="4728025"/>
              <a:ext cx="711" cy="711"/>
            </a:xfrm>
            <a:custGeom>
              <a:avLst/>
              <a:gdLst>
                <a:gd name="connsiteX0" fmla="*/ 711 w 711"/>
                <a:gd name="connsiteY0" fmla="*/ 711 h 711"/>
                <a:gd name="connsiteX1" fmla="*/ 711 w 711"/>
                <a:gd name="connsiteY1" fmla="*/ 0 h 711"/>
                <a:gd name="connsiteX2" fmla="*/ 0 w 711"/>
                <a:gd name="connsiteY2" fmla="*/ 0 h 711"/>
                <a:gd name="connsiteX3" fmla="*/ 711 w 711"/>
                <a:gd name="connsiteY3" fmla="*/ 711 h 711"/>
              </a:gdLst>
              <a:ahLst/>
              <a:cxnLst>
                <a:cxn ang="0">
                  <a:pos x="connsiteX0" y="connsiteY0"/>
                </a:cxn>
                <a:cxn ang="0">
                  <a:pos x="connsiteX1" y="connsiteY1"/>
                </a:cxn>
                <a:cxn ang="0">
                  <a:pos x="connsiteX2" y="connsiteY2"/>
                </a:cxn>
                <a:cxn ang="0">
                  <a:pos x="connsiteX3" y="connsiteY3"/>
                </a:cxn>
              </a:cxnLst>
              <a:rect l="l" t="t" r="r" b="b"/>
              <a:pathLst>
                <a:path w="711" h="711">
                  <a:moveTo>
                    <a:pt x="711" y="711"/>
                  </a:moveTo>
                  <a:cubicBezTo>
                    <a:pt x="711" y="356"/>
                    <a:pt x="711" y="356"/>
                    <a:pt x="711" y="0"/>
                  </a:cubicBezTo>
                  <a:cubicBezTo>
                    <a:pt x="356" y="0"/>
                    <a:pt x="0" y="0"/>
                    <a:pt x="0" y="0"/>
                  </a:cubicBezTo>
                  <a:cubicBezTo>
                    <a:pt x="356" y="356"/>
                    <a:pt x="711" y="356"/>
                    <a:pt x="711" y="711"/>
                  </a:cubicBezTo>
                  <a:close/>
                </a:path>
              </a:pathLst>
            </a:custGeom>
            <a:noFill/>
            <a:ln w="355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6DE8253-139A-4CE5-939A-B86C90A96782}"/>
                </a:ext>
              </a:extLst>
            </p:cNvPr>
            <p:cNvSpPr/>
            <p:nvPr/>
          </p:nvSpPr>
          <p:spPr>
            <a:xfrm>
              <a:off x="6658169" y="4414592"/>
              <a:ext cx="1724818" cy="513675"/>
            </a:xfrm>
            <a:custGeom>
              <a:avLst/>
              <a:gdLst>
                <a:gd name="connsiteX0" fmla="*/ 1309915 w 1724818"/>
                <a:gd name="connsiteY0" fmla="*/ 392746 h 513675"/>
                <a:gd name="connsiteX1" fmla="*/ 1183298 w 1724818"/>
                <a:gd name="connsiteY1" fmla="*/ 429735 h 513675"/>
                <a:gd name="connsiteX2" fmla="*/ 1090114 w 1724818"/>
                <a:gd name="connsiteY2" fmla="*/ 395947 h 513675"/>
                <a:gd name="connsiteX3" fmla="*/ 474102 w 1724818"/>
                <a:gd name="connsiteY3" fmla="*/ 61978 h 513675"/>
                <a:gd name="connsiteX4" fmla="*/ 176766 w 1724818"/>
                <a:gd name="connsiteY4" fmla="*/ 6494 h 513675"/>
                <a:gd name="connsiteX5" fmla="*/ 0 w 1724818"/>
                <a:gd name="connsiteY5" fmla="*/ 75849 h 513675"/>
                <a:gd name="connsiteX6" fmla="*/ 38412 w 1724818"/>
                <a:gd name="connsiteY6" fmla="*/ 151250 h 513675"/>
                <a:gd name="connsiteX7" fmla="*/ 55484 w 1724818"/>
                <a:gd name="connsiteY7" fmla="*/ 146982 h 513675"/>
                <a:gd name="connsiteX8" fmla="*/ 140488 w 1724818"/>
                <a:gd name="connsiteY8" fmla="*/ 103946 h 513675"/>
                <a:gd name="connsiteX9" fmla="*/ 295913 w 1724818"/>
                <a:gd name="connsiteY9" fmla="*/ 97188 h 513675"/>
                <a:gd name="connsiteX10" fmla="*/ 435334 w 1724818"/>
                <a:gd name="connsiteY10" fmla="*/ 154095 h 513675"/>
                <a:gd name="connsiteX11" fmla="*/ 1091536 w 1724818"/>
                <a:gd name="connsiteY11" fmla="*/ 493755 h 513675"/>
                <a:gd name="connsiteX12" fmla="*/ 1326631 w 1724818"/>
                <a:gd name="connsiteY12" fmla="*/ 483085 h 513675"/>
                <a:gd name="connsiteX13" fmla="*/ 1659533 w 1724818"/>
                <a:gd name="connsiteY13" fmla="*/ 293871 h 513675"/>
                <a:gd name="connsiteX14" fmla="*/ 1721419 w 1724818"/>
                <a:gd name="connsiteY14" fmla="*/ 223450 h 513675"/>
                <a:gd name="connsiteX15" fmla="*/ 1712172 w 1724818"/>
                <a:gd name="connsiteY15" fmla="*/ 153028 h 513675"/>
                <a:gd name="connsiteX16" fmla="*/ 1691543 w 1724818"/>
                <a:gd name="connsiteY16" fmla="*/ 122441 h 513675"/>
                <a:gd name="connsiteX17" fmla="*/ 1662735 w 1724818"/>
                <a:gd name="connsiteY17" fmla="*/ 113905 h 513675"/>
                <a:gd name="connsiteX18" fmla="*/ 1609740 w 1724818"/>
                <a:gd name="connsiteY18" fmla="*/ 153739 h 513675"/>
                <a:gd name="connsiteX19" fmla="*/ 1616142 w 1724818"/>
                <a:gd name="connsiteY19" fmla="*/ 183259 h 513675"/>
                <a:gd name="connsiteX20" fmla="*/ 1621833 w 1724818"/>
                <a:gd name="connsiteY20" fmla="*/ 219182 h 51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4818" h="513675">
                  <a:moveTo>
                    <a:pt x="1309915" y="392746"/>
                  </a:moveTo>
                  <a:cubicBezTo>
                    <a:pt x="1271147" y="411952"/>
                    <a:pt x="1220643" y="432581"/>
                    <a:pt x="1183298" y="429735"/>
                  </a:cubicBezTo>
                  <a:cubicBezTo>
                    <a:pt x="1160891" y="428313"/>
                    <a:pt x="1103629" y="403416"/>
                    <a:pt x="1090114" y="395947"/>
                  </a:cubicBezTo>
                  <a:cubicBezTo>
                    <a:pt x="1026094" y="368916"/>
                    <a:pt x="502199" y="74070"/>
                    <a:pt x="474102" y="61978"/>
                  </a:cubicBezTo>
                  <a:cubicBezTo>
                    <a:pt x="326145" y="-619"/>
                    <a:pt x="278842" y="-8444"/>
                    <a:pt x="176766" y="6494"/>
                  </a:cubicBezTo>
                  <a:cubicBezTo>
                    <a:pt x="119859" y="13607"/>
                    <a:pt x="10314" y="68024"/>
                    <a:pt x="0" y="75849"/>
                  </a:cubicBezTo>
                  <a:cubicBezTo>
                    <a:pt x="1423" y="77982"/>
                    <a:pt x="35922" y="146270"/>
                    <a:pt x="38412" y="151250"/>
                  </a:cubicBezTo>
                  <a:cubicBezTo>
                    <a:pt x="41257" y="156940"/>
                    <a:pt x="49437" y="149827"/>
                    <a:pt x="55484" y="146982"/>
                  </a:cubicBezTo>
                  <a:cubicBezTo>
                    <a:pt x="75401" y="136312"/>
                    <a:pt x="119504" y="112838"/>
                    <a:pt x="140488" y="103946"/>
                  </a:cubicBezTo>
                  <a:cubicBezTo>
                    <a:pt x="167163" y="92565"/>
                    <a:pt x="205219" y="76204"/>
                    <a:pt x="295913" y="97188"/>
                  </a:cubicBezTo>
                  <a:cubicBezTo>
                    <a:pt x="344995" y="108570"/>
                    <a:pt x="390165" y="131688"/>
                    <a:pt x="435334" y="154095"/>
                  </a:cubicBezTo>
                  <a:cubicBezTo>
                    <a:pt x="497220" y="185038"/>
                    <a:pt x="1007244" y="456054"/>
                    <a:pt x="1091536" y="493755"/>
                  </a:cubicBezTo>
                  <a:cubicBezTo>
                    <a:pt x="1123902" y="508693"/>
                    <a:pt x="1204282" y="534657"/>
                    <a:pt x="1326631" y="483085"/>
                  </a:cubicBezTo>
                  <a:cubicBezTo>
                    <a:pt x="1345837" y="472415"/>
                    <a:pt x="1551056" y="357891"/>
                    <a:pt x="1659533" y="293871"/>
                  </a:cubicBezTo>
                  <a:cubicBezTo>
                    <a:pt x="1687276" y="277511"/>
                    <a:pt x="1710749" y="255815"/>
                    <a:pt x="1721419" y="223450"/>
                  </a:cubicBezTo>
                  <a:cubicBezTo>
                    <a:pt x="1723909" y="213847"/>
                    <a:pt x="1731022" y="181837"/>
                    <a:pt x="1712172" y="153028"/>
                  </a:cubicBezTo>
                  <a:cubicBezTo>
                    <a:pt x="1705414" y="142714"/>
                    <a:pt x="1698301" y="132755"/>
                    <a:pt x="1691543" y="122441"/>
                  </a:cubicBezTo>
                  <a:cubicBezTo>
                    <a:pt x="1684074" y="110704"/>
                    <a:pt x="1674827" y="108925"/>
                    <a:pt x="1662735" y="113905"/>
                  </a:cubicBezTo>
                  <a:cubicBezTo>
                    <a:pt x="1651353" y="118528"/>
                    <a:pt x="1614720" y="146626"/>
                    <a:pt x="1609740" y="153739"/>
                  </a:cubicBezTo>
                  <a:cubicBezTo>
                    <a:pt x="1600849" y="164765"/>
                    <a:pt x="1612586" y="176857"/>
                    <a:pt x="1616142" y="183259"/>
                  </a:cubicBezTo>
                  <a:cubicBezTo>
                    <a:pt x="1621122" y="192507"/>
                    <a:pt x="1639616" y="209934"/>
                    <a:pt x="1621833" y="219182"/>
                  </a:cubicBezTo>
                </a:path>
              </a:pathLst>
            </a:custGeom>
            <a:solidFill>
              <a:srgbClr val="AFAFAF"/>
            </a:solidFill>
            <a:ln w="355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0BAAA92-A058-432B-9898-8DE70F8ECE9B}"/>
                </a:ext>
              </a:extLst>
            </p:cNvPr>
            <p:cNvSpPr/>
            <p:nvPr/>
          </p:nvSpPr>
          <p:spPr>
            <a:xfrm>
              <a:off x="6664958" y="4436917"/>
              <a:ext cx="1674024" cy="459208"/>
            </a:xfrm>
            <a:custGeom>
              <a:avLst/>
              <a:gdLst>
                <a:gd name="connsiteX0" fmla="*/ 1638873 w 1674024"/>
                <a:gd name="connsiteY0" fmla="*/ 101538 h 459208"/>
                <a:gd name="connsiteX1" fmla="*/ 1668749 w 1674024"/>
                <a:gd name="connsiteY1" fmla="*/ 152754 h 459208"/>
                <a:gd name="connsiteX2" fmla="*/ 1662347 w 1674024"/>
                <a:gd name="connsiteY2" fmla="*/ 208238 h 459208"/>
                <a:gd name="connsiteX3" fmla="*/ 1589080 w 1674024"/>
                <a:gd name="connsiteY3" fmla="*/ 267278 h 459208"/>
                <a:gd name="connsiteX4" fmla="*/ 1276451 w 1674024"/>
                <a:gd name="connsiteY4" fmla="*/ 443332 h 459208"/>
                <a:gd name="connsiteX5" fmla="*/ 978048 w 1674024"/>
                <a:gd name="connsiteY5" fmla="*/ 389271 h 459208"/>
                <a:gd name="connsiteX6" fmla="*/ 514260 w 1674024"/>
                <a:gd name="connsiteY6" fmla="*/ 123945 h 459208"/>
                <a:gd name="connsiteX7" fmla="*/ 325758 w 1674024"/>
                <a:gd name="connsiteY7" fmla="*/ 47833 h 459208"/>
                <a:gd name="connsiteX8" fmla="*/ 231862 w 1674024"/>
                <a:gd name="connsiteY8" fmla="*/ 33250 h 459208"/>
                <a:gd name="connsiteX9" fmla="*/ 127652 w 1674024"/>
                <a:gd name="connsiteY9" fmla="*/ 46410 h 459208"/>
                <a:gd name="connsiteX10" fmla="*/ 27710 w 1674024"/>
                <a:gd name="connsiteY10" fmla="*/ 89446 h 459208"/>
                <a:gd name="connsiteX11" fmla="*/ 12417 w 1674024"/>
                <a:gd name="connsiteY11" fmla="*/ 91580 h 459208"/>
                <a:gd name="connsiteX12" fmla="*/ 1747 w 1674024"/>
                <a:gd name="connsiteY12" fmla="*/ 70595 h 459208"/>
                <a:gd name="connsiteX13" fmla="*/ 6015 w 1674024"/>
                <a:gd name="connsiteY13" fmla="*/ 59925 h 459208"/>
                <a:gd name="connsiteX14" fmla="*/ 165353 w 1674024"/>
                <a:gd name="connsiteY14" fmla="*/ 4086 h 459208"/>
                <a:gd name="connsiteX15" fmla="*/ 314376 w 1674024"/>
                <a:gd name="connsiteY15" fmla="*/ 12266 h 459208"/>
                <a:gd name="connsiteX16" fmla="*/ 546981 w 1674024"/>
                <a:gd name="connsiteY16" fmla="*/ 112920 h 459208"/>
                <a:gd name="connsiteX17" fmla="*/ 1063051 w 1674024"/>
                <a:gd name="connsiteY17" fmla="*/ 396740 h 459208"/>
                <a:gd name="connsiteX18" fmla="*/ 1191091 w 1674024"/>
                <a:gd name="connsiteY18" fmla="*/ 430528 h 459208"/>
                <a:gd name="connsiteX19" fmla="*/ 1309527 w 1674024"/>
                <a:gd name="connsiteY19" fmla="*/ 396740 h 459208"/>
                <a:gd name="connsiteX20" fmla="*/ 1569163 w 1674024"/>
                <a:gd name="connsiteY20" fmla="*/ 246650 h 459208"/>
                <a:gd name="connsiteX21" fmla="*/ 1638162 w 1674024"/>
                <a:gd name="connsiteY21" fmla="*/ 194723 h 459208"/>
                <a:gd name="connsiteX22" fmla="*/ 1629982 w 1674024"/>
                <a:gd name="connsiteY22" fmla="*/ 145285 h 459208"/>
                <a:gd name="connsiteX23" fmla="*/ 1613977 w 1674024"/>
                <a:gd name="connsiteY23" fmla="*/ 122167 h 459208"/>
                <a:gd name="connsiteX24" fmla="*/ 1638873 w 1674024"/>
                <a:gd name="connsiteY24" fmla="*/ 101538 h 45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024" h="459208">
                  <a:moveTo>
                    <a:pt x="1638873" y="101538"/>
                  </a:moveTo>
                  <a:cubicBezTo>
                    <a:pt x="1650610" y="116476"/>
                    <a:pt x="1660569" y="134971"/>
                    <a:pt x="1668749" y="152754"/>
                  </a:cubicBezTo>
                  <a:cubicBezTo>
                    <a:pt x="1677641" y="171960"/>
                    <a:pt x="1675151" y="190455"/>
                    <a:pt x="1662347" y="208238"/>
                  </a:cubicBezTo>
                  <a:cubicBezTo>
                    <a:pt x="1644920" y="233134"/>
                    <a:pt x="1613621" y="250562"/>
                    <a:pt x="1589080" y="267278"/>
                  </a:cubicBezTo>
                  <a:cubicBezTo>
                    <a:pt x="1545333" y="296798"/>
                    <a:pt x="1315929" y="432307"/>
                    <a:pt x="1276451" y="443332"/>
                  </a:cubicBezTo>
                  <a:cubicBezTo>
                    <a:pt x="1140586" y="484945"/>
                    <a:pt x="1075500" y="436930"/>
                    <a:pt x="978048" y="389271"/>
                  </a:cubicBezTo>
                  <a:cubicBezTo>
                    <a:pt x="934656" y="366509"/>
                    <a:pt x="556940" y="147775"/>
                    <a:pt x="514260" y="123945"/>
                  </a:cubicBezTo>
                  <a:cubicBezTo>
                    <a:pt x="453797" y="93002"/>
                    <a:pt x="390844" y="67750"/>
                    <a:pt x="325758" y="47833"/>
                  </a:cubicBezTo>
                  <a:cubicBezTo>
                    <a:pt x="295526" y="38585"/>
                    <a:pt x="263161" y="32184"/>
                    <a:pt x="231862" y="33250"/>
                  </a:cubicBezTo>
                  <a:cubicBezTo>
                    <a:pt x="197363" y="34317"/>
                    <a:pt x="162152" y="33606"/>
                    <a:pt x="127652" y="46410"/>
                  </a:cubicBezTo>
                  <a:cubicBezTo>
                    <a:pt x="93508" y="58858"/>
                    <a:pt x="59009" y="70240"/>
                    <a:pt x="27710" y="89446"/>
                  </a:cubicBezTo>
                  <a:cubicBezTo>
                    <a:pt x="22731" y="92291"/>
                    <a:pt x="17752" y="93002"/>
                    <a:pt x="12417" y="91580"/>
                  </a:cubicBezTo>
                  <a:cubicBezTo>
                    <a:pt x="8860" y="84466"/>
                    <a:pt x="5303" y="77709"/>
                    <a:pt x="1747" y="70595"/>
                  </a:cubicBezTo>
                  <a:cubicBezTo>
                    <a:pt x="-2166" y="64905"/>
                    <a:pt x="1035" y="62059"/>
                    <a:pt x="6015" y="59925"/>
                  </a:cubicBezTo>
                  <a:cubicBezTo>
                    <a:pt x="56875" y="34673"/>
                    <a:pt x="108802" y="11199"/>
                    <a:pt x="165353" y="4086"/>
                  </a:cubicBezTo>
                  <a:cubicBezTo>
                    <a:pt x="214790" y="-2316"/>
                    <a:pt x="264583" y="-2316"/>
                    <a:pt x="314376" y="12266"/>
                  </a:cubicBezTo>
                  <a:cubicBezTo>
                    <a:pt x="396535" y="36096"/>
                    <a:pt x="471936" y="73796"/>
                    <a:pt x="546981" y="112920"/>
                  </a:cubicBezTo>
                  <a:cubicBezTo>
                    <a:pt x="611001" y="145996"/>
                    <a:pt x="1005434" y="370777"/>
                    <a:pt x="1063051" y="396740"/>
                  </a:cubicBezTo>
                  <a:cubicBezTo>
                    <a:pt x="1101108" y="413812"/>
                    <a:pt x="1148767" y="430884"/>
                    <a:pt x="1191091" y="430528"/>
                  </a:cubicBezTo>
                  <a:cubicBezTo>
                    <a:pt x="1233059" y="430173"/>
                    <a:pt x="1271471" y="413457"/>
                    <a:pt x="1309527" y="396740"/>
                  </a:cubicBezTo>
                  <a:cubicBezTo>
                    <a:pt x="1362877" y="372911"/>
                    <a:pt x="1534308" y="269412"/>
                    <a:pt x="1569163" y="246650"/>
                  </a:cubicBezTo>
                  <a:cubicBezTo>
                    <a:pt x="1591926" y="231712"/>
                    <a:pt x="1622513" y="219619"/>
                    <a:pt x="1638162" y="194723"/>
                  </a:cubicBezTo>
                  <a:cubicBezTo>
                    <a:pt x="1649543" y="176583"/>
                    <a:pt x="1641007" y="160579"/>
                    <a:pt x="1629982" y="145285"/>
                  </a:cubicBezTo>
                  <a:cubicBezTo>
                    <a:pt x="1624647" y="137460"/>
                    <a:pt x="1618600" y="130347"/>
                    <a:pt x="1613977" y="122167"/>
                  </a:cubicBezTo>
                  <a:cubicBezTo>
                    <a:pt x="1614332" y="118255"/>
                    <a:pt x="1631760" y="103672"/>
                    <a:pt x="1638873" y="101538"/>
                  </a:cubicBezTo>
                  <a:close/>
                </a:path>
              </a:pathLst>
            </a:custGeom>
            <a:solidFill>
              <a:srgbClr val="EFEFEF"/>
            </a:solidFill>
            <a:ln w="3550" cap="flat">
              <a:noFill/>
              <a:prstDash val="solid"/>
              <a:miter/>
            </a:ln>
          </p:spPr>
          <p:txBody>
            <a:bodyPr rtlCol="0" anchor="ctr"/>
            <a:lstStyle/>
            <a:p>
              <a:endParaRPr lang="en-US"/>
            </a:p>
          </p:txBody>
        </p:sp>
      </p:grpSp>
      <p:pic>
        <p:nvPicPr>
          <p:cNvPr id="72" name="תמונה 71" descr="תמונה שמכילה שולחן, פרח, עוגה, מקושט&#10;&#10;התיאור נוצר באופן אוטומטי">
            <a:hlinkClick r:id="rId2"/>
            <a:extLst>
              <a:ext uri="{FF2B5EF4-FFF2-40B4-BE49-F238E27FC236}">
                <a16:creationId xmlns:a16="http://schemas.microsoft.com/office/drawing/2014/main" id="{DAFF7E9A-91B5-415C-99F1-B2390C7DC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74" name="תיבת טקסט 73">
            <a:extLst>
              <a:ext uri="{FF2B5EF4-FFF2-40B4-BE49-F238E27FC236}">
                <a16:creationId xmlns:a16="http://schemas.microsoft.com/office/drawing/2014/main" id="{E7C0520A-10B3-40B3-9BB2-7CBE9AEBE4D2}"/>
              </a:ext>
            </a:extLst>
          </p:cNvPr>
          <p:cNvSpPr txBox="1"/>
          <p:nvPr/>
        </p:nvSpPr>
        <p:spPr>
          <a:xfrm>
            <a:off x="188131" y="5807185"/>
            <a:ext cx="1590675" cy="369332"/>
          </a:xfrm>
          <a:prstGeom prst="rect">
            <a:avLst/>
          </a:prstGeom>
          <a:noFill/>
        </p:spPr>
        <p:txBody>
          <a:bodyPr wrap="square" rtlCol="1">
            <a:spAutoFit/>
          </a:bodyPr>
          <a:lstStyle/>
          <a:p>
            <a:pPr algn="ctr" rtl="1"/>
            <a:r>
              <a:rPr lang="he-IL" b="1" dirty="0"/>
              <a:t>כרונולוגי</a:t>
            </a:r>
          </a:p>
        </p:txBody>
      </p:sp>
      <p:pic>
        <p:nvPicPr>
          <p:cNvPr id="75" name="תמונה 74">
            <a:extLst>
              <a:ext uri="{FF2B5EF4-FFF2-40B4-BE49-F238E27FC236}">
                <a16:creationId xmlns:a16="http://schemas.microsoft.com/office/drawing/2014/main" id="{3A270401-C779-40D5-895A-92BDBF83F0B1}"/>
              </a:ext>
            </a:extLst>
          </p:cNvPr>
          <p:cNvPicPr>
            <a:picLocks noChangeAspect="1"/>
          </p:cNvPicPr>
          <p:nvPr/>
        </p:nvPicPr>
        <p:blipFill>
          <a:blip r:embed="rId4"/>
          <a:stretch>
            <a:fillRect/>
          </a:stretch>
        </p:blipFill>
        <p:spPr>
          <a:xfrm>
            <a:off x="29330" y="6176517"/>
            <a:ext cx="1908275" cy="547744"/>
          </a:xfrm>
          <a:prstGeom prst="rect">
            <a:avLst/>
          </a:prstGeom>
        </p:spPr>
      </p:pic>
      <p:sp>
        <p:nvSpPr>
          <p:cNvPr id="28" name="Oval 15">
            <a:extLst>
              <a:ext uri="{FF2B5EF4-FFF2-40B4-BE49-F238E27FC236}">
                <a16:creationId xmlns:a16="http://schemas.microsoft.com/office/drawing/2014/main" id="{77A27629-C19E-4D3C-886C-862CC8974F0D}"/>
              </a:ext>
            </a:extLst>
          </p:cNvPr>
          <p:cNvSpPr/>
          <p:nvPr/>
        </p:nvSpPr>
        <p:spPr>
          <a:xfrm>
            <a:off x="7759125" y="3473615"/>
            <a:ext cx="886418" cy="886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תיבת טקסט 28">
            <a:extLst>
              <a:ext uri="{FF2B5EF4-FFF2-40B4-BE49-F238E27FC236}">
                <a16:creationId xmlns:a16="http://schemas.microsoft.com/office/drawing/2014/main" id="{AFBE8FA8-96B0-41B9-9C13-9544DC48284D}"/>
              </a:ext>
            </a:extLst>
          </p:cNvPr>
          <p:cNvSpPr txBox="1"/>
          <p:nvPr/>
        </p:nvSpPr>
        <p:spPr>
          <a:xfrm>
            <a:off x="2244011" y="715206"/>
            <a:ext cx="6724650" cy="1200329"/>
          </a:xfrm>
          <a:prstGeom prst="rect">
            <a:avLst/>
          </a:prstGeom>
          <a:noFill/>
        </p:spPr>
        <p:txBody>
          <a:bodyPr wrap="square" rtlCol="1">
            <a:spAutoFit/>
          </a:bodyPr>
          <a:lstStyle/>
          <a:p>
            <a:pPr algn="ctr" rtl="1"/>
            <a:r>
              <a:rPr lang="he-IL" sz="3600" b="1" dirty="0"/>
              <a:t>האם ניתן לסדר את </a:t>
            </a:r>
            <a:r>
              <a:rPr lang="he-IL" sz="3600" b="1" dirty="0" err="1"/>
              <a:t>הלו"ז</a:t>
            </a:r>
            <a:r>
              <a:rPr lang="he-IL" sz="3600" b="1" dirty="0"/>
              <a:t> שלך בציר זמן?</a:t>
            </a:r>
          </a:p>
        </p:txBody>
      </p:sp>
      <p:sp>
        <p:nvSpPr>
          <p:cNvPr id="30" name="תיבת טקסט 29">
            <a:extLst>
              <a:ext uri="{FF2B5EF4-FFF2-40B4-BE49-F238E27FC236}">
                <a16:creationId xmlns:a16="http://schemas.microsoft.com/office/drawing/2014/main" id="{2542F8AB-8840-48C8-8142-5ABCFC6EF6B8}"/>
              </a:ext>
            </a:extLst>
          </p:cNvPr>
          <p:cNvSpPr txBox="1"/>
          <p:nvPr/>
        </p:nvSpPr>
        <p:spPr>
          <a:xfrm>
            <a:off x="188131" y="5807185"/>
            <a:ext cx="1590675" cy="369332"/>
          </a:xfrm>
          <a:prstGeom prst="rect">
            <a:avLst/>
          </a:prstGeom>
          <a:noFill/>
        </p:spPr>
        <p:txBody>
          <a:bodyPr wrap="square" rtlCol="1">
            <a:spAutoFit/>
          </a:bodyPr>
          <a:lstStyle/>
          <a:p>
            <a:pPr algn="ctr" rtl="1"/>
            <a:r>
              <a:rPr lang="he-IL" b="1" dirty="0"/>
              <a:t>כרונולוגי</a:t>
            </a:r>
          </a:p>
        </p:txBody>
      </p:sp>
      <p:pic>
        <p:nvPicPr>
          <p:cNvPr id="31" name="תמונה 30">
            <a:extLst>
              <a:ext uri="{FF2B5EF4-FFF2-40B4-BE49-F238E27FC236}">
                <a16:creationId xmlns:a16="http://schemas.microsoft.com/office/drawing/2014/main" id="{B46607DE-535F-463E-946C-7EB54C3942E5}"/>
              </a:ext>
            </a:extLst>
          </p:cNvPr>
          <p:cNvPicPr>
            <a:picLocks noChangeAspect="1"/>
          </p:cNvPicPr>
          <p:nvPr/>
        </p:nvPicPr>
        <p:blipFill>
          <a:blip r:embed="rId4"/>
          <a:stretch>
            <a:fillRect/>
          </a:stretch>
        </p:blipFill>
        <p:spPr>
          <a:xfrm>
            <a:off x="29330" y="6176517"/>
            <a:ext cx="1908275" cy="547744"/>
          </a:xfrm>
          <a:prstGeom prst="rect">
            <a:avLst/>
          </a:prstGeom>
        </p:spPr>
      </p:pic>
      <p:sp>
        <p:nvSpPr>
          <p:cNvPr id="33" name="Rounded Rectangle 1">
            <a:extLst>
              <a:ext uri="{FF2B5EF4-FFF2-40B4-BE49-F238E27FC236}">
                <a16:creationId xmlns:a16="http://schemas.microsoft.com/office/drawing/2014/main" id="{B6B9DD7B-900B-4DB5-BBBA-3CBD393D34FE}"/>
              </a:ext>
            </a:extLst>
          </p:cNvPr>
          <p:cNvSpPr/>
          <p:nvPr/>
        </p:nvSpPr>
        <p:spPr>
          <a:xfrm>
            <a:off x="1436352" y="3730670"/>
            <a:ext cx="10332000" cy="96391"/>
          </a:xfrm>
          <a:prstGeom prst="roundRect">
            <a:avLst>
              <a:gd name="adj" fmla="val 50000"/>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Oval 179">
            <a:extLst>
              <a:ext uri="{FF2B5EF4-FFF2-40B4-BE49-F238E27FC236}">
                <a16:creationId xmlns:a16="http://schemas.microsoft.com/office/drawing/2014/main" id="{17907BAB-4643-4B38-AC01-A30E765D8333}"/>
              </a:ext>
            </a:extLst>
          </p:cNvPr>
          <p:cNvSpPr/>
          <p:nvPr/>
        </p:nvSpPr>
        <p:spPr>
          <a:xfrm flipH="1">
            <a:off x="1963196" y="3648838"/>
            <a:ext cx="261716" cy="261716"/>
          </a:xfrm>
          <a:prstGeom prst="ellipse">
            <a:avLst/>
          </a:prstGeom>
          <a:solidFill>
            <a:schemeClr val="accent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35" name="Rounded Rectangle 8">
            <a:extLst>
              <a:ext uri="{FF2B5EF4-FFF2-40B4-BE49-F238E27FC236}">
                <a16:creationId xmlns:a16="http://schemas.microsoft.com/office/drawing/2014/main" id="{E4D146EE-425D-4C9D-8BFD-8A29D9C361DC}"/>
              </a:ext>
            </a:extLst>
          </p:cNvPr>
          <p:cNvSpPr/>
          <p:nvPr/>
        </p:nvSpPr>
        <p:spPr>
          <a:xfrm>
            <a:off x="1463984" y="4110593"/>
            <a:ext cx="1260140" cy="1148848"/>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5"/>
          </a:solidFill>
          <a:ln w="12700">
            <a:gradFill flip="none" rotWithShape="1">
              <a:gsLst>
                <a:gs pos="0">
                  <a:schemeClr val="bg1"/>
                </a:gs>
                <a:gs pos="100000">
                  <a:schemeClr val="bg1">
                    <a:alpha val="98000"/>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6" name="TextBox 184">
            <a:extLst>
              <a:ext uri="{FF2B5EF4-FFF2-40B4-BE49-F238E27FC236}">
                <a16:creationId xmlns:a16="http://schemas.microsoft.com/office/drawing/2014/main" id="{82B12D2A-CD6C-433B-8881-2C2964D26A1A}"/>
              </a:ext>
            </a:extLst>
          </p:cNvPr>
          <p:cNvSpPr txBox="1"/>
          <p:nvPr/>
        </p:nvSpPr>
        <p:spPr>
          <a:xfrm>
            <a:off x="1463984" y="3135554"/>
            <a:ext cx="1260140" cy="400110"/>
          </a:xfrm>
          <a:prstGeom prst="rect">
            <a:avLst/>
          </a:prstGeom>
          <a:noFill/>
        </p:spPr>
        <p:txBody>
          <a:bodyPr wrap="square" rtlCol="0">
            <a:spAutoFit/>
          </a:bodyPr>
          <a:lstStyle/>
          <a:p>
            <a:pPr algn="ctr"/>
            <a:r>
              <a:rPr lang="he-IL" altLang="ko-KR" sz="2000" b="1" dirty="0">
                <a:solidFill>
                  <a:schemeClr val="tx1">
                    <a:lumMod val="65000"/>
                    <a:lumOff val="35000"/>
                  </a:schemeClr>
                </a:solidFill>
                <a:cs typeface="Calibri" pitchFamily="34" charset="0"/>
              </a:rPr>
              <a:t>עכשיו</a:t>
            </a:r>
            <a:endParaRPr lang="ko-KR" altLang="en-US" sz="2000" b="1" dirty="0">
              <a:solidFill>
                <a:schemeClr val="tx1">
                  <a:lumMod val="65000"/>
                  <a:lumOff val="35000"/>
                </a:schemeClr>
              </a:solidFill>
              <a:cs typeface="Calibri" pitchFamily="34" charset="0"/>
            </a:endParaRPr>
          </a:p>
        </p:txBody>
      </p:sp>
      <p:sp>
        <p:nvSpPr>
          <p:cNvPr id="37" name="Oval 185">
            <a:extLst>
              <a:ext uri="{FF2B5EF4-FFF2-40B4-BE49-F238E27FC236}">
                <a16:creationId xmlns:a16="http://schemas.microsoft.com/office/drawing/2014/main" id="{0BA681B2-BD91-46A4-937C-EF3AE7D94DAD}"/>
              </a:ext>
            </a:extLst>
          </p:cNvPr>
          <p:cNvSpPr/>
          <p:nvPr/>
        </p:nvSpPr>
        <p:spPr>
          <a:xfrm flipH="1">
            <a:off x="6428256" y="3641543"/>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38" name="Rounded Rectangle 8">
            <a:extLst>
              <a:ext uri="{FF2B5EF4-FFF2-40B4-BE49-F238E27FC236}">
                <a16:creationId xmlns:a16="http://schemas.microsoft.com/office/drawing/2014/main" id="{F81FF57A-49B3-4C52-B068-E0939FB28A6E}"/>
              </a:ext>
            </a:extLst>
          </p:cNvPr>
          <p:cNvSpPr/>
          <p:nvPr/>
        </p:nvSpPr>
        <p:spPr>
          <a:xfrm>
            <a:off x="5929044" y="4110593"/>
            <a:ext cx="1260140" cy="1103938"/>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9" name="TextBox 190">
            <a:extLst>
              <a:ext uri="{FF2B5EF4-FFF2-40B4-BE49-F238E27FC236}">
                <a16:creationId xmlns:a16="http://schemas.microsoft.com/office/drawing/2014/main" id="{1FB96FFC-98A5-483D-A87F-CAF72168160D}"/>
              </a:ext>
            </a:extLst>
          </p:cNvPr>
          <p:cNvSpPr txBox="1"/>
          <p:nvPr/>
        </p:nvSpPr>
        <p:spPr>
          <a:xfrm>
            <a:off x="5929044" y="3128260"/>
            <a:ext cx="1260140" cy="400110"/>
          </a:xfrm>
          <a:prstGeom prst="rect">
            <a:avLst/>
          </a:prstGeom>
          <a:noFill/>
        </p:spPr>
        <p:txBody>
          <a:bodyPr wrap="square" rtlCol="0">
            <a:spAutoFit/>
          </a:bodyPr>
          <a:lstStyle/>
          <a:p>
            <a:pPr algn="ctr"/>
            <a:r>
              <a:rPr lang="he-IL" altLang="ko-KR" sz="2000" b="1" dirty="0">
                <a:solidFill>
                  <a:schemeClr val="tx1">
                    <a:lumMod val="65000"/>
                    <a:lumOff val="35000"/>
                  </a:schemeClr>
                </a:solidFill>
                <a:cs typeface="Calibri" pitchFamily="34" charset="0"/>
              </a:rPr>
              <a:t>שעה: </a:t>
            </a:r>
            <a:endParaRPr lang="ko-KR" altLang="en-US" sz="2000" b="1" dirty="0">
              <a:solidFill>
                <a:schemeClr val="tx1">
                  <a:lumMod val="65000"/>
                  <a:lumOff val="35000"/>
                </a:schemeClr>
              </a:solidFill>
              <a:cs typeface="Calibri" pitchFamily="34" charset="0"/>
            </a:endParaRPr>
          </a:p>
        </p:txBody>
      </p:sp>
      <p:sp>
        <p:nvSpPr>
          <p:cNvPr id="40" name="Oval 191">
            <a:extLst>
              <a:ext uri="{FF2B5EF4-FFF2-40B4-BE49-F238E27FC236}">
                <a16:creationId xmlns:a16="http://schemas.microsoft.com/office/drawing/2014/main" id="{673043BE-EBC0-49C9-9C5F-394FDAB0E651}"/>
              </a:ext>
            </a:extLst>
          </p:cNvPr>
          <p:cNvSpPr/>
          <p:nvPr/>
        </p:nvSpPr>
        <p:spPr>
          <a:xfrm flipH="1">
            <a:off x="10893314" y="3646876"/>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41" name="Rounded Rectangle 8">
            <a:extLst>
              <a:ext uri="{FF2B5EF4-FFF2-40B4-BE49-F238E27FC236}">
                <a16:creationId xmlns:a16="http://schemas.microsoft.com/office/drawing/2014/main" id="{AB177765-1C59-43F4-B060-C66568ADFED5}"/>
              </a:ext>
            </a:extLst>
          </p:cNvPr>
          <p:cNvSpPr/>
          <p:nvPr/>
        </p:nvSpPr>
        <p:spPr>
          <a:xfrm>
            <a:off x="10394102" y="4110593"/>
            <a:ext cx="1260140" cy="1148848"/>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altLang="ko-KR" sz="2000" b="1" dirty="0"/>
              <a:t>התעוררתי</a:t>
            </a:r>
            <a:endParaRPr lang="ko-KR" altLang="en-US" sz="2000" b="1" dirty="0"/>
          </a:p>
        </p:txBody>
      </p:sp>
      <p:sp>
        <p:nvSpPr>
          <p:cNvPr id="42" name="TextBox 196">
            <a:extLst>
              <a:ext uri="{FF2B5EF4-FFF2-40B4-BE49-F238E27FC236}">
                <a16:creationId xmlns:a16="http://schemas.microsoft.com/office/drawing/2014/main" id="{72F2C677-5069-447C-B895-932EF375D07B}"/>
              </a:ext>
            </a:extLst>
          </p:cNvPr>
          <p:cNvSpPr txBox="1"/>
          <p:nvPr/>
        </p:nvSpPr>
        <p:spPr>
          <a:xfrm>
            <a:off x="10394102" y="3133592"/>
            <a:ext cx="1260140" cy="400110"/>
          </a:xfrm>
          <a:prstGeom prst="rect">
            <a:avLst/>
          </a:prstGeom>
          <a:noFill/>
        </p:spPr>
        <p:txBody>
          <a:bodyPr wrap="square" rtlCol="0">
            <a:spAutoFit/>
          </a:bodyPr>
          <a:lstStyle/>
          <a:p>
            <a:pPr algn="ctr"/>
            <a:r>
              <a:rPr lang="he-IL" altLang="ko-KR" sz="2000" b="1" dirty="0">
                <a:solidFill>
                  <a:schemeClr val="tx1">
                    <a:lumMod val="65000"/>
                    <a:lumOff val="35000"/>
                  </a:schemeClr>
                </a:solidFill>
                <a:cs typeface="Calibri" pitchFamily="34" charset="0"/>
              </a:rPr>
              <a:t>שעה: </a:t>
            </a:r>
            <a:endParaRPr lang="ko-KR" altLang="en-US" sz="2000" b="1" dirty="0">
              <a:solidFill>
                <a:schemeClr val="tx1">
                  <a:lumMod val="65000"/>
                  <a:lumOff val="35000"/>
                </a:schemeClr>
              </a:solidFill>
              <a:cs typeface="Calibri" pitchFamily="34" charset="0"/>
            </a:endParaRPr>
          </a:p>
        </p:txBody>
      </p:sp>
      <p:sp>
        <p:nvSpPr>
          <p:cNvPr id="43" name="Oval 197">
            <a:extLst>
              <a:ext uri="{FF2B5EF4-FFF2-40B4-BE49-F238E27FC236}">
                <a16:creationId xmlns:a16="http://schemas.microsoft.com/office/drawing/2014/main" id="{041A13BF-92C3-49E1-BEA4-00E00B2172CE}"/>
              </a:ext>
            </a:extLst>
          </p:cNvPr>
          <p:cNvSpPr/>
          <p:nvPr/>
        </p:nvSpPr>
        <p:spPr>
          <a:xfrm rot="10800000" flipH="1">
            <a:off x="4195726" y="3642674"/>
            <a:ext cx="261716" cy="261716"/>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51" name="Rounded Rectangle 8">
            <a:extLst>
              <a:ext uri="{FF2B5EF4-FFF2-40B4-BE49-F238E27FC236}">
                <a16:creationId xmlns:a16="http://schemas.microsoft.com/office/drawing/2014/main" id="{8A90C172-38DF-45CA-8782-AB752B27FCBE}"/>
              </a:ext>
            </a:extLst>
          </p:cNvPr>
          <p:cNvSpPr/>
          <p:nvPr/>
        </p:nvSpPr>
        <p:spPr>
          <a:xfrm rot="10800000">
            <a:off x="3696514" y="2343149"/>
            <a:ext cx="1260140" cy="1093177"/>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1"/>
          </a:solidFill>
          <a:ln w="12700">
            <a:gradFill flip="none" rotWithShape="1">
              <a:gsLst>
                <a:gs pos="0">
                  <a:schemeClr val="bg1">
                    <a:alpha val="0"/>
                  </a:schemeClr>
                </a:gs>
                <a:gs pos="100000">
                  <a:schemeClr val="bg1">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2" name="TextBox 202">
            <a:extLst>
              <a:ext uri="{FF2B5EF4-FFF2-40B4-BE49-F238E27FC236}">
                <a16:creationId xmlns:a16="http://schemas.microsoft.com/office/drawing/2014/main" id="{991413F1-B58B-4902-B23B-9DA883C00B99}"/>
              </a:ext>
            </a:extLst>
          </p:cNvPr>
          <p:cNvSpPr txBox="1"/>
          <p:nvPr/>
        </p:nvSpPr>
        <p:spPr>
          <a:xfrm>
            <a:off x="3696514" y="4079120"/>
            <a:ext cx="1260140" cy="400110"/>
          </a:xfrm>
          <a:prstGeom prst="rect">
            <a:avLst/>
          </a:prstGeom>
          <a:noFill/>
        </p:spPr>
        <p:txBody>
          <a:bodyPr wrap="square" rtlCol="0">
            <a:spAutoFit/>
          </a:bodyPr>
          <a:lstStyle/>
          <a:p>
            <a:pPr algn="ctr"/>
            <a:r>
              <a:rPr lang="he-IL" altLang="ko-KR" sz="2000" b="1" dirty="0">
                <a:solidFill>
                  <a:schemeClr val="tx1">
                    <a:lumMod val="65000"/>
                    <a:lumOff val="35000"/>
                  </a:schemeClr>
                </a:solidFill>
                <a:cs typeface="Calibri" pitchFamily="34" charset="0"/>
              </a:rPr>
              <a:t>שעה: </a:t>
            </a:r>
            <a:endParaRPr lang="ko-KR" altLang="en-US" sz="2000" b="1" dirty="0">
              <a:solidFill>
                <a:schemeClr val="tx1">
                  <a:lumMod val="65000"/>
                  <a:lumOff val="35000"/>
                </a:schemeClr>
              </a:solidFill>
              <a:cs typeface="Calibri" pitchFamily="34" charset="0"/>
            </a:endParaRPr>
          </a:p>
        </p:txBody>
      </p:sp>
      <p:sp>
        <p:nvSpPr>
          <p:cNvPr id="59" name="Oval 203">
            <a:extLst>
              <a:ext uri="{FF2B5EF4-FFF2-40B4-BE49-F238E27FC236}">
                <a16:creationId xmlns:a16="http://schemas.microsoft.com/office/drawing/2014/main" id="{6CB80F98-BBE6-4257-B8AB-3E4A5266D237}"/>
              </a:ext>
            </a:extLst>
          </p:cNvPr>
          <p:cNvSpPr/>
          <p:nvPr/>
        </p:nvSpPr>
        <p:spPr>
          <a:xfrm rot="10800000" flipH="1">
            <a:off x="8660786" y="3641840"/>
            <a:ext cx="261716" cy="26171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60" name="Rounded Rectangle 8">
            <a:extLst>
              <a:ext uri="{FF2B5EF4-FFF2-40B4-BE49-F238E27FC236}">
                <a16:creationId xmlns:a16="http://schemas.microsoft.com/office/drawing/2014/main" id="{4F7B8281-83C3-4405-A1C9-D14CFB63A833}"/>
              </a:ext>
            </a:extLst>
          </p:cNvPr>
          <p:cNvSpPr/>
          <p:nvPr/>
        </p:nvSpPr>
        <p:spPr>
          <a:xfrm rot="10800000">
            <a:off x="8161574" y="2343149"/>
            <a:ext cx="1260140" cy="1108036"/>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1" name="TextBox 208">
            <a:extLst>
              <a:ext uri="{FF2B5EF4-FFF2-40B4-BE49-F238E27FC236}">
                <a16:creationId xmlns:a16="http://schemas.microsoft.com/office/drawing/2014/main" id="{77E3A2B3-1347-4ED0-AA03-2FAD13B8A09B}"/>
              </a:ext>
            </a:extLst>
          </p:cNvPr>
          <p:cNvSpPr txBox="1"/>
          <p:nvPr/>
        </p:nvSpPr>
        <p:spPr>
          <a:xfrm>
            <a:off x="8161574" y="4078286"/>
            <a:ext cx="1260140" cy="400110"/>
          </a:xfrm>
          <a:prstGeom prst="rect">
            <a:avLst/>
          </a:prstGeom>
          <a:noFill/>
        </p:spPr>
        <p:txBody>
          <a:bodyPr wrap="square" rtlCol="0">
            <a:spAutoFit/>
          </a:bodyPr>
          <a:lstStyle/>
          <a:p>
            <a:pPr algn="ctr"/>
            <a:r>
              <a:rPr lang="he-IL" altLang="ko-KR" sz="2000" b="1" dirty="0">
                <a:solidFill>
                  <a:schemeClr val="tx1">
                    <a:lumMod val="65000"/>
                    <a:lumOff val="35000"/>
                  </a:schemeClr>
                </a:solidFill>
                <a:cs typeface="Calibri" pitchFamily="34" charset="0"/>
              </a:rPr>
              <a:t>שעה:</a:t>
            </a:r>
            <a:endParaRPr lang="ko-KR" altLang="en-US" sz="2000" b="1" dirty="0">
              <a:solidFill>
                <a:schemeClr val="tx1">
                  <a:lumMod val="65000"/>
                  <a:lumOff val="35000"/>
                </a:schemeClr>
              </a:solidFill>
              <a:cs typeface="Calibri" pitchFamily="34" charset="0"/>
            </a:endParaRPr>
          </a:p>
        </p:txBody>
      </p:sp>
    </p:spTree>
    <p:extLst>
      <p:ext uri="{BB962C8B-B14F-4D97-AF65-F5344CB8AC3E}">
        <p14:creationId xmlns:p14="http://schemas.microsoft.com/office/powerpoint/2010/main" val="314541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C71F6B6B-12B4-453B-9754-6B2107F891CB}"/>
              </a:ext>
            </a:extLst>
          </p:cNvPr>
          <p:cNvSpPr/>
          <p:nvPr/>
        </p:nvSpPr>
        <p:spPr>
          <a:xfrm>
            <a:off x="5124451" y="943957"/>
            <a:ext cx="5600700" cy="5509200"/>
          </a:xfrm>
          <a:prstGeom prst="rect">
            <a:avLst/>
          </a:prstGeom>
        </p:spPr>
        <p:txBody>
          <a:bodyPr wrap="square">
            <a:spAutoFit/>
          </a:bodyPr>
          <a:lstStyle/>
          <a:p>
            <a:pPr algn="r" rtl="1"/>
            <a:r>
              <a:rPr lang="he-IL" sz="3200" b="1" dirty="0"/>
              <a:t>לפניכם קטע קצר:</a:t>
            </a:r>
          </a:p>
          <a:p>
            <a:pPr algn="r" rtl="1"/>
            <a:r>
              <a:rPr lang="he-IL" sz="3200" b="1" dirty="0"/>
              <a:t> "קצת היסטוריה"</a:t>
            </a:r>
            <a:endParaRPr lang="he-IL" sz="3200" dirty="0"/>
          </a:p>
          <a:p>
            <a:pPr algn="r" rtl="1"/>
            <a:endParaRPr lang="he-IL" sz="3200" b="1" dirty="0"/>
          </a:p>
          <a:p>
            <a:pPr marL="457200" indent="-457200" algn="r" rtl="1">
              <a:buFont typeface="Wingdings" panose="05000000000000000000" pitchFamily="2" charset="2"/>
              <a:buChar char="ü"/>
            </a:pPr>
            <a:r>
              <a:rPr lang="he-IL" sz="3200" b="1" dirty="0"/>
              <a:t>הכותרת רומזת על מבנה הקטע,  הסבירו כיצד</a:t>
            </a:r>
            <a:r>
              <a:rPr lang="he-IL" sz="3200" dirty="0"/>
              <a:t>.</a:t>
            </a:r>
            <a:endParaRPr lang="he-IL" sz="3200" b="1" dirty="0"/>
          </a:p>
          <a:p>
            <a:pPr algn="r" rtl="1"/>
            <a:endParaRPr lang="he-IL" sz="3200" b="1" dirty="0"/>
          </a:p>
          <a:p>
            <a:pPr marL="457200" indent="-457200" algn="r" rtl="1">
              <a:buFont typeface="Wingdings" panose="05000000000000000000" pitchFamily="2" charset="2"/>
              <a:buChar char="ü"/>
            </a:pPr>
            <a:r>
              <a:rPr lang="he-IL" sz="3200" b="1" dirty="0"/>
              <a:t>סמנו את האמצעים הלשוניים המאפיינים מבני כרונולוגי.</a:t>
            </a:r>
          </a:p>
          <a:p>
            <a:pPr algn="r" rtl="1"/>
            <a:endParaRPr lang="he-IL" sz="3200" b="1" dirty="0"/>
          </a:p>
          <a:p>
            <a:pPr marL="457200" indent="-457200" algn="r" rtl="1">
              <a:buFont typeface="Wingdings" panose="05000000000000000000" pitchFamily="2" charset="2"/>
              <a:buChar char="ü"/>
            </a:pPr>
            <a:r>
              <a:rPr lang="he-IL" sz="3200" b="1" dirty="0"/>
              <a:t>מה היא מטרת הכותב?</a:t>
            </a:r>
          </a:p>
          <a:p>
            <a:pPr algn="r" rtl="1"/>
            <a:endParaRPr lang="he-IL" sz="3200" dirty="0"/>
          </a:p>
        </p:txBody>
      </p:sp>
      <p:pic>
        <p:nvPicPr>
          <p:cNvPr id="6" name="תמונה 5" descr="תמונה שמכילה שולחן, פרח, עוגה, מקושט&#10;&#10;התיאור נוצר באופן אוטומטי">
            <a:hlinkClick r:id="rId2"/>
            <a:extLst>
              <a:ext uri="{FF2B5EF4-FFF2-40B4-BE49-F238E27FC236}">
                <a16:creationId xmlns:a16="http://schemas.microsoft.com/office/drawing/2014/main" id="{838EAA76-359D-4BFD-AF6C-E387DFBA9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7" name="תיבת טקסט 6">
            <a:extLst>
              <a:ext uri="{FF2B5EF4-FFF2-40B4-BE49-F238E27FC236}">
                <a16:creationId xmlns:a16="http://schemas.microsoft.com/office/drawing/2014/main" id="{F4E4EF54-87D6-4ABB-BD72-64CA3DF356A1}"/>
              </a:ext>
            </a:extLst>
          </p:cNvPr>
          <p:cNvSpPr txBox="1"/>
          <p:nvPr/>
        </p:nvSpPr>
        <p:spPr>
          <a:xfrm>
            <a:off x="258999" y="0"/>
            <a:ext cx="1376932" cy="369332"/>
          </a:xfrm>
          <a:prstGeom prst="rect">
            <a:avLst/>
          </a:prstGeom>
          <a:noFill/>
        </p:spPr>
        <p:txBody>
          <a:bodyPr wrap="square" rtlCol="1">
            <a:spAutoFit/>
          </a:bodyPr>
          <a:lstStyle/>
          <a:p>
            <a:pPr algn="ctr" rtl="1"/>
            <a:r>
              <a:rPr lang="he-IL" b="1" dirty="0"/>
              <a:t>כרונולוגי</a:t>
            </a:r>
          </a:p>
        </p:txBody>
      </p:sp>
      <p:pic>
        <p:nvPicPr>
          <p:cNvPr id="8" name="תמונה 7">
            <a:extLst>
              <a:ext uri="{FF2B5EF4-FFF2-40B4-BE49-F238E27FC236}">
                <a16:creationId xmlns:a16="http://schemas.microsoft.com/office/drawing/2014/main" id="{3F610637-7315-45D8-B198-70D04F774B6F}"/>
              </a:ext>
            </a:extLst>
          </p:cNvPr>
          <p:cNvPicPr>
            <a:picLocks noChangeAspect="1"/>
          </p:cNvPicPr>
          <p:nvPr/>
        </p:nvPicPr>
        <p:blipFill>
          <a:blip r:embed="rId4"/>
          <a:stretch>
            <a:fillRect/>
          </a:stretch>
        </p:blipFill>
        <p:spPr>
          <a:xfrm>
            <a:off x="142875" y="369332"/>
            <a:ext cx="1651855" cy="474142"/>
          </a:xfrm>
          <a:prstGeom prst="rect">
            <a:avLst/>
          </a:prstGeom>
        </p:spPr>
      </p:pic>
    </p:spTree>
    <p:extLst>
      <p:ext uri="{BB962C8B-B14F-4D97-AF65-F5344CB8AC3E}">
        <p14:creationId xmlns:p14="http://schemas.microsoft.com/office/powerpoint/2010/main" val="405424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a:extLst>
              <a:ext uri="{FF2B5EF4-FFF2-40B4-BE49-F238E27FC236}">
                <a16:creationId xmlns:a16="http://schemas.microsoft.com/office/drawing/2014/main" id="{3DDF40A9-9D27-4B1D-8F75-5A009DA2199D}"/>
              </a:ext>
            </a:extLst>
          </p:cNvPr>
          <p:cNvGrpSpPr/>
          <p:nvPr/>
        </p:nvGrpSpPr>
        <p:grpSpPr>
          <a:xfrm>
            <a:off x="10103539" y="2034599"/>
            <a:ext cx="2231894" cy="2788802"/>
            <a:chOff x="8442995" y="430322"/>
            <a:chExt cx="2641976" cy="3727096"/>
          </a:xfrm>
        </p:grpSpPr>
        <p:grpSp>
          <p:nvGrpSpPr>
            <p:cNvPr id="3" name="Group 3">
              <a:extLst>
                <a:ext uri="{FF2B5EF4-FFF2-40B4-BE49-F238E27FC236}">
                  <a16:creationId xmlns:a16="http://schemas.microsoft.com/office/drawing/2014/main" id="{EFAA8961-436A-447F-BDEC-A10C132FF490}"/>
                </a:ext>
              </a:extLst>
            </p:cNvPr>
            <p:cNvGrpSpPr/>
            <p:nvPr/>
          </p:nvGrpSpPr>
          <p:grpSpPr>
            <a:xfrm>
              <a:off x="8442995" y="1506027"/>
              <a:ext cx="2641976" cy="2651391"/>
              <a:chOff x="206600" y="3140948"/>
              <a:chExt cx="5269469" cy="3095767"/>
            </a:xfrm>
          </p:grpSpPr>
          <p:grpSp>
            <p:nvGrpSpPr>
              <p:cNvPr id="10" name="Group 14">
                <a:extLst>
                  <a:ext uri="{FF2B5EF4-FFF2-40B4-BE49-F238E27FC236}">
                    <a16:creationId xmlns:a16="http://schemas.microsoft.com/office/drawing/2014/main" id="{FB9BD4E3-7BBD-4CA1-83F7-E8AB07131B99}"/>
                  </a:ext>
                </a:extLst>
              </p:cNvPr>
              <p:cNvGrpSpPr/>
              <p:nvPr/>
            </p:nvGrpSpPr>
            <p:grpSpPr>
              <a:xfrm>
                <a:off x="1117436" y="3140948"/>
                <a:ext cx="3452745" cy="2299246"/>
                <a:chOff x="539552" y="4441690"/>
                <a:chExt cx="3596930" cy="427470"/>
              </a:xfrm>
            </p:grpSpPr>
            <p:sp>
              <p:nvSpPr>
                <p:cNvPr id="25" name="Rectangle 29">
                  <a:extLst>
                    <a:ext uri="{FF2B5EF4-FFF2-40B4-BE49-F238E27FC236}">
                      <a16:creationId xmlns:a16="http://schemas.microsoft.com/office/drawing/2014/main" id="{90C1ED62-215C-4E4A-8C8F-DEDB54533960}"/>
                    </a:ext>
                  </a:extLst>
                </p:cNvPr>
                <p:cNvSpPr/>
                <p:nvPr/>
              </p:nvSpPr>
              <p:spPr>
                <a:xfrm>
                  <a:off x="539552" y="4597952"/>
                  <a:ext cx="720079" cy="271208"/>
                </a:xfrm>
                <a:prstGeom prst="rect">
                  <a:avLst/>
                </a:prstGeom>
                <a:gradFill flip="none" rotWithShape="1">
                  <a:gsLst>
                    <a:gs pos="0">
                      <a:schemeClr val="accent2">
                        <a:lumMod val="100000"/>
                      </a:schemeClr>
                    </a:gs>
                    <a:gs pos="68000">
                      <a:schemeClr val="accent2">
                        <a:lumMod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6" name="Rectangle 30">
                  <a:extLst>
                    <a:ext uri="{FF2B5EF4-FFF2-40B4-BE49-F238E27FC236}">
                      <a16:creationId xmlns:a16="http://schemas.microsoft.com/office/drawing/2014/main" id="{E4D81D7B-6BFE-4496-A41B-D69C1EC2D1C5}"/>
                    </a:ext>
                  </a:extLst>
                </p:cNvPr>
                <p:cNvSpPr/>
                <p:nvPr/>
              </p:nvSpPr>
              <p:spPr>
                <a:xfrm>
                  <a:off x="1258765" y="4475830"/>
                  <a:ext cx="720079" cy="393330"/>
                </a:xfrm>
                <a:prstGeom prst="rect">
                  <a:avLst/>
                </a:prstGeom>
                <a:gradFill>
                  <a:gsLst>
                    <a:gs pos="0">
                      <a:schemeClr val="accent1">
                        <a:lumMod val="80000"/>
                      </a:schemeClr>
                    </a:gs>
                    <a:gs pos="68000">
                      <a:schemeClr val="accent1">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Rectangle 31">
                  <a:extLst>
                    <a:ext uri="{FF2B5EF4-FFF2-40B4-BE49-F238E27FC236}">
                      <a16:creationId xmlns:a16="http://schemas.microsoft.com/office/drawing/2014/main" id="{BA8E27DA-EB2D-458A-B154-DFBA2F5ED12E}"/>
                    </a:ext>
                  </a:extLst>
                </p:cNvPr>
                <p:cNvSpPr/>
                <p:nvPr/>
              </p:nvSpPr>
              <p:spPr>
                <a:xfrm>
                  <a:off x="1977977" y="4655344"/>
                  <a:ext cx="720079" cy="213816"/>
                </a:xfrm>
                <a:prstGeom prst="rect">
                  <a:avLst/>
                </a:prstGeom>
                <a:gradFill>
                  <a:gsLst>
                    <a:gs pos="0">
                      <a:schemeClr val="accent6">
                        <a:lumMod val="70000"/>
                      </a:schemeClr>
                    </a:gs>
                    <a:gs pos="64192">
                      <a:schemeClr val="accent6">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8" name="Rectangle 32">
                  <a:extLst>
                    <a:ext uri="{FF2B5EF4-FFF2-40B4-BE49-F238E27FC236}">
                      <a16:creationId xmlns:a16="http://schemas.microsoft.com/office/drawing/2014/main" id="{7929F1D5-8748-4DAB-AC31-6284FCBC1873}"/>
                    </a:ext>
                  </a:extLst>
                </p:cNvPr>
                <p:cNvSpPr/>
                <p:nvPr/>
              </p:nvSpPr>
              <p:spPr>
                <a:xfrm>
                  <a:off x="2697190" y="4500958"/>
                  <a:ext cx="720079" cy="368201"/>
                </a:xfrm>
                <a:prstGeom prst="rect">
                  <a:avLst/>
                </a:prstGeom>
                <a:gradFill>
                  <a:gsLst>
                    <a:gs pos="0">
                      <a:schemeClr val="accent3">
                        <a:lumMod val="80000"/>
                      </a:schemeClr>
                    </a:gs>
                    <a:gs pos="68000">
                      <a:schemeClr val="accent3">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9" name="Rectangle 33">
                  <a:extLst>
                    <a:ext uri="{FF2B5EF4-FFF2-40B4-BE49-F238E27FC236}">
                      <a16:creationId xmlns:a16="http://schemas.microsoft.com/office/drawing/2014/main" id="{62354385-592F-4C34-BA28-5BB88EF1AD60}"/>
                    </a:ext>
                  </a:extLst>
                </p:cNvPr>
                <p:cNvSpPr/>
                <p:nvPr/>
              </p:nvSpPr>
              <p:spPr>
                <a:xfrm>
                  <a:off x="3416403" y="4441690"/>
                  <a:ext cx="720079" cy="427470"/>
                </a:xfrm>
                <a:prstGeom prst="rect">
                  <a:avLst/>
                </a:prstGeom>
                <a:gradFill flip="none" rotWithShape="1">
                  <a:gsLst>
                    <a:gs pos="0">
                      <a:schemeClr val="accent4">
                        <a:lumMod val="80000"/>
                      </a:schemeClr>
                    </a:gs>
                    <a:gs pos="68000">
                      <a:schemeClr val="accent4">
                        <a:lumMod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11" name="Group 15">
                <a:extLst>
                  <a:ext uri="{FF2B5EF4-FFF2-40B4-BE49-F238E27FC236}">
                    <a16:creationId xmlns:a16="http://schemas.microsoft.com/office/drawing/2014/main" id="{E7603F8C-DFD2-4803-98A4-5CD90C699755}"/>
                  </a:ext>
                </a:extLst>
              </p:cNvPr>
              <p:cNvGrpSpPr/>
              <p:nvPr/>
            </p:nvGrpSpPr>
            <p:grpSpPr>
              <a:xfrm>
                <a:off x="539165" y="5434659"/>
                <a:ext cx="4607578" cy="360394"/>
                <a:chOff x="539165" y="5434659"/>
                <a:chExt cx="4607578" cy="360394"/>
              </a:xfrm>
            </p:grpSpPr>
            <p:sp>
              <p:nvSpPr>
                <p:cNvPr id="20" name="Rectangle 15">
                  <a:extLst>
                    <a:ext uri="{FF2B5EF4-FFF2-40B4-BE49-F238E27FC236}">
                      <a16:creationId xmlns:a16="http://schemas.microsoft.com/office/drawing/2014/main" id="{25581297-6C48-4070-AD71-03C10C8C6378}"/>
                    </a:ext>
                  </a:extLst>
                </p:cNvPr>
                <p:cNvSpPr/>
                <p:nvPr/>
              </p:nvSpPr>
              <p:spPr>
                <a:xfrm>
                  <a:off x="539165" y="5434659"/>
                  <a:ext cx="1279760" cy="360394"/>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89663 w 1287482"/>
                    <a:gd name="connsiteY0" fmla="*/ 9340 h 383657"/>
                    <a:gd name="connsiteX1" fmla="*/ 1287482 w 1287482"/>
                    <a:gd name="connsiteY1" fmla="*/ 0 h 383657"/>
                    <a:gd name="connsiteX2" fmla="*/ 922780 w 1287482"/>
                    <a:gd name="connsiteY2" fmla="*/ 380703 h 383657"/>
                    <a:gd name="connsiteX3" fmla="*/ 0 w 1287482"/>
                    <a:gd name="connsiteY3" fmla="*/ 383657 h 383657"/>
                    <a:gd name="connsiteX4" fmla="*/ 589663 w 1287482"/>
                    <a:gd name="connsiteY4" fmla="*/ 9340 h 383657"/>
                    <a:gd name="connsiteX0" fmla="*/ 589663 w 1287482"/>
                    <a:gd name="connsiteY0" fmla="*/ 9340 h 383657"/>
                    <a:gd name="connsiteX1" fmla="*/ 1287482 w 1287482"/>
                    <a:gd name="connsiteY1" fmla="*/ 0 h 383657"/>
                    <a:gd name="connsiteX2" fmla="*/ 936849 w 1287482"/>
                    <a:gd name="connsiteY2" fmla="*/ 380703 h 383657"/>
                    <a:gd name="connsiteX3" fmla="*/ 0 w 1287482"/>
                    <a:gd name="connsiteY3" fmla="*/ 383657 h 383657"/>
                    <a:gd name="connsiteX4" fmla="*/ 589663 w 1287482"/>
                    <a:gd name="connsiteY4" fmla="*/ 9340 h 383657"/>
                    <a:gd name="connsiteX0" fmla="*/ 589663 w 1281854"/>
                    <a:gd name="connsiteY0" fmla="*/ 0 h 374317"/>
                    <a:gd name="connsiteX1" fmla="*/ 1281854 w 1281854"/>
                    <a:gd name="connsiteY1" fmla="*/ 17708 h 374317"/>
                    <a:gd name="connsiteX2" fmla="*/ 936849 w 1281854"/>
                    <a:gd name="connsiteY2" fmla="*/ 371363 h 374317"/>
                    <a:gd name="connsiteX3" fmla="*/ 0 w 1281854"/>
                    <a:gd name="connsiteY3" fmla="*/ 374317 h 374317"/>
                    <a:gd name="connsiteX4" fmla="*/ 589663 w 1281854"/>
                    <a:gd name="connsiteY4" fmla="*/ 0 h 374317"/>
                    <a:gd name="connsiteX0" fmla="*/ 562419 w 1281854"/>
                    <a:gd name="connsiteY0" fmla="*/ 12510 h 356609"/>
                    <a:gd name="connsiteX1" fmla="*/ 1281854 w 1281854"/>
                    <a:gd name="connsiteY1" fmla="*/ 0 h 356609"/>
                    <a:gd name="connsiteX2" fmla="*/ 936849 w 1281854"/>
                    <a:gd name="connsiteY2" fmla="*/ 353655 h 356609"/>
                    <a:gd name="connsiteX3" fmla="*/ 0 w 1281854"/>
                    <a:gd name="connsiteY3" fmla="*/ 356609 h 356609"/>
                    <a:gd name="connsiteX4" fmla="*/ 562419 w 1281854"/>
                    <a:gd name="connsiteY4" fmla="*/ 12510 h 356609"/>
                    <a:gd name="connsiteX0" fmla="*/ 579184 w 1281854"/>
                    <a:gd name="connsiteY0" fmla="*/ 0 h 361726"/>
                    <a:gd name="connsiteX1" fmla="*/ 1281854 w 1281854"/>
                    <a:gd name="connsiteY1" fmla="*/ 5117 h 361726"/>
                    <a:gd name="connsiteX2" fmla="*/ 936849 w 1281854"/>
                    <a:gd name="connsiteY2" fmla="*/ 358772 h 361726"/>
                    <a:gd name="connsiteX3" fmla="*/ 0 w 1281854"/>
                    <a:gd name="connsiteY3" fmla="*/ 361726 h 361726"/>
                    <a:gd name="connsiteX4" fmla="*/ 579184 w 1281854"/>
                    <a:gd name="connsiteY4" fmla="*/ 0 h 361726"/>
                    <a:gd name="connsiteX0" fmla="*/ 579184 w 1279759"/>
                    <a:gd name="connsiteY0" fmla="*/ 7473 h 369199"/>
                    <a:gd name="connsiteX1" fmla="*/ 1279759 w 1279759"/>
                    <a:gd name="connsiteY1" fmla="*/ 0 h 369199"/>
                    <a:gd name="connsiteX2" fmla="*/ 936849 w 1279759"/>
                    <a:gd name="connsiteY2" fmla="*/ 366245 h 369199"/>
                    <a:gd name="connsiteX3" fmla="*/ 0 w 1279759"/>
                    <a:gd name="connsiteY3" fmla="*/ 369199 h 369199"/>
                    <a:gd name="connsiteX4" fmla="*/ 579184 w 1279759"/>
                    <a:gd name="connsiteY4" fmla="*/ 7473 h 369199"/>
                    <a:gd name="connsiteX0" fmla="*/ 579184 w 1279759"/>
                    <a:gd name="connsiteY0" fmla="*/ 7473 h 369199"/>
                    <a:gd name="connsiteX1" fmla="*/ 1279759 w 1279759"/>
                    <a:gd name="connsiteY1" fmla="*/ 0 h 369199"/>
                    <a:gd name="connsiteX2" fmla="*/ 922180 w 1279759"/>
                    <a:gd name="connsiteY2" fmla="*/ 366245 h 369199"/>
                    <a:gd name="connsiteX3" fmla="*/ 0 w 1279759"/>
                    <a:gd name="connsiteY3" fmla="*/ 369199 h 369199"/>
                    <a:gd name="connsiteX4" fmla="*/ 579184 w 1279759"/>
                    <a:gd name="connsiteY4" fmla="*/ 7473 h 369199"/>
                    <a:gd name="connsiteX0" fmla="*/ 579184 w 1279759"/>
                    <a:gd name="connsiteY0" fmla="*/ 7473 h 369199"/>
                    <a:gd name="connsiteX1" fmla="*/ 1279759 w 1279759"/>
                    <a:gd name="connsiteY1" fmla="*/ 0 h 369199"/>
                    <a:gd name="connsiteX2" fmla="*/ 922180 w 1279759"/>
                    <a:gd name="connsiteY2" fmla="*/ 366245 h 369199"/>
                    <a:gd name="connsiteX3" fmla="*/ 0 w 1279759"/>
                    <a:gd name="connsiteY3" fmla="*/ 369199 h 369199"/>
                    <a:gd name="connsiteX4" fmla="*/ 579184 w 1279759"/>
                    <a:gd name="connsiteY4" fmla="*/ 7473 h 369199"/>
                    <a:gd name="connsiteX0" fmla="*/ 574993 w 1279759"/>
                    <a:gd name="connsiteY0" fmla="*/ 9991 h 369199"/>
                    <a:gd name="connsiteX1" fmla="*/ 1279759 w 1279759"/>
                    <a:gd name="connsiteY1" fmla="*/ 0 h 369199"/>
                    <a:gd name="connsiteX2" fmla="*/ 922180 w 1279759"/>
                    <a:gd name="connsiteY2" fmla="*/ 366245 h 369199"/>
                    <a:gd name="connsiteX3" fmla="*/ 0 w 1279759"/>
                    <a:gd name="connsiteY3" fmla="*/ 369199 h 369199"/>
                    <a:gd name="connsiteX4" fmla="*/ 574993 w 1279759"/>
                    <a:gd name="connsiteY4" fmla="*/ 9991 h 369199"/>
                    <a:gd name="connsiteX0" fmla="*/ 574993 w 1279759"/>
                    <a:gd name="connsiteY0" fmla="*/ 7472 h 369199"/>
                    <a:gd name="connsiteX1" fmla="*/ 1279759 w 1279759"/>
                    <a:gd name="connsiteY1" fmla="*/ 0 h 369199"/>
                    <a:gd name="connsiteX2" fmla="*/ 922180 w 1279759"/>
                    <a:gd name="connsiteY2" fmla="*/ 366245 h 369199"/>
                    <a:gd name="connsiteX3" fmla="*/ 0 w 1279759"/>
                    <a:gd name="connsiteY3" fmla="*/ 369199 h 369199"/>
                    <a:gd name="connsiteX4" fmla="*/ 574993 w 1279759"/>
                    <a:gd name="connsiteY4" fmla="*/ 7472 h 369199"/>
                    <a:gd name="connsiteX0" fmla="*/ 583376 w 1279759"/>
                    <a:gd name="connsiteY0" fmla="*/ 4954 h 369199"/>
                    <a:gd name="connsiteX1" fmla="*/ 1279759 w 1279759"/>
                    <a:gd name="connsiteY1" fmla="*/ 0 h 369199"/>
                    <a:gd name="connsiteX2" fmla="*/ 922180 w 1279759"/>
                    <a:gd name="connsiteY2" fmla="*/ 366245 h 369199"/>
                    <a:gd name="connsiteX3" fmla="*/ 0 w 1279759"/>
                    <a:gd name="connsiteY3" fmla="*/ 369199 h 369199"/>
                    <a:gd name="connsiteX4" fmla="*/ 583376 w 1279759"/>
                    <a:gd name="connsiteY4" fmla="*/ 4954 h 369199"/>
                    <a:gd name="connsiteX0" fmla="*/ 583376 w 1279759"/>
                    <a:gd name="connsiteY0" fmla="*/ 1763 h 369199"/>
                    <a:gd name="connsiteX1" fmla="*/ 1279759 w 1279759"/>
                    <a:gd name="connsiteY1" fmla="*/ 0 h 369199"/>
                    <a:gd name="connsiteX2" fmla="*/ 922180 w 1279759"/>
                    <a:gd name="connsiteY2" fmla="*/ 366245 h 369199"/>
                    <a:gd name="connsiteX3" fmla="*/ 0 w 1279759"/>
                    <a:gd name="connsiteY3" fmla="*/ 369199 h 369199"/>
                    <a:gd name="connsiteX4" fmla="*/ 583376 w 1279759"/>
                    <a:gd name="connsiteY4" fmla="*/ 1763 h 36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759" h="369199">
                      <a:moveTo>
                        <a:pt x="583376" y="1763"/>
                      </a:moveTo>
                      <a:lnTo>
                        <a:pt x="1279759" y="0"/>
                      </a:lnTo>
                      <a:lnTo>
                        <a:pt x="922180" y="366245"/>
                      </a:lnTo>
                      <a:lnTo>
                        <a:pt x="0" y="369199"/>
                      </a:lnTo>
                      <a:lnTo>
                        <a:pt x="583376" y="1763"/>
                      </a:lnTo>
                      <a:close/>
                    </a:path>
                  </a:pathLst>
                </a:custGeom>
                <a:gradFill flip="none" rotWithShape="1">
                  <a:gsLst>
                    <a:gs pos="0">
                      <a:schemeClr val="accent2">
                        <a:lumMod val="80000"/>
                        <a:lumOff val="20000"/>
                      </a:schemeClr>
                    </a:gs>
                    <a:gs pos="68000">
                      <a:schemeClr val="accent2">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1" name="Rectangle 15">
                  <a:extLst>
                    <a:ext uri="{FF2B5EF4-FFF2-40B4-BE49-F238E27FC236}">
                      <a16:creationId xmlns:a16="http://schemas.microsoft.com/office/drawing/2014/main" id="{CA860693-A05D-4461-B5F3-D4FCA3D8615F}"/>
                    </a:ext>
                  </a:extLst>
                </p:cNvPr>
                <p:cNvSpPr/>
                <p:nvPr/>
              </p:nvSpPr>
              <p:spPr>
                <a:xfrm>
                  <a:off x="1459325" y="5437285"/>
                  <a:ext cx="1044250" cy="35441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42154"/>
                    <a:gd name="connsiteY0" fmla="*/ 3403 h 364194"/>
                    <a:gd name="connsiteX1" fmla="*/ 1042154 w 1042154"/>
                    <a:gd name="connsiteY1" fmla="*/ 0 h 364194"/>
                    <a:gd name="connsiteX2" fmla="*/ 944648 w 1042154"/>
                    <a:gd name="connsiteY2" fmla="*/ 356952 h 364194"/>
                    <a:gd name="connsiteX3" fmla="*/ 0 w 1042154"/>
                    <a:gd name="connsiteY3" fmla="*/ 364194 h 364194"/>
                    <a:gd name="connsiteX4" fmla="*/ 344336 w 1042154"/>
                    <a:gd name="connsiteY4" fmla="*/ 3403 h 364194"/>
                    <a:gd name="connsiteX0" fmla="*/ 350274 w 1042154"/>
                    <a:gd name="connsiteY0" fmla="*/ 0 h 366729"/>
                    <a:gd name="connsiteX1" fmla="*/ 1042154 w 1042154"/>
                    <a:gd name="connsiteY1" fmla="*/ 2535 h 366729"/>
                    <a:gd name="connsiteX2" fmla="*/ 944648 w 1042154"/>
                    <a:gd name="connsiteY2" fmla="*/ 359487 h 366729"/>
                    <a:gd name="connsiteX3" fmla="*/ 0 w 1042154"/>
                    <a:gd name="connsiteY3" fmla="*/ 366729 h 366729"/>
                    <a:gd name="connsiteX4" fmla="*/ 350274 w 1042154"/>
                    <a:gd name="connsiteY4" fmla="*/ 0 h 366729"/>
                    <a:gd name="connsiteX0" fmla="*/ 350274 w 1054029"/>
                    <a:gd name="connsiteY0" fmla="*/ 9340 h 376069"/>
                    <a:gd name="connsiteX1" fmla="*/ 1054029 w 1054029"/>
                    <a:gd name="connsiteY1" fmla="*/ 0 h 376069"/>
                    <a:gd name="connsiteX2" fmla="*/ 944648 w 1054029"/>
                    <a:gd name="connsiteY2" fmla="*/ 368827 h 376069"/>
                    <a:gd name="connsiteX3" fmla="*/ 0 w 1054029"/>
                    <a:gd name="connsiteY3" fmla="*/ 376069 h 376069"/>
                    <a:gd name="connsiteX4" fmla="*/ 350274 w 1054029"/>
                    <a:gd name="connsiteY4" fmla="*/ 9340 h 376069"/>
                    <a:gd name="connsiteX0" fmla="*/ 350274 w 944648"/>
                    <a:gd name="connsiteY0" fmla="*/ 0 h 366729"/>
                    <a:gd name="connsiteX1" fmla="*/ 875899 w 944648"/>
                    <a:gd name="connsiteY1" fmla="*/ 79725 h 366729"/>
                    <a:gd name="connsiteX2" fmla="*/ 944648 w 944648"/>
                    <a:gd name="connsiteY2" fmla="*/ 359487 h 366729"/>
                    <a:gd name="connsiteX3" fmla="*/ 0 w 944648"/>
                    <a:gd name="connsiteY3" fmla="*/ 366729 h 366729"/>
                    <a:gd name="connsiteX4" fmla="*/ 350274 w 944648"/>
                    <a:gd name="connsiteY4" fmla="*/ 0 h 366729"/>
                    <a:gd name="connsiteX0" fmla="*/ 350274 w 1042153"/>
                    <a:gd name="connsiteY0" fmla="*/ 0 h 366729"/>
                    <a:gd name="connsiteX1" fmla="*/ 1042153 w 1042153"/>
                    <a:gd name="connsiteY1" fmla="*/ 2535 h 366729"/>
                    <a:gd name="connsiteX2" fmla="*/ 944648 w 1042153"/>
                    <a:gd name="connsiteY2" fmla="*/ 359487 h 366729"/>
                    <a:gd name="connsiteX3" fmla="*/ 0 w 1042153"/>
                    <a:gd name="connsiteY3" fmla="*/ 366729 h 366729"/>
                    <a:gd name="connsiteX4" fmla="*/ 350274 w 1042153"/>
                    <a:gd name="connsiteY4" fmla="*/ 0 h 366729"/>
                    <a:gd name="connsiteX0" fmla="*/ 350274 w 1042153"/>
                    <a:gd name="connsiteY0" fmla="*/ 0 h 373135"/>
                    <a:gd name="connsiteX1" fmla="*/ 1042153 w 1042153"/>
                    <a:gd name="connsiteY1" fmla="*/ 2535 h 373135"/>
                    <a:gd name="connsiteX2" fmla="*/ 937824 w 1042153"/>
                    <a:gd name="connsiteY2" fmla="*/ 373135 h 373135"/>
                    <a:gd name="connsiteX3" fmla="*/ 0 w 1042153"/>
                    <a:gd name="connsiteY3" fmla="*/ 366729 h 373135"/>
                    <a:gd name="connsiteX4" fmla="*/ 350274 w 1042153"/>
                    <a:gd name="connsiteY4" fmla="*/ 0 h 373135"/>
                    <a:gd name="connsiteX0" fmla="*/ 350274 w 1042153"/>
                    <a:gd name="connsiteY0" fmla="*/ 0 h 379959"/>
                    <a:gd name="connsiteX1" fmla="*/ 1042153 w 1042153"/>
                    <a:gd name="connsiteY1" fmla="*/ 2535 h 379959"/>
                    <a:gd name="connsiteX2" fmla="*/ 931000 w 1042153"/>
                    <a:gd name="connsiteY2" fmla="*/ 379959 h 379959"/>
                    <a:gd name="connsiteX3" fmla="*/ 0 w 1042153"/>
                    <a:gd name="connsiteY3" fmla="*/ 366729 h 379959"/>
                    <a:gd name="connsiteX4" fmla="*/ 350274 w 1042153"/>
                    <a:gd name="connsiteY4" fmla="*/ 0 h 379959"/>
                    <a:gd name="connsiteX0" fmla="*/ 341891 w 1033770"/>
                    <a:gd name="connsiteY0" fmla="*/ 0 h 379959"/>
                    <a:gd name="connsiteX1" fmla="*/ 1033770 w 1033770"/>
                    <a:gd name="connsiteY1" fmla="*/ 2535 h 379959"/>
                    <a:gd name="connsiteX2" fmla="*/ 922617 w 1033770"/>
                    <a:gd name="connsiteY2" fmla="*/ 379959 h 379959"/>
                    <a:gd name="connsiteX3" fmla="*/ 0 w 1033770"/>
                    <a:gd name="connsiteY3" fmla="*/ 376782 h 379959"/>
                    <a:gd name="connsiteX4" fmla="*/ 341891 w 1033770"/>
                    <a:gd name="connsiteY4" fmla="*/ 0 h 379959"/>
                    <a:gd name="connsiteX0" fmla="*/ 379613 w 1033770"/>
                    <a:gd name="connsiteY0" fmla="*/ 25110 h 377424"/>
                    <a:gd name="connsiteX1" fmla="*/ 1033770 w 1033770"/>
                    <a:gd name="connsiteY1" fmla="*/ 0 h 377424"/>
                    <a:gd name="connsiteX2" fmla="*/ 922617 w 1033770"/>
                    <a:gd name="connsiteY2" fmla="*/ 377424 h 377424"/>
                    <a:gd name="connsiteX3" fmla="*/ 0 w 1033770"/>
                    <a:gd name="connsiteY3" fmla="*/ 374247 h 377424"/>
                    <a:gd name="connsiteX4" fmla="*/ 379613 w 1033770"/>
                    <a:gd name="connsiteY4" fmla="*/ 25110 h 377424"/>
                    <a:gd name="connsiteX0" fmla="*/ 356561 w 1033770"/>
                    <a:gd name="connsiteY0" fmla="*/ 17570 h 377424"/>
                    <a:gd name="connsiteX1" fmla="*/ 1033770 w 1033770"/>
                    <a:gd name="connsiteY1" fmla="*/ 0 h 377424"/>
                    <a:gd name="connsiteX2" fmla="*/ 922617 w 1033770"/>
                    <a:gd name="connsiteY2" fmla="*/ 377424 h 377424"/>
                    <a:gd name="connsiteX3" fmla="*/ 0 w 1033770"/>
                    <a:gd name="connsiteY3" fmla="*/ 374247 h 377424"/>
                    <a:gd name="connsiteX4" fmla="*/ 356561 w 1033770"/>
                    <a:gd name="connsiteY4" fmla="*/ 17570 h 377424"/>
                    <a:gd name="connsiteX0" fmla="*/ 356561 w 1023292"/>
                    <a:gd name="connsiteY0" fmla="*/ 0 h 359854"/>
                    <a:gd name="connsiteX1" fmla="*/ 1023292 w 1023292"/>
                    <a:gd name="connsiteY1" fmla="*/ 7563 h 359854"/>
                    <a:gd name="connsiteX2" fmla="*/ 922617 w 1023292"/>
                    <a:gd name="connsiteY2" fmla="*/ 359854 h 359854"/>
                    <a:gd name="connsiteX3" fmla="*/ 0 w 1023292"/>
                    <a:gd name="connsiteY3" fmla="*/ 356677 h 359854"/>
                    <a:gd name="connsiteX4" fmla="*/ 356561 w 1023292"/>
                    <a:gd name="connsiteY4" fmla="*/ 0 h 359854"/>
                    <a:gd name="connsiteX0" fmla="*/ 356561 w 1014909"/>
                    <a:gd name="connsiteY0" fmla="*/ 0 h 359854"/>
                    <a:gd name="connsiteX1" fmla="*/ 1014909 w 1014909"/>
                    <a:gd name="connsiteY1" fmla="*/ 115634 h 359854"/>
                    <a:gd name="connsiteX2" fmla="*/ 922617 w 1014909"/>
                    <a:gd name="connsiteY2" fmla="*/ 359854 h 359854"/>
                    <a:gd name="connsiteX3" fmla="*/ 0 w 1014909"/>
                    <a:gd name="connsiteY3" fmla="*/ 356677 h 359854"/>
                    <a:gd name="connsiteX4" fmla="*/ 356561 w 1014909"/>
                    <a:gd name="connsiteY4" fmla="*/ 0 h 359854"/>
                    <a:gd name="connsiteX0" fmla="*/ 356561 w 1044249"/>
                    <a:gd name="connsiteY0" fmla="*/ 0 h 359854"/>
                    <a:gd name="connsiteX1" fmla="*/ 1044249 w 1044249"/>
                    <a:gd name="connsiteY1" fmla="*/ 23 h 359854"/>
                    <a:gd name="connsiteX2" fmla="*/ 922617 w 1044249"/>
                    <a:gd name="connsiteY2" fmla="*/ 359854 h 359854"/>
                    <a:gd name="connsiteX3" fmla="*/ 0 w 1044249"/>
                    <a:gd name="connsiteY3" fmla="*/ 356677 h 359854"/>
                    <a:gd name="connsiteX4" fmla="*/ 356561 w 1044249"/>
                    <a:gd name="connsiteY4" fmla="*/ 0 h 359854"/>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249" h="362367">
                      <a:moveTo>
                        <a:pt x="352370" y="0"/>
                      </a:moveTo>
                      <a:lnTo>
                        <a:pt x="1044249" y="2536"/>
                      </a:lnTo>
                      <a:lnTo>
                        <a:pt x="922617" y="362367"/>
                      </a:lnTo>
                      <a:lnTo>
                        <a:pt x="0" y="359190"/>
                      </a:lnTo>
                      <a:lnTo>
                        <a:pt x="352370" y="0"/>
                      </a:lnTo>
                      <a:close/>
                    </a:path>
                  </a:pathLst>
                </a:custGeom>
                <a:gradFill flip="none" rotWithShape="1">
                  <a:gsLst>
                    <a:gs pos="0">
                      <a:schemeClr val="accent1">
                        <a:lumMod val="80000"/>
                        <a:lumOff val="20000"/>
                      </a:schemeClr>
                    </a:gs>
                    <a:gs pos="68000">
                      <a:schemeClr val="accent1">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2" name="Rectangle 15">
                  <a:extLst>
                    <a:ext uri="{FF2B5EF4-FFF2-40B4-BE49-F238E27FC236}">
                      <a16:creationId xmlns:a16="http://schemas.microsoft.com/office/drawing/2014/main" id="{A25E2217-E321-49E7-93D4-8B822BDD0EA3}"/>
                    </a:ext>
                  </a:extLst>
                </p:cNvPr>
                <p:cNvSpPr/>
                <p:nvPr/>
              </p:nvSpPr>
              <p:spPr>
                <a:xfrm>
                  <a:off x="2380613" y="5437277"/>
                  <a:ext cx="923341" cy="352344"/>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920896"/>
                    <a:gd name="connsiteY0" fmla="*/ 0 h 389175"/>
                    <a:gd name="connsiteX1" fmla="*/ 810585 w 920896"/>
                    <a:gd name="connsiteY1" fmla="*/ 2534 h 389175"/>
                    <a:gd name="connsiteX2" fmla="*/ 920896 w 920896"/>
                    <a:gd name="connsiteY2" fmla="*/ 389175 h 389175"/>
                    <a:gd name="connsiteX3" fmla="*/ 0 w 920896"/>
                    <a:gd name="connsiteY3" fmla="*/ 384541 h 389175"/>
                    <a:gd name="connsiteX4" fmla="*/ 112766 w 920896"/>
                    <a:gd name="connsiteY4" fmla="*/ 0 h 389175"/>
                    <a:gd name="connsiteX0" fmla="*/ 112766 w 825893"/>
                    <a:gd name="connsiteY0" fmla="*/ 0 h 384541"/>
                    <a:gd name="connsiteX1" fmla="*/ 810585 w 825893"/>
                    <a:gd name="connsiteY1" fmla="*/ 2534 h 384541"/>
                    <a:gd name="connsiteX2" fmla="*/ 825893 w 825893"/>
                    <a:gd name="connsiteY2" fmla="*/ 383238 h 384541"/>
                    <a:gd name="connsiteX3" fmla="*/ 0 w 825893"/>
                    <a:gd name="connsiteY3" fmla="*/ 384541 h 384541"/>
                    <a:gd name="connsiteX4" fmla="*/ 112766 w 825893"/>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65158 w 914958"/>
                    <a:gd name="connsiteY0" fmla="*/ 27989 h 382007"/>
                    <a:gd name="connsiteX1" fmla="*/ 810585 w 914958"/>
                    <a:gd name="connsiteY1" fmla="*/ 0 h 382007"/>
                    <a:gd name="connsiteX2" fmla="*/ 914958 w 914958"/>
                    <a:gd name="connsiteY2" fmla="*/ 374766 h 382007"/>
                    <a:gd name="connsiteX3" fmla="*/ 0 w 914958"/>
                    <a:gd name="connsiteY3" fmla="*/ 382007 h 382007"/>
                    <a:gd name="connsiteX4" fmla="*/ 165158 w 914958"/>
                    <a:gd name="connsiteY4" fmla="*/ 27989 h 382007"/>
                    <a:gd name="connsiteX0" fmla="*/ 119054 w 914958"/>
                    <a:gd name="connsiteY0" fmla="*/ 17815 h 382007"/>
                    <a:gd name="connsiteX1" fmla="*/ 810585 w 914958"/>
                    <a:gd name="connsiteY1" fmla="*/ 0 h 382007"/>
                    <a:gd name="connsiteX2" fmla="*/ 914958 w 914958"/>
                    <a:gd name="connsiteY2" fmla="*/ 374766 h 382007"/>
                    <a:gd name="connsiteX3" fmla="*/ 0 w 914958"/>
                    <a:gd name="connsiteY3" fmla="*/ 382007 h 382007"/>
                    <a:gd name="connsiteX4" fmla="*/ 119054 w 914958"/>
                    <a:gd name="connsiteY4" fmla="*/ 17815 h 382007"/>
                    <a:gd name="connsiteX0" fmla="*/ 62471 w 858375"/>
                    <a:gd name="connsiteY0" fmla="*/ 17815 h 374766"/>
                    <a:gd name="connsiteX1" fmla="*/ 754002 w 858375"/>
                    <a:gd name="connsiteY1" fmla="*/ 0 h 374766"/>
                    <a:gd name="connsiteX2" fmla="*/ 858375 w 858375"/>
                    <a:gd name="connsiteY2" fmla="*/ 374766 h 374766"/>
                    <a:gd name="connsiteX3" fmla="*/ 0 w 858375"/>
                    <a:gd name="connsiteY3" fmla="*/ 374377 h 374766"/>
                    <a:gd name="connsiteX4" fmla="*/ 62471 w 858375"/>
                    <a:gd name="connsiteY4" fmla="*/ 17815 h 374766"/>
                    <a:gd name="connsiteX0" fmla="*/ 116958 w 912862"/>
                    <a:gd name="connsiteY0" fmla="*/ 17815 h 379464"/>
                    <a:gd name="connsiteX1" fmla="*/ 808489 w 912862"/>
                    <a:gd name="connsiteY1" fmla="*/ 0 h 379464"/>
                    <a:gd name="connsiteX2" fmla="*/ 912862 w 912862"/>
                    <a:gd name="connsiteY2" fmla="*/ 374766 h 379464"/>
                    <a:gd name="connsiteX3" fmla="*/ 0 w 912862"/>
                    <a:gd name="connsiteY3" fmla="*/ 379464 h 379464"/>
                    <a:gd name="connsiteX4" fmla="*/ 116958 w 912862"/>
                    <a:gd name="connsiteY4" fmla="*/ 17815 h 379464"/>
                    <a:gd name="connsiteX0" fmla="*/ 116958 w 910767"/>
                    <a:gd name="connsiteY0" fmla="*/ 17815 h 379464"/>
                    <a:gd name="connsiteX1" fmla="*/ 808489 w 910767"/>
                    <a:gd name="connsiteY1" fmla="*/ 0 h 379464"/>
                    <a:gd name="connsiteX2" fmla="*/ 910767 w 910767"/>
                    <a:gd name="connsiteY2" fmla="*/ 377311 h 379464"/>
                    <a:gd name="connsiteX3" fmla="*/ 0 w 910767"/>
                    <a:gd name="connsiteY3" fmla="*/ 379464 h 379464"/>
                    <a:gd name="connsiteX4" fmla="*/ 116958 w 910767"/>
                    <a:gd name="connsiteY4" fmla="*/ 17815 h 379464"/>
                    <a:gd name="connsiteX0" fmla="*/ 116958 w 919150"/>
                    <a:gd name="connsiteY0" fmla="*/ 17815 h 379854"/>
                    <a:gd name="connsiteX1" fmla="*/ 808489 w 919150"/>
                    <a:gd name="connsiteY1" fmla="*/ 0 h 379854"/>
                    <a:gd name="connsiteX2" fmla="*/ 919150 w 919150"/>
                    <a:gd name="connsiteY2" fmla="*/ 379854 h 379854"/>
                    <a:gd name="connsiteX3" fmla="*/ 0 w 919150"/>
                    <a:gd name="connsiteY3" fmla="*/ 379464 h 379854"/>
                    <a:gd name="connsiteX4" fmla="*/ 116958 w 919150"/>
                    <a:gd name="connsiteY4" fmla="*/ 17815 h 379854"/>
                    <a:gd name="connsiteX0" fmla="*/ 116958 w 919150"/>
                    <a:gd name="connsiteY0" fmla="*/ 0 h 362039"/>
                    <a:gd name="connsiteX1" fmla="*/ 818967 w 919150"/>
                    <a:gd name="connsiteY1" fmla="*/ 2534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0 h 362039"/>
                    <a:gd name="connsiteX1" fmla="*/ 806393 w 919150"/>
                    <a:gd name="connsiteY1" fmla="*/ 33057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2553 h 364592"/>
                    <a:gd name="connsiteX1" fmla="*/ 806393 w 919150"/>
                    <a:gd name="connsiteY1" fmla="*/ 0 h 364592"/>
                    <a:gd name="connsiteX2" fmla="*/ 919150 w 919150"/>
                    <a:gd name="connsiteY2" fmla="*/ 364592 h 364592"/>
                    <a:gd name="connsiteX3" fmla="*/ 0 w 919150"/>
                    <a:gd name="connsiteY3" fmla="*/ 364202 h 364592"/>
                    <a:gd name="connsiteX4" fmla="*/ 116958 w 919150"/>
                    <a:gd name="connsiteY4" fmla="*/ 2553 h 364592"/>
                    <a:gd name="connsiteX0" fmla="*/ 121150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21150 w 923342"/>
                    <a:gd name="connsiteY4" fmla="*/ 2553 h 364592"/>
                    <a:gd name="connsiteX0" fmla="*/ 115838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15838 w 923342"/>
                    <a:gd name="connsiteY4" fmla="*/ 2553 h 364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342" h="364592">
                      <a:moveTo>
                        <a:pt x="115838" y="2553"/>
                      </a:moveTo>
                      <a:lnTo>
                        <a:pt x="810585" y="0"/>
                      </a:lnTo>
                      <a:lnTo>
                        <a:pt x="923342" y="364592"/>
                      </a:lnTo>
                      <a:lnTo>
                        <a:pt x="0" y="364202"/>
                      </a:lnTo>
                      <a:lnTo>
                        <a:pt x="115838" y="2553"/>
                      </a:lnTo>
                      <a:close/>
                    </a:path>
                  </a:pathLst>
                </a:custGeom>
                <a:gradFill flip="none" rotWithShape="1">
                  <a:gsLst>
                    <a:gs pos="0">
                      <a:schemeClr val="accent6">
                        <a:lumMod val="80000"/>
                        <a:lumOff val="20000"/>
                      </a:schemeClr>
                    </a:gs>
                    <a:gs pos="68000">
                      <a:schemeClr val="accent6">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Rectangle 15">
                  <a:extLst>
                    <a:ext uri="{FF2B5EF4-FFF2-40B4-BE49-F238E27FC236}">
                      <a16:creationId xmlns:a16="http://schemas.microsoft.com/office/drawing/2014/main" id="{CE9D2BF6-FD94-44D6-ADE2-588FEFF99640}"/>
                    </a:ext>
                  </a:extLst>
                </p:cNvPr>
                <p:cNvSpPr/>
                <p:nvPr/>
              </p:nvSpPr>
              <p:spPr>
                <a:xfrm>
                  <a:off x="3189479" y="5434827"/>
                  <a:ext cx="1037256" cy="359614"/>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045638"/>
                    <a:gd name="connsiteY0" fmla="*/ 0 h 371362"/>
                    <a:gd name="connsiteX1" fmla="*/ 697819 w 1045638"/>
                    <a:gd name="connsiteY1" fmla="*/ 2534 h 371362"/>
                    <a:gd name="connsiteX2" fmla="*/ 1045638 w 1045638"/>
                    <a:gd name="connsiteY2" fmla="*/ 371362 h 371362"/>
                    <a:gd name="connsiteX3" fmla="*/ 100990 w 1045638"/>
                    <a:gd name="connsiteY3" fmla="*/ 366729 h 371362"/>
                    <a:gd name="connsiteX4" fmla="*/ 0 w 1045638"/>
                    <a:gd name="connsiteY4" fmla="*/ 0 h 371362"/>
                    <a:gd name="connsiteX0" fmla="*/ 0 w 1041446"/>
                    <a:gd name="connsiteY0" fmla="*/ 14661 h 368828"/>
                    <a:gd name="connsiteX1" fmla="*/ 693627 w 1041446"/>
                    <a:gd name="connsiteY1" fmla="*/ 0 h 368828"/>
                    <a:gd name="connsiteX2" fmla="*/ 1041446 w 1041446"/>
                    <a:gd name="connsiteY2" fmla="*/ 368828 h 368828"/>
                    <a:gd name="connsiteX3" fmla="*/ 96798 w 1041446"/>
                    <a:gd name="connsiteY3" fmla="*/ 364195 h 368828"/>
                    <a:gd name="connsiteX4" fmla="*/ 0 w 1041446"/>
                    <a:gd name="connsiteY4" fmla="*/ 14661 h 368828"/>
                    <a:gd name="connsiteX0" fmla="*/ 0 w 1041446"/>
                    <a:gd name="connsiteY0" fmla="*/ 0 h 354167"/>
                    <a:gd name="connsiteX1" fmla="*/ 695723 w 1041446"/>
                    <a:gd name="connsiteY1" fmla="*/ 7446 h 354167"/>
                    <a:gd name="connsiteX2" fmla="*/ 1041446 w 1041446"/>
                    <a:gd name="connsiteY2" fmla="*/ 354167 h 354167"/>
                    <a:gd name="connsiteX3" fmla="*/ 96798 w 1041446"/>
                    <a:gd name="connsiteY3" fmla="*/ 349534 h 354167"/>
                    <a:gd name="connsiteX4" fmla="*/ 0 w 1041446"/>
                    <a:gd name="connsiteY4" fmla="*/ 0 h 354167"/>
                    <a:gd name="connsiteX0" fmla="*/ 0 w 1041446"/>
                    <a:gd name="connsiteY0" fmla="*/ 2380 h 356547"/>
                    <a:gd name="connsiteX1" fmla="*/ 685245 w 1041446"/>
                    <a:gd name="connsiteY1" fmla="*/ 0 h 356547"/>
                    <a:gd name="connsiteX2" fmla="*/ 1041446 w 1041446"/>
                    <a:gd name="connsiteY2" fmla="*/ 356547 h 356547"/>
                    <a:gd name="connsiteX3" fmla="*/ 96798 w 1041446"/>
                    <a:gd name="connsiteY3" fmla="*/ 351914 h 356547"/>
                    <a:gd name="connsiteX4" fmla="*/ 0 w 1041446"/>
                    <a:gd name="connsiteY4" fmla="*/ 2380 h 356547"/>
                    <a:gd name="connsiteX0" fmla="*/ 0 w 1041446"/>
                    <a:gd name="connsiteY0" fmla="*/ 2380 h 356547"/>
                    <a:gd name="connsiteX1" fmla="*/ 685245 w 1041446"/>
                    <a:gd name="connsiteY1" fmla="*/ 0 h 356547"/>
                    <a:gd name="connsiteX2" fmla="*/ 1041446 w 1041446"/>
                    <a:gd name="connsiteY2" fmla="*/ 356547 h 356547"/>
                    <a:gd name="connsiteX3" fmla="*/ 109371 w 1041446"/>
                    <a:gd name="connsiteY3" fmla="*/ 354370 h 356547"/>
                    <a:gd name="connsiteX4" fmla="*/ 0 w 1041446"/>
                    <a:gd name="connsiteY4" fmla="*/ 2380 h 356547"/>
                    <a:gd name="connsiteX0" fmla="*/ 0 w 1041446"/>
                    <a:gd name="connsiteY0" fmla="*/ 2380 h 356547"/>
                    <a:gd name="connsiteX1" fmla="*/ 685245 w 1041446"/>
                    <a:gd name="connsiteY1" fmla="*/ 0 h 356547"/>
                    <a:gd name="connsiteX2" fmla="*/ 1041446 w 1041446"/>
                    <a:gd name="connsiteY2" fmla="*/ 356547 h 356547"/>
                    <a:gd name="connsiteX3" fmla="*/ 144997 w 1041446"/>
                    <a:gd name="connsiteY3" fmla="*/ 349458 h 356547"/>
                    <a:gd name="connsiteX4" fmla="*/ 0 w 1041446"/>
                    <a:gd name="connsiteY4" fmla="*/ 2380 h 356547"/>
                    <a:gd name="connsiteX0" fmla="*/ 0 w 1041446"/>
                    <a:gd name="connsiteY0" fmla="*/ 2380 h 359284"/>
                    <a:gd name="connsiteX1" fmla="*/ 685245 w 1041446"/>
                    <a:gd name="connsiteY1" fmla="*/ 0 h 359284"/>
                    <a:gd name="connsiteX2" fmla="*/ 1041446 w 1041446"/>
                    <a:gd name="connsiteY2" fmla="*/ 356547 h 359284"/>
                    <a:gd name="connsiteX3" fmla="*/ 111466 w 1041446"/>
                    <a:gd name="connsiteY3" fmla="*/ 359284 h 359284"/>
                    <a:gd name="connsiteX4" fmla="*/ 0 w 1041446"/>
                    <a:gd name="connsiteY4" fmla="*/ 2380 h 359284"/>
                    <a:gd name="connsiteX0" fmla="*/ 0 w 1016298"/>
                    <a:gd name="connsiteY0" fmla="*/ 2380 h 359284"/>
                    <a:gd name="connsiteX1" fmla="*/ 685245 w 1016298"/>
                    <a:gd name="connsiteY1" fmla="*/ 0 h 359284"/>
                    <a:gd name="connsiteX2" fmla="*/ 1016298 w 1016298"/>
                    <a:gd name="connsiteY2" fmla="*/ 354090 h 359284"/>
                    <a:gd name="connsiteX3" fmla="*/ 111466 w 1016298"/>
                    <a:gd name="connsiteY3" fmla="*/ 359284 h 359284"/>
                    <a:gd name="connsiteX4" fmla="*/ 0 w 1016298"/>
                    <a:gd name="connsiteY4" fmla="*/ 2380 h 359284"/>
                    <a:gd name="connsiteX0" fmla="*/ 0 w 1033063"/>
                    <a:gd name="connsiteY0" fmla="*/ 2380 h 359284"/>
                    <a:gd name="connsiteX1" fmla="*/ 685245 w 1033063"/>
                    <a:gd name="connsiteY1" fmla="*/ 0 h 359284"/>
                    <a:gd name="connsiteX2" fmla="*/ 1033063 w 1033063"/>
                    <a:gd name="connsiteY2" fmla="*/ 356547 h 359284"/>
                    <a:gd name="connsiteX3" fmla="*/ 111466 w 1033063"/>
                    <a:gd name="connsiteY3" fmla="*/ 359284 h 359284"/>
                    <a:gd name="connsiteX4" fmla="*/ 0 w 1033063"/>
                    <a:gd name="connsiteY4" fmla="*/ 2380 h 359284"/>
                    <a:gd name="connsiteX0" fmla="*/ 0 w 1037254"/>
                    <a:gd name="connsiteY0" fmla="*/ 0 h 359360"/>
                    <a:gd name="connsiteX1" fmla="*/ 689436 w 1037254"/>
                    <a:gd name="connsiteY1" fmla="*/ 76 h 359360"/>
                    <a:gd name="connsiteX2" fmla="*/ 1037254 w 1037254"/>
                    <a:gd name="connsiteY2" fmla="*/ 356623 h 359360"/>
                    <a:gd name="connsiteX3" fmla="*/ 115657 w 1037254"/>
                    <a:gd name="connsiteY3" fmla="*/ 359360 h 359360"/>
                    <a:gd name="connsiteX4" fmla="*/ 0 w 1037254"/>
                    <a:gd name="connsiteY4" fmla="*/ 0 h 35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4" h="359360">
                      <a:moveTo>
                        <a:pt x="0" y="0"/>
                      </a:moveTo>
                      <a:lnTo>
                        <a:pt x="689436" y="76"/>
                      </a:lnTo>
                      <a:lnTo>
                        <a:pt x="1037254" y="356623"/>
                      </a:lnTo>
                      <a:lnTo>
                        <a:pt x="115657" y="359360"/>
                      </a:lnTo>
                      <a:lnTo>
                        <a:pt x="0" y="0"/>
                      </a:lnTo>
                      <a:close/>
                    </a:path>
                  </a:pathLst>
                </a:custGeom>
                <a:gradFill flip="none" rotWithShape="1">
                  <a:gsLst>
                    <a:gs pos="0">
                      <a:schemeClr val="accent3">
                        <a:lumMod val="80000"/>
                        <a:lumOff val="20000"/>
                      </a:schemeClr>
                    </a:gs>
                    <a:gs pos="68000">
                      <a:schemeClr val="accent3">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Rectangle 15">
                  <a:extLst>
                    <a:ext uri="{FF2B5EF4-FFF2-40B4-BE49-F238E27FC236}">
                      <a16:creationId xmlns:a16="http://schemas.microsoft.com/office/drawing/2014/main" id="{38BB7484-1FAD-4B92-8C94-E5E7BE3492DC}"/>
                    </a:ext>
                  </a:extLst>
                </p:cNvPr>
                <p:cNvSpPr/>
                <p:nvPr/>
              </p:nvSpPr>
              <p:spPr>
                <a:xfrm>
                  <a:off x="3878966" y="5439744"/>
                  <a:ext cx="1267777" cy="351958"/>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53108"/>
                    <a:gd name="connsiteY0" fmla="*/ 17186 h 370132"/>
                    <a:gd name="connsiteX1" fmla="*/ 691533 w 1253108"/>
                    <a:gd name="connsiteY1" fmla="*/ 0 h 370132"/>
                    <a:gd name="connsiteX2" fmla="*/ 1253108 w 1253108"/>
                    <a:gd name="connsiteY2" fmla="*/ 362890 h 370132"/>
                    <a:gd name="connsiteX3" fmla="*/ 344086 w 1253108"/>
                    <a:gd name="connsiteY3" fmla="*/ 370132 h 370132"/>
                    <a:gd name="connsiteX4" fmla="*/ 0 w 1253108"/>
                    <a:gd name="connsiteY4" fmla="*/ 17186 h 370132"/>
                    <a:gd name="connsiteX0" fmla="*/ 0 w 1253108"/>
                    <a:gd name="connsiteY0" fmla="*/ 0 h 352946"/>
                    <a:gd name="connsiteX1" fmla="*/ 699915 w 1253108"/>
                    <a:gd name="connsiteY1" fmla="*/ 9929 h 352946"/>
                    <a:gd name="connsiteX2" fmla="*/ 1253108 w 1253108"/>
                    <a:gd name="connsiteY2" fmla="*/ 345704 h 352946"/>
                    <a:gd name="connsiteX3" fmla="*/ 344086 w 1253108"/>
                    <a:gd name="connsiteY3" fmla="*/ 352946 h 352946"/>
                    <a:gd name="connsiteX4" fmla="*/ 0 w 1253108"/>
                    <a:gd name="connsiteY4" fmla="*/ 0 h 352946"/>
                    <a:gd name="connsiteX0" fmla="*/ 0 w 1253108"/>
                    <a:gd name="connsiteY0" fmla="*/ 0 h 352946"/>
                    <a:gd name="connsiteX1" fmla="*/ 691533 w 1253108"/>
                    <a:gd name="connsiteY1" fmla="*/ 2534 h 352946"/>
                    <a:gd name="connsiteX2" fmla="*/ 1253108 w 1253108"/>
                    <a:gd name="connsiteY2" fmla="*/ 345704 h 352946"/>
                    <a:gd name="connsiteX3" fmla="*/ 344086 w 1253108"/>
                    <a:gd name="connsiteY3" fmla="*/ 352946 h 352946"/>
                    <a:gd name="connsiteX4" fmla="*/ 0 w 1253108"/>
                    <a:gd name="connsiteY4" fmla="*/ 0 h 352946"/>
                    <a:gd name="connsiteX0" fmla="*/ 0 w 1261491"/>
                    <a:gd name="connsiteY0" fmla="*/ 0 h 352946"/>
                    <a:gd name="connsiteX1" fmla="*/ 691533 w 1261491"/>
                    <a:gd name="connsiteY1" fmla="*/ 2534 h 352946"/>
                    <a:gd name="connsiteX2" fmla="*/ 1261491 w 1261491"/>
                    <a:gd name="connsiteY2" fmla="*/ 348170 h 352946"/>
                    <a:gd name="connsiteX3" fmla="*/ 344086 w 1261491"/>
                    <a:gd name="connsiteY3" fmla="*/ 352946 h 352946"/>
                    <a:gd name="connsiteX4" fmla="*/ 0 w 1261491"/>
                    <a:gd name="connsiteY4" fmla="*/ 0 h 352946"/>
                    <a:gd name="connsiteX0" fmla="*/ 0 w 1261491"/>
                    <a:gd name="connsiteY0" fmla="*/ 0 h 352946"/>
                    <a:gd name="connsiteX1" fmla="*/ 685246 w 1261491"/>
                    <a:gd name="connsiteY1" fmla="*/ 69 h 352946"/>
                    <a:gd name="connsiteX2" fmla="*/ 1261491 w 1261491"/>
                    <a:gd name="connsiteY2" fmla="*/ 348170 h 352946"/>
                    <a:gd name="connsiteX3" fmla="*/ 344086 w 1261491"/>
                    <a:gd name="connsiteY3" fmla="*/ 352946 h 352946"/>
                    <a:gd name="connsiteX4" fmla="*/ 0 w 1261491"/>
                    <a:gd name="connsiteY4" fmla="*/ 0 h 352946"/>
                    <a:gd name="connsiteX0" fmla="*/ 0 w 1261491"/>
                    <a:gd name="connsiteY0" fmla="*/ 7326 h 352877"/>
                    <a:gd name="connsiteX1" fmla="*/ 685246 w 1261491"/>
                    <a:gd name="connsiteY1" fmla="*/ 0 h 352877"/>
                    <a:gd name="connsiteX2" fmla="*/ 1261491 w 1261491"/>
                    <a:gd name="connsiteY2" fmla="*/ 348101 h 352877"/>
                    <a:gd name="connsiteX3" fmla="*/ 344086 w 1261491"/>
                    <a:gd name="connsiteY3" fmla="*/ 352877 h 352877"/>
                    <a:gd name="connsiteX4" fmla="*/ 0 w 1261491"/>
                    <a:gd name="connsiteY4" fmla="*/ 7326 h 352877"/>
                    <a:gd name="connsiteX0" fmla="*/ 0 w 1267778"/>
                    <a:gd name="connsiteY0" fmla="*/ 0 h 352946"/>
                    <a:gd name="connsiteX1" fmla="*/ 691533 w 1267778"/>
                    <a:gd name="connsiteY1" fmla="*/ 69 h 352946"/>
                    <a:gd name="connsiteX2" fmla="*/ 1267778 w 1267778"/>
                    <a:gd name="connsiteY2" fmla="*/ 348170 h 352946"/>
                    <a:gd name="connsiteX3" fmla="*/ 350373 w 1267778"/>
                    <a:gd name="connsiteY3" fmla="*/ 352946 h 352946"/>
                    <a:gd name="connsiteX4" fmla="*/ 0 w 1267778"/>
                    <a:gd name="connsiteY4" fmla="*/ 0 h 352946"/>
                    <a:gd name="connsiteX0" fmla="*/ 0 w 1267778"/>
                    <a:gd name="connsiteY0" fmla="*/ 0 h 352946"/>
                    <a:gd name="connsiteX1" fmla="*/ 691533 w 1267778"/>
                    <a:gd name="connsiteY1" fmla="*/ 69 h 352946"/>
                    <a:gd name="connsiteX2" fmla="*/ 1267778 w 1267778"/>
                    <a:gd name="connsiteY2" fmla="*/ 350634 h 352946"/>
                    <a:gd name="connsiteX3" fmla="*/ 350373 w 1267778"/>
                    <a:gd name="connsiteY3" fmla="*/ 352946 h 352946"/>
                    <a:gd name="connsiteX4" fmla="*/ 0 w 1267778"/>
                    <a:gd name="connsiteY4" fmla="*/ 0 h 35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78" h="352946">
                      <a:moveTo>
                        <a:pt x="0" y="0"/>
                      </a:moveTo>
                      <a:lnTo>
                        <a:pt x="691533" y="69"/>
                      </a:lnTo>
                      <a:lnTo>
                        <a:pt x="1267778" y="350634"/>
                      </a:lnTo>
                      <a:lnTo>
                        <a:pt x="350373" y="352946"/>
                      </a:lnTo>
                      <a:lnTo>
                        <a:pt x="0" y="0"/>
                      </a:lnTo>
                      <a:close/>
                    </a:path>
                  </a:pathLst>
                </a:custGeom>
                <a:gradFill flip="none" rotWithShape="1">
                  <a:gsLst>
                    <a:gs pos="0">
                      <a:schemeClr val="accent4">
                        <a:lumMod val="80000"/>
                        <a:lumOff val="20000"/>
                      </a:schemeClr>
                    </a:gs>
                    <a:gs pos="68000">
                      <a:schemeClr val="accent4">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2" name="Oval 16">
                <a:extLst>
                  <a:ext uri="{FF2B5EF4-FFF2-40B4-BE49-F238E27FC236}">
                    <a16:creationId xmlns:a16="http://schemas.microsoft.com/office/drawing/2014/main" id="{05BB0376-47DE-4E25-B54E-C061237015B4}"/>
                  </a:ext>
                </a:extLst>
              </p:cNvPr>
              <p:cNvSpPr/>
              <p:nvPr/>
            </p:nvSpPr>
            <p:spPr>
              <a:xfrm>
                <a:off x="827584" y="5368840"/>
                <a:ext cx="4032448" cy="123668"/>
              </a:xfrm>
              <a:prstGeom prst="ellipse">
                <a:avLst/>
              </a:prstGeom>
              <a:solidFill>
                <a:schemeClr val="tx1">
                  <a:alpha val="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13" name="Group 17">
                <a:extLst>
                  <a:ext uri="{FF2B5EF4-FFF2-40B4-BE49-F238E27FC236}">
                    <a16:creationId xmlns:a16="http://schemas.microsoft.com/office/drawing/2014/main" id="{2CAA6601-7C98-43B3-ABB8-FB372BD3C5DB}"/>
                  </a:ext>
                </a:extLst>
              </p:cNvPr>
              <p:cNvGrpSpPr/>
              <p:nvPr/>
            </p:nvGrpSpPr>
            <p:grpSpPr>
              <a:xfrm>
                <a:off x="539552" y="5789608"/>
                <a:ext cx="4608513" cy="447107"/>
                <a:chOff x="539552" y="5789608"/>
                <a:chExt cx="3596931" cy="447107"/>
              </a:xfrm>
            </p:grpSpPr>
            <p:sp>
              <p:nvSpPr>
                <p:cNvPr id="15" name="Rectangle 19">
                  <a:extLst>
                    <a:ext uri="{FF2B5EF4-FFF2-40B4-BE49-F238E27FC236}">
                      <a16:creationId xmlns:a16="http://schemas.microsoft.com/office/drawing/2014/main" id="{EEA18F24-9FD4-4D33-A492-F5776EB377B7}"/>
                    </a:ext>
                  </a:extLst>
                </p:cNvPr>
                <p:cNvSpPr/>
                <p:nvPr/>
              </p:nvSpPr>
              <p:spPr>
                <a:xfrm>
                  <a:off x="539552" y="5789608"/>
                  <a:ext cx="720080" cy="447107"/>
                </a:xfrm>
                <a:prstGeom prst="rect">
                  <a:avLst/>
                </a:prstGeom>
                <a:gradFill>
                  <a:gsLst>
                    <a:gs pos="0">
                      <a:schemeClr val="accent2"/>
                    </a:gs>
                    <a:gs pos="68000">
                      <a:schemeClr val="accent2">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6" name="Rectangle 20">
                  <a:extLst>
                    <a:ext uri="{FF2B5EF4-FFF2-40B4-BE49-F238E27FC236}">
                      <a16:creationId xmlns:a16="http://schemas.microsoft.com/office/drawing/2014/main" id="{A3484F8C-1935-465F-AA74-F835F6549B20}"/>
                    </a:ext>
                  </a:extLst>
                </p:cNvPr>
                <p:cNvSpPr/>
                <p:nvPr/>
              </p:nvSpPr>
              <p:spPr>
                <a:xfrm>
                  <a:off x="1258764" y="5789608"/>
                  <a:ext cx="720080" cy="447107"/>
                </a:xfrm>
                <a:prstGeom prst="rect">
                  <a:avLst/>
                </a:prstGeom>
                <a:gradFill>
                  <a:gsLst>
                    <a:gs pos="0">
                      <a:schemeClr val="accent1"/>
                    </a:gs>
                    <a:gs pos="68000">
                      <a:schemeClr val="accent1">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Rectangle 21">
                  <a:extLst>
                    <a:ext uri="{FF2B5EF4-FFF2-40B4-BE49-F238E27FC236}">
                      <a16:creationId xmlns:a16="http://schemas.microsoft.com/office/drawing/2014/main" id="{C37F9AC5-673E-4A13-89FE-5D7B356A0C90}"/>
                    </a:ext>
                  </a:extLst>
                </p:cNvPr>
                <p:cNvSpPr/>
                <p:nvPr/>
              </p:nvSpPr>
              <p:spPr>
                <a:xfrm>
                  <a:off x="1977977" y="5789608"/>
                  <a:ext cx="720080" cy="447107"/>
                </a:xfrm>
                <a:prstGeom prst="rect">
                  <a:avLst/>
                </a:prstGeom>
                <a:gradFill>
                  <a:gsLst>
                    <a:gs pos="0">
                      <a:schemeClr val="accent6">
                        <a:lumMod val="90000"/>
                      </a:schemeClr>
                    </a:gs>
                    <a:gs pos="68000">
                      <a:schemeClr val="accent6">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8" name="Rectangle 22">
                  <a:extLst>
                    <a:ext uri="{FF2B5EF4-FFF2-40B4-BE49-F238E27FC236}">
                      <a16:creationId xmlns:a16="http://schemas.microsoft.com/office/drawing/2014/main" id="{A8AA1BC0-9434-4358-A193-50A11E788158}"/>
                    </a:ext>
                  </a:extLst>
                </p:cNvPr>
                <p:cNvSpPr/>
                <p:nvPr/>
              </p:nvSpPr>
              <p:spPr>
                <a:xfrm>
                  <a:off x="2697190" y="5789608"/>
                  <a:ext cx="720080" cy="447107"/>
                </a:xfrm>
                <a:prstGeom prst="rect">
                  <a:avLst/>
                </a:prstGeom>
                <a:gradFill>
                  <a:gsLst>
                    <a:gs pos="0">
                      <a:schemeClr val="accent3">
                        <a:lumMod val="100000"/>
                      </a:schemeClr>
                    </a:gs>
                    <a:gs pos="68000">
                      <a:schemeClr val="accent3">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ectangle 23">
                  <a:extLst>
                    <a:ext uri="{FF2B5EF4-FFF2-40B4-BE49-F238E27FC236}">
                      <a16:creationId xmlns:a16="http://schemas.microsoft.com/office/drawing/2014/main" id="{BED0928F-B11A-449A-BA82-41A50EA08B8F}"/>
                    </a:ext>
                  </a:extLst>
                </p:cNvPr>
                <p:cNvSpPr/>
                <p:nvPr/>
              </p:nvSpPr>
              <p:spPr>
                <a:xfrm>
                  <a:off x="3416403" y="5789608"/>
                  <a:ext cx="720080" cy="447107"/>
                </a:xfrm>
                <a:prstGeom prst="rect">
                  <a:avLst/>
                </a:prstGeom>
                <a:gradFill>
                  <a:gsLst>
                    <a:gs pos="0">
                      <a:schemeClr val="accent4"/>
                    </a:gs>
                    <a:gs pos="68000">
                      <a:schemeClr val="accent4">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4" name="Oval 18">
                <a:extLst>
                  <a:ext uri="{FF2B5EF4-FFF2-40B4-BE49-F238E27FC236}">
                    <a16:creationId xmlns:a16="http://schemas.microsoft.com/office/drawing/2014/main" id="{44360F1E-E773-4CCF-931A-8EE8E4C594FD}"/>
                  </a:ext>
                </a:extLst>
              </p:cNvPr>
              <p:cNvSpPr/>
              <p:nvPr/>
            </p:nvSpPr>
            <p:spPr>
              <a:xfrm>
                <a:off x="206600" y="5767246"/>
                <a:ext cx="5269469" cy="74325"/>
              </a:xfrm>
              <a:prstGeom prst="ellipse">
                <a:avLst/>
              </a:prstGeom>
              <a:solidFill>
                <a:schemeClr val="bg1">
                  <a:alpha val="29000"/>
                </a:schemeClr>
              </a:solidFill>
              <a:ln>
                <a:noFill/>
              </a:ln>
              <a:effectLst>
                <a:glow rad="12700">
                  <a:schemeClr val="bg1">
                    <a:alpha val="6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4" name="Group 148">
              <a:extLst>
                <a:ext uri="{FF2B5EF4-FFF2-40B4-BE49-F238E27FC236}">
                  <a16:creationId xmlns:a16="http://schemas.microsoft.com/office/drawing/2014/main" id="{55248510-ABCC-4E72-B2D8-B9887326F808}"/>
                </a:ext>
              </a:extLst>
            </p:cNvPr>
            <p:cNvGrpSpPr/>
            <p:nvPr/>
          </p:nvGrpSpPr>
          <p:grpSpPr>
            <a:xfrm>
              <a:off x="8894537" y="430322"/>
              <a:ext cx="1743491" cy="2099923"/>
              <a:chOff x="8894537" y="430322"/>
              <a:chExt cx="1743491" cy="2099923"/>
            </a:xfrm>
          </p:grpSpPr>
          <p:sp>
            <p:nvSpPr>
              <p:cNvPr id="5" name="Freeform: Shape 144">
                <a:extLst>
                  <a:ext uri="{FF2B5EF4-FFF2-40B4-BE49-F238E27FC236}">
                    <a16:creationId xmlns:a16="http://schemas.microsoft.com/office/drawing/2014/main" id="{2AF0F53A-3509-477B-BC71-0B1AC634934E}"/>
                  </a:ext>
                </a:extLst>
              </p:cNvPr>
              <p:cNvSpPr/>
              <p:nvPr/>
            </p:nvSpPr>
            <p:spPr>
              <a:xfrm>
                <a:off x="9241652" y="782847"/>
                <a:ext cx="347472" cy="902451"/>
              </a:xfrm>
              <a:custGeom>
                <a:avLst/>
                <a:gdLst>
                  <a:gd name="connsiteX0" fmla="*/ 46527 w 544812"/>
                  <a:gd name="connsiteY0" fmla="*/ 1160562 h 1444797"/>
                  <a:gd name="connsiteX1" fmla="*/ 46527 w 544812"/>
                  <a:gd name="connsiteY1" fmla="*/ 1237667 h 1444797"/>
                  <a:gd name="connsiteX2" fmla="*/ 498284 w 544812"/>
                  <a:gd name="connsiteY2" fmla="*/ 1237667 h 1444797"/>
                  <a:gd name="connsiteX3" fmla="*/ 498284 w 544812"/>
                  <a:gd name="connsiteY3" fmla="*/ 1160562 h 1444797"/>
                  <a:gd name="connsiteX4" fmla="*/ 46527 w 544812"/>
                  <a:gd name="connsiteY4" fmla="*/ 1038223 h 1444797"/>
                  <a:gd name="connsiteX5" fmla="*/ 46527 w 544812"/>
                  <a:gd name="connsiteY5" fmla="*/ 1115328 h 1444797"/>
                  <a:gd name="connsiteX6" fmla="*/ 498284 w 544812"/>
                  <a:gd name="connsiteY6" fmla="*/ 1115328 h 1444797"/>
                  <a:gd name="connsiteX7" fmla="*/ 498284 w 544812"/>
                  <a:gd name="connsiteY7" fmla="*/ 1038223 h 1444797"/>
                  <a:gd name="connsiteX8" fmla="*/ 46527 w 544812"/>
                  <a:gd name="connsiteY8" fmla="*/ 919882 h 1444797"/>
                  <a:gd name="connsiteX9" fmla="*/ 46527 w 544812"/>
                  <a:gd name="connsiteY9" fmla="*/ 996987 h 1444797"/>
                  <a:gd name="connsiteX10" fmla="*/ 498284 w 544812"/>
                  <a:gd name="connsiteY10" fmla="*/ 996987 h 1444797"/>
                  <a:gd name="connsiteX11" fmla="*/ 498284 w 544812"/>
                  <a:gd name="connsiteY11" fmla="*/ 919882 h 1444797"/>
                  <a:gd name="connsiteX12" fmla="*/ 46527 w 544812"/>
                  <a:gd name="connsiteY12" fmla="*/ 797544 h 1444797"/>
                  <a:gd name="connsiteX13" fmla="*/ 46527 w 544812"/>
                  <a:gd name="connsiteY13" fmla="*/ 874649 h 1444797"/>
                  <a:gd name="connsiteX14" fmla="*/ 498284 w 544812"/>
                  <a:gd name="connsiteY14" fmla="*/ 874649 h 1444797"/>
                  <a:gd name="connsiteX15" fmla="*/ 498284 w 544812"/>
                  <a:gd name="connsiteY15" fmla="*/ 797544 h 1444797"/>
                  <a:gd name="connsiteX16" fmla="*/ 46527 w 544812"/>
                  <a:gd name="connsiteY16" fmla="*/ 675206 h 1444797"/>
                  <a:gd name="connsiteX17" fmla="*/ 46527 w 544812"/>
                  <a:gd name="connsiteY17" fmla="*/ 752311 h 1444797"/>
                  <a:gd name="connsiteX18" fmla="*/ 498284 w 544812"/>
                  <a:gd name="connsiteY18" fmla="*/ 752311 h 1444797"/>
                  <a:gd name="connsiteX19" fmla="*/ 498284 w 544812"/>
                  <a:gd name="connsiteY19" fmla="*/ 675206 h 1444797"/>
                  <a:gd name="connsiteX20" fmla="*/ 46527 w 544812"/>
                  <a:gd name="connsiteY20" fmla="*/ 552867 h 1444797"/>
                  <a:gd name="connsiteX21" fmla="*/ 46527 w 544812"/>
                  <a:gd name="connsiteY21" fmla="*/ 629972 h 1444797"/>
                  <a:gd name="connsiteX22" fmla="*/ 498284 w 544812"/>
                  <a:gd name="connsiteY22" fmla="*/ 629972 h 1444797"/>
                  <a:gd name="connsiteX23" fmla="*/ 498284 w 544812"/>
                  <a:gd name="connsiteY23" fmla="*/ 552867 h 1444797"/>
                  <a:gd name="connsiteX24" fmla="*/ 46527 w 544812"/>
                  <a:gd name="connsiteY24" fmla="*/ 430529 h 1444797"/>
                  <a:gd name="connsiteX25" fmla="*/ 46527 w 544812"/>
                  <a:gd name="connsiteY25" fmla="*/ 507634 h 1444797"/>
                  <a:gd name="connsiteX26" fmla="*/ 498284 w 544812"/>
                  <a:gd name="connsiteY26" fmla="*/ 507634 h 1444797"/>
                  <a:gd name="connsiteX27" fmla="*/ 498284 w 544812"/>
                  <a:gd name="connsiteY27" fmla="*/ 430529 h 1444797"/>
                  <a:gd name="connsiteX28" fmla="*/ 46527 w 544812"/>
                  <a:gd name="connsiteY28" fmla="*/ 308190 h 1444797"/>
                  <a:gd name="connsiteX29" fmla="*/ 46527 w 544812"/>
                  <a:gd name="connsiteY29" fmla="*/ 385295 h 1444797"/>
                  <a:gd name="connsiteX30" fmla="*/ 498284 w 544812"/>
                  <a:gd name="connsiteY30" fmla="*/ 385295 h 1444797"/>
                  <a:gd name="connsiteX31" fmla="*/ 498284 w 544812"/>
                  <a:gd name="connsiteY31" fmla="*/ 308190 h 1444797"/>
                  <a:gd name="connsiteX32" fmla="*/ 46527 w 544812"/>
                  <a:gd name="connsiteY32" fmla="*/ 185852 h 1444797"/>
                  <a:gd name="connsiteX33" fmla="*/ 46527 w 544812"/>
                  <a:gd name="connsiteY33" fmla="*/ 262957 h 1444797"/>
                  <a:gd name="connsiteX34" fmla="*/ 498284 w 544812"/>
                  <a:gd name="connsiteY34" fmla="*/ 262957 h 1444797"/>
                  <a:gd name="connsiteX35" fmla="*/ 498284 w 544812"/>
                  <a:gd name="connsiteY35" fmla="*/ 185852 h 1444797"/>
                  <a:gd name="connsiteX36" fmla="*/ 48758 w 544812"/>
                  <a:gd name="connsiteY36" fmla="*/ 0 h 1444797"/>
                  <a:gd name="connsiteX37" fmla="*/ 95284 w 544812"/>
                  <a:gd name="connsiteY37" fmla="*/ 0 h 1444797"/>
                  <a:gd name="connsiteX38" fmla="*/ 95284 w 544812"/>
                  <a:gd name="connsiteY38" fmla="*/ 82647 h 1444797"/>
                  <a:gd name="connsiteX39" fmla="*/ 544812 w 544812"/>
                  <a:gd name="connsiteY39" fmla="*/ 82647 h 1444797"/>
                  <a:gd name="connsiteX40" fmla="*/ 544812 w 544812"/>
                  <a:gd name="connsiteY40" fmla="*/ 1444797 h 1444797"/>
                  <a:gd name="connsiteX41" fmla="*/ 0 w 544812"/>
                  <a:gd name="connsiteY41" fmla="*/ 1444797 h 1444797"/>
                  <a:gd name="connsiteX42" fmla="*/ 0 w 544812"/>
                  <a:gd name="connsiteY42" fmla="*/ 82647 h 1444797"/>
                  <a:gd name="connsiteX43" fmla="*/ 48758 w 544812"/>
                  <a:gd name="connsiteY43" fmla="*/ 82647 h 144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4812" h="1444797">
                    <a:moveTo>
                      <a:pt x="46527" y="1160562"/>
                    </a:moveTo>
                    <a:lnTo>
                      <a:pt x="46527" y="1237667"/>
                    </a:lnTo>
                    <a:lnTo>
                      <a:pt x="498284" y="1237667"/>
                    </a:lnTo>
                    <a:lnTo>
                      <a:pt x="498284" y="1160562"/>
                    </a:lnTo>
                    <a:close/>
                    <a:moveTo>
                      <a:pt x="46527" y="1038223"/>
                    </a:moveTo>
                    <a:lnTo>
                      <a:pt x="46527" y="1115328"/>
                    </a:lnTo>
                    <a:lnTo>
                      <a:pt x="498284" y="1115328"/>
                    </a:lnTo>
                    <a:lnTo>
                      <a:pt x="498284" y="1038223"/>
                    </a:lnTo>
                    <a:close/>
                    <a:moveTo>
                      <a:pt x="46527" y="919882"/>
                    </a:moveTo>
                    <a:lnTo>
                      <a:pt x="46527" y="996987"/>
                    </a:lnTo>
                    <a:lnTo>
                      <a:pt x="498284" y="996987"/>
                    </a:lnTo>
                    <a:lnTo>
                      <a:pt x="498284" y="919882"/>
                    </a:lnTo>
                    <a:close/>
                    <a:moveTo>
                      <a:pt x="46527" y="797544"/>
                    </a:moveTo>
                    <a:lnTo>
                      <a:pt x="46527" y="874649"/>
                    </a:lnTo>
                    <a:lnTo>
                      <a:pt x="498284" y="874649"/>
                    </a:lnTo>
                    <a:lnTo>
                      <a:pt x="498284" y="797544"/>
                    </a:lnTo>
                    <a:close/>
                    <a:moveTo>
                      <a:pt x="46527" y="675206"/>
                    </a:moveTo>
                    <a:lnTo>
                      <a:pt x="46527" y="752311"/>
                    </a:lnTo>
                    <a:lnTo>
                      <a:pt x="498284" y="752311"/>
                    </a:lnTo>
                    <a:lnTo>
                      <a:pt x="498284" y="675206"/>
                    </a:lnTo>
                    <a:close/>
                    <a:moveTo>
                      <a:pt x="46527" y="552867"/>
                    </a:moveTo>
                    <a:lnTo>
                      <a:pt x="46527" y="629972"/>
                    </a:lnTo>
                    <a:lnTo>
                      <a:pt x="498284" y="629972"/>
                    </a:lnTo>
                    <a:lnTo>
                      <a:pt x="498284" y="552867"/>
                    </a:lnTo>
                    <a:close/>
                    <a:moveTo>
                      <a:pt x="46527" y="430529"/>
                    </a:moveTo>
                    <a:lnTo>
                      <a:pt x="46527" y="507634"/>
                    </a:lnTo>
                    <a:lnTo>
                      <a:pt x="498284" y="507634"/>
                    </a:lnTo>
                    <a:lnTo>
                      <a:pt x="498284" y="430529"/>
                    </a:lnTo>
                    <a:close/>
                    <a:moveTo>
                      <a:pt x="46527" y="308190"/>
                    </a:moveTo>
                    <a:lnTo>
                      <a:pt x="46527" y="385295"/>
                    </a:lnTo>
                    <a:lnTo>
                      <a:pt x="498284" y="385295"/>
                    </a:lnTo>
                    <a:lnTo>
                      <a:pt x="498284" y="308190"/>
                    </a:lnTo>
                    <a:close/>
                    <a:moveTo>
                      <a:pt x="46527" y="185852"/>
                    </a:moveTo>
                    <a:lnTo>
                      <a:pt x="46527" y="262957"/>
                    </a:lnTo>
                    <a:lnTo>
                      <a:pt x="498284" y="262957"/>
                    </a:lnTo>
                    <a:lnTo>
                      <a:pt x="498284" y="185852"/>
                    </a:lnTo>
                    <a:close/>
                    <a:moveTo>
                      <a:pt x="48758" y="0"/>
                    </a:moveTo>
                    <a:lnTo>
                      <a:pt x="95284" y="0"/>
                    </a:lnTo>
                    <a:lnTo>
                      <a:pt x="95284" y="82647"/>
                    </a:lnTo>
                    <a:lnTo>
                      <a:pt x="544812" y="82647"/>
                    </a:lnTo>
                    <a:lnTo>
                      <a:pt x="544812" y="1444797"/>
                    </a:lnTo>
                    <a:lnTo>
                      <a:pt x="0" y="1444797"/>
                    </a:lnTo>
                    <a:lnTo>
                      <a:pt x="0" y="82647"/>
                    </a:lnTo>
                    <a:lnTo>
                      <a:pt x="48758" y="826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143">
                <a:extLst>
                  <a:ext uri="{FF2B5EF4-FFF2-40B4-BE49-F238E27FC236}">
                    <a16:creationId xmlns:a16="http://schemas.microsoft.com/office/drawing/2014/main" id="{6023A33F-5069-42B7-93AE-0BAF2B8500FB}"/>
                  </a:ext>
                </a:extLst>
              </p:cNvPr>
              <p:cNvSpPr/>
              <p:nvPr/>
            </p:nvSpPr>
            <p:spPr>
              <a:xfrm>
                <a:off x="8894537" y="1336358"/>
                <a:ext cx="347472" cy="915497"/>
              </a:xfrm>
              <a:custGeom>
                <a:avLst/>
                <a:gdLst>
                  <a:gd name="connsiteX0" fmla="*/ 626340 w 817827"/>
                  <a:gd name="connsiteY0" fmla="*/ 1213401 h 1465684"/>
                  <a:gd name="connsiteX1" fmla="*/ 626340 w 817827"/>
                  <a:gd name="connsiteY1" fmla="*/ 1303150 h 1465684"/>
                  <a:gd name="connsiteX2" fmla="*/ 745634 w 817827"/>
                  <a:gd name="connsiteY2" fmla="*/ 1303150 h 1465684"/>
                  <a:gd name="connsiteX3" fmla="*/ 745634 w 817827"/>
                  <a:gd name="connsiteY3" fmla="*/ 1213401 h 1465684"/>
                  <a:gd name="connsiteX4" fmla="*/ 441624 w 817827"/>
                  <a:gd name="connsiteY4" fmla="*/ 1213401 h 1465684"/>
                  <a:gd name="connsiteX5" fmla="*/ 441624 w 817827"/>
                  <a:gd name="connsiteY5" fmla="*/ 1303150 h 1465684"/>
                  <a:gd name="connsiteX6" fmla="*/ 560919 w 817827"/>
                  <a:gd name="connsiteY6" fmla="*/ 1303150 h 1465684"/>
                  <a:gd name="connsiteX7" fmla="*/ 560919 w 817827"/>
                  <a:gd name="connsiteY7" fmla="*/ 1213401 h 1465684"/>
                  <a:gd name="connsiteX8" fmla="*/ 72193 w 817827"/>
                  <a:gd name="connsiteY8" fmla="*/ 1213401 h 1465684"/>
                  <a:gd name="connsiteX9" fmla="*/ 72193 w 817827"/>
                  <a:gd name="connsiteY9" fmla="*/ 1303150 h 1465684"/>
                  <a:gd name="connsiteX10" fmla="*/ 191488 w 817827"/>
                  <a:gd name="connsiteY10" fmla="*/ 1303150 h 1465684"/>
                  <a:gd name="connsiteX11" fmla="*/ 191488 w 817827"/>
                  <a:gd name="connsiteY11" fmla="*/ 1213401 h 1465684"/>
                  <a:gd name="connsiteX12" fmla="*/ 626340 w 817827"/>
                  <a:gd name="connsiteY12" fmla="*/ 1070999 h 1465684"/>
                  <a:gd name="connsiteX13" fmla="*/ 626340 w 817827"/>
                  <a:gd name="connsiteY13" fmla="*/ 1160749 h 1465684"/>
                  <a:gd name="connsiteX14" fmla="*/ 745634 w 817827"/>
                  <a:gd name="connsiteY14" fmla="*/ 1160749 h 1465684"/>
                  <a:gd name="connsiteX15" fmla="*/ 745634 w 817827"/>
                  <a:gd name="connsiteY15" fmla="*/ 1070999 h 1465684"/>
                  <a:gd name="connsiteX16" fmla="*/ 441624 w 817827"/>
                  <a:gd name="connsiteY16" fmla="*/ 1070999 h 1465684"/>
                  <a:gd name="connsiteX17" fmla="*/ 441624 w 817827"/>
                  <a:gd name="connsiteY17" fmla="*/ 1160749 h 1465684"/>
                  <a:gd name="connsiteX18" fmla="*/ 560919 w 817827"/>
                  <a:gd name="connsiteY18" fmla="*/ 1160749 h 1465684"/>
                  <a:gd name="connsiteX19" fmla="*/ 560919 w 817827"/>
                  <a:gd name="connsiteY19" fmla="*/ 1070999 h 1465684"/>
                  <a:gd name="connsiteX20" fmla="*/ 256909 w 817827"/>
                  <a:gd name="connsiteY20" fmla="*/ 1070999 h 1465684"/>
                  <a:gd name="connsiteX21" fmla="*/ 256909 w 817827"/>
                  <a:gd name="connsiteY21" fmla="*/ 1160749 h 1465684"/>
                  <a:gd name="connsiteX22" fmla="*/ 376203 w 817827"/>
                  <a:gd name="connsiteY22" fmla="*/ 1160749 h 1465684"/>
                  <a:gd name="connsiteX23" fmla="*/ 376203 w 817827"/>
                  <a:gd name="connsiteY23" fmla="*/ 1070999 h 1465684"/>
                  <a:gd name="connsiteX24" fmla="*/ 72193 w 817827"/>
                  <a:gd name="connsiteY24" fmla="*/ 1070999 h 1465684"/>
                  <a:gd name="connsiteX25" fmla="*/ 72193 w 817827"/>
                  <a:gd name="connsiteY25" fmla="*/ 1160749 h 1465684"/>
                  <a:gd name="connsiteX26" fmla="*/ 191488 w 817827"/>
                  <a:gd name="connsiteY26" fmla="*/ 1160749 h 1465684"/>
                  <a:gd name="connsiteX27" fmla="*/ 191488 w 817827"/>
                  <a:gd name="connsiteY27" fmla="*/ 1070999 h 1465684"/>
                  <a:gd name="connsiteX28" fmla="*/ 626340 w 817827"/>
                  <a:gd name="connsiteY28" fmla="*/ 928598 h 1465684"/>
                  <a:gd name="connsiteX29" fmla="*/ 626340 w 817827"/>
                  <a:gd name="connsiteY29" fmla="*/ 1018347 h 1465684"/>
                  <a:gd name="connsiteX30" fmla="*/ 745634 w 817827"/>
                  <a:gd name="connsiteY30" fmla="*/ 1018347 h 1465684"/>
                  <a:gd name="connsiteX31" fmla="*/ 745634 w 817827"/>
                  <a:gd name="connsiteY31" fmla="*/ 928598 h 1465684"/>
                  <a:gd name="connsiteX32" fmla="*/ 256909 w 817827"/>
                  <a:gd name="connsiteY32" fmla="*/ 928598 h 1465684"/>
                  <a:gd name="connsiteX33" fmla="*/ 256909 w 817827"/>
                  <a:gd name="connsiteY33" fmla="*/ 1018347 h 1465684"/>
                  <a:gd name="connsiteX34" fmla="*/ 376203 w 817827"/>
                  <a:gd name="connsiteY34" fmla="*/ 1018347 h 1465684"/>
                  <a:gd name="connsiteX35" fmla="*/ 376203 w 817827"/>
                  <a:gd name="connsiteY35" fmla="*/ 928598 h 1465684"/>
                  <a:gd name="connsiteX36" fmla="*/ 72193 w 817827"/>
                  <a:gd name="connsiteY36" fmla="*/ 928598 h 1465684"/>
                  <a:gd name="connsiteX37" fmla="*/ 72193 w 817827"/>
                  <a:gd name="connsiteY37" fmla="*/ 1018347 h 1465684"/>
                  <a:gd name="connsiteX38" fmla="*/ 191488 w 817827"/>
                  <a:gd name="connsiteY38" fmla="*/ 1018347 h 1465684"/>
                  <a:gd name="connsiteX39" fmla="*/ 191488 w 817827"/>
                  <a:gd name="connsiteY39" fmla="*/ 928598 h 1465684"/>
                  <a:gd name="connsiteX40" fmla="*/ 441624 w 817827"/>
                  <a:gd name="connsiteY40" fmla="*/ 786197 h 1465684"/>
                  <a:gd name="connsiteX41" fmla="*/ 441624 w 817827"/>
                  <a:gd name="connsiteY41" fmla="*/ 875946 h 1465684"/>
                  <a:gd name="connsiteX42" fmla="*/ 560919 w 817827"/>
                  <a:gd name="connsiteY42" fmla="*/ 875946 h 1465684"/>
                  <a:gd name="connsiteX43" fmla="*/ 560919 w 817827"/>
                  <a:gd name="connsiteY43" fmla="*/ 786197 h 1465684"/>
                  <a:gd name="connsiteX44" fmla="*/ 256909 w 817827"/>
                  <a:gd name="connsiteY44" fmla="*/ 786197 h 1465684"/>
                  <a:gd name="connsiteX45" fmla="*/ 256909 w 817827"/>
                  <a:gd name="connsiteY45" fmla="*/ 875946 h 1465684"/>
                  <a:gd name="connsiteX46" fmla="*/ 376203 w 817827"/>
                  <a:gd name="connsiteY46" fmla="*/ 875946 h 1465684"/>
                  <a:gd name="connsiteX47" fmla="*/ 376203 w 817827"/>
                  <a:gd name="connsiteY47" fmla="*/ 786197 h 1465684"/>
                  <a:gd name="connsiteX48" fmla="*/ 626340 w 817827"/>
                  <a:gd name="connsiteY48" fmla="*/ 643796 h 1465684"/>
                  <a:gd name="connsiteX49" fmla="*/ 626340 w 817827"/>
                  <a:gd name="connsiteY49" fmla="*/ 733545 h 1465684"/>
                  <a:gd name="connsiteX50" fmla="*/ 745634 w 817827"/>
                  <a:gd name="connsiteY50" fmla="*/ 733545 h 1465684"/>
                  <a:gd name="connsiteX51" fmla="*/ 745634 w 817827"/>
                  <a:gd name="connsiteY51" fmla="*/ 643796 h 1465684"/>
                  <a:gd name="connsiteX52" fmla="*/ 441624 w 817827"/>
                  <a:gd name="connsiteY52" fmla="*/ 643796 h 1465684"/>
                  <a:gd name="connsiteX53" fmla="*/ 441624 w 817827"/>
                  <a:gd name="connsiteY53" fmla="*/ 733545 h 1465684"/>
                  <a:gd name="connsiteX54" fmla="*/ 560919 w 817827"/>
                  <a:gd name="connsiteY54" fmla="*/ 733545 h 1465684"/>
                  <a:gd name="connsiteX55" fmla="*/ 560919 w 817827"/>
                  <a:gd name="connsiteY55" fmla="*/ 643796 h 1465684"/>
                  <a:gd name="connsiteX56" fmla="*/ 256909 w 817827"/>
                  <a:gd name="connsiteY56" fmla="*/ 643796 h 1465684"/>
                  <a:gd name="connsiteX57" fmla="*/ 256909 w 817827"/>
                  <a:gd name="connsiteY57" fmla="*/ 733545 h 1465684"/>
                  <a:gd name="connsiteX58" fmla="*/ 376203 w 817827"/>
                  <a:gd name="connsiteY58" fmla="*/ 733545 h 1465684"/>
                  <a:gd name="connsiteX59" fmla="*/ 376203 w 817827"/>
                  <a:gd name="connsiteY59" fmla="*/ 643796 h 1465684"/>
                  <a:gd name="connsiteX60" fmla="*/ 72193 w 817827"/>
                  <a:gd name="connsiteY60" fmla="*/ 643796 h 1465684"/>
                  <a:gd name="connsiteX61" fmla="*/ 72193 w 817827"/>
                  <a:gd name="connsiteY61" fmla="*/ 733545 h 1465684"/>
                  <a:gd name="connsiteX62" fmla="*/ 191488 w 817827"/>
                  <a:gd name="connsiteY62" fmla="*/ 733545 h 1465684"/>
                  <a:gd name="connsiteX63" fmla="*/ 191488 w 817827"/>
                  <a:gd name="connsiteY63" fmla="*/ 643796 h 1465684"/>
                  <a:gd name="connsiteX64" fmla="*/ 626340 w 817827"/>
                  <a:gd name="connsiteY64" fmla="*/ 501394 h 1465684"/>
                  <a:gd name="connsiteX65" fmla="*/ 626340 w 817827"/>
                  <a:gd name="connsiteY65" fmla="*/ 591144 h 1465684"/>
                  <a:gd name="connsiteX66" fmla="*/ 745634 w 817827"/>
                  <a:gd name="connsiteY66" fmla="*/ 591144 h 1465684"/>
                  <a:gd name="connsiteX67" fmla="*/ 745634 w 817827"/>
                  <a:gd name="connsiteY67" fmla="*/ 501394 h 1465684"/>
                  <a:gd name="connsiteX68" fmla="*/ 256909 w 817827"/>
                  <a:gd name="connsiteY68" fmla="*/ 501394 h 1465684"/>
                  <a:gd name="connsiteX69" fmla="*/ 256909 w 817827"/>
                  <a:gd name="connsiteY69" fmla="*/ 591144 h 1465684"/>
                  <a:gd name="connsiteX70" fmla="*/ 376203 w 817827"/>
                  <a:gd name="connsiteY70" fmla="*/ 591144 h 1465684"/>
                  <a:gd name="connsiteX71" fmla="*/ 376203 w 817827"/>
                  <a:gd name="connsiteY71" fmla="*/ 501394 h 1465684"/>
                  <a:gd name="connsiteX72" fmla="*/ 626340 w 817827"/>
                  <a:gd name="connsiteY72" fmla="*/ 358993 h 1465684"/>
                  <a:gd name="connsiteX73" fmla="*/ 626340 w 817827"/>
                  <a:gd name="connsiteY73" fmla="*/ 448743 h 1465684"/>
                  <a:gd name="connsiteX74" fmla="*/ 745634 w 817827"/>
                  <a:gd name="connsiteY74" fmla="*/ 448743 h 1465684"/>
                  <a:gd name="connsiteX75" fmla="*/ 745634 w 817827"/>
                  <a:gd name="connsiteY75" fmla="*/ 358993 h 1465684"/>
                  <a:gd name="connsiteX76" fmla="*/ 441624 w 817827"/>
                  <a:gd name="connsiteY76" fmla="*/ 358993 h 1465684"/>
                  <a:gd name="connsiteX77" fmla="*/ 441624 w 817827"/>
                  <a:gd name="connsiteY77" fmla="*/ 448743 h 1465684"/>
                  <a:gd name="connsiteX78" fmla="*/ 560919 w 817827"/>
                  <a:gd name="connsiteY78" fmla="*/ 448743 h 1465684"/>
                  <a:gd name="connsiteX79" fmla="*/ 560919 w 817827"/>
                  <a:gd name="connsiteY79" fmla="*/ 358993 h 1465684"/>
                  <a:gd name="connsiteX80" fmla="*/ 256909 w 817827"/>
                  <a:gd name="connsiteY80" fmla="*/ 358993 h 1465684"/>
                  <a:gd name="connsiteX81" fmla="*/ 256909 w 817827"/>
                  <a:gd name="connsiteY81" fmla="*/ 448743 h 1465684"/>
                  <a:gd name="connsiteX82" fmla="*/ 376203 w 817827"/>
                  <a:gd name="connsiteY82" fmla="*/ 448743 h 1465684"/>
                  <a:gd name="connsiteX83" fmla="*/ 376203 w 817827"/>
                  <a:gd name="connsiteY83" fmla="*/ 358993 h 1465684"/>
                  <a:gd name="connsiteX84" fmla="*/ 72193 w 817827"/>
                  <a:gd name="connsiteY84" fmla="*/ 358993 h 1465684"/>
                  <a:gd name="connsiteX85" fmla="*/ 72193 w 817827"/>
                  <a:gd name="connsiteY85" fmla="*/ 448743 h 1465684"/>
                  <a:gd name="connsiteX86" fmla="*/ 191488 w 817827"/>
                  <a:gd name="connsiteY86" fmla="*/ 448743 h 1465684"/>
                  <a:gd name="connsiteX87" fmla="*/ 191488 w 817827"/>
                  <a:gd name="connsiteY87" fmla="*/ 358993 h 1465684"/>
                  <a:gd name="connsiteX88" fmla="*/ 626340 w 817827"/>
                  <a:gd name="connsiteY88" fmla="*/ 216592 h 1465684"/>
                  <a:gd name="connsiteX89" fmla="*/ 626340 w 817827"/>
                  <a:gd name="connsiteY89" fmla="*/ 306342 h 1465684"/>
                  <a:gd name="connsiteX90" fmla="*/ 745634 w 817827"/>
                  <a:gd name="connsiteY90" fmla="*/ 306342 h 1465684"/>
                  <a:gd name="connsiteX91" fmla="*/ 745634 w 817827"/>
                  <a:gd name="connsiteY91" fmla="*/ 216592 h 1465684"/>
                  <a:gd name="connsiteX92" fmla="*/ 441624 w 817827"/>
                  <a:gd name="connsiteY92" fmla="*/ 216592 h 1465684"/>
                  <a:gd name="connsiteX93" fmla="*/ 441624 w 817827"/>
                  <a:gd name="connsiteY93" fmla="*/ 306342 h 1465684"/>
                  <a:gd name="connsiteX94" fmla="*/ 560919 w 817827"/>
                  <a:gd name="connsiteY94" fmla="*/ 306342 h 1465684"/>
                  <a:gd name="connsiteX95" fmla="*/ 560919 w 817827"/>
                  <a:gd name="connsiteY95" fmla="*/ 216592 h 1465684"/>
                  <a:gd name="connsiteX96" fmla="*/ 72193 w 817827"/>
                  <a:gd name="connsiteY96" fmla="*/ 216592 h 1465684"/>
                  <a:gd name="connsiteX97" fmla="*/ 72193 w 817827"/>
                  <a:gd name="connsiteY97" fmla="*/ 306342 h 1465684"/>
                  <a:gd name="connsiteX98" fmla="*/ 191488 w 817827"/>
                  <a:gd name="connsiteY98" fmla="*/ 306342 h 1465684"/>
                  <a:gd name="connsiteX99" fmla="*/ 191488 w 817827"/>
                  <a:gd name="connsiteY99" fmla="*/ 216592 h 1465684"/>
                  <a:gd name="connsiteX100" fmla="*/ 626340 w 817827"/>
                  <a:gd name="connsiteY100" fmla="*/ 74191 h 1465684"/>
                  <a:gd name="connsiteX101" fmla="*/ 626340 w 817827"/>
                  <a:gd name="connsiteY101" fmla="*/ 163941 h 1465684"/>
                  <a:gd name="connsiteX102" fmla="*/ 745634 w 817827"/>
                  <a:gd name="connsiteY102" fmla="*/ 163941 h 1465684"/>
                  <a:gd name="connsiteX103" fmla="*/ 745634 w 817827"/>
                  <a:gd name="connsiteY103" fmla="*/ 74191 h 1465684"/>
                  <a:gd name="connsiteX104" fmla="*/ 256909 w 817827"/>
                  <a:gd name="connsiteY104" fmla="*/ 74191 h 1465684"/>
                  <a:gd name="connsiteX105" fmla="*/ 256909 w 817827"/>
                  <a:gd name="connsiteY105" fmla="*/ 163941 h 1465684"/>
                  <a:gd name="connsiteX106" fmla="*/ 376203 w 817827"/>
                  <a:gd name="connsiteY106" fmla="*/ 163941 h 1465684"/>
                  <a:gd name="connsiteX107" fmla="*/ 376203 w 817827"/>
                  <a:gd name="connsiteY107" fmla="*/ 74191 h 1465684"/>
                  <a:gd name="connsiteX108" fmla="*/ 72193 w 817827"/>
                  <a:gd name="connsiteY108" fmla="*/ 74191 h 1465684"/>
                  <a:gd name="connsiteX109" fmla="*/ 72193 w 817827"/>
                  <a:gd name="connsiteY109" fmla="*/ 163941 h 1465684"/>
                  <a:gd name="connsiteX110" fmla="*/ 191488 w 817827"/>
                  <a:gd name="connsiteY110" fmla="*/ 163941 h 1465684"/>
                  <a:gd name="connsiteX111" fmla="*/ 191488 w 817827"/>
                  <a:gd name="connsiteY111" fmla="*/ 74191 h 1465684"/>
                  <a:gd name="connsiteX112" fmla="*/ 0 w 817827"/>
                  <a:gd name="connsiteY112" fmla="*/ 0 h 1465684"/>
                  <a:gd name="connsiteX113" fmla="*/ 817827 w 817827"/>
                  <a:gd name="connsiteY113" fmla="*/ 0 h 1465684"/>
                  <a:gd name="connsiteX114" fmla="*/ 817827 w 817827"/>
                  <a:gd name="connsiteY114" fmla="*/ 1465684 h 1465684"/>
                  <a:gd name="connsiteX115" fmla="*/ 0 w 817827"/>
                  <a:gd name="connsiteY115" fmla="*/ 1465684 h 146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17827" h="1465684">
                    <a:moveTo>
                      <a:pt x="626340" y="1213401"/>
                    </a:moveTo>
                    <a:lnTo>
                      <a:pt x="626340" y="1303150"/>
                    </a:lnTo>
                    <a:lnTo>
                      <a:pt x="745634" y="1303150"/>
                    </a:lnTo>
                    <a:lnTo>
                      <a:pt x="745634" y="1213401"/>
                    </a:lnTo>
                    <a:close/>
                    <a:moveTo>
                      <a:pt x="441624" y="1213401"/>
                    </a:moveTo>
                    <a:lnTo>
                      <a:pt x="441624" y="1303150"/>
                    </a:lnTo>
                    <a:lnTo>
                      <a:pt x="560919" y="1303150"/>
                    </a:lnTo>
                    <a:lnTo>
                      <a:pt x="560919" y="1213401"/>
                    </a:lnTo>
                    <a:close/>
                    <a:moveTo>
                      <a:pt x="72193" y="1213401"/>
                    </a:moveTo>
                    <a:lnTo>
                      <a:pt x="72193" y="1303150"/>
                    </a:lnTo>
                    <a:lnTo>
                      <a:pt x="191488" y="1303150"/>
                    </a:lnTo>
                    <a:lnTo>
                      <a:pt x="191488" y="1213401"/>
                    </a:lnTo>
                    <a:close/>
                    <a:moveTo>
                      <a:pt x="626340" y="1070999"/>
                    </a:moveTo>
                    <a:lnTo>
                      <a:pt x="626340" y="1160749"/>
                    </a:lnTo>
                    <a:lnTo>
                      <a:pt x="745634" y="1160749"/>
                    </a:lnTo>
                    <a:lnTo>
                      <a:pt x="745634" y="1070999"/>
                    </a:lnTo>
                    <a:close/>
                    <a:moveTo>
                      <a:pt x="441624" y="1070999"/>
                    </a:moveTo>
                    <a:lnTo>
                      <a:pt x="441624" y="1160749"/>
                    </a:lnTo>
                    <a:lnTo>
                      <a:pt x="560919" y="1160749"/>
                    </a:lnTo>
                    <a:lnTo>
                      <a:pt x="560919" y="1070999"/>
                    </a:lnTo>
                    <a:close/>
                    <a:moveTo>
                      <a:pt x="256909" y="1070999"/>
                    </a:moveTo>
                    <a:lnTo>
                      <a:pt x="256909" y="1160749"/>
                    </a:lnTo>
                    <a:lnTo>
                      <a:pt x="376203" y="1160749"/>
                    </a:lnTo>
                    <a:lnTo>
                      <a:pt x="376203" y="1070999"/>
                    </a:lnTo>
                    <a:close/>
                    <a:moveTo>
                      <a:pt x="72193" y="1070999"/>
                    </a:moveTo>
                    <a:lnTo>
                      <a:pt x="72193" y="1160749"/>
                    </a:lnTo>
                    <a:lnTo>
                      <a:pt x="191488" y="1160749"/>
                    </a:lnTo>
                    <a:lnTo>
                      <a:pt x="191488" y="1070999"/>
                    </a:lnTo>
                    <a:close/>
                    <a:moveTo>
                      <a:pt x="626340" y="928598"/>
                    </a:moveTo>
                    <a:lnTo>
                      <a:pt x="626340" y="1018347"/>
                    </a:lnTo>
                    <a:lnTo>
                      <a:pt x="745634" y="1018347"/>
                    </a:lnTo>
                    <a:lnTo>
                      <a:pt x="745634" y="928598"/>
                    </a:lnTo>
                    <a:close/>
                    <a:moveTo>
                      <a:pt x="256909" y="928598"/>
                    </a:moveTo>
                    <a:lnTo>
                      <a:pt x="256909" y="1018347"/>
                    </a:lnTo>
                    <a:lnTo>
                      <a:pt x="376203" y="1018347"/>
                    </a:lnTo>
                    <a:lnTo>
                      <a:pt x="376203" y="928598"/>
                    </a:lnTo>
                    <a:close/>
                    <a:moveTo>
                      <a:pt x="72193" y="928598"/>
                    </a:moveTo>
                    <a:lnTo>
                      <a:pt x="72193" y="1018347"/>
                    </a:lnTo>
                    <a:lnTo>
                      <a:pt x="191488" y="1018347"/>
                    </a:lnTo>
                    <a:lnTo>
                      <a:pt x="191488" y="928598"/>
                    </a:lnTo>
                    <a:close/>
                    <a:moveTo>
                      <a:pt x="441624" y="786197"/>
                    </a:moveTo>
                    <a:lnTo>
                      <a:pt x="441624" y="875946"/>
                    </a:lnTo>
                    <a:lnTo>
                      <a:pt x="560919" y="875946"/>
                    </a:lnTo>
                    <a:lnTo>
                      <a:pt x="560919" y="786197"/>
                    </a:lnTo>
                    <a:close/>
                    <a:moveTo>
                      <a:pt x="256909" y="786197"/>
                    </a:moveTo>
                    <a:lnTo>
                      <a:pt x="256909" y="875946"/>
                    </a:lnTo>
                    <a:lnTo>
                      <a:pt x="376203" y="875946"/>
                    </a:lnTo>
                    <a:lnTo>
                      <a:pt x="376203" y="786197"/>
                    </a:lnTo>
                    <a:close/>
                    <a:moveTo>
                      <a:pt x="626340" y="643796"/>
                    </a:moveTo>
                    <a:lnTo>
                      <a:pt x="626340" y="733545"/>
                    </a:lnTo>
                    <a:lnTo>
                      <a:pt x="745634" y="733545"/>
                    </a:lnTo>
                    <a:lnTo>
                      <a:pt x="745634" y="643796"/>
                    </a:lnTo>
                    <a:close/>
                    <a:moveTo>
                      <a:pt x="441624" y="643796"/>
                    </a:moveTo>
                    <a:lnTo>
                      <a:pt x="441624" y="733545"/>
                    </a:lnTo>
                    <a:lnTo>
                      <a:pt x="560919" y="733545"/>
                    </a:lnTo>
                    <a:lnTo>
                      <a:pt x="560919" y="643796"/>
                    </a:lnTo>
                    <a:close/>
                    <a:moveTo>
                      <a:pt x="256909" y="643796"/>
                    </a:moveTo>
                    <a:lnTo>
                      <a:pt x="256909" y="733545"/>
                    </a:lnTo>
                    <a:lnTo>
                      <a:pt x="376203" y="733545"/>
                    </a:lnTo>
                    <a:lnTo>
                      <a:pt x="376203" y="643796"/>
                    </a:lnTo>
                    <a:close/>
                    <a:moveTo>
                      <a:pt x="72193" y="643796"/>
                    </a:moveTo>
                    <a:lnTo>
                      <a:pt x="72193" y="733545"/>
                    </a:lnTo>
                    <a:lnTo>
                      <a:pt x="191488" y="733545"/>
                    </a:lnTo>
                    <a:lnTo>
                      <a:pt x="191488" y="643796"/>
                    </a:lnTo>
                    <a:close/>
                    <a:moveTo>
                      <a:pt x="626340" y="501394"/>
                    </a:moveTo>
                    <a:lnTo>
                      <a:pt x="626340" y="591144"/>
                    </a:lnTo>
                    <a:lnTo>
                      <a:pt x="745634" y="591144"/>
                    </a:lnTo>
                    <a:lnTo>
                      <a:pt x="745634" y="501394"/>
                    </a:lnTo>
                    <a:close/>
                    <a:moveTo>
                      <a:pt x="256909" y="501394"/>
                    </a:moveTo>
                    <a:lnTo>
                      <a:pt x="256909" y="591144"/>
                    </a:lnTo>
                    <a:lnTo>
                      <a:pt x="376203" y="591144"/>
                    </a:lnTo>
                    <a:lnTo>
                      <a:pt x="376203" y="501394"/>
                    </a:lnTo>
                    <a:close/>
                    <a:moveTo>
                      <a:pt x="626340" y="358993"/>
                    </a:moveTo>
                    <a:lnTo>
                      <a:pt x="626340" y="448743"/>
                    </a:lnTo>
                    <a:lnTo>
                      <a:pt x="745634" y="448743"/>
                    </a:lnTo>
                    <a:lnTo>
                      <a:pt x="745634" y="358993"/>
                    </a:lnTo>
                    <a:close/>
                    <a:moveTo>
                      <a:pt x="441624" y="358993"/>
                    </a:moveTo>
                    <a:lnTo>
                      <a:pt x="441624" y="448743"/>
                    </a:lnTo>
                    <a:lnTo>
                      <a:pt x="560919" y="448743"/>
                    </a:lnTo>
                    <a:lnTo>
                      <a:pt x="560919" y="358993"/>
                    </a:lnTo>
                    <a:close/>
                    <a:moveTo>
                      <a:pt x="256909" y="358993"/>
                    </a:moveTo>
                    <a:lnTo>
                      <a:pt x="256909" y="448743"/>
                    </a:lnTo>
                    <a:lnTo>
                      <a:pt x="376203" y="448743"/>
                    </a:lnTo>
                    <a:lnTo>
                      <a:pt x="376203" y="358993"/>
                    </a:lnTo>
                    <a:close/>
                    <a:moveTo>
                      <a:pt x="72193" y="358993"/>
                    </a:moveTo>
                    <a:lnTo>
                      <a:pt x="72193" y="448743"/>
                    </a:lnTo>
                    <a:lnTo>
                      <a:pt x="191488" y="448743"/>
                    </a:lnTo>
                    <a:lnTo>
                      <a:pt x="191488" y="358993"/>
                    </a:lnTo>
                    <a:close/>
                    <a:moveTo>
                      <a:pt x="626340" y="216592"/>
                    </a:moveTo>
                    <a:lnTo>
                      <a:pt x="626340" y="306342"/>
                    </a:lnTo>
                    <a:lnTo>
                      <a:pt x="745634" y="306342"/>
                    </a:lnTo>
                    <a:lnTo>
                      <a:pt x="745634" y="216592"/>
                    </a:lnTo>
                    <a:close/>
                    <a:moveTo>
                      <a:pt x="441624" y="216592"/>
                    </a:moveTo>
                    <a:lnTo>
                      <a:pt x="441624" y="306342"/>
                    </a:lnTo>
                    <a:lnTo>
                      <a:pt x="560919" y="306342"/>
                    </a:lnTo>
                    <a:lnTo>
                      <a:pt x="560919" y="216592"/>
                    </a:lnTo>
                    <a:close/>
                    <a:moveTo>
                      <a:pt x="72193" y="216592"/>
                    </a:moveTo>
                    <a:lnTo>
                      <a:pt x="72193" y="306342"/>
                    </a:lnTo>
                    <a:lnTo>
                      <a:pt x="191488" y="306342"/>
                    </a:lnTo>
                    <a:lnTo>
                      <a:pt x="191488" y="216592"/>
                    </a:lnTo>
                    <a:close/>
                    <a:moveTo>
                      <a:pt x="626340" y="74191"/>
                    </a:moveTo>
                    <a:lnTo>
                      <a:pt x="626340" y="163941"/>
                    </a:lnTo>
                    <a:lnTo>
                      <a:pt x="745634" y="163941"/>
                    </a:lnTo>
                    <a:lnTo>
                      <a:pt x="745634" y="74191"/>
                    </a:lnTo>
                    <a:close/>
                    <a:moveTo>
                      <a:pt x="256909" y="74191"/>
                    </a:moveTo>
                    <a:lnTo>
                      <a:pt x="256909" y="163941"/>
                    </a:lnTo>
                    <a:lnTo>
                      <a:pt x="376203" y="163941"/>
                    </a:lnTo>
                    <a:lnTo>
                      <a:pt x="376203" y="74191"/>
                    </a:lnTo>
                    <a:close/>
                    <a:moveTo>
                      <a:pt x="72193" y="74191"/>
                    </a:moveTo>
                    <a:lnTo>
                      <a:pt x="72193" y="163941"/>
                    </a:lnTo>
                    <a:lnTo>
                      <a:pt x="191488" y="163941"/>
                    </a:lnTo>
                    <a:lnTo>
                      <a:pt x="191488" y="74191"/>
                    </a:lnTo>
                    <a:close/>
                    <a:moveTo>
                      <a:pt x="0" y="0"/>
                    </a:moveTo>
                    <a:lnTo>
                      <a:pt x="817827" y="0"/>
                    </a:lnTo>
                    <a:lnTo>
                      <a:pt x="817827" y="1465684"/>
                    </a:lnTo>
                    <a:lnTo>
                      <a:pt x="0" y="14656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46">
                <a:extLst>
                  <a:ext uri="{FF2B5EF4-FFF2-40B4-BE49-F238E27FC236}">
                    <a16:creationId xmlns:a16="http://schemas.microsoft.com/office/drawing/2014/main" id="{C4F988D7-1891-4213-A2D3-D8EB27040570}"/>
                  </a:ext>
                </a:extLst>
              </p:cNvPr>
              <p:cNvSpPr/>
              <p:nvPr/>
            </p:nvSpPr>
            <p:spPr>
              <a:xfrm>
                <a:off x="9936974" y="1091205"/>
                <a:ext cx="347472" cy="799588"/>
              </a:xfrm>
              <a:custGeom>
                <a:avLst/>
                <a:gdLst>
                  <a:gd name="connsiteX0" fmla="*/ 478951 w 668556"/>
                  <a:gd name="connsiteY0" fmla="*/ 935402 h 1280116"/>
                  <a:gd name="connsiteX1" fmla="*/ 478951 w 668556"/>
                  <a:gd name="connsiteY1" fmla="*/ 1013788 h 1280116"/>
                  <a:gd name="connsiteX2" fmla="*/ 613251 w 668556"/>
                  <a:gd name="connsiteY2" fmla="*/ 1013788 h 1280116"/>
                  <a:gd name="connsiteX3" fmla="*/ 613251 w 668556"/>
                  <a:gd name="connsiteY3" fmla="*/ 935402 h 1280116"/>
                  <a:gd name="connsiteX4" fmla="*/ 271002 w 668556"/>
                  <a:gd name="connsiteY4" fmla="*/ 935402 h 1280116"/>
                  <a:gd name="connsiteX5" fmla="*/ 271002 w 668556"/>
                  <a:gd name="connsiteY5" fmla="*/ 1013788 h 1280116"/>
                  <a:gd name="connsiteX6" fmla="*/ 405302 w 668556"/>
                  <a:gd name="connsiteY6" fmla="*/ 1013788 h 1280116"/>
                  <a:gd name="connsiteX7" fmla="*/ 405302 w 668556"/>
                  <a:gd name="connsiteY7" fmla="*/ 935402 h 1280116"/>
                  <a:gd name="connsiteX8" fmla="*/ 63053 w 668556"/>
                  <a:gd name="connsiteY8" fmla="*/ 935402 h 1280116"/>
                  <a:gd name="connsiteX9" fmla="*/ 63053 w 668556"/>
                  <a:gd name="connsiteY9" fmla="*/ 1013788 h 1280116"/>
                  <a:gd name="connsiteX10" fmla="*/ 197353 w 668556"/>
                  <a:gd name="connsiteY10" fmla="*/ 1013788 h 1280116"/>
                  <a:gd name="connsiteX11" fmla="*/ 197353 w 668556"/>
                  <a:gd name="connsiteY11" fmla="*/ 935402 h 1280116"/>
                  <a:gd name="connsiteX12" fmla="*/ 478951 w 668556"/>
                  <a:gd name="connsiteY12" fmla="*/ 811029 h 1280116"/>
                  <a:gd name="connsiteX13" fmla="*/ 478951 w 668556"/>
                  <a:gd name="connsiteY13" fmla="*/ 889416 h 1280116"/>
                  <a:gd name="connsiteX14" fmla="*/ 613251 w 668556"/>
                  <a:gd name="connsiteY14" fmla="*/ 889416 h 1280116"/>
                  <a:gd name="connsiteX15" fmla="*/ 613251 w 668556"/>
                  <a:gd name="connsiteY15" fmla="*/ 811029 h 1280116"/>
                  <a:gd name="connsiteX16" fmla="*/ 63053 w 668556"/>
                  <a:gd name="connsiteY16" fmla="*/ 811029 h 1280116"/>
                  <a:gd name="connsiteX17" fmla="*/ 63053 w 668556"/>
                  <a:gd name="connsiteY17" fmla="*/ 889416 h 1280116"/>
                  <a:gd name="connsiteX18" fmla="*/ 197353 w 668556"/>
                  <a:gd name="connsiteY18" fmla="*/ 889416 h 1280116"/>
                  <a:gd name="connsiteX19" fmla="*/ 197353 w 668556"/>
                  <a:gd name="connsiteY19" fmla="*/ 811029 h 1280116"/>
                  <a:gd name="connsiteX20" fmla="*/ 478951 w 668556"/>
                  <a:gd name="connsiteY20" fmla="*/ 686658 h 1280116"/>
                  <a:gd name="connsiteX21" fmla="*/ 478951 w 668556"/>
                  <a:gd name="connsiteY21" fmla="*/ 765044 h 1280116"/>
                  <a:gd name="connsiteX22" fmla="*/ 613251 w 668556"/>
                  <a:gd name="connsiteY22" fmla="*/ 765044 h 1280116"/>
                  <a:gd name="connsiteX23" fmla="*/ 613251 w 668556"/>
                  <a:gd name="connsiteY23" fmla="*/ 686658 h 1280116"/>
                  <a:gd name="connsiteX24" fmla="*/ 271002 w 668556"/>
                  <a:gd name="connsiteY24" fmla="*/ 686658 h 1280116"/>
                  <a:gd name="connsiteX25" fmla="*/ 271002 w 668556"/>
                  <a:gd name="connsiteY25" fmla="*/ 765044 h 1280116"/>
                  <a:gd name="connsiteX26" fmla="*/ 405302 w 668556"/>
                  <a:gd name="connsiteY26" fmla="*/ 765044 h 1280116"/>
                  <a:gd name="connsiteX27" fmla="*/ 405302 w 668556"/>
                  <a:gd name="connsiteY27" fmla="*/ 686658 h 1280116"/>
                  <a:gd name="connsiteX28" fmla="*/ 478951 w 668556"/>
                  <a:gd name="connsiteY28" fmla="*/ 562286 h 1280116"/>
                  <a:gd name="connsiteX29" fmla="*/ 478951 w 668556"/>
                  <a:gd name="connsiteY29" fmla="*/ 640672 h 1280116"/>
                  <a:gd name="connsiteX30" fmla="*/ 613251 w 668556"/>
                  <a:gd name="connsiteY30" fmla="*/ 640672 h 1280116"/>
                  <a:gd name="connsiteX31" fmla="*/ 613251 w 668556"/>
                  <a:gd name="connsiteY31" fmla="*/ 562286 h 1280116"/>
                  <a:gd name="connsiteX32" fmla="*/ 271002 w 668556"/>
                  <a:gd name="connsiteY32" fmla="*/ 562286 h 1280116"/>
                  <a:gd name="connsiteX33" fmla="*/ 271002 w 668556"/>
                  <a:gd name="connsiteY33" fmla="*/ 640672 h 1280116"/>
                  <a:gd name="connsiteX34" fmla="*/ 405302 w 668556"/>
                  <a:gd name="connsiteY34" fmla="*/ 640672 h 1280116"/>
                  <a:gd name="connsiteX35" fmla="*/ 405302 w 668556"/>
                  <a:gd name="connsiteY35" fmla="*/ 562286 h 1280116"/>
                  <a:gd name="connsiteX36" fmla="*/ 63053 w 668556"/>
                  <a:gd name="connsiteY36" fmla="*/ 562286 h 1280116"/>
                  <a:gd name="connsiteX37" fmla="*/ 63053 w 668556"/>
                  <a:gd name="connsiteY37" fmla="*/ 640672 h 1280116"/>
                  <a:gd name="connsiteX38" fmla="*/ 197353 w 668556"/>
                  <a:gd name="connsiteY38" fmla="*/ 640672 h 1280116"/>
                  <a:gd name="connsiteX39" fmla="*/ 197353 w 668556"/>
                  <a:gd name="connsiteY39" fmla="*/ 562286 h 1280116"/>
                  <a:gd name="connsiteX40" fmla="*/ 271002 w 668556"/>
                  <a:gd name="connsiteY40" fmla="*/ 437914 h 1280116"/>
                  <a:gd name="connsiteX41" fmla="*/ 271002 w 668556"/>
                  <a:gd name="connsiteY41" fmla="*/ 516300 h 1280116"/>
                  <a:gd name="connsiteX42" fmla="*/ 405302 w 668556"/>
                  <a:gd name="connsiteY42" fmla="*/ 516300 h 1280116"/>
                  <a:gd name="connsiteX43" fmla="*/ 405302 w 668556"/>
                  <a:gd name="connsiteY43" fmla="*/ 437914 h 1280116"/>
                  <a:gd name="connsiteX44" fmla="*/ 63053 w 668556"/>
                  <a:gd name="connsiteY44" fmla="*/ 437914 h 1280116"/>
                  <a:gd name="connsiteX45" fmla="*/ 63053 w 668556"/>
                  <a:gd name="connsiteY45" fmla="*/ 516300 h 1280116"/>
                  <a:gd name="connsiteX46" fmla="*/ 197353 w 668556"/>
                  <a:gd name="connsiteY46" fmla="*/ 516300 h 1280116"/>
                  <a:gd name="connsiteX47" fmla="*/ 197353 w 668556"/>
                  <a:gd name="connsiteY47" fmla="*/ 437914 h 1280116"/>
                  <a:gd name="connsiteX48" fmla="*/ 478951 w 668556"/>
                  <a:gd name="connsiteY48" fmla="*/ 313542 h 1280116"/>
                  <a:gd name="connsiteX49" fmla="*/ 478951 w 668556"/>
                  <a:gd name="connsiteY49" fmla="*/ 391928 h 1280116"/>
                  <a:gd name="connsiteX50" fmla="*/ 613251 w 668556"/>
                  <a:gd name="connsiteY50" fmla="*/ 391928 h 1280116"/>
                  <a:gd name="connsiteX51" fmla="*/ 613251 w 668556"/>
                  <a:gd name="connsiteY51" fmla="*/ 313542 h 1280116"/>
                  <a:gd name="connsiteX52" fmla="*/ 271002 w 668556"/>
                  <a:gd name="connsiteY52" fmla="*/ 313542 h 1280116"/>
                  <a:gd name="connsiteX53" fmla="*/ 271002 w 668556"/>
                  <a:gd name="connsiteY53" fmla="*/ 391928 h 1280116"/>
                  <a:gd name="connsiteX54" fmla="*/ 405302 w 668556"/>
                  <a:gd name="connsiteY54" fmla="*/ 391928 h 1280116"/>
                  <a:gd name="connsiteX55" fmla="*/ 405302 w 668556"/>
                  <a:gd name="connsiteY55" fmla="*/ 313542 h 1280116"/>
                  <a:gd name="connsiteX56" fmla="*/ 63053 w 668556"/>
                  <a:gd name="connsiteY56" fmla="*/ 313542 h 1280116"/>
                  <a:gd name="connsiteX57" fmla="*/ 63053 w 668556"/>
                  <a:gd name="connsiteY57" fmla="*/ 391928 h 1280116"/>
                  <a:gd name="connsiteX58" fmla="*/ 197353 w 668556"/>
                  <a:gd name="connsiteY58" fmla="*/ 391928 h 1280116"/>
                  <a:gd name="connsiteX59" fmla="*/ 197353 w 668556"/>
                  <a:gd name="connsiteY59" fmla="*/ 313542 h 1280116"/>
                  <a:gd name="connsiteX60" fmla="*/ 478951 w 668556"/>
                  <a:gd name="connsiteY60" fmla="*/ 189170 h 1280116"/>
                  <a:gd name="connsiteX61" fmla="*/ 478951 w 668556"/>
                  <a:gd name="connsiteY61" fmla="*/ 267556 h 1280116"/>
                  <a:gd name="connsiteX62" fmla="*/ 613251 w 668556"/>
                  <a:gd name="connsiteY62" fmla="*/ 267556 h 1280116"/>
                  <a:gd name="connsiteX63" fmla="*/ 613251 w 668556"/>
                  <a:gd name="connsiteY63" fmla="*/ 189170 h 1280116"/>
                  <a:gd name="connsiteX64" fmla="*/ 63053 w 668556"/>
                  <a:gd name="connsiteY64" fmla="*/ 189170 h 1280116"/>
                  <a:gd name="connsiteX65" fmla="*/ 63053 w 668556"/>
                  <a:gd name="connsiteY65" fmla="*/ 267556 h 1280116"/>
                  <a:gd name="connsiteX66" fmla="*/ 197353 w 668556"/>
                  <a:gd name="connsiteY66" fmla="*/ 267556 h 1280116"/>
                  <a:gd name="connsiteX67" fmla="*/ 197353 w 668556"/>
                  <a:gd name="connsiteY67" fmla="*/ 189170 h 1280116"/>
                  <a:gd name="connsiteX68" fmla="*/ 478951 w 668556"/>
                  <a:gd name="connsiteY68" fmla="*/ 64798 h 1280116"/>
                  <a:gd name="connsiteX69" fmla="*/ 478951 w 668556"/>
                  <a:gd name="connsiteY69" fmla="*/ 143185 h 1280116"/>
                  <a:gd name="connsiteX70" fmla="*/ 613251 w 668556"/>
                  <a:gd name="connsiteY70" fmla="*/ 143185 h 1280116"/>
                  <a:gd name="connsiteX71" fmla="*/ 613251 w 668556"/>
                  <a:gd name="connsiteY71" fmla="*/ 64798 h 1280116"/>
                  <a:gd name="connsiteX72" fmla="*/ 271002 w 668556"/>
                  <a:gd name="connsiteY72" fmla="*/ 64798 h 1280116"/>
                  <a:gd name="connsiteX73" fmla="*/ 271002 w 668556"/>
                  <a:gd name="connsiteY73" fmla="*/ 143185 h 1280116"/>
                  <a:gd name="connsiteX74" fmla="*/ 405302 w 668556"/>
                  <a:gd name="connsiteY74" fmla="*/ 143185 h 1280116"/>
                  <a:gd name="connsiteX75" fmla="*/ 405302 w 668556"/>
                  <a:gd name="connsiteY75" fmla="*/ 64798 h 1280116"/>
                  <a:gd name="connsiteX76" fmla="*/ 63053 w 668556"/>
                  <a:gd name="connsiteY76" fmla="*/ 64798 h 1280116"/>
                  <a:gd name="connsiteX77" fmla="*/ 63053 w 668556"/>
                  <a:gd name="connsiteY77" fmla="*/ 143185 h 1280116"/>
                  <a:gd name="connsiteX78" fmla="*/ 197353 w 668556"/>
                  <a:gd name="connsiteY78" fmla="*/ 143185 h 1280116"/>
                  <a:gd name="connsiteX79" fmla="*/ 197353 w 668556"/>
                  <a:gd name="connsiteY79" fmla="*/ 64798 h 1280116"/>
                  <a:gd name="connsiteX80" fmla="*/ 0 w 668556"/>
                  <a:gd name="connsiteY80" fmla="*/ 0 h 1280116"/>
                  <a:gd name="connsiteX81" fmla="*/ 668556 w 668556"/>
                  <a:gd name="connsiteY81" fmla="*/ 0 h 1280116"/>
                  <a:gd name="connsiteX82" fmla="*/ 668556 w 668556"/>
                  <a:gd name="connsiteY82" fmla="*/ 1280116 h 1280116"/>
                  <a:gd name="connsiteX83" fmla="*/ 0 w 668556"/>
                  <a:gd name="connsiteY83" fmla="*/ 1280116 h 12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68556" h="1280116">
                    <a:moveTo>
                      <a:pt x="478951" y="935402"/>
                    </a:moveTo>
                    <a:lnTo>
                      <a:pt x="478951" y="1013788"/>
                    </a:lnTo>
                    <a:lnTo>
                      <a:pt x="613251" y="1013788"/>
                    </a:lnTo>
                    <a:lnTo>
                      <a:pt x="613251" y="935402"/>
                    </a:lnTo>
                    <a:close/>
                    <a:moveTo>
                      <a:pt x="271002" y="935402"/>
                    </a:moveTo>
                    <a:lnTo>
                      <a:pt x="271002" y="1013788"/>
                    </a:lnTo>
                    <a:lnTo>
                      <a:pt x="405302" y="1013788"/>
                    </a:lnTo>
                    <a:lnTo>
                      <a:pt x="405302" y="935402"/>
                    </a:lnTo>
                    <a:close/>
                    <a:moveTo>
                      <a:pt x="63053" y="935402"/>
                    </a:moveTo>
                    <a:lnTo>
                      <a:pt x="63053" y="1013788"/>
                    </a:lnTo>
                    <a:lnTo>
                      <a:pt x="197353" y="1013788"/>
                    </a:lnTo>
                    <a:lnTo>
                      <a:pt x="197353" y="935402"/>
                    </a:lnTo>
                    <a:close/>
                    <a:moveTo>
                      <a:pt x="478951" y="811029"/>
                    </a:moveTo>
                    <a:lnTo>
                      <a:pt x="478951" y="889416"/>
                    </a:lnTo>
                    <a:lnTo>
                      <a:pt x="613251" y="889416"/>
                    </a:lnTo>
                    <a:lnTo>
                      <a:pt x="613251" y="811029"/>
                    </a:lnTo>
                    <a:close/>
                    <a:moveTo>
                      <a:pt x="63053" y="811029"/>
                    </a:moveTo>
                    <a:lnTo>
                      <a:pt x="63053" y="889416"/>
                    </a:lnTo>
                    <a:lnTo>
                      <a:pt x="197353" y="889416"/>
                    </a:lnTo>
                    <a:lnTo>
                      <a:pt x="197353" y="811029"/>
                    </a:lnTo>
                    <a:close/>
                    <a:moveTo>
                      <a:pt x="478951" y="686658"/>
                    </a:moveTo>
                    <a:lnTo>
                      <a:pt x="478951" y="765044"/>
                    </a:lnTo>
                    <a:lnTo>
                      <a:pt x="613251" y="765044"/>
                    </a:lnTo>
                    <a:lnTo>
                      <a:pt x="613251" y="686658"/>
                    </a:lnTo>
                    <a:close/>
                    <a:moveTo>
                      <a:pt x="271002" y="686658"/>
                    </a:moveTo>
                    <a:lnTo>
                      <a:pt x="271002" y="765044"/>
                    </a:lnTo>
                    <a:lnTo>
                      <a:pt x="405302" y="765044"/>
                    </a:lnTo>
                    <a:lnTo>
                      <a:pt x="405302" y="686658"/>
                    </a:lnTo>
                    <a:close/>
                    <a:moveTo>
                      <a:pt x="478951" y="562286"/>
                    </a:moveTo>
                    <a:lnTo>
                      <a:pt x="478951" y="640672"/>
                    </a:lnTo>
                    <a:lnTo>
                      <a:pt x="613251" y="640672"/>
                    </a:lnTo>
                    <a:lnTo>
                      <a:pt x="613251" y="562286"/>
                    </a:lnTo>
                    <a:close/>
                    <a:moveTo>
                      <a:pt x="271002" y="562286"/>
                    </a:moveTo>
                    <a:lnTo>
                      <a:pt x="271002" y="640672"/>
                    </a:lnTo>
                    <a:lnTo>
                      <a:pt x="405302" y="640672"/>
                    </a:lnTo>
                    <a:lnTo>
                      <a:pt x="405302" y="562286"/>
                    </a:lnTo>
                    <a:close/>
                    <a:moveTo>
                      <a:pt x="63053" y="562286"/>
                    </a:moveTo>
                    <a:lnTo>
                      <a:pt x="63053" y="640672"/>
                    </a:lnTo>
                    <a:lnTo>
                      <a:pt x="197353" y="640672"/>
                    </a:lnTo>
                    <a:lnTo>
                      <a:pt x="197353" y="562286"/>
                    </a:lnTo>
                    <a:close/>
                    <a:moveTo>
                      <a:pt x="271002" y="437914"/>
                    </a:moveTo>
                    <a:lnTo>
                      <a:pt x="271002" y="516300"/>
                    </a:lnTo>
                    <a:lnTo>
                      <a:pt x="405302" y="516300"/>
                    </a:lnTo>
                    <a:lnTo>
                      <a:pt x="405302" y="437914"/>
                    </a:lnTo>
                    <a:close/>
                    <a:moveTo>
                      <a:pt x="63053" y="437914"/>
                    </a:moveTo>
                    <a:lnTo>
                      <a:pt x="63053" y="516300"/>
                    </a:lnTo>
                    <a:lnTo>
                      <a:pt x="197353" y="516300"/>
                    </a:lnTo>
                    <a:lnTo>
                      <a:pt x="197353" y="437914"/>
                    </a:lnTo>
                    <a:close/>
                    <a:moveTo>
                      <a:pt x="478951" y="313542"/>
                    </a:moveTo>
                    <a:lnTo>
                      <a:pt x="478951" y="391928"/>
                    </a:lnTo>
                    <a:lnTo>
                      <a:pt x="613251" y="391928"/>
                    </a:lnTo>
                    <a:lnTo>
                      <a:pt x="613251" y="313542"/>
                    </a:lnTo>
                    <a:close/>
                    <a:moveTo>
                      <a:pt x="271002" y="313542"/>
                    </a:moveTo>
                    <a:lnTo>
                      <a:pt x="271002" y="391928"/>
                    </a:lnTo>
                    <a:lnTo>
                      <a:pt x="405302" y="391928"/>
                    </a:lnTo>
                    <a:lnTo>
                      <a:pt x="405302" y="313542"/>
                    </a:lnTo>
                    <a:close/>
                    <a:moveTo>
                      <a:pt x="63053" y="313542"/>
                    </a:moveTo>
                    <a:lnTo>
                      <a:pt x="63053" y="391928"/>
                    </a:lnTo>
                    <a:lnTo>
                      <a:pt x="197353" y="391928"/>
                    </a:lnTo>
                    <a:lnTo>
                      <a:pt x="197353" y="313542"/>
                    </a:lnTo>
                    <a:close/>
                    <a:moveTo>
                      <a:pt x="478951" y="189170"/>
                    </a:moveTo>
                    <a:lnTo>
                      <a:pt x="478951" y="267556"/>
                    </a:lnTo>
                    <a:lnTo>
                      <a:pt x="613251" y="267556"/>
                    </a:lnTo>
                    <a:lnTo>
                      <a:pt x="613251" y="189170"/>
                    </a:lnTo>
                    <a:close/>
                    <a:moveTo>
                      <a:pt x="63053" y="189170"/>
                    </a:moveTo>
                    <a:lnTo>
                      <a:pt x="63053" y="267556"/>
                    </a:lnTo>
                    <a:lnTo>
                      <a:pt x="197353" y="267556"/>
                    </a:lnTo>
                    <a:lnTo>
                      <a:pt x="197353" y="189170"/>
                    </a:lnTo>
                    <a:close/>
                    <a:moveTo>
                      <a:pt x="478951" y="64798"/>
                    </a:moveTo>
                    <a:lnTo>
                      <a:pt x="478951" y="143185"/>
                    </a:lnTo>
                    <a:lnTo>
                      <a:pt x="613251" y="143185"/>
                    </a:lnTo>
                    <a:lnTo>
                      <a:pt x="613251" y="64798"/>
                    </a:lnTo>
                    <a:close/>
                    <a:moveTo>
                      <a:pt x="271002" y="64798"/>
                    </a:moveTo>
                    <a:lnTo>
                      <a:pt x="271002" y="143185"/>
                    </a:lnTo>
                    <a:lnTo>
                      <a:pt x="405302" y="143185"/>
                    </a:lnTo>
                    <a:lnTo>
                      <a:pt x="405302" y="64798"/>
                    </a:lnTo>
                    <a:close/>
                    <a:moveTo>
                      <a:pt x="63053" y="64798"/>
                    </a:moveTo>
                    <a:lnTo>
                      <a:pt x="63053" y="143185"/>
                    </a:lnTo>
                    <a:lnTo>
                      <a:pt x="197353" y="143185"/>
                    </a:lnTo>
                    <a:lnTo>
                      <a:pt x="197353" y="64798"/>
                    </a:lnTo>
                    <a:close/>
                    <a:moveTo>
                      <a:pt x="0" y="0"/>
                    </a:moveTo>
                    <a:lnTo>
                      <a:pt x="668556" y="0"/>
                    </a:lnTo>
                    <a:lnTo>
                      <a:pt x="668556" y="1280116"/>
                    </a:lnTo>
                    <a:lnTo>
                      <a:pt x="0" y="12801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45">
                <a:extLst>
                  <a:ext uri="{FF2B5EF4-FFF2-40B4-BE49-F238E27FC236}">
                    <a16:creationId xmlns:a16="http://schemas.microsoft.com/office/drawing/2014/main" id="{847807B0-CD79-432B-BE7C-D006CA5C2576}"/>
                  </a:ext>
                </a:extLst>
              </p:cNvPr>
              <p:cNvSpPr/>
              <p:nvPr/>
            </p:nvSpPr>
            <p:spPr>
              <a:xfrm>
                <a:off x="9593851" y="1691561"/>
                <a:ext cx="347472" cy="838684"/>
              </a:xfrm>
              <a:custGeom>
                <a:avLst/>
                <a:gdLst>
                  <a:gd name="connsiteX0" fmla="*/ 406767 w 547472"/>
                  <a:gd name="connsiteY0" fmla="*/ 874432 h 1342708"/>
                  <a:gd name="connsiteX1" fmla="*/ 406767 w 547472"/>
                  <a:gd name="connsiteY1" fmla="*/ 1031408 h 1342708"/>
                  <a:gd name="connsiteX2" fmla="*/ 479757 w 547472"/>
                  <a:gd name="connsiteY2" fmla="*/ 1031408 h 1342708"/>
                  <a:gd name="connsiteX3" fmla="*/ 479757 w 547472"/>
                  <a:gd name="connsiteY3" fmla="*/ 874432 h 1342708"/>
                  <a:gd name="connsiteX4" fmla="*/ 293750 w 547472"/>
                  <a:gd name="connsiteY4" fmla="*/ 874432 h 1342708"/>
                  <a:gd name="connsiteX5" fmla="*/ 293750 w 547472"/>
                  <a:gd name="connsiteY5" fmla="*/ 1031408 h 1342708"/>
                  <a:gd name="connsiteX6" fmla="*/ 366740 w 547472"/>
                  <a:gd name="connsiteY6" fmla="*/ 1031408 h 1342708"/>
                  <a:gd name="connsiteX7" fmla="*/ 366740 w 547472"/>
                  <a:gd name="connsiteY7" fmla="*/ 874432 h 1342708"/>
                  <a:gd name="connsiteX8" fmla="*/ 180733 w 547472"/>
                  <a:gd name="connsiteY8" fmla="*/ 874432 h 1342708"/>
                  <a:gd name="connsiteX9" fmla="*/ 180733 w 547472"/>
                  <a:gd name="connsiteY9" fmla="*/ 1031408 h 1342708"/>
                  <a:gd name="connsiteX10" fmla="*/ 253722 w 547472"/>
                  <a:gd name="connsiteY10" fmla="*/ 1031408 h 1342708"/>
                  <a:gd name="connsiteX11" fmla="*/ 253722 w 547472"/>
                  <a:gd name="connsiteY11" fmla="*/ 874432 h 1342708"/>
                  <a:gd name="connsiteX12" fmla="*/ 293750 w 547472"/>
                  <a:gd name="connsiteY12" fmla="*/ 625368 h 1342708"/>
                  <a:gd name="connsiteX13" fmla="*/ 293750 w 547472"/>
                  <a:gd name="connsiteY13" fmla="*/ 782344 h 1342708"/>
                  <a:gd name="connsiteX14" fmla="*/ 366740 w 547472"/>
                  <a:gd name="connsiteY14" fmla="*/ 782344 h 1342708"/>
                  <a:gd name="connsiteX15" fmla="*/ 366740 w 547472"/>
                  <a:gd name="connsiteY15" fmla="*/ 625368 h 1342708"/>
                  <a:gd name="connsiteX16" fmla="*/ 180733 w 547472"/>
                  <a:gd name="connsiteY16" fmla="*/ 625368 h 1342708"/>
                  <a:gd name="connsiteX17" fmla="*/ 180733 w 547472"/>
                  <a:gd name="connsiteY17" fmla="*/ 782344 h 1342708"/>
                  <a:gd name="connsiteX18" fmla="*/ 253722 w 547472"/>
                  <a:gd name="connsiteY18" fmla="*/ 782344 h 1342708"/>
                  <a:gd name="connsiteX19" fmla="*/ 253722 w 547472"/>
                  <a:gd name="connsiteY19" fmla="*/ 625368 h 1342708"/>
                  <a:gd name="connsiteX20" fmla="*/ 67715 w 547472"/>
                  <a:gd name="connsiteY20" fmla="*/ 625368 h 1342708"/>
                  <a:gd name="connsiteX21" fmla="*/ 67715 w 547472"/>
                  <a:gd name="connsiteY21" fmla="*/ 782344 h 1342708"/>
                  <a:gd name="connsiteX22" fmla="*/ 140705 w 547472"/>
                  <a:gd name="connsiteY22" fmla="*/ 782344 h 1342708"/>
                  <a:gd name="connsiteX23" fmla="*/ 140705 w 547472"/>
                  <a:gd name="connsiteY23" fmla="*/ 625368 h 1342708"/>
                  <a:gd name="connsiteX24" fmla="*/ 406767 w 547472"/>
                  <a:gd name="connsiteY24" fmla="*/ 376303 h 1342708"/>
                  <a:gd name="connsiteX25" fmla="*/ 406767 w 547472"/>
                  <a:gd name="connsiteY25" fmla="*/ 533278 h 1342708"/>
                  <a:gd name="connsiteX26" fmla="*/ 479757 w 547472"/>
                  <a:gd name="connsiteY26" fmla="*/ 533278 h 1342708"/>
                  <a:gd name="connsiteX27" fmla="*/ 479757 w 547472"/>
                  <a:gd name="connsiteY27" fmla="*/ 376303 h 1342708"/>
                  <a:gd name="connsiteX28" fmla="*/ 293750 w 547472"/>
                  <a:gd name="connsiteY28" fmla="*/ 376303 h 1342708"/>
                  <a:gd name="connsiteX29" fmla="*/ 293750 w 547472"/>
                  <a:gd name="connsiteY29" fmla="*/ 533278 h 1342708"/>
                  <a:gd name="connsiteX30" fmla="*/ 366740 w 547472"/>
                  <a:gd name="connsiteY30" fmla="*/ 533278 h 1342708"/>
                  <a:gd name="connsiteX31" fmla="*/ 366740 w 547472"/>
                  <a:gd name="connsiteY31" fmla="*/ 376303 h 1342708"/>
                  <a:gd name="connsiteX32" fmla="*/ 67715 w 547472"/>
                  <a:gd name="connsiteY32" fmla="*/ 376303 h 1342708"/>
                  <a:gd name="connsiteX33" fmla="*/ 67715 w 547472"/>
                  <a:gd name="connsiteY33" fmla="*/ 533278 h 1342708"/>
                  <a:gd name="connsiteX34" fmla="*/ 140705 w 547472"/>
                  <a:gd name="connsiteY34" fmla="*/ 533278 h 1342708"/>
                  <a:gd name="connsiteX35" fmla="*/ 140705 w 547472"/>
                  <a:gd name="connsiteY35" fmla="*/ 376303 h 1342708"/>
                  <a:gd name="connsiteX36" fmla="*/ 293750 w 547472"/>
                  <a:gd name="connsiteY36" fmla="*/ 127238 h 1342708"/>
                  <a:gd name="connsiteX37" fmla="*/ 293750 w 547472"/>
                  <a:gd name="connsiteY37" fmla="*/ 284214 h 1342708"/>
                  <a:gd name="connsiteX38" fmla="*/ 366740 w 547472"/>
                  <a:gd name="connsiteY38" fmla="*/ 284214 h 1342708"/>
                  <a:gd name="connsiteX39" fmla="*/ 366740 w 547472"/>
                  <a:gd name="connsiteY39" fmla="*/ 127238 h 1342708"/>
                  <a:gd name="connsiteX40" fmla="*/ 180733 w 547472"/>
                  <a:gd name="connsiteY40" fmla="*/ 127238 h 1342708"/>
                  <a:gd name="connsiteX41" fmla="*/ 180733 w 547472"/>
                  <a:gd name="connsiteY41" fmla="*/ 284214 h 1342708"/>
                  <a:gd name="connsiteX42" fmla="*/ 253722 w 547472"/>
                  <a:gd name="connsiteY42" fmla="*/ 284214 h 1342708"/>
                  <a:gd name="connsiteX43" fmla="*/ 253722 w 547472"/>
                  <a:gd name="connsiteY43" fmla="*/ 127238 h 1342708"/>
                  <a:gd name="connsiteX44" fmla="*/ 0 w 547472"/>
                  <a:gd name="connsiteY44" fmla="*/ 0 h 1342708"/>
                  <a:gd name="connsiteX45" fmla="*/ 547472 w 547472"/>
                  <a:gd name="connsiteY45" fmla="*/ 0 h 1342708"/>
                  <a:gd name="connsiteX46" fmla="*/ 547472 w 547472"/>
                  <a:gd name="connsiteY46" fmla="*/ 1342708 h 1342708"/>
                  <a:gd name="connsiteX47" fmla="*/ 0 w 547472"/>
                  <a:gd name="connsiteY47" fmla="*/ 1342708 h 134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7472" h="1342708">
                    <a:moveTo>
                      <a:pt x="406767" y="874432"/>
                    </a:moveTo>
                    <a:lnTo>
                      <a:pt x="406767" y="1031408"/>
                    </a:lnTo>
                    <a:lnTo>
                      <a:pt x="479757" y="1031408"/>
                    </a:lnTo>
                    <a:lnTo>
                      <a:pt x="479757" y="874432"/>
                    </a:lnTo>
                    <a:close/>
                    <a:moveTo>
                      <a:pt x="293750" y="874432"/>
                    </a:moveTo>
                    <a:lnTo>
                      <a:pt x="293750" y="1031408"/>
                    </a:lnTo>
                    <a:lnTo>
                      <a:pt x="366740" y="1031408"/>
                    </a:lnTo>
                    <a:lnTo>
                      <a:pt x="366740" y="874432"/>
                    </a:lnTo>
                    <a:close/>
                    <a:moveTo>
                      <a:pt x="180733" y="874432"/>
                    </a:moveTo>
                    <a:lnTo>
                      <a:pt x="180733" y="1031408"/>
                    </a:lnTo>
                    <a:lnTo>
                      <a:pt x="253722" y="1031408"/>
                    </a:lnTo>
                    <a:lnTo>
                      <a:pt x="253722" y="874432"/>
                    </a:lnTo>
                    <a:close/>
                    <a:moveTo>
                      <a:pt x="293750" y="625368"/>
                    </a:moveTo>
                    <a:lnTo>
                      <a:pt x="293750" y="782344"/>
                    </a:lnTo>
                    <a:lnTo>
                      <a:pt x="366740" y="782344"/>
                    </a:lnTo>
                    <a:lnTo>
                      <a:pt x="366740" y="625368"/>
                    </a:lnTo>
                    <a:close/>
                    <a:moveTo>
                      <a:pt x="180733" y="625368"/>
                    </a:moveTo>
                    <a:lnTo>
                      <a:pt x="180733" y="782344"/>
                    </a:lnTo>
                    <a:lnTo>
                      <a:pt x="253722" y="782344"/>
                    </a:lnTo>
                    <a:lnTo>
                      <a:pt x="253722" y="625368"/>
                    </a:lnTo>
                    <a:close/>
                    <a:moveTo>
                      <a:pt x="67715" y="625368"/>
                    </a:moveTo>
                    <a:lnTo>
                      <a:pt x="67715" y="782344"/>
                    </a:lnTo>
                    <a:lnTo>
                      <a:pt x="140705" y="782344"/>
                    </a:lnTo>
                    <a:lnTo>
                      <a:pt x="140705" y="625368"/>
                    </a:lnTo>
                    <a:close/>
                    <a:moveTo>
                      <a:pt x="406767" y="376303"/>
                    </a:moveTo>
                    <a:lnTo>
                      <a:pt x="406767" y="533278"/>
                    </a:lnTo>
                    <a:lnTo>
                      <a:pt x="479757" y="533278"/>
                    </a:lnTo>
                    <a:lnTo>
                      <a:pt x="479757" y="376303"/>
                    </a:lnTo>
                    <a:close/>
                    <a:moveTo>
                      <a:pt x="293750" y="376303"/>
                    </a:moveTo>
                    <a:lnTo>
                      <a:pt x="293750" y="533278"/>
                    </a:lnTo>
                    <a:lnTo>
                      <a:pt x="366740" y="533278"/>
                    </a:lnTo>
                    <a:lnTo>
                      <a:pt x="366740" y="376303"/>
                    </a:lnTo>
                    <a:close/>
                    <a:moveTo>
                      <a:pt x="67715" y="376303"/>
                    </a:moveTo>
                    <a:lnTo>
                      <a:pt x="67715" y="533278"/>
                    </a:lnTo>
                    <a:lnTo>
                      <a:pt x="140705" y="533278"/>
                    </a:lnTo>
                    <a:lnTo>
                      <a:pt x="140705" y="376303"/>
                    </a:lnTo>
                    <a:close/>
                    <a:moveTo>
                      <a:pt x="293750" y="127238"/>
                    </a:moveTo>
                    <a:lnTo>
                      <a:pt x="293750" y="284214"/>
                    </a:lnTo>
                    <a:lnTo>
                      <a:pt x="366740" y="284214"/>
                    </a:lnTo>
                    <a:lnTo>
                      <a:pt x="366740" y="127238"/>
                    </a:lnTo>
                    <a:close/>
                    <a:moveTo>
                      <a:pt x="180733" y="127238"/>
                    </a:moveTo>
                    <a:lnTo>
                      <a:pt x="180733" y="284214"/>
                    </a:lnTo>
                    <a:lnTo>
                      <a:pt x="253722" y="284214"/>
                    </a:lnTo>
                    <a:lnTo>
                      <a:pt x="253722" y="127238"/>
                    </a:lnTo>
                    <a:close/>
                    <a:moveTo>
                      <a:pt x="0" y="0"/>
                    </a:moveTo>
                    <a:lnTo>
                      <a:pt x="547472" y="0"/>
                    </a:lnTo>
                    <a:lnTo>
                      <a:pt x="547472" y="1342708"/>
                    </a:lnTo>
                    <a:lnTo>
                      <a:pt x="0" y="134270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47">
                <a:extLst>
                  <a:ext uri="{FF2B5EF4-FFF2-40B4-BE49-F238E27FC236}">
                    <a16:creationId xmlns:a16="http://schemas.microsoft.com/office/drawing/2014/main" id="{170898D5-9416-4F46-9AA3-D5AE64CD65AC}"/>
                  </a:ext>
                </a:extLst>
              </p:cNvPr>
              <p:cNvSpPr/>
              <p:nvPr/>
            </p:nvSpPr>
            <p:spPr>
              <a:xfrm>
                <a:off x="10290556" y="430322"/>
                <a:ext cx="347472" cy="1075707"/>
              </a:xfrm>
              <a:custGeom>
                <a:avLst/>
                <a:gdLst>
                  <a:gd name="connsiteX0" fmla="*/ 353515 w 450522"/>
                  <a:gd name="connsiteY0" fmla="*/ 1130267 h 1722175"/>
                  <a:gd name="connsiteX1" fmla="*/ 353515 w 450522"/>
                  <a:gd name="connsiteY1" fmla="*/ 1398162 h 1722175"/>
                  <a:gd name="connsiteX2" fmla="*/ 402904 w 450522"/>
                  <a:gd name="connsiteY2" fmla="*/ 1398162 h 1722175"/>
                  <a:gd name="connsiteX3" fmla="*/ 402904 w 450522"/>
                  <a:gd name="connsiteY3" fmla="*/ 1130267 h 1722175"/>
                  <a:gd name="connsiteX4" fmla="*/ 277041 w 450522"/>
                  <a:gd name="connsiteY4" fmla="*/ 1130267 h 1722175"/>
                  <a:gd name="connsiteX5" fmla="*/ 277041 w 450522"/>
                  <a:gd name="connsiteY5" fmla="*/ 1398162 h 1722175"/>
                  <a:gd name="connsiteX6" fmla="*/ 326430 w 450522"/>
                  <a:gd name="connsiteY6" fmla="*/ 1398162 h 1722175"/>
                  <a:gd name="connsiteX7" fmla="*/ 326430 w 450522"/>
                  <a:gd name="connsiteY7" fmla="*/ 1130267 h 1722175"/>
                  <a:gd name="connsiteX8" fmla="*/ 200567 w 450522"/>
                  <a:gd name="connsiteY8" fmla="*/ 1130267 h 1722175"/>
                  <a:gd name="connsiteX9" fmla="*/ 200567 w 450522"/>
                  <a:gd name="connsiteY9" fmla="*/ 1398162 h 1722175"/>
                  <a:gd name="connsiteX10" fmla="*/ 249956 w 450522"/>
                  <a:gd name="connsiteY10" fmla="*/ 1398162 h 1722175"/>
                  <a:gd name="connsiteX11" fmla="*/ 249956 w 450522"/>
                  <a:gd name="connsiteY11" fmla="*/ 1130267 h 1722175"/>
                  <a:gd name="connsiteX12" fmla="*/ 124092 w 450522"/>
                  <a:gd name="connsiteY12" fmla="*/ 1130267 h 1722175"/>
                  <a:gd name="connsiteX13" fmla="*/ 124092 w 450522"/>
                  <a:gd name="connsiteY13" fmla="*/ 1398162 h 1722175"/>
                  <a:gd name="connsiteX14" fmla="*/ 173482 w 450522"/>
                  <a:gd name="connsiteY14" fmla="*/ 1398162 h 1722175"/>
                  <a:gd name="connsiteX15" fmla="*/ 173482 w 450522"/>
                  <a:gd name="connsiteY15" fmla="*/ 1130267 h 1722175"/>
                  <a:gd name="connsiteX16" fmla="*/ 47618 w 450522"/>
                  <a:gd name="connsiteY16" fmla="*/ 1130267 h 1722175"/>
                  <a:gd name="connsiteX17" fmla="*/ 47618 w 450522"/>
                  <a:gd name="connsiteY17" fmla="*/ 1398162 h 1722175"/>
                  <a:gd name="connsiteX18" fmla="*/ 97007 w 450522"/>
                  <a:gd name="connsiteY18" fmla="*/ 1398162 h 1722175"/>
                  <a:gd name="connsiteX19" fmla="*/ 97007 w 450522"/>
                  <a:gd name="connsiteY19" fmla="*/ 1130267 h 1722175"/>
                  <a:gd name="connsiteX20" fmla="*/ 277041 w 450522"/>
                  <a:gd name="connsiteY20" fmla="*/ 778327 h 1722175"/>
                  <a:gd name="connsiteX21" fmla="*/ 277041 w 450522"/>
                  <a:gd name="connsiteY21" fmla="*/ 1046222 h 1722175"/>
                  <a:gd name="connsiteX22" fmla="*/ 326430 w 450522"/>
                  <a:gd name="connsiteY22" fmla="*/ 1046222 h 1722175"/>
                  <a:gd name="connsiteX23" fmla="*/ 326430 w 450522"/>
                  <a:gd name="connsiteY23" fmla="*/ 778327 h 1722175"/>
                  <a:gd name="connsiteX24" fmla="*/ 200567 w 450522"/>
                  <a:gd name="connsiteY24" fmla="*/ 778327 h 1722175"/>
                  <a:gd name="connsiteX25" fmla="*/ 200567 w 450522"/>
                  <a:gd name="connsiteY25" fmla="*/ 1046222 h 1722175"/>
                  <a:gd name="connsiteX26" fmla="*/ 249956 w 450522"/>
                  <a:gd name="connsiteY26" fmla="*/ 1046222 h 1722175"/>
                  <a:gd name="connsiteX27" fmla="*/ 249956 w 450522"/>
                  <a:gd name="connsiteY27" fmla="*/ 778327 h 1722175"/>
                  <a:gd name="connsiteX28" fmla="*/ 124092 w 450522"/>
                  <a:gd name="connsiteY28" fmla="*/ 778327 h 1722175"/>
                  <a:gd name="connsiteX29" fmla="*/ 124092 w 450522"/>
                  <a:gd name="connsiteY29" fmla="*/ 1046222 h 1722175"/>
                  <a:gd name="connsiteX30" fmla="*/ 173482 w 450522"/>
                  <a:gd name="connsiteY30" fmla="*/ 1046222 h 1722175"/>
                  <a:gd name="connsiteX31" fmla="*/ 173482 w 450522"/>
                  <a:gd name="connsiteY31" fmla="*/ 778327 h 1722175"/>
                  <a:gd name="connsiteX32" fmla="*/ 277041 w 450522"/>
                  <a:gd name="connsiteY32" fmla="*/ 428093 h 1722175"/>
                  <a:gd name="connsiteX33" fmla="*/ 277041 w 450522"/>
                  <a:gd name="connsiteY33" fmla="*/ 695988 h 1722175"/>
                  <a:gd name="connsiteX34" fmla="*/ 326430 w 450522"/>
                  <a:gd name="connsiteY34" fmla="*/ 695988 h 1722175"/>
                  <a:gd name="connsiteX35" fmla="*/ 326430 w 450522"/>
                  <a:gd name="connsiteY35" fmla="*/ 428093 h 1722175"/>
                  <a:gd name="connsiteX36" fmla="*/ 200567 w 450522"/>
                  <a:gd name="connsiteY36" fmla="*/ 428093 h 1722175"/>
                  <a:gd name="connsiteX37" fmla="*/ 200567 w 450522"/>
                  <a:gd name="connsiteY37" fmla="*/ 695988 h 1722175"/>
                  <a:gd name="connsiteX38" fmla="*/ 249956 w 450522"/>
                  <a:gd name="connsiteY38" fmla="*/ 695988 h 1722175"/>
                  <a:gd name="connsiteX39" fmla="*/ 249956 w 450522"/>
                  <a:gd name="connsiteY39" fmla="*/ 428093 h 1722175"/>
                  <a:gd name="connsiteX40" fmla="*/ 124092 w 450522"/>
                  <a:gd name="connsiteY40" fmla="*/ 428093 h 1722175"/>
                  <a:gd name="connsiteX41" fmla="*/ 124092 w 450522"/>
                  <a:gd name="connsiteY41" fmla="*/ 695988 h 1722175"/>
                  <a:gd name="connsiteX42" fmla="*/ 173482 w 450522"/>
                  <a:gd name="connsiteY42" fmla="*/ 695988 h 1722175"/>
                  <a:gd name="connsiteX43" fmla="*/ 173482 w 450522"/>
                  <a:gd name="connsiteY43" fmla="*/ 428093 h 1722175"/>
                  <a:gd name="connsiteX44" fmla="*/ 205312 w 450522"/>
                  <a:gd name="connsiteY44" fmla="*/ 0 h 1722175"/>
                  <a:gd name="connsiteX45" fmla="*/ 245211 w 450522"/>
                  <a:gd name="connsiteY45" fmla="*/ 0 h 1722175"/>
                  <a:gd name="connsiteX46" fmla="*/ 245211 w 450522"/>
                  <a:gd name="connsiteY46" fmla="*/ 164686 h 1722175"/>
                  <a:gd name="connsiteX47" fmla="*/ 354225 w 450522"/>
                  <a:gd name="connsiteY47" fmla="*/ 164686 h 1722175"/>
                  <a:gd name="connsiteX48" fmla="*/ 354225 w 450522"/>
                  <a:gd name="connsiteY48" fmla="*/ 334999 h 1722175"/>
                  <a:gd name="connsiteX49" fmla="*/ 407847 w 450522"/>
                  <a:gd name="connsiteY49" fmla="*/ 334999 h 1722175"/>
                  <a:gd name="connsiteX50" fmla="*/ 407847 w 450522"/>
                  <a:gd name="connsiteY50" fmla="*/ 1061244 h 1722175"/>
                  <a:gd name="connsiteX51" fmla="*/ 450522 w 450522"/>
                  <a:gd name="connsiteY51" fmla="*/ 1061244 h 1722175"/>
                  <a:gd name="connsiteX52" fmla="*/ 450522 w 450522"/>
                  <a:gd name="connsiteY52" fmla="*/ 1722175 h 1722175"/>
                  <a:gd name="connsiteX53" fmla="*/ 0 w 450522"/>
                  <a:gd name="connsiteY53" fmla="*/ 1722175 h 1722175"/>
                  <a:gd name="connsiteX54" fmla="*/ 0 w 450522"/>
                  <a:gd name="connsiteY54" fmla="*/ 1061244 h 1722175"/>
                  <a:gd name="connsiteX55" fmla="*/ 42676 w 450522"/>
                  <a:gd name="connsiteY55" fmla="*/ 1061244 h 1722175"/>
                  <a:gd name="connsiteX56" fmla="*/ 42676 w 450522"/>
                  <a:gd name="connsiteY56" fmla="*/ 334999 h 1722175"/>
                  <a:gd name="connsiteX57" fmla="*/ 96298 w 450522"/>
                  <a:gd name="connsiteY57" fmla="*/ 334999 h 1722175"/>
                  <a:gd name="connsiteX58" fmla="*/ 96298 w 450522"/>
                  <a:gd name="connsiteY58" fmla="*/ 164686 h 1722175"/>
                  <a:gd name="connsiteX59" fmla="*/ 205312 w 450522"/>
                  <a:gd name="connsiteY59" fmla="*/ 164686 h 172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50522" h="1722175">
                    <a:moveTo>
                      <a:pt x="353515" y="1130267"/>
                    </a:moveTo>
                    <a:lnTo>
                      <a:pt x="353515" y="1398162"/>
                    </a:lnTo>
                    <a:lnTo>
                      <a:pt x="402904" y="1398162"/>
                    </a:lnTo>
                    <a:lnTo>
                      <a:pt x="402904" y="1130267"/>
                    </a:lnTo>
                    <a:close/>
                    <a:moveTo>
                      <a:pt x="277041" y="1130267"/>
                    </a:moveTo>
                    <a:lnTo>
                      <a:pt x="277041" y="1398162"/>
                    </a:lnTo>
                    <a:lnTo>
                      <a:pt x="326430" y="1398162"/>
                    </a:lnTo>
                    <a:lnTo>
                      <a:pt x="326430" y="1130267"/>
                    </a:lnTo>
                    <a:close/>
                    <a:moveTo>
                      <a:pt x="200567" y="1130267"/>
                    </a:moveTo>
                    <a:lnTo>
                      <a:pt x="200567" y="1398162"/>
                    </a:lnTo>
                    <a:lnTo>
                      <a:pt x="249956" y="1398162"/>
                    </a:lnTo>
                    <a:lnTo>
                      <a:pt x="249956" y="1130267"/>
                    </a:lnTo>
                    <a:close/>
                    <a:moveTo>
                      <a:pt x="124092" y="1130267"/>
                    </a:moveTo>
                    <a:lnTo>
                      <a:pt x="124092" y="1398162"/>
                    </a:lnTo>
                    <a:lnTo>
                      <a:pt x="173482" y="1398162"/>
                    </a:lnTo>
                    <a:lnTo>
                      <a:pt x="173482" y="1130267"/>
                    </a:lnTo>
                    <a:close/>
                    <a:moveTo>
                      <a:pt x="47618" y="1130267"/>
                    </a:moveTo>
                    <a:lnTo>
                      <a:pt x="47618" y="1398162"/>
                    </a:lnTo>
                    <a:lnTo>
                      <a:pt x="97007" y="1398162"/>
                    </a:lnTo>
                    <a:lnTo>
                      <a:pt x="97007" y="1130267"/>
                    </a:lnTo>
                    <a:close/>
                    <a:moveTo>
                      <a:pt x="277041" y="778327"/>
                    </a:moveTo>
                    <a:lnTo>
                      <a:pt x="277041" y="1046222"/>
                    </a:lnTo>
                    <a:lnTo>
                      <a:pt x="326430" y="1046222"/>
                    </a:lnTo>
                    <a:lnTo>
                      <a:pt x="326430" y="778327"/>
                    </a:lnTo>
                    <a:close/>
                    <a:moveTo>
                      <a:pt x="200567" y="778327"/>
                    </a:moveTo>
                    <a:lnTo>
                      <a:pt x="200567" y="1046222"/>
                    </a:lnTo>
                    <a:lnTo>
                      <a:pt x="249956" y="1046222"/>
                    </a:lnTo>
                    <a:lnTo>
                      <a:pt x="249956" y="778327"/>
                    </a:lnTo>
                    <a:close/>
                    <a:moveTo>
                      <a:pt x="124092" y="778327"/>
                    </a:moveTo>
                    <a:lnTo>
                      <a:pt x="124092" y="1046222"/>
                    </a:lnTo>
                    <a:lnTo>
                      <a:pt x="173482" y="1046222"/>
                    </a:lnTo>
                    <a:lnTo>
                      <a:pt x="173482" y="778327"/>
                    </a:lnTo>
                    <a:close/>
                    <a:moveTo>
                      <a:pt x="277041" y="428093"/>
                    </a:moveTo>
                    <a:lnTo>
                      <a:pt x="277041" y="695988"/>
                    </a:lnTo>
                    <a:lnTo>
                      <a:pt x="326430" y="695988"/>
                    </a:lnTo>
                    <a:lnTo>
                      <a:pt x="326430" y="428093"/>
                    </a:lnTo>
                    <a:close/>
                    <a:moveTo>
                      <a:pt x="200567" y="428093"/>
                    </a:moveTo>
                    <a:lnTo>
                      <a:pt x="200567" y="695988"/>
                    </a:lnTo>
                    <a:lnTo>
                      <a:pt x="249956" y="695988"/>
                    </a:lnTo>
                    <a:lnTo>
                      <a:pt x="249956" y="428093"/>
                    </a:lnTo>
                    <a:close/>
                    <a:moveTo>
                      <a:pt x="124092" y="428093"/>
                    </a:moveTo>
                    <a:lnTo>
                      <a:pt x="124092" y="695988"/>
                    </a:lnTo>
                    <a:lnTo>
                      <a:pt x="173482" y="695988"/>
                    </a:lnTo>
                    <a:lnTo>
                      <a:pt x="173482" y="428093"/>
                    </a:lnTo>
                    <a:close/>
                    <a:moveTo>
                      <a:pt x="205312" y="0"/>
                    </a:moveTo>
                    <a:lnTo>
                      <a:pt x="245211" y="0"/>
                    </a:lnTo>
                    <a:lnTo>
                      <a:pt x="245211" y="164686"/>
                    </a:lnTo>
                    <a:lnTo>
                      <a:pt x="354225" y="164686"/>
                    </a:lnTo>
                    <a:lnTo>
                      <a:pt x="354225" y="334999"/>
                    </a:lnTo>
                    <a:lnTo>
                      <a:pt x="407847" y="334999"/>
                    </a:lnTo>
                    <a:lnTo>
                      <a:pt x="407847" y="1061244"/>
                    </a:lnTo>
                    <a:lnTo>
                      <a:pt x="450522" y="1061244"/>
                    </a:lnTo>
                    <a:lnTo>
                      <a:pt x="450522" y="1722175"/>
                    </a:lnTo>
                    <a:lnTo>
                      <a:pt x="0" y="1722175"/>
                    </a:lnTo>
                    <a:lnTo>
                      <a:pt x="0" y="1061244"/>
                    </a:lnTo>
                    <a:lnTo>
                      <a:pt x="42676" y="1061244"/>
                    </a:lnTo>
                    <a:lnTo>
                      <a:pt x="42676" y="334999"/>
                    </a:lnTo>
                    <a:lnTo>
                      <a:pt x="96298" y="334999"/>
                    </a:lnTo>
                    <a:lnTo>
                      <a:pt x="96298" y="164686"/>
                    </a:lnTo>
                    <a:lnTo>
                      <a:pt x="205312" y="1646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0" name="Group 109">
            <a:extLst>
              <a:ext uri="{FF2B5EF4-FFF2-40B4-BE49-F238E27FC236}">
                <a16:creationId xmlns:a16="http://schemas.microsoft.com/office/drawing/2014/main" id="{777BDE6C-7D3E-4B99-A77F-22CCB47B093F}"/>
              </a:ext>
            </a:extLst>
          </p:cNvPr>
          <p:cNvGrpSpPr/>
          <p:nvPr/>
        </p:nvGrpSpPr>
        <p:grpSpPr>
          <a:xfrm rot="186727">
            <a:off x="9535277" y="4574001"/>
            <a:ext cx="2755337" cy="1725936"/>
            <a:chOff x="7859616" y="3980558"/>
            <a:chExt cx="3261595" cy="2306628"/>
          </a:xfrm>
        </p:grpSpPr>
        <p:grpSp>
          <p:nvGrpSpPr>
            <p:cNvPr id="31" name="Graphic 50">
              <a:extLst>
                <a:ext uri="{FF2B5EF4-FFF2-40B4-BE49-F238E27FC236}">
                  <a16:creationId xmlns:a16="http://schemas.microsoft.com/office/drawing/2014/main" id="{4A6222BB-4229-4CDB-8696-6879730319A4}"/>
                </a:ext>
              </a:extLst>
            </p:cNvPr>
            <p:cNvGrpSpPr/>
            <p:nvPr/>
          </p:nvGrpSpPr>
          <p:grpSpPr>
            <a:xfrm rot="19935122" flipH="1" flipV="1">
              <a:off x="7859616" y="3980558"/>
              <a:ext cx="3261595" cy="2306628"/>
              <a:chOff x="5381328" y="1838133"/>
              <a:chExt cx="5655824" cy="3999847"/>
            </a:xfrm>
          </p:grpSpPr>
          <p:sp>
            <p:nvSpPr>
              <p:cNvPr id="38" name="Freeform: Shape 48">
                <a:extLst>
                  <a:ext uri="{FF2B5EF4-FFF2-40B4-BE49-F238E27FC236}">
                    <a16:creationId xmlns:a16="http://schemas.microsoft.com/office/drawing/2014/main" id="{E40559E6-2647-43CB-B844-B9E114A23F90}"/>
                  </a:ext>
                </a:extLst>
              </p:cNvPr>
              <p:cNvSpPr/>
              <p:nvPr/>
            </p:nvSpPr>
            <p:spPr>
              <a:xfrm>
                <a:off x="8654950" y="1838133"/>
                <a:ext cx="2382202" cy="1982296"/>
              </a:xfrm>
              <a:custGeom>
                <a:avLst/>
                <a:gdLst>
                  <a:gd name="connsiteX0" fmla="*/ 2032670 w 2382202"/>
                  <a:gd name="connsiteY0" fmla="*/ 11062 h 1982296"/>
                  <a:gd name="connsiteX1" fmla="*/ 1965202 w 2382202"/>
                  <a:gd name="connsiteY1" fmla="*/ 8623 h 1982296"/>
                  <a:gd name="connsiteX2" fmla="*/ 1731097 w 2382202"/>
                  <a:gd name="connsiteY2" fmla="*/ 163068 h 1982296"/>
                  <a:gd name="connsiteX3" fmla="*/ 1731097 w 2382202"/>
                  <a:gd name="connsiteY3" fmla="*/ 163068 h 1982296"/>
                  <a:gd name="connsiteX4" fmla="*/ 1692892 w 2382202"/>
                  <a:gd name="connsiteY4" fmla="*/ 194770 h 1982296"/>
                  <a:gd name="connsiteX5" fmla="*/ 1496179 w 2382202"/>
                  <a:gd name="connsiteY5" fmla="*/ 415057 h 1982296"/>
                  <a:gd name="connsiteX6" fmla="*/ 706885 w 2382202"/>
                  <a:gd name="connsiteY6" fmla="*/ 1001133 h 1982296"/>
                  <a:gd name="connsiteX7" fmla="*/ 706885 w 2382202"/>
                  <a:gd name="connsiteY7" fmla="*/ 1001133 h 1982296"/>
                  <a:gd name="connsiteX8" fmla="*/ 659739 w 2382202"/>
                  <a:gd name="connsiteY8" fmla="*/ 1027958 h 1982296"/>
                  <a:gd name="connsiteX9" fmla="*/ 202908 w 2382202"/>
                  <a:gd name="connsiteY9" fmla="*/ 1157203 h 1982296"/>
                  <a:gd name="connsiteX10" fmla="*/ 171206 w 2382202"/>
                  <a:gd name="connsiteY10" fmla="*/ 1180777 h 1982296"/>
                  <a:gd name="connsiteX11" fmla="*/ 171206 w 2382202"/>
                  <a:gd name="connsiteY11" fmla="*/ 1180777 h 1982296"/>
                  <a:gd name="connsiteX12" fmla="*/ 22452 w 2382202"/>
                  <a:gd name="connsiteY12" fmla="*/ 1316525 h 1982296"/>
                  <a:gd name="connsiteX13" fmla="*/ 1317 w 2382202"/>
                  <a:gd name="connsiteY13" fmla="*/ 1379929 h 1982296"/>
                  <a:gd name="connsiteX14" fmla="*/ 72037 w 2382202"/>
                  <a:gd name="connsiteY14" fmla="*/ 1446584 h 1982296"/>
                  <a:gd name="connsiteX15" fmla="*/ 146007 w 2382202"/>
                  <a:gd name="connsiteY15" fmla="*/ 1449835 h 1982296"/>
                  <a:gd name="connsiteX16" fmla="*/ 144382 w 2382202"/>
                  <a:gd name="connsiteY16" fmla="*/ 1780672 h 1982296"/>
                  <a:gd name="connsiteX17" fmla="*/ 529680 w 2382202"/>
                  <a:gd name="connsiteY17" fmla="*/ 1971695 h 1982296"/>
                  <a:gd name="connsiteX18" fmla="*/ 597961 w 2382202"/>
                  <a:gd name="connsiteY18" fmla="*/ 1970883 h 1982296"/>
                  <a:gd name="connsiteX19" fmla="*/ 643482 w 2382202"/>
                  <a:gd name="connsiteY19" fmla="*/ 1929426 h 1982296"/>
                  <a:gd name="connsiteX20" fmla="*/ 1043412 w 2382202"/>
                  <a:gd name="connsiteY20" fmla="*/ 1470970 h 1982296"/>
                  <a:gd name="connsiteX21" fmla="*/ 1088120 w 2382202"/>
                  <a:gd name="connsiteY21" fmla="*/ 1431952 h 1982296"/>
                  <a:gd name="connsiteX22" fmla="*/ 1088120 w 2382202"/>
                  <a:gd name="connsiteY22" fmla="*/ 1431952 h 1982296"/>
                  <a:gd name="connsiteX23" fmla="*/ 1522190 w 2382202"/>
                  <a:gd name="connsiteY23" fmla="*/ 1132817 h 1982296"/>
                  <a:gd name="connsiteX24" fmla="*/ 1836769 w 2382202"/>
                  <a:gd name="connsiteY24" fmla="*/ 914156 h 1982296"/>
                  <a:gd name="connsiteX25" fmla="*/ 1836769 w 2382202"/>
                  <a:gd name="connsiteY25" fmla="*/ 914156 h 1982296"/>
                  <a:gd name="connsiteX26" fmla="*/ 2102577 w 2382202"/>
                  <a:gd name="connsiteY26" fmla="*/ 809297 h 1982296"/>
                  <a:gd name="connsiteX27" fmla="*/ 2382203 w 2382202"/>
                  <a:gd name="connsiteY27" fmla="*/ 619899 h 1982296"/>
                  <a:gd name="connsiteX28" fmla="*/ 2382203 w 2382202"/>
                  <a:gd name="connsiteY28" fmla="*/ 216717 h 1982296"/>
                  <a:gd name="connsiteX29" fmla="*/ 2293600 w 2382202"/>
                  <a:gd name="connsiteY29" fmla="*/ 126489 h 1982296"/>
                  <a:gd name="connsiteX30" fmla="*/ 2032670 w 2382202"/>
                  <a:gd name="connsiteY30" fmla="*/ 11062 h 198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2202" h="1982296">
                    <a:moveTo>
                      <a:pt x="2032670" y="11062"/>
                    </a:moveTo>
                    <a:cubicBezTo>
                      <a:pt x="2010723" y="1308"/>
                      <a:pt x="1987963" y="-6821"/>
                      <a:pt x="1965202" y="8623"/>
                    </a:cubicBezTo>
                    <a:cubicBezTo>
                      <a:pt x="1887167" y="59834"/>
                      <a:pt x="1809132" y="111857"/>
                      <a:pt x="1731097" y="163068"/>
                    </a:cubicBezTo>
                    <a:lnTo>
                      <a:pt x="1731097" y="163068"/>
                    </a:lnTo>
                    <a:cubicBezTo>
                      <a:pt x="1714839" y="170384"/>
                      <a:pt x="1701834" y="180138"/>
                      <a:pt x="1692892" y="194770"/>
                    </a:cubicBezTo>
                    <a:cubicBezTo>
                      <a:pt x="1682325" y="205337"/>
                      <a:pt x="1552266" y="352466"/>
                      <a:pt x="1496179" y="415057"/>
                    </a:cubicBezTo>
                    <a:cubicBezTo>
                      <a:pt x="1485611" y="423998"/>
                      <a:pt x="786546" y="942607"/>
                      <a:pt x="706885" y="1001133"/>
                    </a:cubicBezTo>
                    <a:lnTo>
                      <a:pt x="706885" y="1001133"/>
                    </a:lnTo>
                    <a:cubicBezTo>
                      <a:pt x="693067" y="1013326"/>
                      <a:pt x="675996" y="1021455"/>
                      <a:pt x="659739" y="1027958"/>
                    </a:cubicBezTo>
                    <a:cubicBezTo>
                      <a:pt x="506920" y="1068601"/>
                      <a:pt x="354914" y="1112496"/>
                      <a:pt x="202908" y="1157203"/>
                    </a:cubicBezTo>
                    <a:cubicBezTo>
                      <a:pt x="187464" y="1159642"/>
                      <a:pt x="180961" y="1171835"/>
                      <a:pt x="171206" y="1180777"/>
                    </a:cubicBezTo>
                    <a:lnTo>
                      <a:pt x="171206" y="1180777"/>
                    </a:lnTo>
                    <a:cubicBezTo>
                      <a:pt x="121621" y="1226297"/>
                      <a:pt x="72850" y="1271818"/>
                      <a:pt x="22452" y="1316525"/>
                    </a:cubicBezTo>
                    <a:cubicBezTo>
                      <a:pt x="2130" y="1334408"/>
                      <a:pt x="-2747" y="1355543"/>
                      <a:pt x="1317" y="1379929"/>
                    </a:cubicBezTo>
                    <a:cubicBezTo>
                      <a:pt x="7820" y="1420572"/>
                      <a:pt x="37083" y="1437642"/>
                      <a:pt x="72037" y="1446584"/>
                    </a:cubicBezTo>
                    <a:cubicBezTo>
                      <a:pt x="97235" y="1453900"/>
                      <a:pt x="119996" y="1449835"/>
                      <a:pt x="146007" y="1449835"/>
                    </a:cubicBezTo>
                    <a:cubicBezTo>
                      <a:pt x="147633" y="1583958"/>
                      <a:pt x="157388" y="1657116"/>
                      <a:pt x="144382" y="1780672"/>
                    </a:cubicBezTo>
                    <a:cubicBezTo>
                      <a:pt x="202095" y="1812374"/>
                      <a:pt x="406125" y="1911543"/>
                      <a:pt x="529680" y="1971695"/>
                    </a:cubicBezTo>
                    <a:cubicBezTo>
                      <a:pt x="552441" y="1987140"/>
                      <a:pt x="576014" y="1984701"/>
                      <a:pt x="597961" y="1970883"/>
                    </a:cubicBezTo>
                    <a:cubicBezTo>
                      <a:pt x="615844" y="1960315"/>
                      <a:pt x="629663" y="1944871"/>
                      <a:pt x="643482" y="1929426"/>
                    </a:cubicBezTo>
                    <a:cubicBezTo>
                      <a:pt x="716640" y="1844075"/>
                      <a:pt x="984073" y="1538438"/>
                      <a:pt x="1043412" y="1470970"/>
                    </a:cubicBezTo>
                    <a:cubicBezTo>
                      <a:pt x="1058856" y="1457964"/>
                      <a:pt x="1073488" y="1444958"/>
                      <a:pt x="1088120" y="1431952"/>
                    </a:cubicBezTo>
                    <a:lnTo>
                      <a:pt x="1088120" y="1431952"/>
                    </a:lnTo>
                    <a:cubicBezTo>
                      <a:pt x="1095435" y="1427888"/>
                      <a:pt x="1384816" y="1227923"/>
                      <a:pt x="1522190" y="1132817"/>
                    </a:cubicBezTo>
                    <a:cubicBezTo>
                      <a:pt x="1627050" y="1060472"/>
                      <a:pt x="1731910" y="987314"/>
                      <a:pt x="1836769" y="914156"/>
                    </a:cubicBezTo>
                    <a:lnTo>
                      <a:pt x="1836769" y="914156"/>
                    </a:lnTo>
                    <a:cubicBezTo>
                      <a:pt x="1909927" y="885706"/>
                      <a:pt x="2088758" y="819051"/>
                      <a:pt x="2102577" y="809297"/>
                    </a:cubicBezTo>
                    <a:cubicBezTo>
                      <a:pt x="2194431" y="746706"/>
                      <a:pt x="2380577" y="619899"/>
                      <a:pt x="2382203" y="619899"/>
                    </a:cubicBezTo>
                    <a:cubicBezTo>
                      <a:pt x="2382203" y="565437"/>
                      <a:pt x="2382203" y="245980"/>
                      <a:pt x="2382203" y="216717"/>
                    </a:cubicBezTo>
                    <a:cubicBezTo>
                      <a:pt x="2373261" y="167132"/>
                      <a:pt x="2339934" y="140308"/>
                      <a:pt x="2293600" y="126489"/>
                    </a:cubicBezTo>
                    <a:cubicBezTo>
                      <a:pt x="2293600" y="126489"/>
                      <a:pt x="2113144" y="46828"/>
                      <a:pt x="2032670" y="11062"/>
                    </a:cubicBezTo>
                    <a:close/>
                  </a:path>
                </a:pathLst>
              </a:custGeom>
              <a:solidFill>
                <a:schemeClr val="accent5"/>
              </a:solidFill>
              <a:ln w="8117" cap="flat">
                <a:noFill/>
                <a:prstDash val="solid"/>
                <a:miter/>
              </a:ln>
            </p:spPr>
            <p:txBody>
              <a:bodyPr rtlCol="0" anchor="ctr"/>
              <a:lstStyle/>
              <a:p>
                <a:endParaRPr lang="en-US"/>
              </a:p>
            </p:txBody>
          </p:sp>
          <p:sp>
            <p:nvSpPr>
              <p:cNvPr id="39" name="Freeform: Shape 49">
                <a:extLst>
                  <a:ext uri="{FF2B5EF4-FFF2-40B4-BE49-F238E27FC236}">
                    <a16:creationId xmlns:a16="http://schemas.microsoft.com/office/drawing/2014/main" id="{3C7FF952-5556-4BB9-B74F-03CAF00C4151}"/>
                  </a:ext>
                </a:extLst>
              </p:cNvPr>
              <p:cNvSpPr/>
              <p:nvPr/>
            </p:nvSpPr>
            <p:spPr>
              <a:xfrm>
                <a:off x="8801409" y="3288781"/>
                <a:ext cx="415956" cy="524298"/>
              </a:xfrm>
              <a:custGeom>
                <a:avLst/>
                <a:gdLst>
                  <a:gd name="connsiteX0" fmla="*/ 406794 w 415956"/>
                  <a:gd name="connsiteY0" fmla="*/ 8129 h 524298"/>
                  <a:gd name="connsiteX1" fmla="*/ 414110 w 415956"/>
                  <a:gd name="connsiteY1" fmla="*/ 45521 h 524298"/>
                  <a:gd name="connsiteX2" fmla="*/ 399479 w 415956"/>
                  <a:gd name="connsiteY2" fmla="*/ 285316 h 524298"/>
                  <a:gd name="connsiteX3" fmla="*/ 385660 w 415956"/>
                  <a:gd name="connsiteY3" fmla="*/ 518609 h 524298"/>
                  <a:gd name="connsiteX4" fmla="*/ 383221 w 415956"/>
                  <a:gd name="connsiteY4" fmla="*/ 524299 h 524298"/>
                  <a:gd name="connsiteX5" fmla="*/ 14993 w 415956"/>
                  <a:gd name="connsiteY5" fmla="*/ 345468 h 524298"/>
                  <a:gd name="connsiteX6" fmla="*/ 361 w 415956"/>
                  <a:gd name="connsiteY6" fmla="*/ 334088 h 524298"/>
                  <a:gd name="connsiteX7" fmla="*/ 361 w 415956"/>
                  <a:gd name="connsiteY7" fmla="*/ 0 h 524298"/>
                  <a:gd name="connsiteX8" fmla="*/ 406794 w 415956"/>
                  <a:gd name="connsiteY8" fmla="*/ 8129 h 52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956" h="524298">
                    <a:moveTo>
                      <a:pt x="406794" y="8129"/>
                    </a:moveTo>
                    <a:cubicBezTo>
                      <a:pt x="420613" y="13819"/>
                      <a:pt x="414923" y="34140"/>
                      <a:pt x="414110" y="45521"/>
                    </a:cubicBezTo>
                    <a:cubicBezTo>
                      <a:pt x="409233" y="125994"/>
                      <a:pt x="404356" y="205655"/>
                      <a:pt x="399479" y="285316"/>
                    </a:cubicBezTo>
                    <a:cubicBezTo>
                      <a:pt x="394601" y="363351"/>
                      <a:pt x="386473" y="440574"/>
                      <a:pt x="385660" y="518609"/>
                    </a:cubicBezTo>
                    <a:cubicBezTo>
                      <a:pt x="385660" y="520234"/>
                      <a:pt x="384034" y="522673"/>
                      <a:pt x="383221" y="524299"/>
                    </a:cubicBezTo>
                    <a:cubicBezTo>
                      <a:pt x="260479" y="464959"/>
                      <a:pt x="137736" y="404807"/>
                      <a:pt x="14993" y="345468"/>
                    </a:cubicBezTo>
                    <a:cubicBezTo>
                      <a:pt x="9303" y="343030"/>
                      <a:pt x="361" y="341404"/>
                      <a:pt x="361" y="334088"/>
                    </a:cubicBezTo>
                    <a:cubicBezTo>
                      <a:pt x="361" y="186146"/>
                      <a:pt x="-452" y="35766"/>
                      <a:pt x="361" y="0"/>
                    </a:cubicBezTo>
                    <a:cubicBezTo>
                      <a:pt x="65391" y="0"/>
                      <a:pt x="406794" y="8129"/>
                      <a:pt x="406794" y="8129"/>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40" name="Freeform: Shape 50">
                <a:extLst>
                  <a:ext uri="{FF2B5EF4-FFF2-40B4-BE49-F238E27FC236}">
                    <a16:creationId xmlns:a16="http://schemas.microsoft.com/office/drawing/2014/main" id="{90B8E6F9-A8CE-4B67-B95C-48C07BF9F025}"/>
                  </a:ext>
                </a:extLst>
              </p:cNvPr>
              <p:cNvSpPr/>
              <p:nvPr/>
            </p:nvSpPr>
            <p:spPr>
              <a:xfrm>
                <a:off x="5381328" y="3138710"/>
                <a:ext cx="4103771" cy="2699270"/>
              </a:xfrm>
              <a:custGeom>
                <a:avLst/>
                <a:gdLst>
                  <a:gd name="connsiteX0" fmla="*/ 4111615 w 4112949"/>
                  <a:gd name="connsiteY0" fmla="*/ 1935938 h 2699269"/>
                  <a:gd name="connsiteX1" fmla="*/ 4044147 w 4112949"/>
                  <a:gd name="connsiteY1" fmla="*/ 1618107 h 2699269"/>
                  <a:gd name="connsiteX2" fmla="*/ 578085 w 4112949"/>
                  <a:gd name="connsiteY2" fmla="*/ 7819 h 2699269"/>
                  <a:gd name="connsiteX3" fmla="*/ 517120 w 4112949"/>
                  <a:gd name="connsiteY3" fmla="*/ 9445 h 2699269"/>
                  <a:gd name="connsiteX4" fmla="*/ 75734 w 4112949"/>
                  <a:gd name="connsiteY4" fmla="*/ 452457 h 2699269"/>
                  <a:gd name="connsiteX5" fmla="*/ 950 w 4112949"/>
                  <a:gd name="connsiteY5" fmla="*/ 762972 h 2699269"/>
                  <a:gd name="connsiteX6" fmla="*/ 38342 w 4112949"/>
                  <a:gd name="connsiteY6" fmla="*/ 1090557 h 2699269"/>
                  <a:gd name="connsiteX7" fmla="*/ 73295 w 4112949"/>
                  <a:gd name="connsiteY7" fmla="*/ 1132013 h 2699269"/>
                  <a:gd name="connsiteX8" fmla="*/ 3528790 w 4112949"/>
                  <a:gd name="connsiteY8" fmla="*/ 2699219 h 2699269"/>
                  <a:gd name="connsiteX9" fmla="*/ 4030328 w 4112949"/>
                  <a:gd name="connsiteY9" fmla="*/ 2278967 h 2699269"/>
                  <a:gd name="connsiteX10" fmla="*/ 4111615 w 4112949"/>
                  <a:gd name="connsiteY10" fmla="*/ 1941628 h 2699269"/>
                  <a:gd name="connsiteX11" fmla="*/ 4111615 w 4112949"/>
                  <a:gd name="connsiteY11" fmla="*/ 1935938 h 2699269"/>
                  <a:gd name="connsiteX12" fmla="*/ 4111615 w 4112949"/>
                  <a:gd name="connsiteY12" fmla="*/ 1935938 h 2699269"/>
                  <a:gd name="connsiteX13" fmla="*/ 7453 w 4112949"/>
                  <a:gd name="connsiteY13" fmla="*/ 747527 h 2699269"/>
                  <a:gd name="connsiteX14" fmla="*/ 7453 w 4112949"/>
                  <a:gd name="connsiteY14" fmla="*/ 747527 h 2699269"/>
                  <a:gd name="connsiteX15" fmla="*/ 7453 w 4112949"/>
                  <a:gd name="connsiteY15" fmla="*/ 747527 h 2699269"/>
                  <a:gd name="connsiteX16" fmla="*/ 7453 w 4112949"/>
                  <a:gd name="connsiteY16" fmla="*/ 747527 h 2699269"/>
                  <a:gd name="connsiteX17" fmla="*/ 7453 w 4112949"/>
                  <a:gd name="connsiteY17" fmla="*/ 747527 h 2699269"/>
                  <a:gd name="connsiteX18" fmla="*/ 7453 w 4112949"/>
                  <a:gd name="connsiteY18" fmla="*/ 747527 h 2699269"/>
                  <a:gd name="connsiteX0" fmla="*/ 4111615 w 4112949"/>
                  <a:gd name="connsiteY0" fmla="*/ 1935938 h 2699269"/>
                  <a:gd name="connsiteX1" fmla="*/ 4044147 w 4112949"/>
                  <a:gd name="connsiteY1" fmla="*/ 1618107 h 2699269"/>
                  <a:gd name="connsiteX2" fmla="*/ 578085 w 4112949"/>
                  <a:gd name="connsiteY2" fmla="*/ 7819 h 2699269"/>
                  <a:gd name="connsiteX3" fmla="*/ 517120 w 4112949"/>
                  <a:gd name="connsiteY3" fmla="*/ 9445 h 2699269"/>
                  <a:gd name="connsiteX4" fmla="*/ 75734 w 4112949"/>
                  <a:gd name="connsiteY4" fmla="*/ 452457 h 2699269"/>
                  <a:gd name="connsiteX5" fmla="*/ 950 w 4112949"/>
                  <a:gd name="connsiteY5" fmla="*/ 762972 h 2699269"/>
                  <a:gd name="connsiteX6" fmla="*/ 38342 w 4112949"/>
                  <a:gd name="connsiteY6" fmla="*/ 1090557 h 2699269"/>
                  <a:gd name="connsiteX7" fmla="*/ 3528790 w 4112949"/>
                  <a:gd name="connsiteY7" fmla="*/ 2699219 h 2699269"/>
                  <a:gd name="connsiteX8" fmla="*/ 4030328 w 4112949"/>
                  <a:gd name="connsiteY8" fmla="*/ 2278967 h 2699269"/>
                  <a:gd name="connsiteX9" fmla="*/ 4111615 w 4112949"/>
                  <a:gd name="connsiteY9" fmla="*/ 1941628 h 2699269"/>
                  <a:gd name="connsiteX10" fmla="*/ 4111615 w 4112949"/>
                  <a:gd name="connsiteY10" fmla="*/ 1935938 h 2699269"/>
                  <a:gd name="connsiteX11" fmla="*/ 4111615 w 4112949"/>
                  <a:gd name="connsiteY11" fmla="*/ 1935938 h 2699269"/>
                  <a:gd name="connsiteX12" fmla="*/ 7453 w 4112949"/>
                  <a:gd name="connsiteY12" fmla="*/ 747527 h 2699269"/>
                  <a:gd name="connsiteX13" fmla="*/ 7453 w 4112949"/>
                  <a:gd name="connsiteY13" fmla="*/ 747527 h 2699269"/>
                  <a:gd name="connsiteX14" fmla="*/ 7453 w 4112949"/>
                  <a:gd name="connsiteY14" fmla="*/ 747527 h 2699269"/>
                  <a:gd name="connsiteX15" fmla="*/ 7453 w 4112949"/>
                  <a:gd name="connsiteY15" fmla="*/ 747527 h 2699269"/>
                  <a:gd name="connsiteX16" fmla="*/ 7453 w 4112949"/>
                  <a:gd name="connsiteY16" fmla="*/ 747527 h 2699269"/>
                  <a:gd name="connsiteX17" fmla="*/ 7453 w 4112949"/>
                  <a:gd name="connsiteY17"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15" fmla="*/ 7161 w 4112657"/>
                  <a:gd name="connsiteY15" fmla="*/ 747527 h 2699269"/>
                  <a:gd name="connsiteX16" fmla="*/ 7161 w 4112657"/>
                  <a:gd name="connsiteY16" fmla="*/ 747527 h 2699269"/>
                  <a:gd name="connsiteX17" fmla="*/ 7161 w 4112657"/>
                  <a:gd name="connsiteY17"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15" fmla="*/ 7161 w 4112657"/>
                  <a:gd name="connsiteY15" fmla="*/ 747527 h 2699269"/>
                  <a:gd name="connsiteX16" fmla="*/ 7161 w 4112657"/>
                  <a:gd name="connsiteY16" fmla="*/ 747527 h 2699269"/>
                  <a:gd name="connsiteX17" fmla="*/ 7161 w 4112657"/>
                  <a:gd name="connsiteY17"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15" fmla="*/ 7161 w 4112657"/>
                  <a:gd name="connsiteY15" fmla="*/ 747527 h 2699269"/>
                  <a:gd name="connsiteX16" fmla="*/ 7161 w 4112657"/>
                  <a:gd name="connsiteY16" fmla="*/ 747527 h 2699269"/>
                  <a:gd name="connsiteX17" fmla="*/ 7161 w 4112657"/>
                  <a:gd name="connsiteY17"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15" fmla="*/ 7161 w 4112657"/>
                  <a:gd name="connsiteY15" fmla="*/ 747527 h 2699269"/>
                  <a:gd name="connsiteX16" fmla="*/ 7161 w 4112657"/>
                  <a:gd name="connsiteY16"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15" fmla="*/ 7161 w 4112657"/>
                  <a:gd name="connsiteY15"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0" fmla="*/ 4325776 w 4327110"/>
                  <a:gd name="connsiteY0" fmla="*/ 1935938 h 2699269"/>
                  <a:gd name="connsiteX1" fmla="*/ 4258308 w 4327110"/>
                  <a:gd name="connsiteY1" fmla="*/ 1618107 h 2699269"/>
                  <a:gd name="connsiteX2" fmla="*/ 792246 w 4327110"/>
                  <a:gd name="connsiteY2" fmla="*/ 7819 h 2699269"/>
                  <a:gd name="connsiteX3" fmla="*/ 731281 w 4327110"/>
                  <a:gd name="connsiteY3" fmla="*/ 9445 h 2699269"/>
                  <a:gd name="connsiteX4" fmla="*/ 289895 w 4327110"/>
                  <a:gd name="connsiteY4" fmla="*/ 452457 h 2699269"/>
                  <a:gd name="connsiteX5" fmla="*/ 267471 w 4327110"/>
                  <a:gd name="connsiteY5" fmla="*/ 999295 h 2699269"/>
                  <a:gd name="connsiteX6" fmla="*/ 3742951 w 4327110"/>
                  <a:gd name="connsiteY6" fmla="*/ 2699219 h 2699269"/>
                  <a:gd name="connsiteX7" fmla="*/ 4244489 w 4327110"/>
                  <a:gd name="connsiteY7" fmla="*/ 2278967 h 2699269"/>
                  <a:gd name="connsiteX8" fmla="*/ 4325776 w 4327110"/>
                  <a:gd name="connsiteY8" fmla="*/ 1941628 h 2699269"/>
                  <a:gd name="connsiteX9" fmla="*/ 4325776 w 4327110"/>
                  <a:gd name="connsiteY9" fmla="*/ 1935938 h 2699269"/>
                  <a:gd name="connsiteX10" fmla="*/ 4325776 w 4327110"/>
                  <a:gd name="connsiteY10" fmla="*/ 1935938 h 2699269"/>
                  <a:gd name="connsiteX0" fmla="*/ 4102438 w 4103772"/>
                  <a:gd name="connsiteY0" fmla="*/ 1935938 h 2699269"/>
                  <a:gd name="connsiteX1" fmla="*/ 4034970 w 4103772"/>
                  <a:gd name="connsiteY1" fmla="*/ 1618107 h 2699269"/>
                  <a:gd name="connsiteX2" fmla="*/ 568908 w 4103772"/>
                  <a:gd name="connsiteY2" fmla="*/ 7819 h 2699269"/>
                  <a:gd name="connsiteX3" fmla="*/ 507943 w 4103772"/>
                  <a:gd name="connsiteY3" fmla="*/ 9445 h 2699269"/>
                  <a:gd name="connsiteX4" fmla="*/ 66557 w 4103772"/>
                  <a:gd name="connsiteY4" fmla="*/ 452457 h 2699269"/>
                  <a:gd name="connsiteX5" fmla="*/ 44133 w 4103772"/>
                  <a:gd name="connsiteY5" fmla="*/ 999295 h 2699269"/>
                  <a:gd name="connsiteX6" fmla="*/ 3519613 w 4103772"/>
                  <a:gd name="connsiteY6" fmla="*/ 2699219 h 2699269"/>
                  <a:gd name="connsiteX7" fmla="*/ 4021151 w 4103772"/>
                  <a:gd name="connsiteY7" fmla="*/ 2278967 h 2699269"/>
                  <a:gd name="connsiteX8" fmla="*/ 4102438 w 4103772"/>
                  <a:gd name="connsiteY8" fmla="*/ 1941628 h 2699269"/>
                  <a:gd name="connsiteX9" fmla="*/ 4102438 w 4103772"/>
                  <a:gd name="connsiteY9" fmla="*/ 1935938 h 2699269"/>
                  <a:gd name="connsiteX10" fmla="*/ 4102438 w 4103772"/>
                  <a:gd name="connsiteY10" fmla="*/ 1935938 h 269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3772" h="2699269">
                    <a:moveTo>
                      <a:pt x="4102438" y="1935938"/>
                    </a:moveTo>
                    <a:cubicBezTo>
                      <a:pt x="4105690" y="1845710"/>
                      <a:pt x="4108941" y="1683136"/>
                      <a:pt x="4034970" y="1618107"/>
                    </a:cubicBezTo>
                    <a:cubicBezTo>
                      <a:pt x="4010584" y="1597786"/>
                      <a:pt x="576224" y="11883"/>
                      <a:pt x="568908" y="7819"/>
                    </a:cubicBezTo>
                    <a:cubicBezTo>
                      <a:pt x="547774" y="-4374"/>
                      <a:pt x="528265" y="-1123"/>
                      <a:pt x="507943" y="9445"/>
                    </a:cubicBezTo>
                    <a:cubicBezTo>
                      <a:pt x="316920" y="112679"/>
                      <a:pt x="157598" y="251679"/>
                      <a:pt x="66557" y="452457"/>
                    </a:cubicBezTo>
                    <a:cubicBezTo>
                      <a:pt x="-10745" y="617432"/>
                      <a:pt x="-23975" y="759589"/>
                      <a:pt x="44133" y="999295"/>
                    </a:cubicBezTo>
                    <a:lnTo>
                      <a:pt x="3519613" y="2699219"/>
                    </a:lnTo>
                    <a:cubicBezTo>
                      <a:pt x="3737461" y="2703284"/>
                      <a:pt x="3935800" y="2461049"/>
                      <a:pt x="4021151" y="2278967"/>
                    </a:cubicBezTo>
                    <a:cubicBezTo>
                      <a:pt x="4070736" y="2173295"/>
                      <a:pt x="4097561" y="2057868"/>
                      <a:pt x="4102438" y="1941628"/>
                    </a:cubicBezTo>
                    <a:lnTo>
                      <a:pt x="4102438" y="1935938"/>
                    </a:lnTo>
                    <a:lnTo>
                      <a:pt x="4102438" y="1935938"/>
                    </a:lnTo>
                    <a:close/>
                  </a:path>
                </a:pathLst>
              </a:custGeom>
              <a:solidFill>
                <a:schemeClr val="tx1">
                  <a:lumMod val="65000"/>
                  <a:lumOff val="35000"/>
                </a:schemeClr>
              </a:solidFill>
              <a:ln w="8117" cap="flat">
                <a:noFill/>
                <a:prstDash val="solid"/>
                <a:miter/>
              </a:ln>
            </p:spPr>
            <p:txBody>
              <a:bodyPr rtlCol="0" anchor="ctr"/>
              <a:lstStyle/>
              <a:p>
                <a:endParaRPr lang="en-US"/>
              </a:p>
            </p:txBody>
          </p:sp>
          <p:sp>
            <p:nvSpPr>
              <p:cNvPr id="41" name="Freeform: Shape 51">
                <a:extLst>
                  <a:ext uri="{FF2B5EF4-FFF2-40B4-BE49-F238E27FC236}">
                    <a16:creationId xmlns:a16="http://schemas.microsoft.com/office/drawing/2014/main" id="{D83C498A-6827-44EC-AAE7-0EA99F2CA3D8}"/>
                  </a:ext>
                </a:extLst>
              </p:cNvPr>
              <p:cNvSpPr/>
              <p:nvPr/>
            </p:nvSpPr>
            <p:spPr>
              <a:xfrm>
                <a:off x="8830333" y="4794846"/>
                <a:ext cx="610237" cy="970914"/>
              </a:xfrm>
              <a:custGeom>
                <a:avLst/>
                <a:gdLst>
                  <a:gd name="connsiteX0" fmla="*/ 531502 w 610237"/>
                  <a:gd name="connsiteY0" fmla="*/ 9931 h 970914"/>
                  <a:gd name="connsiteX1" fmla="*/ 509554 w 610237"/>
                  <a:gd name="connsiteY1" fmla="*/ 583001 h 970914"/>
                  <a:gd name="connsiteX2" fmla="*/ 78735 w 610237"/>
                  <a:gd name="connsiteY2" fmla="*/ 960984 h 970914"/>
                  <a:gd name="connsiteX3" fmla="*/ 100683 w 610237"/>
                  <a:gd name="connsiteY3" fmla="*/ 387913 h 970914"/>
                  <a:gd name="connsiteX4" fmla="*/ 531502 w 610237"/>
                  <a:gd name="connsiteY4" fmla="*/ 9931 h 970914"/>
                  <a:gd name="connsiteX5" fmla="*/ 531502 w 610237"/>
                  <a:gd name="connsiteY5" fmla="*/ 9931 h 97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37" h="970914">
                    <a:moveTo>
                      <a:pt x="531502" y="9931"/>
                    </a:moveTo>
                    <a:cubicBezTo>
                      <a:pt x="644490" y="63580"/>
                      <a:pt x="634736" y="320446"/>
                      <a:pt x="509554" y="583001"/>
                    </a:cubicBezTo>
                    <a:cubicBezTo>
                      <a:pt x="384373" y="845557"/>
                      <a:pt x="191724" y="1014633"/>
                      <a:pt x="78735" y="960984"/>
                    </a:cubicBezTo>
                    <a:cubicBezTo>
                      <a:pt x="-34253" y="907335"/>
                      <a:pt x="-24499" y="650469"/>
                      <a:pt x="100683" y="387913"/>
                    </a:cubicBezTo>
                    <a:cubicBezTo>
                      <a:pt x="225864" y="125358"/>
                      <a:pt x="418513" y="-43719"/>
                      <a:pt x="531502" y="9931"/>
                    </a:cubicBezTo>
                    <a:lnTo>
                      <a:pt x="531502" y="9931"/>
                    </a:lnTo>
                    <a:close/>
                  </a:path>
                </a:pathLst>
              </a:custGeom>
              <a:solidFill>
                <a:srgbClr val="F7F7F7"/>
              </a:solidFill>
              <a:ln w="8117" cap="flat">
                <a:noFill/>
                <a:prstDash val="solid"/>
                <a:miter/>
              </a:ln>
            </p:spPr>
            <p:txBody>
              <a:bodyPr rtlCol="0" anchor="ctr"/>
              <a:lstStyle/>
              <a:p>
                <a:endParaRPr lang="en-US"/>
              </a:p>
            </p:txBody>
          </p:sp>
          <p:sp>
            <p:nvSpPr>
              <p:cNvPr id="42" name="Freeform: Shape 52">
                <a:extLst>
                  <a:ext uri="{FF2B5EF4-FFF2-40B4-BE49-F238E27FC236}">
                    <a16:creationId xmlns:a16="http://schemas.microsoft.com/office/drawing/2014/main" id="{5D427D8E-0BEF-4B55-9AE9-EFDEE2B87E26}"/>
                  </a:ext>
                </a:extLst>
              </p:cNvPr>
              <p:cNvSpPr/>
              <p:nvPr/>
            </p:nvSpPr>
            <p:spPr>
              <a:xfrm>
                <a:off x="8846317" y="4835895"/>
                <a:ext cx="570142" cy="913202"/>
              </a:xfrm>
              <a:custGeom>
                <a:avLst/>
                <a:gdLst>
                  <a:gd name="connsiteX0" fmla="*/ 500074 w 570142"/>
                  <a:gd name="connsiteY0" fmla="*/ 8712 h 913202"/>
                  <a:gd name="connsiteX1" fmla="*/ 472437 w 570142"/>
                  <a:gd name="connsiteY1" fmla="*/ 545203 h 913202"/>
                  <a:gd name="connsiteX2" fmla="*/ 70068 w 570142"/>
                  <a:gd name="connsiteY2" fmla="*/ 904490 h 913202"/>
                  <a:gd name="connsiteX3" fmla="*/ 97705 w 570142"/>
                  <a:gd name="connsiteY3" fmla="*/ 367999 h 913202"/>
                  <a:gd name="connsiteX4" fmla="*/ 500074 w 570142"/>
                  <a:gd name="connsiteY4" fmla="*/ 8712 h 913202"/>
                  <a:gd name="connsiteX5" fmla="*/ 500074 w 570142"/>
                  <a:gd name="connsiteY5" fmla="*/ 8712 h 9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142" h="913202">
                    <a:moveTo>
                      <a:pt x="500074" y="8712"/>
                    </a:moveTo>
                    <a:cubicBezTo>
                      <a:pt x="603308" y="57484"/>
                      <a:pt x="591115" y="298092"/>
                      <a:pt x="472437" y="545203"/>
                    </a:cubicBezTo>
                    <a:cubicBezTo>
                      <a:pt x="353758" y="792315"/>
                      <a:pt x="173302" y="953262"/>
                      <a:pt x="70068" y="904490"/>
                    </a:cubicBezTo>
                    <a:cubicBezTo>
                      <a:pt x="-33166" y="855718"/>
                      <a:pt x="-20973" y="615110"/>
                      <a:pt x="97705" y="367999"/>
                    </a:cubicBezTo>
                    <a:cubicBezTo>
                      <a:pt x="216384" y="120887"/>
                      <a:pt x="396840" y="-40060"/>
                      <a:pt x="500074" y="8712"/>
                    </a:cubicBezTo>
                    <a:lnTo>
                      <a:pt x="500074" y="8712"/>
                    </a:lnTo>
                    <a:close/>
                  </a:path>
                </a:pathLst>
              </a:custGeom>
              <a:solidFill>
                <a:schemeClr val="tx1">
                  <a:lumMod val="50000"/>
                  <a:lumOff val="50000"/>
                </a:schemeClr>
              </a:solidFill>
              <a:ln w="8117" cap="flat">
                <a:noFill/>
                <a:prstDash val="solid"/>
                <a:miter/>
              </a:ln>
            </p:spPr>
            <p:txBody>
              <a:bodyPr rtlCol="0" anchor="ctr"/>
              <a:lstStyle/>
              <a:p>
                <a:endParaRPr lang="en-US"/>
              </a:p>
            </p:txBody>
          </p:sp>
          <p:sp>
            <p:nvSpPr>
              <p:cNvPr id="43" name="Freeform: Shape 53">
                <a:extLst>
                  <a:ext uri="{FF2B5EF4-FFF2-40B4-BE49-F238E27FC236}">
                    <a16:creationId xmlns:a16="http://schemas.microsoft.com/office/drawing/2014/main" id="{9819D47A-1DF6-4AB8-A36D-9EF917651D17}"/>
                  </a:ext>
                </a:extLst>
              </p:cNvPr>
              <p:cNvSpPr/>
              <p:nvPr/>
            </p:nvSpPr>
            <p:spPr>
              <a:xfrm>
                <a:off x="8931800" y="4997387"/>
                <a:ext cx="350403" cy="500802"/>
              </a:xfrm>
              <a:custGeom>
                <a:avLst/>
                <a:gdLst>
                  <a:gd name="connsiteX0" fmla="*/ 301602 w 350403"/>
                  <a:gd name="connsiteY0" fmla="*/ 8167 h 500802"/>
                  <a:gd name="connsiteX1" fmla="*/ 296725 w 350403"/>
                  <a:gd name="connsiteY1" fmla="*/ 312992 h 500802"/>
                  <a:gd name="connsiteX2" fmla="*/ 48801 w 350403"/>
                  <a:gd name="connsiteY2" fmla="*/ 492635 h 500802"/>
                  <a:gd name="connsiteX3" fmla="*/ 53678 w 350403"/>
                  <a:gd name="connsiteY3" fmla="*/ 187810 h 500802"/>
                  <a:gd name="connsiteX4" fmla="*/ 301602 w 350403"/>
                  <a:gd name="connsiteY4" fmla="*/ 8167 h 500802"/>
                  <a:gd name="connsiteX5" fmla="*/ 301602 w 350403"/>
                  <a:gd name="connsiteY5" fmla="*/ 8167 h 50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03" h="500802">
                    <a:moveTo>
                      <a:pt x="301602" y="8167"/>
                    </a:moveTo>
                    <a:cubicBezTo>
                      <a:pt x="368258" y="43120"/>
                      <a:pt x="366632" y="178869"/>
                      <a:pt x="296725" y="312992"/>
                    </a:cubicBezTo>
                    <a:cubicBezTo>
                      <a:pt x="226819" y="447115"/>
                      <a:pt x="115456" y="527589"/>
                      <a:pt x="48801" y="492635"/>
                    </a:cubicBezTo>
                    <a:cubicBezTo>
                      <a:pt x="-17854" y="457682"/>
                      <a:pt x="-16228" y="321933"/>
                      <a:pt x="53678" y="187810"/>
                    </a:cubicBezTo>
                    <a:cubicBezTo>
                      <a:pt x="123585" y="53687"/>
                      <a:pt x="234947" y="-26786"/>
                      <a:pt x="301602" y="8167"/>
                    </a:cubicBezTo>
                    <a:lnTo>
                      <a:pt x="301602" y="8167"/>
                    </a:lnTo>
                    <a:close/>
                  </a:path>
                </a:pathLst>
              </a:custGeom>
              <a:solidFill>
                <a:schemeClr val="tx1">
                  <a:lumMod val="65000"/>
                  <a:lumOff val="35000"/>
                </a:schemeClr>
              </a:solidFill>
              <a:ln w="8117" cap="flat">
                <a:noFill/>
                <a:prstDash val="solid"/>
                <a:miter/>
              </a:ln>
            </p:spPr>
            <p:txBody>
              <a:bodyPr rtlCol="0" anchor="ctr"/>
              <a:lstStyle/>
              <a:p>
                <a:endParaRPr lang="en-US"/>
              </a:p>
            </p:txBody>
          </p:sp>
          <p:sp>
            <p:nvSpPr>
              <p:cNvPr id="44" name="Freeform: Shape 54">
                <a:extLst>
                  <a:ext uri="{FF2B5EF4-FFF2-40B4-BE49-F238E27FC236}">
                    <a16:creationId xmlns:a16="http://schemas.microsoft.com/office/drawing/2014/main" id="{26EC133C-CC04-441A-B0C4-3CFD4CB2E66D}"/>
                  </a:ext>
                </a:extLst>
              </p:cNvPr>
              <p:cNvSpPr/>
              <p:nvPr/>
            </p:nvSpPr>
            <p:spPr>
              <a:xfrm>
                <a:off x="5965753" y="2862079"/>
                <a:ext cx="3113241" cy="935790"/>
              </a:xfrm>
              <a:custGeom>
                <a:avLst/>
                <a:gdLst>
                  <a:gd name="connsiteX0" fmla="*/ 1552 w 3113241"/>
                  <a:gd name="connsiteY0" fmla="*/ 290141 h 935790"/>
                  <a:gd name="connsiteX1" fmla="*/ 503091 w 3113241"/>
                  <a:gd name="connsiteY1" fmla="*/ 14579 h 935790"/>
                  <a:gd name="connsiteX2" fmla="*/ 793284 w 3113241"/>
                  <a:gd name="connsiteY2" fmla="*/ 38965 h 935790"/>
                  <a:gd name="connsiteX3" fmla="*/ 2378374 w 3113241"/>
                  <a:gd name="connsiteY3" fmla="*/ 718521 h 935790"/>
                  <a:gd name="connsiteX4" fmla="*/ 2618982 w 3113241"/>
                  <a:gd name="connsiteY4" fmla="*/ 686006 h 935790"/>
                  <a:gd name="connsiteX5" fmla="*/ 2981520 w 3113241"/>
                  <a:gd name="connsiteY5" fmla="*/ 451901 h 935790"/>
                  <a:gd name="connsiteX6" fmla="*/ 3070936 w 3113241"/>
                  <a:gd name="connsiteY6" fmla="*/ 466533 h 935790"/>
                  <a:gd name="connsiteX7" fmla="*/ 3110766 w 3113241"/>
                  <a:gd name="connsiteY7" fmla="*/ 584398 h 935790"/>
                  <a:gd name="connsiteX8" fmla="*/ 2629549 w 3113241"/>
                  <a:gd name="connsiteY8" fmla="*/ 885159 h 935790"/>
                  <a:gd name="connsiteX9" fmla="*/ 2345859 w 3113241"/>
                  <a:gd name="connsiteY9" fmla="*/ 911983 h 935790"/>
                  <a:gd name="connsiteX10" fmla="*/ 807916 w 3113241"/>
                  <a:gd name="connsiteY10" fmla="*/ 249497 h 935790"/>
                  <a:gd name="connsiteX11" fmla="*/ 488459 w 3113241"/>
                  <a:gd name="connsiteY11" fmla="*/ 225111 h 935790"/>
                  <a:gd name="connsiteX12" fmla="*/ 191763 w 3113241"/>
                  <a:gd name="connsiteY12" fmla="*/ 383620 h 935790"/>
                  <a:gd name="connsiteX13" fmla="*/ 160874 w 3113241"/>
                  <a:gd name="connsiteY13" fmla="*/ 385246 h 935790"/>
                  <a:gd name="connsiteX14" fmla="*/ 13745 w 3113241"/>
                  <a:gd name="connsiteY14" fmla="*/ 312088 h 935790"/>
                  <a:gd name="connsiteX15" fmla="*/ 1552 w 3113241"/>
                  <a:gd name="connsiteY15" fmla="*/ 290141 h 935790"/>
                  <a:gd name="connsiteX16" fmla="*/ 1552 w 3113241"/>
                  <a:gd name="connsiteY16" fmla="*/ 290141 h 93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3241" h="935790">
                    <a:moveTo>
                      <a:pt x="1552" y="290141"/>
                    </a:moveTo>
                    <a:cubicBezTo>
                      <a:pt x="108038" y="225924"/>
                      <a:pt x="437249" y="32462"/>
                      <a:pt x="503091" y="14579"/>
                    </a:cubicBezTo>
                    <a:cubicBezTo>
                      <a:pt x="603073" y="-12246"/>
                      <a:pt x="699805" y="-865"/>
                      <a:pt x="793284" y="38965"/>
                    </a:cubicBezTo>
                    <a:cubicBezTo>
                      <a:pt x="958296" y="108059"/>
                      <a:pt x="2329602" y="705515"/>
                      <a:pt x="2378374" y="718521"/>
                    </a:cubicBezTo>
                    <a:cubicBezTo>
                      <a:pt x="2463725" y="741281"/>
                      <a:pt x="2544198" y="732340"/>
                      <a:pt x="2618982" y="686006"/>
                    </a:cubicBezTo>
                    <a:cubicBezTo>
                      <a:pt x="2686450" y="644550"/>
                      <a:pt x="2940877" y="472223"/>
                      <a:pt x="2981520" y="451901"/>
                    </a:cubicBezTo>
                    <a:cubicBezTo>
                      <a:pt x="3014035" y="434831"/>
                      <a:pt x="3044111" y="448650"/>
                      <a:pt x="3070936" y="466533"/>
                    </a:cubicBezTo>
                    <a:cubicBezTo>
                      <a:pt x="3113205" y="494983"/>
                      <a:pt x="3117269" y="534001"/>
                      <a:pt x="3110766" y="584398"/>
                    </a:cubicBezTo>
                    <a:cubicBezTo>
                      <a:pt x="3109140" y="595778"/>
                      <a:pt x="2696204" y="842077"/>
                      <a:pt x="2629549" y="885159"/>
                    </a:cubicBezTo>
                    <a:cubicBezTo>
                      <a:pt x="2539321" y="942059"/>
                      <a:pt x="2442590" y="951001"/>
                      <a:pt x="2345859" y="911983"/>
                    </a:cubicBezTo>
                    <a:cubicBezTo>
                      <a:pt x="2209297" y="856708"/>
                      <a:pt x="1185086" y="411258"/>
                      <a:pt x="807916" y="249497"/>
                    </a:cubicBezTo>
                    <a:cubicBezTo>
                      <a:pt x="704682" y="204790"/>
                      <a:pt x="598196" y="190971"/>
                      <a:pt x="488459" y="225111"/>
                    </a:cubicBezTo>
                    <a:cubicBezTo>
                      <a:pt x="436436" y="241369"/>
                      <a:pt x="242161" y="353544"/>
                      <a:pt x="191763" y="383620"/>
                    </a:cubicBezTo>
                    <a:cubicBezTo>
                      <a:pt x="182009" y="393375"/>
                      <a:pt x="171441" y="390123"/>
                      <a:pt x="160874" y="385246"/>
                    </a:cubicBezTo>
                    <a:cubicBezTo>
                      <a:pt x="111289" y="362486"/>
                      <a:pt x="62517" y="336474"/>
                      <a:pt x="13745" y="312088"/>
                    </a:cubicBezTo>
                    <a:cubicBezTo>
                      <a:pt x="3991" y="306398"/>
                      <a:pt x="-3325" y="301521"/>
                      <a:pt x="1552" y="290141"/>
                    </a:cubicBezTo>
                    <a:lnTo>
                      <a:pt x="1552" y="290141"/>
                    </a:lnTo>
                    <a:close/>
                  </a:path>
                </a:pathLst>
              </a:custGeom>
              <a:solidFill>
                <a:schemeClr val="bg1">
                  <a:lumMod val="75000"/>
                </a:schemeClr>
              </a:solidFill>
              <a:ln w="8117" cap="flat">
                <a:noFill/>
                <a:prstDash val="solid"/>
                <a:miter/>
              </a:ln>
            </p:spPr>
            <p:txBody>
              <a:bodyPr rtlCol="0" anchor="ctr"/>
              <a:lstStyle/>
              <a:p>
                <a:endParaRPr lang="en-US"/>
              </a:p>
            </p:txBody>
          </p:sp>
          <p:sp>
            <p:nvSpPr>
              <p:cNvPr id="45" name="Freeform: Shape 55">
                <a:extLst>
                  <a:ext uri="{FF2B5EF4-FFF2-40B4-BE49-F238E27FC236}">
                    <a16:creationId xmlns:a16="http://schemas.microsoft.com/office/drawing/2014/main" id="{179C6FC9-0176-4131-8234-0FCEDCA515D1}"/>
                  </a:ext>
                </a:extLst>
              </p:cNvPr>
              <p:cNvSpPr/>
              <p:nvPr/>
            </p:nvSpPr>
            <p:spPr>
              <a:xfrm>
                <a:off x="9695923" y="3268459"/>
                <a:ext cx="48771" cy="40643"/>
              </a:xfrm>
              <a:custGeom>
                <a:avLst/>
                <a:gdLst>
                  <a:gd name="connsiteX0" fmla="*/ 0 w 48771"/>
                  <a:gd name="connsiteY0" fmla="*/ 40643 h 40643"/>
                  <a:gd name="connsiteX1" fmla="*/ 48772 w 48771"/>
                  <a:gd name="connsiteY1" fmla="*/ 0 h 40643"/>
                  <a:gd name="connsiteX2" fmla="*/ 0 w 48771"/>
                  <a:gd name="connsiteY2" fmla="*/ 40643 h 40643"/>
                  <a:gd name="connsiteX3" fmla="*/ 0 w 48771"/>
                  <a:gd name="connsiteY3" fmla="*/ 40643 h 40643"/>
                </a:gdLst>
                <a:ahLst/>
                <a:cxnLst>
                  <a:cxn ang="0">
                    <a:pos x="connsiteX0" y="connsiteY0"/>
                  </a:cxn>
                  <a:cxn ang="0">
                    <a:pos x="connsiteX1" y="connsiteY1"/>
                  </a:cxn>
                  <a:cxn ang="0">
                    <a:pos x="connsiteX2" y="connsiteY2"/>
                  </a:cxn>
                  <a:cxn ang="0">
                    <a:pos x="connsiteX3" y="connsiteY3"/>
                  </a:cxn>
                </a:cxnLst>
                <a:rect l="l" t="t" r="r" b="b"/>
                <a:pathLst>
                  <a:path w="48771" h="40643">
                    <a:moveTo>
                      <a:pt x="0" y="40643"/>
                    </a:moveTo>
                    <a:cubicBezTo>
                      <a:pt x="9754" y="19509"/>
                      <a:pt x="26011" y="6503"/>
                      <a:pt x="48772" y="0"/>
                    </a:cubicBezTo>
                    <a:cubicBezTo>
                      <a:pt x="32515" y="13006"/>
                      <a:pt x="16257" y="26825"/>
                      <a:pt x="0" y="40643"/>
                    </a:cubicBezTo>
                    <a:lnTo>
                      <a:pt x="0" y="40643"/>
                    </a:lnTo>
                    <a:close/>
                  </a:path>
                </a:pathLst>
              </a:custGeom>
              <a:solidFill>
                <a:srgbClr val="797979"/>
              </a:solidFill>
              <a:ln w="8117" cap="flat">
                <a:noFill/>
                <a:prstDash val="solid"/>
                <a:miter/>
              </a:ln>
            </p:spPr>
            <p:txBody>
              <a:bodyPr rtlCol="0" anchor="ctr"/>
              <a:lstStyle/>
              <a:p>
                <a:endParaRPr lang="en-US"/>
              </a:p>
            </p:txBody>
          </p:sp>
          <p:sp>
            <p:nvSpPr>
              <p:cNvPr id="46" name="Freeform: Shape 57">
                <a:extLst>
                  <a:ext uri="{FF2B5EF4-FFF2-40B4-BE49-F238E27FC236}">
                    <a16:creationId xmlns:a16="http://schemas.microsoft.com/office/drawing/2014/main" id="{109C6828-7E0C-4BC2-B0D8-335135003F24}"/>
                  </a:ext>
                </a:extLst>
              </p:cNvPr>
              <p:cNvSpPr/>
              <p:nvPr/>
            </p:nvSpPr>
            <p:spPr>
              <a:xfrm>
                <a:off x="7184948" y="3122217"/>
                <a:ext cx="1438617" cy="553309"/>
              </a:xfrm>
              <a:custGeom>
                <a:avLst/>
                <a:gdLst>
                  <a:gd name="connsiteX0" fmla="*/ 1426612 w 1438617"/>
                  <a:gd name="connsiteY0" fmla="*/ 443752 h 553309"/>
                  <a:gd name="connsiteX1" fmla="*/ 1320126 w 1438617"/>
                  <a:gd name="connsiteY1" fmla="*/ 494149 h 553309"/>
                  <a:gd name="connsiteX2" fmla="*/ 1142921 w 1438617"/>
                  <a:gd name="connsiteY2" fmla="*/ 481143 h 553309"/>
                  <a:gd name="connsiteX3" fmla="*/ 1142921 w 1438617"/>
                  <a:gd name="connsiteY3" fmla="*/ 481143 h 553309"/>
                  <a:gd name="connsiteX4" fmla="*/ 1142921 w 1438617"/>
                  <a:gd name="connsiteY4" fmla="*/ 481143 h 553309"/>
                  <a:gd name="connsiteX5" fmla="*/ 31733 w 1438617"/>
                  <a:gd name="connsiteY5" fmla="*/ 3178 h 553309"/>
                  <a:gd name="connsiteX6" fmla="*/ 7347 w 1438617"/>
                  <a:gd name="connsiteY6" fmla="*/ 10494 h 553309"/>
                  <a:gd name="connsiteX7" fmla="*/ 11411 w 1438617"/>
                  <a:gd name="connsiteY7" fmla="*/ 50324 h 553309"/>
                  <a:gd name="connsiteX8" fmla="*/ 1125038 w 1438617"/>
                  <a:gd name="connsiteY8" fmla="*/ 529103 h 553309"/>
                  <a:gd name="connsiteX9" fmla="*/ 1125038 w 1438617"/>
                  <a:gd name="connsiteY9" fmla="*/ 529103 h 553309"/>
                  <a:gd name="connsiteX10" fmla="*/ 1315249 w 1438617"/>
                  <a:gd name="connsiteY10" fmla="*/ 546173 h 553309"/>
                  <a:gd name="connsiteX11" fmla="*/ 1315249 w 1438617"/>
                  <a:gd name="connsiteY11" fmla="*/ 546173 h 553309"/>
                  <a:gd name="connsiteX12" fmla="*/ 1399787 w 1438617"/>
                  <a:gd name="connsiteY12" fmla="*/ 517722 h 553309"/>
                  <a:gd name="connsiteX13" fmla="*/ 1437992 w 1438617"/>
                  <a:gd name="connsiteY13" fmla="*/ 451067 h 553309"/>
                  <a:gd name="connsiteX14" fmla="*/ 1426612 w 1438617"/>
                  <a:gd name="connsiteY14" fmla="*/ 443752 h 553309"/>
                  <a:gd name="connsiteX15" fmla="*/ 1426612 w 1438617"/>
                  <a:gd name="connsiteY15" fmla="*/ 443752 h 55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8617" h="553309">
                    <a:moveTo>
                      <a:pt x="1426612" y="443752"/>
                    </a:moveTo>
                    <a:cubicBezTo>
                      <a:pt x="1392471" y="464886"/>
                      <a:pt x="1358331" y="485208"/>
                      <a:pt x="1320126" y="494149"/>
                    </a:cubicBezTo>
                    <a:cubicBezTo>
                      <a:pt x="1246155" y="512032"/>
                      <a:pt x="1195758" y="503904"/>
                      <a:pt x="1142921" y="481143"/>
                    </a:cubicBezTo>
                    <a:lnTo>
                      <a:pt x="1142921" y="481143"/>
                    </a:lnTo>
                    <a:lnTo>
                      <a:pt x="1142921" y="481143"/>
                    </a:lnTo>
                    <a:cubicBezTo>
                      <a:pt x="1106342" y="466512"/>
                      <a:pt x="65061" y="17810"/>
                      <a:pt x="31733" y="3178"/>
                    </a:cubicBezTo>
                    <a:cubicBezTo>
                      <a:pt x="21166" y="-886"/>
                      <a:pt x="12224" y="-3325"/>
                      <a:pt x="7347" y="10494"/>
                    </a:cubicBezTo>
                    <a:cubicBezTo>
                      <a:pt x="3283" y="24313"/>
                      <a:pt x="-8910" y="41383"/>
                      <a:pt x="11411" y="50324"/>
                    </a:cubicBezTo>
                    <a:cubicBezTo>
                      <a:pt x="46365" y="66582"/>
                      <a:pt x="1086021" y="520161"/>
                      <a:pt x="1125038" y="529103"/>
                    </a:cubicBezTo>
                    <a:lnTo>
                      <a:pt x="1125038" y="529103"/>
                    </a:lnTo>
                    <a:cubicBezTo>
                      <a:pt x="1216079" y="563243"/>
                      <a:pt x="1259161" y="553489"/>
                      <a:pt x="1315249" y="546173"/>
                    </a:cubicBezTo>
                    <a:lnTo>
                      <a:pt x="1315249" y="546173"/>
                    </a:lnTo>
                    <a:cubicBezTo>
                      <a:pt x="1351828" y="538044"/>
                      <a:pt x="1372149" y="529103"/>
                      <a:pt x="1399787" y="517722"/>
                    </a:cubicBezTo>
                    <a:cubicBezTo>
                      <a:pt x="1429863" y="504717"/>
                      <a:pt x="1432302" y="477079"/>
                      <a:pt x="1437992" y="451067"/>
                    </a:cubicBezTo>
                    <a:cubicBezTo>
                      <a:pt x="1440430" y="443752"/>
                      <a:pt x="1435553" y="438874"/>
                      <a:pt x="1426612" y="443752"/>
                    </a:cubicBezTo>
                    <a:lnTo>
                      <a:pt x="1426612" y="443752"/>
                    </a:lnTo>
                    <a:close/>
                  </a:path>
                </a:pathLst>
              </a:custGeom>
              <a:solidFill>
                <a:schemeClr val="bg1">
                  <a:lumMod val="85000"/>
                </a:schemeClr>
              </a:solidFill>
              <a:ln w="8117" cap="flat">
                <a:noFill/>
                <a:prstDash val="solid"/>
                <a:miter/>
              </a:ln>
            </p:spPr>
            <p:txBody>
              <a:bodyPr rtlCol="0" anchor="ctr"/>
              <a:lstStyle/>
              <a:p>
                <a:endParaRPr lang="en-US"/>
              </a:p>
            </p:txBody>
          </p:sp>
          <p:sp>
            <p:nvSpPr>
              <p:cNvPr id="47" name="Freeform: Shape 58">
                <a:extLst>
                  <a:ext uri="{FF2B5EF4-FFF2-40B4-BE49-F238E27FC236}">
                    <a16:creationId xmlns:a16="http://schemas.microsoft.com/office/drawing/2014/main" id="{800B3295-8357-42B0-9E73-D3007180C2A6}"/>
                  </a:ext>
                </a:extLst>
              </p:cNvPr>
              <p:cNvSpPr/>
              <p:nvPr/>
            </p:nvSpPr>
            <p:spPr>
              <a:xfrm>
                <a:off x="6381093" y="2896280"/>
                <a:ext cx="421889" cy="96181"/>
              </a:xfrm>
              <a:custGeom>
                <a:avLst/>
                <a:gdLst>
                  <a:gd name="connsiteX0" fmla="*/ 417774 w 421889"/>
                  <a:gd name="connsiteY0" fmla="*/ 79547 h 96181"/>
                  <a:gd name="connsiteX1" fmla="*/ 380382 w 421889"/>
                  <a:gd name="connsiteY1" fmla="*/ 45407 h 96181"/>
                  <a:gd name="connsiteX2" fmla="*/ 66616 w 421889"/>
                  <a:gd name="connsiteY2" fmla="*/ 24272 h 96181"/>
                  <a:gd name="connsiteX3" fmla="*/ 6464 w 421889"/>
                  <a:gd name="connsiteY3" fmla="*/ 64103 h 96181"/>
                  <a:gd name="connsiteX4" fmla="*/ 2400 w 421889"/>
                  <a:gd name="connsiteY4" fmla="*/ 84424 h 96181"/>
                  <a:gd name="connsiteX5" fmla="*/ 20283 w 421889"/>
                  <a:gd name="connsiteY5" fmla="*/ 81173 h 96181"/>
                  <a:gd name="connsiteX6" fmla="*/ 123517 w 421889"/>
                  <a:gd name="connsiteY6" fmla="*/ 39717 h 96181"/>
                  <a:gd name="connsiteX7" fmla="*/ 244634 w 421889"/>
                  <a:gd name="connsiteY7" fmla="*/ 40530 h 96181"/>
                  <a:gd name="connsiteX8" fmla="*/ 349494 w 421889"/>
                  <a:gd name="connsiteY8" fmla="*/ 67354 h 96181"/>
                  <a:gd name="connsiteX9" fmla="*/ 349494 w 421889"/>
                  <a:gd name="connsiteY9" fmla="*/ 67354 h 96181"/>
                  <a:gd name="connsiteX10" fmla="*/ 408833 w 421889"/>
                  <a:gd name="connsiteY10" fmla="*/ 93366 h 96181"/>
                  <a:gd name="connsiteX11" fmla="*/ 421026 w 421889"/>
                  <a:gd name="connsiteY11" fmla="*/ 93366 h 96181"/>
                  <a:gd name="connsiteX12" fmla="*/ 417774 w 421889"/>
                  <a:gd name="connsiteY12" fmla="*/ 79547 h 96181"/>
                  <a:gd name="connsiteX13" fmla="*/ 417774 w 421889"/>
                  <a:gd name="connsiteY13" fmla="*/ 79547 h 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1889" h="96181">
                    <a:moveTo>
                      <a:pt x="417774" y="79547"/>
                    </a:moveTo>
                    <a:cubicBezTo>
                      <a:pt x="403956" y="58413"/>
                      <a:pt x="385260" y="47845"/>
                      <a:pt x="380382" y="45407"/>
                    </a:cubicBezTo>
                    <a:cubicBezTo>
                      <a:pt x="277961" y="-8242"/>
                      <a:pt x="169037" y="-13120"/>
                      <a:pt x="66616" y="24272"/>
                    </a:cubicBezTo>
                    <a:cubicBezTo>
                      <a:pt x="39792" y="34027"/>
                      <a:pt x="20283" y="41342"/>
                      <a:pt x="6464" y="64103"/>
                    </a:cubicBezTo>
                    <a:cubicBezTo>
                      <a:pt x="2400" y="70606"/>
                      <a:pt x="-3290" y="77921"/>
                      <a:pt x="2400" y="84424"/>
                    </a:cubicBezTo>
                    <a:cubicBezTo>
                      <a:pt x="8090" y="90927"/>
                      <a:pt x="14593" y="83611"/>
                      <a:pt x="20283" y="81173"/>
                    </a:cubicBezTo>
                    <a:cubicBezTo>
                      <a:pt x="48733" y="67354"/>
                      <a:pt x="81248" y="48658"/>
                      <a:pt x="123517" y="39717"/>
                    </a:cubicBezTo>
                    <a:cubicBezTo>
                      <a:pt x="163347" y="31588"/>
                      <a:pt x="203991" y="34840"/>
                      <a:pt x="244634" y="40530"/>
                    </a:cubicBezTo>
                    <a:cubicBezTo>
                      <a:pt x="282026" y="45407"/>
                      <a:pt x="318605" y="55974"/>
                      <a:pt x="349494" y="67354"/>
                    </a:cubicBezTo>
                    <a:lnTo>
                      <a:pt x="349494" y="67354"/>
                    </a:lnTo>
                    <a:cubicBezTo>
                      <a:pt x="360061" y="72231"/>
                      <a:pt x="397453" y="86050"/>
                      <a:pt x="408833" y="93366"/>
                    </a:cubicBezTo>
                    <a:cubicBezTo>
                      <a:pt x="412897" y="95804"/>
                      <a:pt x="417774" y="98243"/>
                      <a:pt x="421026" y="93366"/>
                    </a:cubicBezTo>
                    <a:cubicBezTo>
                      <a:pt x="423464" y="89302"/>
                      <a:pt x="420213" y="83611"/>
                      <a:pt x="417774" y="79547"/>
                    </a:cubicBezTo>
                    <a:lnTo>
                      <a:pt x="417774" y="79547"/>
                    </a:lnTo>
                    <a:close/>
                  </a:path>
                </a:pathLst>
              </a:custGeom>
              <a:solidFill>
                <a:schemeClr val="bg1">
                  <a:lumMod val="85000"/>
                </a:schemeClr>
              </a:solidFill>
              <a:ln w="8117" cap="flat">
                <a:noFill/>
                <a:prstDash val="solid"/>
                <a:miter/>
              </a:ln>
            </p:spPr>
            <p:txBody>
              <a:bodyPr rtlCol="0" anchor="ctr"/>
              <a:lstStyle/>
              <a:p>
                <a:endParaRPr lang="en-US"/>
              </a:p>
            </p:txBody>
          </p:sp>
          <p:sp>
            <p:nvSpPr>
              <p:cNvPr id="48" name="Freeform: Shape 59">
                <a:extLst>
                  <a:ext uri="{FF2B5EF4-FFF2-40B4-BE49-F238E27FC236}">
                    <a16:creationId xmlns:a16="http://schemas.microsoft.com/office/drawing/2014/main" id="{2596CC0A-8D13-49D3-ACEA-CA4507BD2809}"/>
                  </a:ext>
                </a:extLst>
              </p:cNvPr>
              <p:cNvSpPr/>
              <p:nvPr/>
            </p:nvSpPr>
            <p:spPr>
              <a:xfrm>
                <a:off x="9207391" y="2017174"/>
                <a:ext cx="1797247" cy="1283339"/>
              </a:xfrm>
              <a:custGeom>
                <a:avLst/>
                <a:gdLst>
                  <a:gd name="connsiteX0" fmla="*/ 1485920 w 1797247"/>
                  <a:gd name="connsiteY0" fmla="*/ 195372 h 1283339"/>
                  <a:gd name="connsiteX1" fmla="*/ 1512745 w 1797247"/>
                  <a:gd name="connsiteY1" fmla="*/ 178302 h 1283339"/>
                  <a:gd name="connsiteX2" fmla="*/ 1766358 w 1797247"/>
                  <a:gd name="connsiteY2" fmla="*/ 10851 h 1283339"/>
                  <a:gd name="connsiteX3" fmla="*/ 1797248 w 1797247"/>
                  <a:gd name="connsiteY3" fmla="*/ 1097 h 1283339"/>
                  <a:gd name="connsiteX4" fmla="*/ 1720838 w 1797247"/>
                  <a:gd name="connsiteY4" fmla="*/ 57997 h 1283339"/>
                  <a:gd name="connsiteX5" fmla="*/ 1494861 w 1797247"/>
                  <a:gd name="connsiteY5" fmla="*/ 209190 h 1283339"/>
                  <a:gd name="connsiteX6" fmla="*/ 1417639 w 1797247"/>
                  <a:gd name="connsiteY6" fmla="*/ 299419 h 1283339"/>
                  <a:gd name="connsiteX7" fmla="*/ 1375370 w 1797247"/>
                  <a:gd name="connsiteY7" fmla="*/ 349816 h 1283339"/>
                  <a:gd name="connsiteX8" fmla="*/ 1315218 w 1797247"/>
                  <a:gd name="connsiteY8" fmla="*/ 417284 h 1283339"/>
                  <a:gd name="connsiteX9" fmla="*/ 1237995 w 1797247"/>
                  <a:gd name="connsiteY9" fmla="*/ 482314 h 1283339"/>
                  <a:gd name="connsiteX10" fmla="*/ 604773 w 1797247"/>
                  <a:gd name="connsiteY10" fmla="*/ 952963 h 1283339"/>
                  <a:gd name="connsiteX11" fmla="*/ 582825 w 1797247"/>
                  <a:gd name="connsiteY11" fmla="*/ 971659 h 1283339"/>
                  <a:gd name="connsiteX12" fmla="*/ 466585 w 1797247"/>
                  <a:gd name="connsiteY12" fmla="*/ 1055384 h 1283339"/>
                  <a:gd name="connsiteX13" fmla="*/ 444638 w 1797247"/>
                  <a:gd name="connsiteY13" fmla="*/ 1069203 h 1283339"/>
                  <a:gd name="connsiteX14" fmla="*/ 121117 w 1797247"/>
                  <a:gd name="connsiteY14" fmla="*/ 1232589 h 1283339"/>
                  <a:gd name="connsiteX15" fmla="*/ 37392 w 1797247"/>
                  <a:gd name="connsiteY15" fmla="*/ 1276484 h 1283339"/>
                  <a:gd name="connsiteX16" fmla="*/ 0 w 1797247"/>
                  <a:gd name="connsiteY16" fmla="*/ 1278922 h 1283339"/>
                  <a:gd name="connsiteX17" fmla="*/ 29263 w 1797247"/>
                  <a:gd name="connsiteY17" fmla="*/ 1261852 h 1283339"/>
                  <a:gd name="connsiteX18" fmla="*/ 73158 w 1797247"/>
                  <a:gd name="connsiteY18" fmla="*/ 1239905 h 1283339"/>
                  <a:gd name="connsiteX19" fmla="*/ 433258 w 1797247"/>
                  <a:gd name="connsiteY19" fmla="*/ 1058636 h 1283339"/>
                  <a:gd name="connsiteX20" fmla="*/ 454392 w 1797247"/>
                  <a:gd name="connsiteY20" fmla="*/ 1046443 h 1283339"/>
                  <a:gd name="connsiteX21" fmla="*/ 503164 w 1797247"/>
                  <a:gd name="connsiteY21" fmla="*/ 1010677 h 1283339"/>
                  <a:gd name="connsiteX22" fmla="*/ 1021773 w 1797247"/>
                  <a:gd name="connsiteY22" fmla="*/ 625378 h 1283339"/>
                  <a:gd name="connsiteX23" fmla="*/ 1218487 w 1797247"/>
                  <a:gd name="connsiteY23" fmla="*/ 479875 h 1283339"/>
                  <a:gd name="connsiteX24" fmla="*/ 1234744 w 1797247"/>
                  <a:gd name="connsiteY24" fmla="*/ 465243 h 1283339"/>
                  <a:gd name="connsiteX25" fmla="*/ 1265633 w 1797247"/>
                  <a:gd name="connsiteY25" fmla="*/ 442483 h 1283339"/>
                  <a:gd name="connsiteX26" fmla="*/ 1348545 w 1797247"/>
                  <a:gd name="connsiteY26" fmla="*/ 355506 h 1283339"/>
                  <a:gd name="connsiteX27" fmla="*/ 1485920 w 1797247"/>
                  <a:gd name="connsiteY27" fmla="*/ 195372 h 1283339"/>
                  <a:gd name="connsiteX28" fmla="*/ 1485920 w 1797247"/>
                  <a:gd name="connsiteY28" fmla="*/ 195372 h 128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97247" h="1283339">
                    <a:moveTo>
                      <a:pt x="1485920" y="195372"/>
                    </a:moveTo>
                    <a:cubicBezTo>
                      <a:pt x="1496487" y="192120"/>
                      <a:pt x="1503803" y="183992"/>
                      <a:pt x="1512745" y="178302"/>
                    </a:cubicBezTo>
                    <a:cubicBezTo>
                      <a:pt x="1597282" y="122214"/>
                      <a:pt x="1681821" y="66126"/>
                      <a:pt x="1766358" y="10851"/>
                    </a:cubicBezTo>
                    <a:cubicBezTo>
                      <a:pt x="1774487" y="5161"/>
                      <a:pt x="1783429" y="-2968"/>
                      <a:pt x="1797248" y="1097"/>
                    </a:cubicBezTo>
                    <a:cubicBezTo>
                      <a:pt x="1776926" y="28734"/>
                      <a:pt x="1746850" y="40114"/>
                      <a:pt x="1720838" y="57997"/>
                    </a:cubicBezTo>
                    <a:cubicBezTo>
                      <a:pt x="1645242" y="109208"/>
                      <a:pt x="1568019" y="157167"/>
                      <a:pt x="1494861" y="209190"/>
                    </a:cubicBezTo>
                    <a:cubicBezTo>
                      <a:pt x="1463159" y="231951"/>
                      <a:pt x="1442838" y="268530"/>
                      <a:pt x="1417639" y="299419"/>
                    </a:cubicBezTo>
                    <a:cubicBezTo>
                      <a:pt x="1403820" y="316489"/>
                      <a:pt x="1385937" y="330308"/>
                      <a:pt x="1375370" y="349816"/>
                    </a:cubicBezTo>
                    <a:cubicBezTo>
                      <a:pt x="1351797" y="368512"/>
                      <a:pt x="1334727" y="393711"/>
                      <a:pt x="1315218" y="417284"/>
                    </a:cubicBezTo>
                    <a:cubicBezTo>
                      <a:pt x="1293271" y="444109"/>
                      <a:pt x="1264820" y="461992"/>
                      <a:pt x="1237995" y="482314"/>
                    </a:cubicBezTo>
                    <a:cubicBezTo>
                      <a:pt x="1026650" y="639197"/>
                      <a:pt x="816118" y="796080"/>
                      <a:pt x="604773" y="952963"/>
                    </a:cubicBezTo>
                    <a:cubicBezTo>
                      <a:pt x="597457" y="958653"/>
                      <a:pt x="590141" y="965156"/>
                      <a:pt x="582825" y="971659"/>
                    </a:cubicBezTo>
                    <a:cubicBezTo>
                      <a:pt x="543808" y="999296"/>
                      <a:pt x="505603" y="1027747"/>
                      <a:pt x="466585" y="1055384"/>
                    </a:cubicBezTo>
                    <a:cubicBezTo>
                      <a:pt x="459269" y="1061074"/>
                      <a:pt x="451954" y="1065139"/>
                      <a:pt x="444638" y="1069203"/>
                    </a:cubicBezTo>
                    <a:cubicBezTo>
                      <a:pt x="337340" y="1123665"/>
                      <a:pt x="229228" y="1178127"/>
                      <a:pt x="121117" y="1232589"/>
                    </a:cubicBezTo>
                    <a:cubicBezTo>
                      <a:pt x="92667" y="1246408"/>
                      <a:pt x="65029" y="1261039"/>
                      <a:pt x="37392" y="1276484"/>
                    </a:cubicBezTo>
                    <a:cubicBezTo>
                      <a:pt x="25199" y="1283800"/>
                      <a:pt x="13006" y="1286238"/>
                      <a:pt x="0" y="1278922"/>
                    </a:cubicBezTo>
                    <a:cubicBezTo>
                      <a:pt x="9754" y="1273232"/>
                      <a:pt x="20322" y="1267542"/>
                      <a:pt x="29263" y="1261852"/>
                    </a:cubicBezTo>
                    <a:cubicBezTo>
                      <a:pt x="45521" y="1256162"/>
                      <a:pt x="60152" y="1249659"/>
                      <a:pt x="73158" y="1239905"/>
                    </a:cubicBezTo>
                    <a:cubicBezTo>
                      <a:pt x="193462" y="1179753"/>
                      <a:pt x="312954" y="1118788"/>
                      <a:pt x="433258" y="1058636"/>
                    </a:cubicBezTo>
                    <a:cubicBezTo>
                      <a:pt x="440574" y="1055384"/>
                      <a:pt x="447076" y="1050507"/>
                      <a:pt x="454392" y="1046443"/>
                    </a:cubicBezTo>
                    <a:cubicBezTo>
                      <a:pt x="470650" y="1034250"/>
                      <a:pt x="486907" y="1022870"/>
                      <a:pt x="503164" y="1010677"/>
                    </a:cubicBezTo>
                    <a:cubicBezTo>
                      <a:pt x="675492" y="882244"/>
                      <a:pt x="848633" y="753811"/>
                      <a:pt x="1021773" y="625378"/>
                    </a:cubicBezTo>
                    <a:cubicBezTo>
                      <a:pt x="1087615" y="576606"/>
                      <a:pt x="1152644" y="528647"/>
                      <a:pt x="1218487" y="479875"/>
                    </a:cubicBezTo>
                    <a:cubicBezTo>
                      <a:pt x="1224177" y="475811"/>
                      <a:pt x="1229867" y="470121"/>
                      <a:pt x="1234744" y="465243"/>
                    </a:cubicBezTo>
                    <a:cubicBezTo>
                      <a:pt x="1246937" y="459553"/>
                      <a:pt x="1256692" y="452237"/>
                      <a:pt x="1265633" y="442483"/>
                    </a:cubicBezTo>
                    <a:cubicBezTo>
                      <a:pt x="1302212" y="421349"/>
                      <a:pt x="1321721" y="385582"/>
                      <a:pt x="1348545" y="355506"/>
                    </a:cubicBezTo>
                    <a:cubicBezTo>
                      <a:pt x="1394879" y="302670"/>
                      <a:pt x="1440399" y="249021"/>
                      <a:pt x="1485920" y="195372"/>
                    </a:cubicBezTo>
                    <a:lnTo>
                      <a:pt x="1485920" y="195372"/>
                    </a:lnTo>
                    <a:close/>
                  </a:path>
                </a:pathLst>
              </a:custGeom>
              <a:solidFill>
                <a:schemeClr val="accent5">
                  <a:lumMod val="60000"/>
                  <a:lumOff val="40000"/>
                </a:schemeClr>
              </a:solidFill>
              <a:ln w="8117" cap="flat">
                <a:noFill/>
                <a:prstDash val="solid"/>
                <a:miter/>
              </a:ln>
            </p:spPr>
            <p:txBody>
              <a:bodyPr rtlCol="0" anchor="ctr"/>
              <a:lstStyle/>
              <a:p>
                <a:endParaRPr lang="en-US"/>
              </a:p>
            </p:txBody>
          </p:sp>
          <p:sp>
            <p:nvSpPr>
              <p:cNvPr id="49" name="Freeform: Shape 60">
                <a:extLst>
                  <a:ext uri="{FF2B5EF4-FFF2-40B4-BE49-F238E27FC236}">
                    <a16:creationId xmlns:a16="http://schemas.microsoft.com/office/drawing/2014/main" id="{2F12AECA-9456-44CB-87BB-4A9E7E09C8B9}"/>
                  </a:ext>
                </a:extLst>
              </p:cNvPr>
              <p:cNvSpPr/>
              <p:nvPr/>
            </p:nvSpPr>
            <p:spPr>
              <a:xfrm>
                <a:off x="8655763" y="3015658"/>
                <a:ext cx="581703" cy="278000"/>
              </a:xfrm>
              <a:custGeom>
                <a:avLst/>
                <a:gdLst>
                  <a:gd name="connsiteX0" fmla="*/ 581704 w 581703"/>
                  <a:gd name="connsiteY0" fmla="*/ 261743 h 278000"/>
                  <a:gd name="connsiteX1" fmla="*/ 567885 w 581703"/>
                  <a:gd name="connsiteY1" fmla="*/ 243860 h 278000"/>
                  <a:gd name="connsiteX2" fmla="*/ 311019 w 581703"/>
                  <a:gd name="connsiteY2" fmla="*/ 95105 h 278000"/>
                  <a:gd name="connsiteX3" fmla="*/ 183399 w 581703"/>
                  <a:gd name="connsiteY3" fmla="*/ 21135 h 278000"/>
                  <a:gd name="connsiteX4" fmla="*/ 172019 w 581703"/>
                  <a:gd name="connsiteY4" fmla="*/ 0 h 278000"/>
                  <a:gd name="connsiteX5" fmla="*/ 171206 w 581703"/>
                  <a:gd name="connsiteY5" fmla="*/ 813 h 278000"/>
                  <a:gd name="connsiteX6" fmla="*/ 22452 w 581703"/>
                  <a:gd name="connsiteY6" fmla="*/ 136562 h 278000"/>
                  <a:gd name="connsiteX7" fmla="*/ 1317 w 581703"/>
                  <a:gd name="connsiteY7" fmla="*/ 199965 h 278000"/>
                  <a:gd name="connsiteX8" fmla="*/ 72037 w 581703"/>
                  <a:gd name="connsiteY8" fmla="*/ 266620 h 278000"/>
                  <a:gd name="connsiteX9" fmla="*/ 146007 w 581703"/>
                  <a:gd name="connsiteY9" fmla="*/ 269872 h 278000"/>
                  <a:gd name="connsiteX10" fmla="*/ 552441 w 581703"/>
                  <a:gd name="connsiteY10" fmla="*/ 278000 h 278000"/>
                  <a:gd name="connsiteX11" fmla="*/ 581704 w 581703"/>
                  <a:gd name="connsiteY11" fmla="*/ 261743 h 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703" h="278000">
                    <a:moveTo>
                      <a:pt x="581704" y="261743"/>
                    </a:moveTo>
                    <a:cubicBezTo>
                      <a:pt x="580078" y="253614"/>
                      <a:pt x="576014" y="247924"/>
                      <a:pt x="567885" y="243860"/>
                    </a:cubicBezTo>
                    <a:cubicBezTo>
                      <a:pt x="481721" y="194275"/>
                      <a:pt x="396370" y="144690"/>
                      <a:pt x="311019" y="95105"/>
                    </a:cubicBezTo>
                    <a:cubicBezTo>
                      <a:pt x="267937" y="70719"/>
                      <a:pt x="225669" y="45521"/>
                      <a:pt x="183399" y="21135"/>
                    </a:cubicBezTo>
                    <a:cubicBezTo>
                      <a:pt x="174458" y="16257"/>
                      <a:pt x="169581" y="10567"/>
                      <a:pt x="172019" y="0"/>
                    </a:cubicBezTo>
                    <a:cubicBezTo>
                      <a:pt x="172019" y="0"/>
                      <a:pt x="171206" y="813"/>
                      <a:pt x="171206" y="813"/>
                    </a:cubicBezTo>
                    <a:cubicBezTo>
                      <a:pt x="121621" y="46333"/>
                      <a:pt x="72850" y="91854"/>
                      <a:pt x="22452" y="136562"/>
                    </a:cubicBezTo>
                    <a:cubicBezTo>
                      <a:pt x="2130" y="154445"/>
                      <a:pt x="-2747" y="175579"/>
                      <a:pt x="1317" y="199965"/>
                    </a:cubicBezTo>
                    <a:cubicBezTo>
                      <a:pt x="7820" y="240608"/>
                      <a:pt x="37083" y="257679"/>
                      <a:pt x="72037" y="266620"/>
                    </a:cubicBezTo>
                    <a:cubicBezTo>
                      <a:pt x="97235" y="273936"/>
                      <a:pt x="119996" y="269872"/>
                      <a:pt x="146007" y="269872"/>
                    </a:cubicBezTo>
                    <a:cubicBezTo>
                      <a:pt x="210224" y="269872"/>
                      <a:pt x="552441" y="278000"/>
                      <a:pt x="552441" y="278000"/>
                    </a:cubicBezTo>
                    <a:cubicBezTo>
                      <a:pt x="562195" y="272310"/>
                      <a:pt x="571949" y="267433"/>
                      <a:pt x="581704" y="261743"/>
                    </a:cubicBezTo>
                    <a:close/>
                  </a:path>
                </a:pathLst>
              </a:custGeom>
              <a:solidFill>
                <a:schemeClr val="accent5">
                  <a:lumMod val="60000"/>
                  <a:lumOff val="40000"/>
                </a:schemeClr>
              </a:solidFill>
              <a:ln w="8117" cap="flat">
                <a:noFill/>
                <a:prstDash val="solid"/>
                <a:miter/>
              </a:ln>
            </p:spPr>
            <p:txBody>
              <a:bodyPr rtlCol="0" anchor="ctr"/>
              <a:lstStyle/>
              <a:p>
                <a:endParaRPr lang="en-US"/>
              </a:p>
            </p:txBody>
          </p:sp>
          <p:sp>
            <p:nvSpPr>
              <p:cNvPr id="50" name="Freeform: Shape 61">
                <a:extLst>
                  <a:ext uri="{FF2B5EF4-FFF2-40B4-BE49-F238E27FC236}">
                    <a16:creationId xmlns:a16="http://schemas.microsoft.com/office/drawing/2014/main" id="{B76C0D66-0537-4A8D-90D2-99B4CC1BD346}"/>
                  </a:ext>
                </a:extLst>
              </p:cNvPr>
              <p:cNvSpPr/>
              <p:nvPr/>
            </p:nvSpPr>
            <p:spPr>
              <a:xfrm>
                <a:off x="9361835" y="2279201"/>
                <a:ext cx="1085176" cy="751088"/>
              </a:xfrm>
              <a:custGeom>
                <a:avLst/>
                <a:gdLst>
                  <a:gd name="connsiteX0" fmla="*/ 0 w 1085176"/>
                  <a:gd name="connsiteY0" fmla="*/ 560878 h 751088"/>
                  <a:gd name="connsiteX1" fmla="*/ 324334 w 1085176"/>
                  <a:gd name="connsiteY1" fmla="*/ 745398 h 751088"/>
                  <a:gd name="connsiteX2" fmla="*/ 346281 w 1085176"/>
                  <a:gd name="connsiteY2" fmla="*/ 751088 h 751088"/>
                  <a:gd name="connsiteX3" fmla="*/ 347094 w 1085176"/>
                  <a:gd name="connsiteY3" fmla="*/ 750276 h 751088"/>
                  <a:gd name="connsiteX4" fmla="*/ 1085177 w 1085176"/>
                  <a:gd name="connsiteY4" fmla="*/ 201591 h 751088"/>
                  <a:gd name="connsiteX5" fmla="*/ 1081112 w 1085176"/>
                  <a:gd name="connsiteY5" fmla="*/ 201591 h 751088"/>
                  <a:gd name="connsiteX6" fmla="*/ 771410 w 1085176"/>
                  <a:gd name="connsiteY6" fmla="*/ 21947 h 751088"/>
                  <a:gd name="connsiteX7" fmla="*/ 755153 w 1085176"/>
                  <a:gd name="connsiteY7" fmla="*/ 813 h 751088"/>
                  <a:gd name="connsiteX8" fmla="*/ 755966 w 1085176"/>
                  <a:gd name="connsiteY8" fmla="*/ 0 h 751088"/>
                  <a:gd name="connsiteX9" fmla="*/ 742147 w 1085176"/>
                  <a:gd name="connsiteY9" fmla="*/ 8942 h 751088"/>
                  <a:gd name="connsiteX10" fmla="*/ 0 w 1085176"/>
                  <a:gd name="connsiteY10" fmla="*/ 560878 h 7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5176" h="751088">
                    <a:moveTo>
                      <a:pt x="0" y="560878"/>
                    </a:moveTo>
                    <a:cubicBezTo>
                      <a:pt x="35766" y="573071"/>
                      <a:pt x="249550" y="701504"/>
                      <a:pt x="324334" y="745398"/>
                    </a:cubicBezTo>
                    <a:cubicBezTo>
                      <a:pt x="331649" y="749463"/>
                      <a:pt x="338965" y="748650"/>
                      <a:pt x="346281" y="751088"/>
                    </a:cubicBezTo>
                    <a:cubicBezTo>
                      <a:pt x="346281" y="751088"/>
                      <a:pt x="347094" y="751088"/>
                      <a:pt x="347094" y="750276"/>
                    </a:cubicBezTo>
                    <a:cubicBezTo>
                      <a:pt x="519422" y="621843"/>
                      <a:pt x="1082738" y="202404"/>
                      <a:pt x="1085177" y="201591"/>
                    </a:cubicBezTo>
                    <a:cubicBezTo>
                      <a:pt x="1083551" y="201591"/>
                      <a:pt x="1082738" y="201591"/>
                      <a:pt x="1081112" y="201591"/>
                    </a:cubicBezTo>
                    <a:cubicBezTo>
                      <a:pt x="1045346" y="171515"/>
                      <a:pt x="834814" y="57714"/>
                      <a:pt x="771410" y="21947"/>
                    </a:cubicBezTo>
                    <a:cubicBezTo>
                      <a:pt x="763282" y="17883"/>
                      <a:pt x="753527" y="13819"/>
                      <a:pt x="755153" y="813"/>
                    </a:cubicBezTo>
                    <a:cubicBezTo>
                      <a:pt x="755153" y="813"/>
                      <a:pt x="755966" y="813"/>
                      <a:pt x="755966" y="0"/>
                    </a:cubicBezTo>
                    <a:cubicBezTo>
                      <a:pt x="751089" y="3251"/>
                      <a:pt x="746211" y="5690"/>
                      <a:pt x="742147" y="8942"/>
                    </a:cubicBezTo>
                    <a:cubicBezTo>
                      <a:pt x="658422" y="70719"/>
                      <a:pt x="78848" y="501539"/>
                      <a:pt x="0" y="560878"/>
                    </a:cubicBezTo>
                    <a:close/>
                  </a:path>
                </a:pathLst>
              </a:custGeom>
              <a:solidFill>
                <a:schemeClr val="accent5">
                  <a:lumMod val="75000"/>
                </a:schemeClr>
              </a:solidFill>
              <a:ln w="8117" cap="flat">
                <a:noFill/>
                <a:prstDash val="solid"/>
                <a:miter/>
              </a:ln>
            </p:spPr>
            <p:txBody>
              <a:bodyPr rtlCol="0" anchor="ctr"/>
              <a:lstStyle/>
              <a:p>
                <a:endParaRPr lang="en-US"/>
              </a:p>
            </p:txBody>
          </p:sp>
          <p:sp>
            <p:nvSpPr>
              <p:cNvPr id="51" name="Freeform: Shape 62">
                <a:extLst>
                  <a:ext uri="{FF2B5EF4-FFF2-40B4-BE49-F238E27FC236}">
                    <a16:creationId xmlns:a16="http://schemas.microsoft.com/office/drawing/2014/main" id="{C1C4CE73-8F83-4457-A6F4-47C1A8B5EC6F}"/>
                  </a:ext>
                </a:extLst>
              </p:cNvPr>
              <p:cNvSpPr/>
              <p:nvPr/>
            </p:nvSpPr>
            <p:spPr>
              <a:xfrm>
                <a:off x="8857858" y="2867716"/>
                <a:ext cx="803111" cy="392614"/>
              </a:xfrm>
              <a:custGeom>
                <a:avLst/>
                <a:gdLst>
                  <a:gd name="connsiteX0" fmla="*/ 19509 w 803111"/>
                  <a:gd name="connsiteY0" fmla="*/ 149567 h 392614"/>
                  <a:gd name="connsiteX1" fmla="*/ 393427 w 803111"/>
                  <a:gd name="connsiteY1" fmla="*/ 367416 h 392614"/>
                  <a:gd name="connsiteX2" fmla="*/ 420252 w 803111"/>
                  <a:gd name="connsiteY2" fmla="*/ 392614 h 392614"/>
                  <a:gd name="connsiteX3" fmla="*/ 421878 w 803111"/>
                  <a:gd name="connsiteY3" fmla="*/ 391802 h 392614"/>
                  <a:gd name="connsiteX4" fmla="*/ 781977 w 803111"/>
                  <a:gd name="connsiteY4" fmla="*/ 210532 h 392614"/>
                  <a:gd name="connsiteX5" fmla="*/ 803112 w 803111"/>
                  <a:gd name="connsiteY5" fmla="*/ 198339 h 392614"/>
                  <a:gd name="connsiteX6" fmla="*/ 803112 w 803111"/>
                  <a:gd name="connsiteY6" fmla="*/ 198339 h 392614"/>
                  <a:gd name="connsiteX7" fmla="*/ 736457 w 803111"/>
                  <a:gd name="connsiteY7" fmla="*/ 155258 h 392614"/>
                  <a:gd name="connsiteX8" fmla="*/ 486907 w 803111"/>
                  <a:gd name="connsiteY8" fmla="*/ 11380 h 392614"/>
                  <a:gd name="connsiteX9" fmla="*/ 456831 w 803111"/>
                  <a:gd name="connsiteY9" fmla="*/ 0 h 392614"/>
                  <a:gd name="connsiteX10" fmla="*/ 454392 w 803111"/>
                  <a:gd name="connsiteY10" fmla="*/ 813 h 392614"/>
                  <a:gd name="connsiteX11" fmla="*/ 0 w 803111"/>
                  <a:gd name="connsiteY11" fmla="*/ 129246 h 392614"/>
                  <a:gd name="connsiteX12" fmla="*/ 19509 w 803111"/>
                  <a:gd name="connsiteY12" fmla="*/ 149567 h 3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111" h="392614">
                    <a:moveTo>
                      <a:pt x="19509" y="149567"/>
                    </a:moveTo>
                    <a:cubicBezTo>
                      <a:pt x="143877" y="221913"/>
                      <a:pt x="268246" y="294258"/>
                      <a:pt x="393427" y="367416"/>
                    </a:cubicBezTo>
                    <a:cubicBezTo>
                      <a:pt x="403995" y="373918"/>
                      <a:pt x="416188" y="379609"/>
                      <a:pt x="420252" y="392614"/>
                    </a:cubicBezTo>
                    <a:cubicBezTo>
                      <a:pt x="421065" y="392614"/>
                      <a:pt x="421065" y="391802"/>
                      <a:pt x="421878" y="391802"/>
                    </a:cubicBezTo>
                    <a:cubicBezTo>
                      <a:pt x="542182" y="331649"/>
                      <a:pt x="661673" y="270685"/>
                      <a:pt x="781977" y="210532"/>
                    </a:cubicBezTo>
                    <a:cubicBezTo>
                      <a:pt x="789293" y="207281"/>
                      <a:pt x="795796" y="202404"/>
                      <a:pt x="803112" y="198339"/>
                    </a:cubicBezTo>
                    <a:cubicBezTo>
                      <a:pt x="803112" y="198339"/>
                      <a:pt x="803112" y="198339"/>
                      <a:pt x="803112" y="198339"/>
                    </a:cubicBezTo>
                    <a:cubicBezTo>
                      <a:pt x="785229" y="178018"/>
                      <a:pt x="759217" y="168263"/>
                      <a:pt x="736457" y="155258"/>
                    </a:cubicBezTo>
                    <a:cubicBezTo>
                      <a:pt x="653545" y="106486"/>
                      <a:pt x="570632" y="59339"/>
                      <a:pt x="486907" y="11380"/>
                    </a:cubicBezTo>
                    <a:cubicBezTo>
                      <a:pt x="477153" y="5690"/>
                      <a:pt x="467398" y="2439"/>
                      <a:pt x="456831" y="0"/>
                    </a:cubicBezTo>
                    <a:cubicBezTo>
                      <a:pt x="456018" y="0"/>
                      <a:pt x="455205" y="813"/>
                      <a:pt x="454392" y="813"/>
                    </a:cubicBezTo>
                    <a:cubicBezTo>
                      <a:pt x="302386" y="40643"/>
                      <a:pt x="151193" y="85351"/>
                      <a:pt x="0" y="129246"/>
                    </a:cubicBezTo>
                    <a:cubicBezTo>
                      <a:pt x="2439" y="139000"/>
                      <a:pt x="10567" y="143877"/>
                      <a:pt x="19509" y="149567"/>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52" name="Freeform: Shape 63">
                <a:extLst>
                  <a:ext uri="{FF2B5EF4-FFF2-40B4-BE49-F238E27FC236}">
                    <a16:creationId xmlns:a16="http://schemas.microsoft.com/office/drawing/2014/main" id="{D0F628B0-FCF3-4B2F-8F77-7295B46A1A48}"/>
                  </a:ext>
                </a:extLst>
              </p:cNvPr>
              <p:cNvSpPr/>
              <p:nvPr/>
            </p:nvSpPr>
            <p:spPr>
              <a:xfrm>
                <a:off x="10149503" y="2030259"/>
                <a:ext cx="543807" cy="430210"/>
              </a:xfrm>
              <a:custGeom>
                <a:avLst/>
                <a:gdLst>
                  <a:gd name="connsiteX0" fmla="*/ 53649 w 543807"/>
                  <a:gd name="connsiteY0" fmla="*/ 263573 h 430210"/>
                  <a:gd name="connsiteX1" fmla="*/ 308076 w 543807"/>
                  <a:gd name="connsiteY1" fmla="*/ 407451 h 430210"/>
                  <a:gd name="connsiteX2" fmla="*/ 324333 w 543807"/>
                  <a:gd name="connsiteY2" fmla="*/ 427772 h 430210"/>
                  <a:gd name="connsiteX3" fmla="*/ 323521 w 543807"/>
                  <a:gd name="connsiteY3" fmla="*/ 430211 h 430210"/>
                  <a:gd name="connsiteX4" fmla="*/ 404807 w 543807"/>
                  <a:gd name="connsiteY4" fmla="*/ 344047 h 430210"/>
                  <a:gd name="connsiteX5" fmla="*/ 541369 w 543807"/>
                  <a:gd name="connsiteY5" fmla="*/ 183099 h 430210"/>
                  <a:gd name="connsiteX6" fmla="*/ 542995 w 543807"/>
                  <a:gd name="connsiteY6" fmla="*/ 182287 h 430210"/>
                  <a:gd name="connsiteX7" fmla="*/ 543807 w 543807"/>
                  <a:gd name="connsiteY7" fmla="*/ 180661 h 430210"/>
                  <a:gd name="connsiteX8" fmla="*/ 541369 w 543807"/>
                  <a:gd name="connsiteY8" fmla="*/ 179848 h 430210"/>
                  <a:gd name="connsiteX9" fmla="*/ 461708 w 543807"/>
                  <a:gd name="connsiteY9" fmla="*/ 140830 h 430210"/>
                  <a:gd name="connsiteX10" fmla="*/ 241421 w 543807"/>
                  <a:gd name="connsiteY10" fmla="*/ 13210 h 430210"/>
                  <a:gd name="connsiteX11" fmla="*/ 199965 w 543807"/>
                  <a:gd name="connsiteY11" fmla="*/ 1017 h 430210"/>
                  <a:gd name="connsiteX12" fmla="*/ 195088 w 543807"/>
                  <a:gd name="connsiteY12" fmla="*/ 5895 h 430210"/>
                  <a:gd name="connsiteX13" fmla="*/ 165012 w 543807"/>
                  <a:gd name="connsiteY13" fmla="*/ 37596 h 430210"/>
                  <a:gd name="connsiteX14" fmla="*/ 813 w 543807"/>
                  <a:gd name="connsiteY14" fmla="*/ 223743 h 430210"/>
                  <a:gd name="connsiteX15" fmla="*/ 0 w 543807"/>
                  <a:gd name="connsiteY15" fmla="*/ 226181 h 430210"/>
                  <a:gd name="connsiteX16" fmla="*/ 53649 w 543807"/>
                  <a:gd name="connsiteY16" fmla="*/ 263573 h 43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807" h="430210">
                    <a:moveTo>
                      <a:pt x="53649" y="263573"/>
                    </a:moveTo>
                    <a:cubicBezTo>
                      <a:pt x="138187" y="312345"/>
                      <a:pt x="222725" y="359491"/>
                      <a:pt x="308076" y="407451"/>
                    </a:cubicBezTo>
                    <a:cubicBezTo>
                      <a:pt x="316205" y="412328"/>
                      <a:pt x="320269" y="419644"/>
                      <a:pt x="324333" y="427772"/>
                    </a:cubicBezTo>
                    <a:cubicBezTo>
                      <a:pt x="324333" y="428585"/>
                      <a:pt x="323521" y="429398"/>
                      <a:pt x="323521" y="430211"/>
                    </a:cubicBezTo>
                    <a:cubicBezTo>
                      <a:pt x="358474" y="409076"/>
                      <a:pt x="378796" y="373310"/>
                      <a:pt x="404807" y="344047"/>
                    </a:cubicBezTo>
                    <a:cubicBezTo>
                      <a:pt x="450328" y="290398"/>
                      <a:pt x="495848" y="236749"/>
                      <a:pt x="541369" y="183099"/>
                    </a:cubicBezTo>
                    <a:cubicBezTo>
                      <a:pt x="542182" y="183099"/>
                      <a:pt x="542182" y="182287"/>
                      <a:pt x="542995" y="182287"/>
                    </a:cubicBezTo>
                    <a:cubicBezTo>
                      <a:pt x="542995" y="181474"/>
                      <a:pt x="543807" y="181474"/>
                      <a:pt x="543807" y="180661"/>
                    </a:cubicBezTo>
                    <a:cubicBezTo>
                      <a:pt x="542995" y="180661"/>
                      <a:pt x="542182" y="180661"/>
                      <a:pt x="541369" y="179848"/>
                    </a:cubicBezTo>
                    <a:cubicBezTo>
                      <a:pt x="510480" y="175784"/>
                      <a:pt x="486907" y="155462"/>
                      <a:pt x="461708" y="140830"/>
                    </a:cubicBezTo>
                    <a:cubicBezTo>
                      <a:pt x="387737" y="99374"/>
                      <a:pt x="315392" y="55479"/>
                      <a:pt x="241421" y="13210"/>
                    </a:cubicBezTo>
                    <a:cubicBezTo>
                      <a:pt x="228415" y="5895"/>
                      <a:pt x="215410" y="-3047"/>
                      <a:pt x="199965" y="1017"/>
                    </a:cubicBezTo>
                    <a:cubicBezTo>
                      <a:pt x="198339" y="2643"/>
                      <a:pt x="196714" y="3456"/>
                      <a:pt x="195088" y="5895"/>
                    </a:cubicBezTo>
                    <a:cubicBezTo>
                      <a:pt x="185333" y="17275"/>
                      <a:pt x="174766" y="27029"/>
                      <a:pt x="165012" y="37596"/>
                    </a:cubicBezTo>
                    <a:cubicBezTo>
                      <a:pt x="110550" y="99374"/>
                      <a:pt x="55275" y="161965"/>
                      <a:pt x="813" y="223743"/>
                    </a:cubicBezTo>
                    <a:cubicBezTo>
                      <a:pt x="813" y="224556"/>
                      <a:pt x="0" y="225369"/>
                      <a:pt x="0" y="226181"/>
                    </a:cubicBezTo>
                    <a:cubicBezTo>
                      <a:pt x="13006" y="246503"/>
                      <a:pt x="34953" y="253006"/>
                      <a:pt x="53649" y="263573"/>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53" name="Freeform: Shape 64">
                <a:extLst>
                  <a:ext uri="{FF2B5EF4-FFF2-40B4-BE49-F238E27FC236}">
                    <a16:creationId xmlns:a16="http://schemas.microsoft.com/office/drawing/2014/main" id="{38E88158-5453-4E65-91F5-E57BA7995AA6}"/>
                  </a:ext>
                </a:extLst>
              </p:cNvPr>
              <p:cNvSpPr/>
              <p:nvPr/>
            </p:nvSpPr>
            <p:spPr>
              <a:xfrm>
                <a:off x="8823905" y="2996149"/>
                <a:ext cx="454204" cy="285316"/>
              </a:xfrm>
              <a:custGeom>
                <a:avLst/>
                <a:gdLst>
                  <a:gd name="connsiteX0" fmla="*/ 427380 w 454204"/>
                  <a:gd name="connsiteY0" fmla="*/ 238983 h 285316"/>
                  <a:gd name="connsiteX1" fmla="*/ 53462 w 454204"/>
                  <a:gd name="connsiteY1" fmla="*/ 21135 h 285316"/>
                  <a:gd name="connsiteX2" fmla="*/ 33140 w 454204"/>
                  <a:gd name="connsiteY2" fmla="*/ 0 h 285316"/>
                  <a:gd name="connsiteX3" fmla="*/ 31514 w 454204"/>
                  <a:gd name="connsiteY3" fmla="*/ 813 h 285316"/>
                  <a:gd name="connsiteX4" fmla="*/ 28263 w 454204"/>
                  <a:gd name="connsiteY4" fmla="*/ 1626 h 285316"/>
                  <a:gd name="connsiteX5" fmla="*/ 626 w 454204"/>
                  <a:gd name="connsiteY5" fmla="*/ 23573 h 285316"/>
                  <a:gd name="connsiteX6" fmla="*/ 12006 w 454204"/>
                  <a:gd name="connsiteY6" fmla="*/ 44708 h 285316"/>
                  <a:gd name="connsiteX7" fmla="*/ 139626 w 454204"/>
                  <a:gd name="connsiteY7" fmla="*/ 118679 h 285316"/>
                  <a:gd name="connsiteX8" fmla="*/ 396491 w 454204"/>
                  <a:gd name="connsiteY8" fmla="*/ 267433 h 285316"/>
                  <a:gd name="connsiteX9" fmla="*/ 410310 w 454204"/>
                  <a:gd name="connsiteY9" fmla="*/ 285316 h 285316"/>
                  <a:gd name="connsiteX10" fmla="*/ 411123 w 454204"/>
                  <a:gd name="connsiteY10" fmla="*/ 284503 h 285316"/>
                  <a:gd name="connsiteX11" fmla="*/ 448515 w 454204"/>
                  <a:gd name="connsiteY11" fmla="*/ 267433 h 285316"/>
                  <a:gd name="connsiteX12" fmla="*/ 454205 w 454204"/>
                  <a:gd name="connsiteY12" fmla="*/ 263369 h 285316"/>
                  <a:gd name="connsiteX13" fmla="*/ 427380 w 454204"/>
                  <a:gd name="connsiteY13" fmla="*/ 238983 h 28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204" h="285316">
                    <a:moveTo>
                      <a:pt x="427380" y="238983"/>
                    </a:moveTo>
                    <a:cubicBezTo>
                      <a:pt x="303012" y="166638"/>
                      <a:pt x="178643" y="93480"/>
                      <a:pt x="53462" y="21135"/>
                    </a:cubicBezTo>
                    <a:cubicBezTo>
                      <a:pt x="44520" y="15444"/>
                      <a:pt x="36392" y="10567"/>
                      <a:pt x="33140" y="0"/>
                    </a:cubicBezTo>
                    <a:cubicBezTo>
                      <a:pt x="32327" y="0"/>
                      <a:pt x="31514" y="0"/>
                      <a:pt x="31514" y="813"/>
                    </a:cubicBezTo>
                    <a:cubicBezTo>
                      <a:pt x="30702" y="813"/>
                      <a:pt x="29076" y="1626"/>
                      <a:pt x="28263" y="1626"/>
                    </a:cubicBezTo>
                    <a:cubicBezTo>
                      <a:pt x="16070" y="4877"/>
                      <a:pt x="8754" y="15444"/>
                      <a:pt x="626" y="23573"/>
                    </a:cubicBezTo>
                    <a:cubicBezTo>
                      <a:pt x="-1813" y="33328"/>
                      <a:pt x="3064" y="39830"/>
                      <a:pt x="12006" y="44708"/>
                    </a:cubicBezTo>
                    <a:cubicBezTo>
                      <a:pt x="55088" y="69094"/>
                      <a:pt x="97357" y="94293"/>
                      <a:pt x="139626" y="118679"/>
                    </a:cubicBezTo>
                    <a:cubicBezTo>
                      <a:pt x="225789" y="168263"/>
                      <a:pt x="311140" y="218661"/>
                      <a:pt x="396491" y="267433"/>
                    </a:cubicBezTo>
                    <a:cubicBezTo>
                      <a:pt x="403807" y="271497"/>
                      <a:pt x="408684" y="277187"/>
                      <a:pt x="410310" y="285316"/>
                    </a:cubicBezTo>
                    <a:cubicBezTo>
                      <a:pt x="410310" y="285316"/>
                      <a:pt x="411123" y="285316"/>
                      <a:pt x="411123" y="284503"/>
                    </a:cubicBezTo>
                    <a:cubicBezTo>
                      <a:pt x="424129" y="280439"/>
                      <a:pt x="437135" y="274749"/>
                      <a:pt x="448515" y="267433"/>
                    </a:cubicBezTo>
                    <a:cubicBezTo>
                      <a:pt x="450141" y="265807"/>
                      <a:pt x="452579" y="264994"/>
                      <a:pt x="454205" y="263369"/>
                    </a:cubicBezTo>
                    <a:cubicBezTo>
                      <a:pt x="449328" y="251176"/>
                      <a:pt x="437948" y="245486"/>
                      <a:pt x="427380" y="238983"/>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54" name="Freeform: Shape 65">
                <a:extLst>
                  <a:ext uri="{FF2B5EF4-FFF2-40B4-BE49-F238E27FC236}">
                    <a16:creationId xmlns:a16="http://schemas.microsoft.com/office/drawing/2014/main" id="{80C776A9-2F10-42AD-903C-470087649668}"/>
                  </a:ext>
                </a:extLst>
              </p:cNvPr>
              <p:cNvSpPr/>
              <p:nvPr/>
            </p:nvSpPr>
            <p:spPr>
              <a:xfrm>
                <a:off x="9312250" y="2839266"/>
                <a:ext cx="394240" cy="225163"/>
              </a:xfrm>
              <a:custGeom>
                <a:avLst/>
                <a:gdLst>
                  <a:gd name="connsiteX0" fmla="*/ 373919 w 394240"/>
                  <a:gd name="connsiteY0" fmla="*/ 185334 h 225163"/>
                  <a:gd name="connsiteX1" fmla="*/ 146316 w 394240"/>
                  <a:gd name="connsiteY1" fmla="*/ 53649 h 225163"/>
                  <a:gd name="connsiteX2" fmla="*/ 48772 w 394240"/>
                  <a:gd name="connsiteY2" fmla="*/ 813 h 225163"/>
                  <a:gd name="connsiteX3" fmla="*/ 47146 w 394240"/>
                  <a:gd name="connsiteY3" fmla="*/ 0 h 225163"/>
                  <a:gd name="connsiteX4" fmla="*/ 45520 w 394240"/>
                  <a:gd name="connsiteY4" fmla="*/ 813 h 225163"/>
                  <a:gd name="connsiteX5" fmla="*/ 7316 w 394240"/>
                  <a:gd name="connsiteY5" fmla="*/ 23573 h 225163"/>
                  <a:gd name="connsiteX6" fmla="*/ 0 w 394240"/>
                  <a:gd name="connsiteY6" fmla="*/ 26825 h 225163"/>
                  <a:gd name="connsiteX7" fmla="*/ 30076 w 394240"/>
                  <a:gd name="connsiteY7" fmla="*/ 38205 h 225163"/>
                  <a:gd name="connsiteX8" fmla="*/ 279626 w 394240"/>
                  <a:gd name="connsiteY8" fmla="*/ 182082 h 225163"/>
                  <a:gd name="connsiteX9" fmla="*/ 346281 w 394240"/>
                  <a:gd name="connsiteY9" fmla="*/ 225164 h 225163"/>
                  <a:gd name="connsiteX10" fmla="*/ 353597 w 394240"/>
                  <a:gd name="connsiteY10" fmla="*/ 219474 h 225163"/>
                  <a:gd name="connsiteX11" fmla="*/ 380421 w 394240"/>
                  <a:gd name="connsiteY11" fmla="*/ 199965 h 225163"/>
                  <a:gd name="connsiteX12" fmla="*/ 394240 w 394240"/>
                  <a:gd name="connsiteY12" fmla="*/ 190211 h 225163"/>
                  <a:gd name="connsiteX13" fmla="*/ 373919 w 394240"/>
                  <a:gd name="connsiteY13" fmla="*/ 185334 h 22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240" h="225163">
                    <a:moveTo>
                      <a:pt x="373919" y="185334"/>
                    </a:moveTo>
                    <a:cubicBezTo>
                      <a:pt x="298322" y="141439"/>
                      <a:pt x="222725" y="96731"/>
                      <a:pt x="146316" y="53649"/>
                    </a:cubicBezTo>
                    <a:cubicBezTo>
                      <a:pt x="113801" y="35766"/>
                      <a:pt x="84538" y="12193"/>
                      <a:pt x="48772" y="813"/>
                    </a:cubicBezTo>
                    <a:cubicBezTo>
                      <a:pt x="47959" y="813"/>
                      <a:pt x="47959" y="813"/>
                      <a:pt x="47146" y="0"/>
                    </a:cubicBezTo>
                    <a:cubicBezTo>
                      <a:pt x="46333" y="0"/>
                      <a:pt x="46333" y="813"/>
                      <a:pt x="45520" y="813"/>
                    </a:cubicBezTo>
                    <a:cubicBezTo>
                      <a:pt x="34140" y="10567"/>
                      <a:pt x="21134" y="17883"/>
                      <a:pt x="7316" y="23573"/>
                    </a:cubicBezTo>
                    <a:cubicBezTo>
                      <a:pt x="4877" y="24386"/>
                      <a:pt x="2438" y="26012"/>
                      <a:pt x="0" y="26825"/>
                    </a:cubicBezTo>
                    <a:cubicBezTo>
                      <a:pt x="10567" y="29263"/>
                      <a:pt x="20322" y="32515"/>
                      <a:pt x="30076" y="38205"/>
                    </a:cubicBezTo>
                    <a:cubicBezTo>
                      <a:pt x="112988" y="86164"/>
                      <a:pt x="196713" y="133310"/>
                      <a:pt x="279626" y="182082"/>
                    </a:cubicBezTo>
                    <a:cubicBezTo>
                      <a:pt x="302386" y="195901"/>
                      <a:pt x="328398" y="204842"/>
                      <a:pt x="346281" y="225164"/>
                    </a:cubicBezTo>
                    <a:cubicBezTo>
                      <a:pt x="348719" y="223538"/>
                      <a:pt x="351158" y="221913"/>
                      <a:pt x="353597" y="219474"/>
                    </a:cubicBezTo>
                    <a:cubicBezTo>
                      <a:pt x="362538" y="212971"/>
                      <a:pt x="371480" y="206468"/>
                      <a:pt x="380421" y="199965"/>
                    </a:cubicBezTo>
                    <a:cubicBezTo>
                      <a:pt x="385298" y="196714"/>
                      <a:pt x="389363" y="193462"/>
                      <a:pt x="394240" y="190211"/>
                    </a:cubicBezTo>
                    <a:cubicBezTo>
                      <a:pt x="389363" y="188585"/>
                      <a:pt x="381234" y="189398"/>
                      <a:pt x="373919" y="185334"/>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55" name="Freeform: Shape 66">
                <a:extLst>
                  <a:ext uri="{FF2B5EF4-FFF2-40B4-BE49-F238E27FC236}">
                    <a16:creationId xmlns:a16="http://schemas.microsoft.com/office/drawing/2014/main" id="{45E070A7-A5B7-4EC9-88CB-C539DBC6C840}"/>
                  </a:ext>
                </a:extLst>
              </p:cNvPr>
              <p:cNvSpPr/>
              <p:nvPr/>
            </p:nvSpPr>
            <p:spPr>
              <a:xfrm>
                <a:off x="10115996" y="2254815"/>
                <a:ext cx="357840" cy="225976"/>
              </a:xfrm>
              <a:custGeom>
                <a:avLst/>
                <a:gdLst>
                  <a:gd name="connsiteX0" fmla="*/ 341583 w 357840"/>
                  <a:gd name="connsiteY0" fmla="*/ 182895 h 225976"/>
                  <a:gd name="connsiteX1" fmla="*/ 87156 w 357840"/>
                  <a:gd name="connsiteY1" fmla="*/ 39018 h 225976"/>
                  <a:gd name="connsiteX2" fmla="*/ 33507 w 357840"/>
                  <a:gd name="connsiteY2" fmla="*/ 2439 h 225976"/>
                  <a:gd name="connsiteX3" fmla="*/ 31881 w 357840"/>
                  <a:gd name="connsiteY3" fmla="*/ 0 h 225976"/>
                  <a:gd name="connsiteX4" fmla="*/ 13185 w 357840"/>
                  <a:gd name="connsiteY4" fmla="*/ 13819 h 225976"/>
                  <a:gd name="connsiteX5" fmla="*/ 992 w 357840"/>
                  <a:gd name="connsiteY5" fmla="*/ 24386 h 225976"/>
                  <a:gd name="connsiteX6" fmla="*/ 179 w 357840"/>
                  <a:gd name="connsiteY6" fmla="*/ 25199 h 225976"/>
                  <a:gd name="connsiteX7" fmla="*/ 16436 w 357840"/>
                  <a:gd name="connsiteY7" fmla="*/ 46333 h 225976"/>
                  <a:gd name="connsiteX8" fmla="*/ 207460 w 357840"/>
                  <a:gd name="connsiteY8" fmla="*/ 154445 h 225976"/>
                  <a:gd name="connsiteX9" fmla="*/ 326139 w 357840"/>
                  <a:gd name="connsiteY9" fmla="*/ 225977 h 225976"/>
                  <a:gd name="connsiteX10" fmla="*/ 330203 w 357840"/>
                  <a:gd name="connsiteY10" fmla="*/ 225977 h 225976"/>
                  <a:gd name="connsiteX11" fmla="*/ 332642 w 357840"/>
                  <a:gd name="connsiteY11" fmla="*/ 224351 h 225976"/>
                  <a:gd name="connsiteX12" fmla="*/ 352963 w 357840"/>
                  <a:gd name="connsiteY12" fmla="*/ 208907 h 225976"/>
                  <a:gd name="connsiteX13" fmla="*/ 355402 w 357840"/>
                  <a:gd name="connsiteY13" fmla="*/ 206468 h 225976"/>
                  <a:gd name="connsiteX14" fmla="*/ 357028 w 357840"/>
                  <a:gd name="connsiteY14" fmla="*/ 205655 h 225976"/>
                  <a:gd name="connsiteX15" fmla="*/ 357840 w 357840"/>
                  <a:gd name="connsiteY15" fmla="*/ 203217 h 225976"/>
                  <a:gd name="connsiteX16" fmla="*/ 341583 w 357840"/>
                  <a:gd name="connsiteY16" fmla="*/ 182895 h 22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840" h="225976">
                    <a:moveTo>
                      <a:pt x="341583" y="182895"/>
                    </a:moveTo>
                    <a:cubicBezTo>
                      <a:pt x="257045" y="134936"/>
                      <a:pt x="171694" y="87790"/>
                      <a:pt x="87156" y="39018"/>
                    </a:cubicBezTo>
                    <a:cubicBezTo>
                      <a:pt x="68460" y="28450"/>
                      <a:pt x="45700" y="21135"/>
                      <a:pt x="33507" y="2439"/>
                    </a:cubicBezTo>
                    <a:cubicBezTo>
                      <a:pt x="32694" y="1626"/>
                      <a:pt x="32694" y="813"/>
                      <a:pt x="31881" y="0"/>
                    </a:cubicBezTo>
                    <a:cubicBezTo>
                      <a:pt x="30255" y="1626"/>
                      <a:pt x="23752" y="5690"/>
                      <a:pt x="13185" y="13819"/>
                    </a:cubicBezTo>
                    <a:cubicBezTo>
                      <a:pt x="9121" y="17070"/>
                      <a:pt x="5057" y="21135"/>
                      <a:pt x="992" y="24386"/>
                    </a:cubicBezTo>
                    <a:cubicBezTo>
                      <a:pt x="992" y="24386"/>
                      <a:pt x="179" y="24386"/>
                      <a:pt x="179" y="25199"/>
                    </a:cubicBezTo>
                    <a:cubicBezTo>
                      <a:pt x="-1446" y="38205"/>
                      <a:pt x="8308" y="41456"/>
                      <a:pt x="16436" y="46333"/>
                    </a:cubicBezTo>
                    <a:cubicBezTo>
                      <a:pt x="79840" y="82912"/>
                      <a:pt x="144057" y="117866"/>
                      <a:pt x="207460" y="154445"/>
                    </a:cubicBezTo>
                    <a:cubicBezTo>
                      <a:pt x="247291" y="178018"/>
                      <a:pt x="291186" y="196714"/>
                      <a:pt x="326139" y="225977"/>
                    </a:cubicBezTo>
                    <a:cubicBezTo>
                      <a:pt x="327765" y="225977"/>
                      <a:pt x="329390" y="225977"/>
                      <a:pt x="330203" y="225977"/>
                    </a:cubicBezTo>
                    <a:cubicBezTo>
                      <a:pt x="331016" y="225164"/>
                      <a:pt x="331829" y="225164"/>
                      <a:pt x="332642" y="224351"/>
                    </a:cubicBezTo>
                    <a:cubicBezTo>
                      <a:pt x="339958" y="220287"/>
                      <a:pt x="346461" y="214597"/>
                      <a:pt x="352963" y="208907"/>
                    </a:cubicBezTo>
                    <a:cubicBezTo>
                      <a:pt x="353776" y="208094"/>
                      <a:pt x="354589" y="207281"/>
                      <a:pt x="355402" y="206468"/>
                    </a:cubicBezTo>
                    <a:cubicBezTo>
                      <a:pt x="356215" y="206468"/>
                      <a:pt x="356215" y="205655"/>
                      <a:pt x="357028" y="205655"/>
                    </a:cubicBezTo>
                    <a:cubicBezTo>
                      <a:pt x="357028" y="204842"/>
                      <a:pt x="357840" y="204029"/>
                      <a:pt x="357840" y="203217"/>
                    </a:cubicBezTo>
                    <a:cubicBezTo>
                      <a:pt x="353776" y="195088"/>
                      <a:pt x="349712" y="187772"/>
                      <a:pt x="341583" y="182895"/>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56" name="Freeform: Shape 67">
                <a:extLst>
                  <a:ext uri="{FF2B5EF4-FFF2-40B4-BE49-F238E27FC236}">
                    <a16:creationId xmlns:a16="http://schemas.microsoft.com/office/drawing/2014/main" id="{A4548B75-01E8-45AE-B069-02A842DC0BDC}"/>
                  </a:ext>
                </a:extLst>
              </p:cNvPr>
              <p:cNvSpPr/>
              <p:nvPr/>
            </p:nvSpPr>
            <p:spPr>
              <a:xfrm>
                <a:off x="10344591" y="2002826"/>
                <a:ext cx="371479" cy="209719"/>
              </a:xfrm>
              <a:custGeom>
                <a:avLst/>
                <a:gdLst>
                  <a:gd name="connsiteX0" fmla="*/ 301573 w 371479"/>
                  <a:gd name="connsiteY0" fmla="*/ 152819 h 209719"/>
                  <a:gd name="connsiteX1" fmla="*/ 39830 w 371479"/>
                  <a:gd name="connsiteY1" fmla="*/ 813 h 209719"/>
                  <a:gd name="connsiteX2" fmla="*/ 38205 w 371479"/>
                  <a:gd name="connsiteY2" fmla="*/ 0 h 209719"/>
                  <a:gd name="connsiteX3" fmla="*/ 0 w 371479"/>
                  <a:gd name="connsiteY3" fmla="*/ 30889 h 209719"/>
                  <a:gd name="connsiteX4" fmla="*/ 4064 w 371479"/>
                  <a:gd name="connsiteY4" fmla="*/ 29263 h 209719"/>
                  <a:gd name="connsiteX5" fmla="*/ 45520 w 371479"/>
                  <a:gd name="connsiteY5" fmla="*/ 41456 h 209719"/>
                  <a:gd name="connsiteX6" fmla="*/ 265807 w 371479"/>
                  <a:gd name="connsiteY6" fmla="*/ 169076 h 209719"/>
                  <a:gd name="connsiteX7" fmla="*/ 345468 w 371479"/>
                  <a:gd name="connsiteY7" fmla="*/ 208094 h 209719"/>
                  <a:gd name="connsiteX8" fmla="*/ 347907 w 371479"/>
                  <a:gd name="connsiteY8" fmla="*/ 208907 h 209719"/>
                  <a:gd name="connsiteX9" fmla="*/ 349533 w 371479"/>
                  <a:gd name="connsiteY9" fmla="*/ 209719 h 209719"/>
                  <a:gd name="connsiteX10" fmla="*/ 366603 w 371479"/>
                  <a:gd name="connsiteY10" fmla="*/ 198339 h 209719"/>
                  <a:gd name="connsiteX11" fmla="*/ 370667 w 371479"/>
                  <a:gd name="connsiteY11" fmla="*/ 195088 h 209719"/>
                  <a:gd name="connsiteX12" fmla="*/ 371480 w 371479"/>
                  <a:gd name="connsiteY12" fmla="*/ 191836 h 209719"/>
                  <a:gd name="connsiteX13" fmla="*/ 301573 w 371479"/>
                  <a:gd name="connsiteY13" fmla="*/ 152819 h 20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479" h="209719">
                    <a:moveTo>
                      <a:pt x="301573" y="152819"/>
                    </a:moveTo>
                    <a:cubicBezTo>
                      <a:pt x="214596" y="102421"/>
                      <a:pt x="126807" y="51211"/>
                      <a:pt x="39830" y="813"/>
                    </a:cubicBezTo>
                    <a:cubicBezTo>
                      <a:pt x="39017" y="813"/>
                      <a:pt x="39017" y="0"/>
                      <a:pt x="38205" y="0"/>
                    </a:cubicBezTo>
                    <a:cubicBezTo>
                      <a:pt x="22760" y="7316"/>
                      <a:pt x="9754" y="16257"/>
                      <a:pt x="0" y="30889"/>
                    </a:cubicBezTo>
                    <a:cubicBezTo>
                      <a:pt x="1626" y="30076"/>
                      <a:pt x="2438" y="30076"/>
                      <a:pt x="4064" y="29263"/>
                    </a:cubicBezTo>
                    <a:cubicBezTo>
                      <a:pt x="19508" y="25199"/>
                      <a:pt x="32515" y="34140"/>
                      <a:pt x="45520" y="41456"/>
                    </a:cubicBezTo>
                    <a:cubicBezTo>
                      <a:pt x="118678" y="83725"/>
                      <a:pt x="191836" y="127620"/>
                      <a:pt x="265807" y="169076"/>
                    </a:cubicBezTo>
                    <a:cubicBezTo>
                      <a:pt x="291006" y="183708"/>
                      <a:pt x="314579" y="204029"/>
                      <a:pt x="345468" y="208094"/>
                    </a:cubicBezTo>
                    <a:cubicBezTo>
                      <a:pt x="346281" y="208094"/>
                      <a:pt x="347094" y="208907"/>
                      <a:pt x="347907" y="208907"/>
                    </a:cubicBezTo>
                    <a:cubicBezTo>
                      <a:pt x="348719" y="208907"/>
                      <a:pt x="349533" y="208907"/>
                      <a:pt x="349533" y="209719"/>
                    </a:cubicBezTo>
                    <a:cubicBezTo>
                      <a:pt x="356035" y="207281"/>
                      <a:pt x="361726" y="202404"/>
                      <a:pt x="366603" y="198339"/>
                    </a:cubicBezTo>
                    <a:cubicBezTo>
                      <a:pt x="368228" y="197527"/>
                      <a:pt x="369854" y="195901"/>
                      <a:pt x="370667" y="195088"/>
                    </a:cubicBezTo>
                    <a:cubicBezTo>
                      <a:pt x="370667" y="194275"/>
                      <a:pt x="371480" y="193462"/>
                      <a:pt x="371480" y="191836"/>
                    </a:cubicBezTo>
                    <a:cubicBezTo>
                      <a:pt x="347094" y="182082"/>
                      <a:pt x="325147" y="165825"/>
                      <a:pt x="301573" y="152819"/>
                    </a:cubicBezTo>
                    <a:close/>
                  </a:path>
                </a:pathLst>
              </a:custGeom>
              <a:solidFill>
                <a:schemeClr val="accent5">
                  <a:lumMod val="50000"/>
                </a:schemeClr>
              </a:solidFill>
              <a:ln w="8117" cap="flat">
                <a:noFill/>
                <a:prstDash val="solid"/>
                <a:miter/>
              </a:ln>
            </p:spPr>
            <p:txBody>
              <a:bodyPr rtlCol="0" anchor="ctr"/>
              <a:lstStyle/>
              <a:p>
                <a:endParaRPr lang="en-US"/>
              </a:p>
            </p:txBody>
          </p:sp>
        </p:grpSp>
        <p:grpSp>
          <p:nvGrpSpPr>
            <p:cNvPr id="32" name="Group 108">
              <a:extLst>
                <a:ext uri="{FF2B5EF4-FFF2-40B4-BE49-F238E27FC236}">
                  <a16:creationId xmlns:a16="http://schemas.microsoft.com/office/drawing/2014/main" id="{3DA7453B-1E4A-4BC2-8284-8C2C0F760013}"/>
                </a:ext>
              </a:extLst>
            </p:cNvPr>
            <p:cNvGrpSpPr/>
            <p:nvPr/>
          </p:nvGrpSpPr>
          <p:grpSpPr>
            <a:xfrm>
              <a:off x="8506951" y="4143455"/>
              <a:ext cx="2568204" cy="880770"/>
              <a:chOff x="8506951" y="4143455"/>
              <a:chExt cx="2568204" cy="880770"/>
            </a:xfrm>
          </p:grpSpPr>
          <p:sp>
            <p:nvSpPr>
              <p:cNvPr id="33" name="Freeform: Shape 83">
                <a:extLst>
                  <a:ext uri="{FF2B5EF4-FFF2-40B4-BE49-F238E27FC236}">
                    <a16:creationId xmlns:a16="http://schemas.microsoft.com/office/drawing/2014/main" id="{05ACD50A-2518-4598-BD96-EA687CBDC795}"/>
                  </a:ext>
                </a:extLst>
              </p:cNvPr>
              <p:cNvSpPr/>
              <p:nvPr/>
            </p:nvSpPr>
            <p:spPr>
              <a:xfrm rot="19935122" flipH="1" flipV="1">
                <a:off x="8506951" y="4209475"/>
                <a:ext cx="763688" cy="814750"/>
              </a:xfrm>
              <a:custGeom>
                <a:avLst/>
                <a:gdLst>
                  <a:gd name="connsiteX0" fmla="*/ 50966 w 763688"/>
                  <a:gd name="connsiteY0" fmla="*/ 616590 h 814750"/>
                  <a:gd name="connsiteX1" fmla="*/ 61376 w 763688"/>
                  <a:gd name="connsiteY1" fmla="*/ 615374 h 814750"/>
                  <a:gd name="connsiteX2" fmla="*/ 44305 w 763688"/>
                  <a:gd name="connsiteY2" fmla="*/ 611027 h 814750"/>
                  <a:gd name="connsiteX3" fmla="*/ 24311 w 763688"/>
                  <a:gd name="connsiteY3" fmla="*/ 366767 h 814750"/>
                  <a:gd name="connsiteX4" fmla="*/ 41410 w 763688"/>
                  <a:gd name="connsiteY4" fmla="*/ 326262 h 814750"/>
                  <a:gd name="connsiteX5" fmla="*/ 69775 w 763688"/>
                  <a:gd name="connsiteY5" fmla="*/ 251660 h 814750"/>
                  <a:gd name="connsiteX6" fmla="*/ 189134 w 763688"/>
                  <a:gd name="connsiteY6" fmla="*/ 84077 h 814750"/>
                  <a:gd name="connsiteX7" fmla="*/ 196015 w 763688"/>
                  <a:gd name="connsiteY7" fmla="*/ 78778 h 814750"/>
                  <a:gd name="connsiteX8" fmla="*/ 224248 w 763688"/>
                  <a:gd name="connsiteY8" fmla="*/ 52365 h 814750"/>
                  <a:gd name="connsiteX9" fmla="*/ 331048 w 763688"/>
                  <a:gd name="connsiteY9" fmla="*/ 4232 h 814750"/>
                  <a:gd name="connsiteX10" fmla="*/ 352517 w 763688"/>
                  <a:gd name="connsiteY10" fmla="*/ 9699 h 814750"/>
                  <a:gd name="connsiteX11" fmla="*/ 346162 w 763688"/>
                  <a:gd name="connsiteY11" fmla="*/ 0 h 814750"/>
                  <a:gd name="connsiteX12" fmla="*/ 435644 w 763688"/>
                  <a:gd name="connsiteY12" fmla="*/ 41585 h 814750"/>
                  <a:gd name="connsiteX13" fmla="*/ 753297 w 763688"/>
                  <a:gd name="connsiteY13" fmla="*/ 191296 h 814750"/>
                  <a:gd name="connsiteX14" fmla="*/ 763688 w 763688"/>
                  <a:gd name="connsiteY14" fmla="*/ 207153 h 814750"/>
                  <a:gd name="connsiteX15" fmla="*/ 742218 w 763688"/>
                  <a:gd name="connsiteY15" fmla="*/ 201686 h 814750"/>
                  <a:gd name="connsiteX16" fmla="*/ 635419 w 763688"/>
                  <a:gd name="connsiteY16" fmla="*/ 249819 h 814750"/>
                  <a:gd name="connsiteX17" fmla="*/ 607186 w 763688"/>
                  <a:gd name="connsiteY17" fmla="*/ 276232 h 814750"/>
                  <a:gd name="connsiteX18" fmla="*/ 600305 w 763688"/>
                  <a:gd name="connsiteY18" fmla="*/ 281532 h 814750"/>
                  <a:gd name="connsiteX19" fmla="*/ 480946 w 763688"/>
                  <a:gd name="connsiteY19" fmla="*/ 449115 h 814750"/>
                  <a:gd name="connsiteX20" fmla="*/ 452581 w 763688"/>
                  <a:gd name="connsiteY20" fmla="*/ 523716 h 814750"/>
                  <a:gd name="connsiteX21" fmla="*/ 435481 w 763688"/>
                  <a:gd name="connsiteY21" fmla="*/ 564221 h 814750"/>
                  <a:gd name="connsiteX22" fmla="*/ 455475 w 763688"/>
                  <a:gd name="connsiteY22" fmla="*/ 808481 h 814750"/>
                  <a:gd name="connsiteX23" fmla="*/ 472547 w 763688"/>
                  <a:gd name="connsiteY23" fmla="*/ 812828 h 814750"/>
                  <a:gd name="connsiteX24" fmla="*/ 456102 w 763688"/>
                  <a:gd name="connsiteY24" fmla="*/ 814750 h 8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688" h="814750">
                    <a:moveTo>
                      <a:pt x="50966" y="616590"/>
                    </a:moveTo>
                    <a:lnTo>
                      <a:pt x="61376" y="615374"/>
                    </a:lnTo>
                    <a:lnTo>
                      <a:pt x="44305" y="611027"/>
                    </a:lnTo>
                    <a:cubicBezTo>
                      <a:pt x="-7980" y="583520"/>
                      <a:pt x="-13126" y="484432"/>
                      <a:pt x="24311" y="366767"/>
                    </a:cubicBezTo>
                    <a:lnTo>
                      <a:pt x="41410" y="326262"/>
                    </a:lnTo>
                    <a:lnTo>
                      <a:pt x="69775" y="251660"/>
                    </a:lnTo>
                    <a:cubicBezTo>
                      <a:pt x="103996" y="180409"/>
                      <a:pt x="147121" y="121579"/>
                      <a:pt x="189134" y="84077"/>
                    </a:cubicBezTo>
                    <a:lnTo>
                      <a:pt x="196015" y="78778"/>
                    </a:lnTo>
                    <a:lnTo>
                      <a:pt x="224248" y="52365"/>
                    </a:lnTo>
                    <a:cubicBezTo>
                      <a:pt x="262783" y="20693"/>
                      <a:pt x="300095" y="3241"/>
                      <a:pt x="331048" y="4232"/>
                    </a:cubicBezTo>
                    <a:lnTo>
                      <a:pt x="352517" y="9699"/>
                    </a:lnTo>
                    <a:lnTo>
                      <a:pt x="346162" y="0"/>
                    </a:lnTo>
                    <a:lnTo>
                      <a:pt x="435644" y="41585"/>
                    </a:lnTo>
                    <a:cubicBezTo>
                      <a:pt x="623362" y="129009"/>
                      <a:pt x="749781" y="188366"/>
                      <a:pt x="753297" y="191296"/>
                    </a:cubicBezTo>
                    <a:lnTo>
                      <a:pt x="763688" y="207153"/>
                    </a:lnTo>
                    <a:lnTo>
                      <a:pt x="742218" y="201686"/>
                    </a:lnTo>
                    <a:cubicBezTo>
                      <a:pt x="711265" y="200696"/>
                      <a:pt x="673953" y="218148"/>
                      <a:pt x="635419" y="249819"/>
                    </a:cubicBezTo>
                    <a:lnTo>
                      <a:pt x="607186" y="276232"/>
                    </a:lnTo>
                    <a:lnTo>
                      <a:pt x="600305" y="281532"/>
                    </a:lnTo>
                    <a:cubicBezTo>
                      <a:pt x="558291" y="319033"/>
                      <a:pt x="515166" y="377863"/>
                      <a:pt x="480946" y="449115"/>
                    </a:cubicBezTo>
                    <a:lnTo>
                      <a:pt x="452581" y="523716"/>
                    </a:lnTo>
                    <a:lnTo>
                      <a:pt x="435481" y="564221"/>
                    </a:lnTo>
                    <a:cubicBezTo>
                      <a:pt x="398044" y="681886"/>
                      <a:pt x="403191" y="780975"/>
                      <a:pt x="455475" y="808481"/>
                    </a:cubicBezTo>
                    <a:lnTo>
                      <a:pt x="472547" y="812828"/>
                    </a:lnTo>
                    <a:lnTo>
                      <a:pt x="456102" y="814750"/>
                    </a:lnTo>
                    <a:close/>
                  </a:path>
                </a:pathLst>
              </a:custGeom>
              <a:gradFill>
                <a:gsLst>
                  <a:gs pos="41000">
                    <a:schemeClr val="accent2">
                      <a:lumMod val="60000"/>
                      <a:lumOff val="40000"/>
                    </a:schemeClr>
                  </a:gs>
                  <a:gs pos="0">
                    <a:schemeClr val="accent2">
                      <a:lumMod val="50000"/>
                    </a:schemeClr>
                  </a:gs>
                  <a:gs pos="11000">
                    <a:schemeClr val="accent2">
                      <a:lumMod val="75000"/>
                    </a:schemeClr>
                  </a:gs>
                  <a:gs pos="23000">
                    <a:schemeClr val="accent2"/>
                  </a:gs>
                  <a:gs pos="62000">
                    <a:schemeClr val="accent2"/>
                  </a:gs>
                  <a:gs pos="84000">
                    <a:schemeClr val="accent2">
                      <a:lumMod val="75000"/>
                    </a:schemeClr>
                  </a:gs>
                  <a:gs pos="100000">
                    <a:schemeClr val="accent2">
                      <a:lumMod val="5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Freeform: Shape 84">
                <a:extLst>
                  <a:ext uri="{FF2B5EF4-FFF2-40B4-BE49-F238E27FC236}">
                    <a16:creationId xmlns:a16="http://schemas.microsoft.com/office/drawing/2014/main" id="{31393DED-DEAF-4FEC-A078-5E478EB106B7}"/>
                  </a:ext>
                </a:extLst>
              </p:cNvPr>
              <p:cNvSpPr/>
              <p:nvPr/>
            </p:nvSpPr>
            <p:spPr>
              <a:xfrm rot="19935122" flipH="1" flipV="1">
                <a:off x="8958080" y="4192970"/>
                <a:ext cx="763688" cy="814750"/>
              </a:xfrm>
              <a:custGeom>
                <a:avLst/>
                <a:gdLst>
                  <a:gd name="connsiteX0" fmla="*/ 50966 w 763688"/>
                  <a:gd name="connsiteY0" fmla="*/ 616590 h 814750"/>
                  <a:gd name="connsiteX1" fmla="*/ 61376 w 763688"/>
                  <a:gd name="connsiteY1" fmla="*/ 615374 h 814750"/>
                  <a:gd name="connsiteX2" fmla="*/ 44305 w 763688"/>
                  <a:gd name="connsiteY2" fmla="*/ 611027 h 814750"/>
                  <a:gd name="connsiteX3" fmla="*/ 24311 w 763688"/>
                  <a:gd name="connsiteY3" fmla="*/ 366767 h 814750"/>
                  <a:gd name="connsiteX4" fmla="*/ 41410 w 763688"/>
                  <a:gd name="connsiteY4" fmla="*/ 326262 h 814750"/>
                  <a:gd name="connsiteX5" fmla="*/ 69775 w 763688"/>
                  <a:gd name="connsiteY5" fmla="*/ 251660 h 814750"/>
                  <a:gd name="connsiteX6" fmla="*/ 189134 w 763688"/>
                  <a:gd name="connsiteY6" fmla="*/ 84077 h 814750"/>
                  <a:gd name="connsiteX7" fmla="*/ 196015 w 763688"/>
                  <a:gd name="connsiteY7" fmla="*/ 78778 h 814750"/>
                  <a:gd name="connsiteX8" fmla="*/ 224248 w 763688"/>
                  <a:gd name="connsiteY8" fmla="*/ 52365 h 814750"/>
                  <a:gd name="connsiteX9" fmla="*/ 331048 w 763688"/>
                  <a:gd name="connsiteY9" fmla="*/ 4232 h 814750"/>
                  <a:gd name="connsiteX10" fmla="*/ 352517 w 763688"/>
                  <a:gd name="connsiteY10" fmla="*/ 9699 h 814750"/>
                  <a:gd name="connsiteX11" fmla="*/ 346162 w 763688"/>
                  <a:gd name="connsiteY11" fmla="*/ 0 h 814750"/>
                  <a:gd name="connsiteX12" fmla="*/ 435644 w 763688"/>
                  <a:gd name="connsiteY12" fmla="*/ 41585 h 814750"/>
                  <a:gd name="connsiteX13" fmla="*/ 753297 w 763688"/>
                  <a:gd name="connsiteY13" fmla="*/ 191296 h 814750"/>
                  <a:gd name="connsiteX14" fmla="*/ 763688 w 763688"/>
                  <a:gd name="connsiteY14" fmla="*/ 207153 h 814750"/>
                  <a:gd name="connsiteX15" fmla="*/ 742218 w 763688"/>
                  <a:gd name="connsiteY15" fmla="*/ 201686 h 814750"/>
                  <a:gd name="connsiteX16" fmla="*/ 635419 w 763688"/>
                  <a:gd name="connsiteY16" fmla="*/ 249819 h 814750"/>
                  <a:gd name="connsiteX17" fmla="*/ 607186 w 763688"/>
                  <a:gd name="connsiteY17" fmla="*/ 276232 h 814750"/>
                  <a:gd name="connsiteX18" fmla="*/ 600305 w 763688"/>
                  <a:gd name="connsiteY18" fmla="*/ 281532 h 814750"/>
                  <a:gd name="connsiteX19" fmla="*/ 480946 w 763688"/>
                  <a:gd name="connsiteY19" fmla="*/ 449115 h 814750"/>
                  <a:gd name="connsiteX20" fmla="*/ 452581 w 763688"/>
                  <a:gd name="connsiteY20" fmla="*/ 523716 h 814750"/>
                  <a:gd name="connsiteX21" fmla="*/ 435481 w 763688"/>
                  <a:gd name="connsiteY21" fmla="*/ 564221 h 814750"/>
                  <a:gd name="connsiteX22" fmla="*/ 455475 w 763688"/>
                  <a:gd name="connsiteY22" fmla="*/ 808481 h 814750"/>
                  <a:gd name="connsiteX23" fmla="*/ 472547 w 763688"/>
                  <a:gd name="connsiteY23" fmla="*/ 812828 h 814750"/>
                  <a:gd name="connsiteX24" fmla="*/ 456102 w 763688"/>
                  <a:gd name="connsiteY24" fmla="*/ 814750 h 8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688" h="814750">
                    <a:moveTo>
                      <a:pt x="50966" y="616590"/>
                    </a:moveTo>
                    <a:lnTo>
                      <a:pt x="61376" y="615374"/>
                    </a:lnTo>
                    <a:lnTo>
                      <a:pt x="44305" y="611027"/>
                    </a:lnTo>
                    <a:cubicBezTo>
                      <a:pt x="-7980" y="583520"/>
                      <a:pt x="-13126" y="484432"/>
                      <a:pt x="24311" y="366767"/>
                    </a:cubicBezTo>
                    <a:lnTo>
                      <a:pt x="41410" y="326262"/>
                    </a:lnTo>
                    <a:lnTo>
                      <a:pt x="69775" y="251660"/>
                    </a:lnTo>
                    <a:cubicBezTo>
                      <a:pt x="103996" y="180409"/>
                      <a:pt x="147121" y="121579"/>
                      <a:pt x="189134" y="84077"/>
                    </a:cubicBezTo>
                    <a:lnTo>
                      <a:pt x="196015" y="78778"/>
                    </a:lnTo>
                    <a:lnTo>
                      <a:pt x="224248" y="52365"/>
                    </a:lnTo>
                    <a:cubicBezTo>
                      <a:pt x="262783" y="20693"/>
                      <a:pt x="300095" y="3241"/>
                      <a:pt x="331048" y="4232"/>
                    </a:cubicBezTo>
                    <a:lnTo>
                      <a:pt x="352517" y="9699"/>
                    </a:lnTo>
                    <a:lnTo>
                      <a:pt x="346162" y="0"/>
                    </a:lnTo>
                    <a:lnTo>
                      <a:pt x="435644" y="41585"/>
                    </a:lnTo>
                    <a:cubicBezTo>
                      <a:pt x="623362" y="129009"/>
                      <a:pt x="749781" y="188366"/>
                      <a:pt x="753297" y="191296"/>
                    </a:cubicBezTo>
                    <a:lnTo>
                      <a:pt x="763688" y="207153"/>
                    </a:lnTo>
                    <a:lnTo>
                      <a:pt x="742218" y="201686"/>
                    </a:lnTo>
                    <a:cubicBezTo>
                      <a:pt x="711265" y="200696"/>
                      <a:pt x="673953" y="218148"/>
                      <a:pt x="635419" y="249819"/>
                    </a:cubicBezTo>
                    <a:lnTo>
                      <a:pt x="607186" y="276232"/>
                    </a:lnTo>
                    <a:lnTo>
                      <a:pt x="600305" y="281532"/>
                    </a:lnTo>
                    <a:cubicBezTo>
                      <a:pt x="558291" y="319033"/>
                      <a:pt x="515166" y="377863"/>
                      <a:pt x="480946" y="449115"/>
                    </a:cubicBezTo>
                    <a:lnTo>
                      <a:pt x="452581" y="523716"/>
                    </a:lnTo>
                    <a:lnTo>
                      <a:pt x="435481" y="564221"/>
                    </a:lnTo>
                    <a:cubicBezTo>
                      <a:pt x="398044" y="681886"/>
                      <a:pt x="403191" y="780975"/>
                      <a:pt x="455475" y="808481"/>
                    </a:cubicBezTo>
                    <a:lnTo>
                      <a:pt x="472547" y="812828"/>
                    </a:lnTo>
                    <a:lnTo>
                      <a:pt x="456102" y="814750"/>
                    </a:lnTo>
                    <a:close/>
                  </a:path>
                </a:pathLst>
              </a:custGeom>
              <a:gradFill>
                <a:gsLst>
                  <a:gs pos="41000">
                    <a:schemeClr val="accent1">
                      <a:lumMod val="60000"/>
                      <a:lumOff val="40000"/>
                    </a:schemeClr>
                  </a:gs>
                  <a:gs pos="0">
                    <a:schemeClr val="accent1">
                      <a:lumMod val="50000"/>
                    </a:schemeClr>
                  </a:gs>
                  <a:gs pos="11000">
                    <a:schemeClr val="accent1">
                      <a:lumMod val="75000"/>
                    </a:schemeClr>
                  </a:gs>
                  <a:gs pos="23000">
                    <a:schemeClr val="accent1"/>
                  </a:gs>
                  <a:gs pos="62000">
                    <a:schemeClr val="accent1"/>
                  </a:gs>
                  <a:gs pos="84000">
                    <a:schemeClr val="accent1">
                      <a:lumMod val="75000"/>
                    </a:schemeClr>
                  </a:gs>
                  <a:gs pos="100000">
                    <a:schemeClr val="accent1">
                      <a:lumMod val="50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Freeform: Shape 85">
                <a:extLst>
                  <a:ext uri="{FF2B5EF4-FFF2-40B4-BE49-F238E27FC236}">
                    <a16:creationId xmlns:a16="http://schemas.microsoft.com/office/drawing/2014/main" id="{0E99B020-8C25-4728-ADCC-EFA4129C1B94}"/>
                  </a:ext>
                </a:extLst>
              </p:cNvPr>
              <p:cNvSpPr/>
              <p:nvPr/>
            </p:nvSpPr>
            <p:spPr>
              <a:xfrm rot="19935122" flipH="1" flipV="1">
                <a:off x="9409209" y="4176465"/>
                <a:ext cx="763688" cy="814750"/>
              </a:xfrm>
              <a:custGeom>
                <a:avLst/>
                <a:gdLst>
                  <a:gd name="connsiteX0" fmla="*/ 50966 w 763688"/>
                  <a:gd name="connsiteY0" fmla="*/ 616590 h 814750"/>
                  <a:gd name="connsiteX1" fmla="*/ 61376 w 763688"/>
                  <a:gd name="connsiteY1" fmla="*/ 615374 h 814750"/>
                  <a:gd name="connsiteX2" fmla="*/ 44305 w 763688"/>
                  <a:gd name="connsiteY2" fmla="*/ 611027 h 814750"/>
                  <a:gd name="connsiteX3" fmla="*/ 24311 w 763688"/>
                  <a:gd name="connsiteY3" fmla="*/ 366767 h 814750"/>
                  <a:gd name="connsiteX4" fmla="*/ 41410 w 763688"/>
                  <a:gd name="connsiteY4" fmla="*/ 326262 h 814750"/>
                  <a:gd name="connsiteX5" fmla="*/ 69775 w 763688"/>
                  <a:gd name="connsiteY5" fmla="*/ 251660 h 814750"/>
                  <a:gd name="connsiteX6" fmla="*/ 189134 w 763688"/>
                  <a:gd name="connsiteY6" fmla="*/ 84077 h 814750"/>
                  <a:gd name="connsiteX7" fmla="*/ 196015 w 763688"/>
                  <a:gd name="connsiteY7" fmla="*/ 78778 h 814750"/>
                  <a:gd name="connsiteX8" fmla="*/ 224248 w 763688"/>
                  <a:gd name="connsiteY8" fmla="*/ 52365 h 814750"/>
                  <a:gd name="connsiteX9" fmla="*/ 331048 w 763688"/>
                  <a:gd name="connsiteY9" fmla="*/ 4232 h 814750"/>
                  <a:gd name="connsiteX10" fmla="*/ 352517 w 763688"/>
                  <a:gd name="connsiteY10" fmla="*/ 9699 h 814750"/>
                  <a:gd name="connsiteX11" fmla="*/ 346162 w 763688"/>
                  <a:gd name="connsiteY11" fmla="*/ 0 h 814750"/>
                  <a:gd name="connsiteX12" fmla="*/ 435644 w 763688"/>
                  <a:gd name="connsiteY12" fmla="*/ 41585 h 814750"/>
                  <a:gd name="connsiteX13" fmla="*/ 753297 w 763688"/>
                  <a:gd name="connsiteY13" fmla="*/ 191296 h 814750"/>
                  <a:gd name="connsiteX14" fmla="*/ 763688 w 763688"/>
                  <a:gd name="connsiteY14" fmla="*/ 207153 h 814750"/>
                  <a:gd name="connsiteX15" fmla="*/ 742218 w 763688"/>
                  <a:gd name="connsiteY15" fmla="*/ 201686 h 814750"/>
                  <a:gd name="connsiteX16" fmla="*/ 635419 w 763688"/>
                  <a:gd name="connsiteY16" fmla="*/ 249819 h 814750"/>
                  <a:gd name="connsiteX17" fmla="*/ 607186 w 763688"/>
                  <a:gd name="connsiteY17" fmla="*/ 276232 h 814750"/>
                  <a:gd name="connsiteX18" fmla="*/ 600305 w 763688"/>
                  <a:gd name="connsiteY18" fmla="*/ 281532 h 814750"/>
                  <a:gd name="connsiteX19" fmla="*/ 480946 w 763688"/>
                  <a:gd name="connsiteY19" fmla="*/ 449115 h 814750"/>
                  <a:gd name="connsiteX20" fmla="*/ 452581 w 763688"/>
                  <a:gd name="connsiteY20" fmla="*/ 523716 h 814750"/>
                  <a:gd name="connsiteX21" fmla="*/ 435481 w 763688"/>
                  <a:gd name="connsiteY21" fmla="*/ 564221 h 814750"/>
                  <a:gd name="connsiteX22" fmla="*/ 455475 w 763688"/>
                  <a:gd name="connsiteY22" fmla="*/ 808481 h 814750"/>
                  <a:gd name="connsiteX23" fmla="*/ 472547 w 763688"/>
                  <a:gd name="connsiteY23" fmla="*/ 812828 h 814750"/>
                  <a:gd name="connsiteX24" fmla="*/ 456102 w 763688"/>
                  <a:gd name="connsiteY24" fmla="*/ 814750 h 8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688" h="814750">
                    <a:moveTo>
                      <a:pt x="50966" y="616590"/>
                    </a:moveTo>
                    <a:lnTo>
                      <a:pt x="61376" y="615374"/>
                    </a:lnTo>
                    <a:lnTo>
                      <a:pt x="44305" y="611027"/>
                    </a:lnTo>
                    <a:cubicBezTo>
                      <a:pt x="-7980" y="583520"/>
                      <a:pt x="-13126" y="484432"/>
                      <a:pt x="24311" y="366767"/>
                    </a:cubicBezTo>
                    <a:lnTo>
                      <a:pt x="41410" y="326262"/>
                    </a:lnTo>
                    <a:lnTo>
                      <a:pt x="69775" y="251660"/>
                    </a:lnTo>
                    <a:cubicBezTo>
                      <a:pt x="103996" y="180409"/>
                      <a:pt x="147121" y="121579"/>
                      <a:pt x="189134" y="84077"/>
                    </a:cubicBezTo>
                    <a:lnTo>
                      <a:pt x="196015" y="78778"/>
                    </a:lnTo>
                    <a:lnTo>
                      <a:pt x="224248" y="52365"/>
                    </a:lnTo>
                    <a:cubicBezTo>
                      <a:pt x="262783" y="20693"/>
                      <a:pt x="300095" y="3241"/>
                      <a:pt x="331048" y="4232"/>
                    </a:cubicBezTo>
                    <a:lnTo>
                      <a:pt x="352517" y="9699"/>
                    </a:lnTo>
                    <a:lnTo>
                      <a:pt x="346162" y="0"/>
                    </a:lnTo>
                    <a:lnTo>
                      <a:pt x="435644" y="41585"/>
                    </a:lnTo>
                    <a:cubicBezTo>
                      <a:pt x="623362" y="129009"/>
                      <a:pt x="749781" y="188366"/>
                      <a:pt x="753297" y="191296"/>
                    </a:cubicBezTo>
                    <a:lnTo>
                      <a:pt x="763688" y="207153"/>
                    </a:lnTo>
                    <a:lnTo>
                      <a:pt x="742218" y="201686"/>
                    </a:lnTo>
                    <a:cubicBezTo>
                      <a:pt x="711265" y="200696"/>
                      <a:pt x="673953" y="218148"/>
                      <a:pt x="635419" y="249819"/>
                    </a:cubicBezTo>
                    <a:lnTo>
                      <a:pt x="607186" y="276232"/>
                    </a:lnTo>
                    <a:lnTo>
                      <a:pt x="600305" y="281532"/>
                    </a:lnTo>
                    <a:cubicBezTo>
                      <a:pt x="558291" y="319033"/>
                      <a:pt x="515166" y="377863"/>
                      <a:pt x="480946" y="449115"/>
                    </a:cubicBezTo>
                    <a:lnTo>
                      <a:pt x="452581" y="523716"/>
                    </a:lnTo>
                    <a:lnTo>
                      <a:pt x="435481" y="564221"/>
                    </a:lnTo>
                    <a:cubicBezTo>
                      <a:pt x="398044" y="681886"/>
                      <a:pt x="403191" y="780975"/>
                      <a:pt x="455475" y="808481"/>
                    </a:cubicBezTo>
                    <a:lnTo>
                      <a:pt x="472547" y="812828"/>
                    </a:lnTo>
                    <a:lnTo>
                      <a:pt x="456102" y="814750"/>
                    </a:lnTo>
                    <a:close/>
                  </a:path>
                </a:pathLst>
              </a:custGeom>
              <a:gradFill>
                <a:gsLst>
                  <a:gs pos="0">
                    <a:schemeClr val="accent6">
                      <a:lumMod val="40000"/>
                    </a:schemeClr>
                  </a:gs>
                  <a:gs pos="44000">
                    <a:schemeClr val="accent6">
                      <a:lumMod val="60000"/>
                      <a:lumOff val="40000"/>
                    </a:schemeClr>
                  </a:gs>
                  <a:gs pos="22000">
                    <a:schemeClr val="accent6">
                      <a:lumMod val="60000"/>
                    </a:schemeClr>
                  </a:gs>
                  <a:gs pos="73000">
                    <a:schemeClr val="accent6">
                      <a:lumMod val="75000"/>
                    </a:schemeClr>
                  </a:gs>
                  <a:gs pos="100000">
                    <a:schemeClr val="accent6">
                      <a:lumMod val="50000"/>
                    </a:schemeClr>
                  </a:gs>
                </a:gsLst>
                <a:lin ang="17700000" scaled="0"/>
              </a:gradFill>
              <a:ln w="8117" cap="flat">
                <a:noFill/>
                <a:prstDash val="solid"/>
                <a:miter/>
              </a:ln>
            </p:spPr>
            <p:txBody>
              <a:bodyPr wrap="square" rtlCol="0" anchor="ctr">
                <a:noAutofit/>
              </a:bodyPr>
              <a:lstStyle/>
              <a:p>
                <a:endParaRPr lang="en-US"/>
              </a:p>
            </p:txBody>
          </p:sp>
          <p:sp>
            <p:nvSpPr>
              <p:cNvPr id="36" name="Freeform: Shape 86">
                <a:extLst>
                  <a:ext uri="{FF2B5EF4-FFF2-40B4-BE49-F238E27FC236}">
                    <a16:creationId xmlns:a16="http://schemas.microsoft.com/office/drawing/2014/main" id="{5EDBCC1B-69D2-4192-A295-F368F255ED78}"/>
                  </a:ext>
                </a:extLst>
              </p:cNvPr>
              <p:cNvSpPr/>
              <p:nvPr/>
            </p:nvSpPr>
            <p:spPr>
              <a:xfrm rot="19935122" flipH="1" flipV="1">
                <a:off x="9860338" y="4159960"/>
                <a:ext cx="763688" cy="814750"/>
              </a:xfrm>
              <a:custGeom>
                <a:avLst/>
                <a:gdLst>
                  <a:gd name="connsiteX0" fmla="*/ 50966 w 763688"/>
                  <a:gd name="connsiteY0" fmla="*/ 616590 h 814750"/>
                  <a:gd name="connsiteX1" fmla="*/ 61376 w 763688"/>
                  <a:gd name="connsiteY1" fmla="*/ 615374 h 814750"/>
                  <a:gd name="connsiteX2" fmla="*/ 44305 w 763688"/>
                  <a:gd name="connsiteY2" fmla="*/ 611027 h 814750"/>
                  <a:gd name="connsiteX3" fmla="*/ 24311 w 763688"/>
                  <a:gd name="connsiteY3" fmla="*/ 366767 h 814750"/>
                  <a:gd name="connsiteX4" fmla="*/ 41410 w 763688"/>
                  <a:gd name="connsiteY4" fmla="*/ 326262 h 814750"/>
                  <a:gd name="connsiteX5" fmla="*/ 69775 w 763688"/>
                  <a:gd name="connsiteY5" fmla="*/ 251660 h 814750"/>
                  <a:gd name="connsiteX6" fmla="*/ 189134 w 763688"/>
                  <a:gd name="connsiteY6" fmla="*/ 84077 h 814750"/>
                  <a:gd name="connsiteX7" fmla="*/ 196015 w 763688"/>
                  <a:gd name="connsiteY7" fmla="*/ 78778 h 814750"/>
                  <a:gd name="connsiteX8" fmla="*/ 224248 w 763688"/>
                  <a:gd name="connsiteY8" fmla="*/ 52365 h 814750"/>
                  <a:gd name="connsiteX9" fmla="*/ 331048 w 763688"/>
                  <a:gd name="connsiteY9" fmla="*/ 4232 h 814750"/>
                  <a:gd name="connsiteX10" fmla="*/ 352517 w 763688"/>
                  <a:gd name="connsiteY10" fmla="*/ 9699 h 814750"/>
                  <a:gd name="connsiteX11" fmla="*/ 346162 w 763688"/>
                  <a:gd name="connsiteY11" fmla="*/ 0 h 814750"/>
                  <a:gd name="connsiteX12" fmla="*/ 435644 w 763688"/>
                  <a:gd name="connsiteY12" fmla="*/ 41585 h 814750"/>
                  <a:gd name="connsiteX13" fmla="*/ 753297 w 763688"/>
                  <a:gd name="connsiteY13" fmla="*/ 191296 h 814750"/>
                  <a:gd name="connsiteX14" fmla="*/ 763688 w 763688"/>
                  <a:gd name="connsiteY14" fmla="*/ 207153 h 814750"/>
                  <a:gd name="connsiteX15" fmla="*/ 742218 w 763688"/>
                  <a:gd name="connsiteY15" fmla="*/ 201686 h 814750"/>
                  <a:gd name="connsiteX16" fmla="*/ 635419 w 763688"/>
                  <a:gd name="connsiteY16" fmla="*/ 249819 h 814750"/>
                  <a:gd name="connsiteX17" fmla="*/ 607186 w 763688"/>
                  <a:gd name="connsiteY17" fmla="*/ 276232 h 814750"/>
                  <a:gd name="connsiteX18" fmla="*/ 600305 w 763688"/>
                  <a:gd name="connsiteY18" fmla="*/ 281532 h 814750"/>
                  <a:gd name="connsiteX19" fmla="*/ 480946 w 763688"/>
                  <a:gd name="connsiteY19" fmla="*/ 449115 h 814750"/>
                  <a:gd name="connsiteX20" fmla="*/ 452581 w 763688"/>
                  <a:gd name="connsiteY20" fmla="*/ 523716 h 814750"/>
                  <a:gd name="connsiteX21" fmla="*/ 435481 w 763688"/>
                  <a:gd name="connsiteY21" fmla="*/ 564221 h 814750"/>
                  <a:gd name="connsiteX22" fmla="*/ 455475 w 763688"/>
                  <a:gd name="connsiteY22" fmla="*/ 808481 h 814750"/>
                  <a:gd name="connsiteX23" fmla="*/ 472547 w 763688"/>
                  <a:gd name="connsiteY23" fmla="*/ 812828 h 814750"/>
                  <a:gd name="connsiteX24" fmla="*/ 456102 w 763688"/>
                  <a:gd name="connsiteY24" fmla="*/ 814750 h 8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688" h="814750">
                    <a:moveTo>
                      <a:pt x="50966" y="616590"/>
                    </a:moveTo>
                    <a:lnTo>
                      <a:pt x="61376" y="615374"/>
                    </a:lnTo>
                    <a:lnTo>
                      <a:pt x="44305" y="611027"/>
                    </a:lnTo>
                    <a:cubicBezTo>
                      <a:pt x="-7980" y="583520"/>
                      <a:pt x="-13126" y="484432"/>
                      <a:pt x="24311" y="366767"/>
                    </a:cubicBezTo>
                    <a:lnTo>
                      <a:pt x="41410" y="326262"/>
                    </a:lnTo>
                    <a:lnTo>
                      <a:pt x="69775" y="251660"/>
                    </a:lnTo>
                    <a:cubicBezTo>
                      <a:pt x="103996" y="180409"/>
                      <a:pt x="147121" y="121579"/>
                      <a:pt x="189134" y="84077"/>
                    </a:cubicBezTo>
                    <a:lnTo>
                      <a:pt x="196015" y="78778"/>
                    </a:lnTo>
                    <a:lnTo>
                      <a:pt x="224248" y="52365"/>
                    </a:lnTo>
                    <a:cubicBezTo>
                      <a:pt x="262783" y="20693"/>
                      <a:pt x="300095" y="3241"/>
                      <a:pt x="331048" y="4232"/>
                    </a:cubicBezTo>
                    <a:lnTo>
                      <a:pt x="352517" y="9699"/>
                    </a:lnTo>
                    <a:lnTo>
                      <a:pt x="346162" y="0"/>
                    </a:lnTo>
                    <a:lnTo>
                      <a:pt x="435644" y="41585"/>
                    </a:lnTo>
                    <a:cubicBezTo>
                      <a:pt x="623362" y="129009"/>
                      <a:pt x="749781" y="188366"/>
                      <a:pt x="753297" y="191296"/>
                    </a:cubicBezTo>
                    <a:lnTo>
                      <a:pt x="763688" y="207153"/>
                    </a:lnTo>
                    <a:lnTo>
                      <a:pt x="742218" y="201686"/>
                    </a:lnTo>
                    <a:cubicBezTo>
                      <a:pt x="711265" y="200696"/>
                      <a:pt x="673953" y="218148"/>
                      <a:pt x="635419" y="249819"/>
                    </a:cubicBezTo>
                    <a:lnTo>
                      <a:pt x="607186" y="276232"/>
                    </a:lnTo>
                    <a:lnTo>
                      <a:pt x="600305" y="281532"/>
                    </a:lnTo>
                    <a:cubicBezTo>
                      <a:pt x="558291" y="319033"/>
                      <a:pt x="515166" y="377863"/>
                      <a:pt x="480946" y="449115"/>
                    </a:cubicBezTo>
                    <a:lnTo>
                      <a:pt x="452581" y="523716"/>
                    </a:lnTo>
                    <a:lnTo>
                      <a:pt x="435481" y="564221"/>
                    </a:lnTo>
                    <a:cubicBezTo>
                      <a:pt x="398044" y="681886"/>
                      <a:pt x="403191" y="780975"/>
                      <a:pt x="455475" y="808481"/>
                    </a:cubicBezTo>
                    <a:lnTo>
                      <a:pt x="472547" y="812828"/>
                    </a:lnTo>
                    <a:lnTo>
                      <a:pt x="456102" y="814750"/>
                    </a:lnTo>
                    <a:close/>
                  </a:path>
                </a:pathLst>
              </a:custGeom>
              <a:gradFill>
                <a:gsLst>
                  <a:gs pos="0">
                    <a:schemeClr val="accent3">
                      <a:lumMod val="50000"/>
                    </a:schemeClr>
                  </a:gs>
                  <a:gs pos="44000">
                    <a:schemeClr val="accent3">
                      <a:lumMod val="60000"/>
                      <a:lumOff val="40000"/>
                    </a:schemeClr>
                  </a:gs>
                  <a:gs pos="22000">
                    <a:schemeClr val="accent3">
                      <a:lumMod val="60000"/>
                    </a:schemeClr>
                  </a:gs>
                  <a:gs pos="73000">
                    <a:schemeClr val="accent3">
                      <a:lumMod val="75000"/>
                    </a:schemeClr>
                  </a:gs>
                  <a:gs pos="100000">
                    <a:schemeClr val="accent3">
                      <a:lumMod val="50000"/>
                    </a:schemeClr>
                  </a:gs>
                </a:gsLst>
                <a:lin ang="17700000" scaled="0"/>
              </a:gradFill>
              <a:ln w="8117" cap="flat">
                <a:noFill/>
                <a:prstDash val="solid"/>
                <a:miter/>
              </a:ln>
            </p:spPr>
            <p:txBody>
              <a:bodyPr wrap="square" rtlCol="0" anchor="ctr">
                <a:noAutofit/>
              </a:bodyPr>
              <a:lstStyle/>
              <a:p>
                <a:endParaRPr lang="en-US"/>
              </a:p>
            </p:txBody>
          </p:sp>
          <p:sp>
            <p:nvSpPr>
              <p:cNvPr id="37" name="Freeform: Shape 87">
                <a:extLst>
                  <a:ext uri="{FF2B5EF4-FFF2-40B4-BE49-F238E27FC236}">
                    <a16:creationId xmlns:a16="http://schemas.microsoft.com/office/drawing/2014/main" id="{0802594D-174D-45D6-8804-8DC75D4BF447}"/>
                  </a:ext>
                </a:extLst>
              </p:cNvPr>
              <p:cNvSpPr/>
              <p:nvPr/>
            </p:nvSpPr>
            <p:spPr>
              <a:xfrm rot="19935122" flipH="1" flipV="1">
                <a:off x="10311467" y="4143455"/>
                <a:ext cx="763688" cy="814750"/>
              </a:xfrm>
              <a:custGeom>
                <a:avLst/>
                <a:gdLst>
                  <a:gd name="connsiteX0" fmla="*/ 50966 w 763688"/>
                  <a:gd name="connsiteY0" fmla="*/ 616590 h 814750"/>
                  <a:gd name="connsiteX1" fmla="*/ 61376 w 763688"/>
                  <a:gd name="connsiteY1" fmla="*/ 615374 h 814750"/>
                  <a:gd name="connsiteX2" fmla="*/ 44305 w 763688"/>
                  <a:gd name="connsiteY2" fmla="*/ 611027 h 814750"/>
                  <a:gd name="connsiteX3" fmla="*/ 24311 w 763688"/>
                  <a:gd name="connsiteY3" fmla="*/ 366767 h 814750"/>
                  <a:gd name="connsiteX4" fmla="*/ 41410 w 763688"/>
                  <a:gd name="connsiteY4" fmla="*/ 326262 h 814750"/>
                  <a:gd name="connsiteX5" fmla="*/ 69775 w 763688"/>
                  <a:gd name="connsiteY5" fmla="*/ 251660 h 814750"/>
                  <a:gd name="connsiteX6" fmla="*/ 189134 w 763688"/>
                  <a:gd name="connsiteY6" fmla="*/ 84077 h 814750"/>
                  <a:gd name="connsiteX7" fmla="*/ 196015 w 763688"/>
                  <a:gd name="connsiteY7" fmla="*/ 78778 h 814750"/>
                  <a:gd name="connsiteX8" fmla="*/ 224248 w 763688"/>
                  <a:gd name="connsiteY8" fmla="*/ 52365 h 814750"/>
                  <a:gd name="connsiteX9" fmla="*/ 331048 w 763688"/>
                  <a:gd name="connsiteY9" fmla="*/ 4232 h 814750"/>
                  <a:gd name="connsiteX10" fmla="*/ 352517 w 763688"/>
                  <a:gd name="connsiteY10" fmla="*/ 9699 h 814750"/>
                  <a:gd name="connsiteX11" fmla="*/ 346162 w 763688"/>
                  <a:gd name="connsiteY11" fmla="*/ 0 h 814750"/>
                  <a:gd name="connsiteX12" fmla="*/ 435644 w 763688"/>
                  <a:gd name="connsiteY12" fmla="*/ 41585 h 814750"/>
                  <a:gd name="connsiteX13" fmla="*/ 753297 w 763688"/>
                  <a:gd name="connsiteY13" fmla="*/ 191296 h 814750"/>
                  <a:gd name="connsiteX14" fmla="*/ 763688 w 763688"/>
                  <a:gd name="connsiteY14" fmla="*/ 207153 h 814750"/>
                  <a:gd name="connsiteX15" fmla="*/ 742218 w 763688"/>
                  <a:gd name="connsiteY15" fmla="*/ 201686 h 814750"/>
                  <a:gd name="connsiteX16" fmla="*/ 635419 w 763688"/>
                  <a:gd name="connsiteY16" fmla="*/ 249819 h 814750"/>
                  <a:gd name="connsiteX17" fmla="*/ 607186 w 763688"/>
                  <a:gd name="connsiteY17" fmla="*/ 276232 h 814750"/>
                  <a:gd name="connsiteX18" fmla="*/ 600305 w 763688"/>
                  <a:gd name="connsiteY18" fmla="*/ 281532 h 814750"/>
                  <a:gd name="connsiteX19" fmla="*/ 480946 w 763688"/>
                  <a:gd name="connsiteY19" fmla="*/ 449115 h 814750"/>
                  <a:gd name="connsiteX20" fmla="*/ 452581 w 763688"/>
                  <a:gd name="connsiteY20" fmla="*/ 523716 h 814750"/>
                  <a:gd name="connsiteX21" fmla="*/ 435481 w 763688"/>
                  <a:gd name="connsiteY21" fmla="*/ 564221 h 814750"/>
                  <a:gd name="connsiteX22" fmla="*/ 455475 w 763688"/>
                  <a:gd name="connsiteY22" fmla="*/ 808481 h 814750"/>
                  <a:gd name="connsiteX23" fmla="*/ 472547 w 763688"/>
                  <a:gd name="connsiteY23" fmla="*/ 812828 h 814750"/>
                  <a:gd name="connsiteX24" fmla="*/ 456102 w 763688"/>
                  <a:gd name="connsiteY24" fmla="*/ 814750 h 8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688" h="814750">
                    <a:moveTo>
                      <a:pt x="50966" y="616590"/>
                    </a:moveTo>
                    <a:lnTo>
                      <a:pt x="61376" y="615374"/>
                    </a:lnTo>
                    <a:lnTo>
                      <a:pt x="44305" y="611027"/>
                    </a:lnTo>
                    <a:cubicBezTo>
                      <a:pt x="-7980" y="583520"/>
                      <a:pt x="-13126" y="484432"/>
                      <a:pt x="24311" y="366767"/>
                    </a:cubicBezTo>
                    <a:lnTo>
                      <a:pt x="41410" y="326262"/>
                    </a:lnTo>
                    <a:lnTo>
                      <a:pt x="69775" y="251660"/>
                    </a:lnTo>
                    <a:cubicBezTo>
                      <a:pt x="103996" y="180409"/>
                      <a:pt x="147121" y="121579"/>
                      <a:pt x="189134" y="84077"/>
                    </a:cubicBezTo>
                    <a:lnTo>
                      <a:pt x="196015" y="78778"/>
                    </a:lnTo>
                    <a:lnTo>
                      <a:pt x="224248" y="52365"/>
                    </a:lnTo>
                    <a:cubicBezTo>
                      <a:pt x="262783" y="20693"/>
                      <a:pt x="300095" y="3241"/>
                      <a:pt x="331048" y="4232"/>
                    </a:cubicBezTo>
                    <a:lnTo>
                      <a:pt x="352517" y="9699"/>
                    </a:lnTo>
                    <a:lnTo>
                      <a:pt x="346162" y="0"/>
                    </a:lnTo>
                    <a:lnTo>
                      <a:pt x="435644" y="41585"/>
                    </a:lnTo>
                    <a:cubicBezTo>
                      <a:pt x="623362" y="129009"/>
                      <a:pt x="749781" y="188366"/>
                      <a:pt x="753297" y="191296"/>
                    </a:cubicBezTo>
                    <a:lnTo>
                      <a:pt x="763688" y="207153"/>
                    </a:lnTo>
                    <a:lnTo>
                      <a:pt x="742218" y="201686"/>
                    </a:lnTo>
                    <a:cubicBezTo>
                      <a:pt x="711265" y="200696"/>
                      <a:pt x="673953" y="218148"/>
                      <a:pt x="635419" y="249819"/>
                    </a:cubicBezTo>
                    <a:lnTo>
                      <a:pt x="607186" y="276232"/>
                    </a:lnTo>
                    <a:lnTo>
                      <a:pt x="600305" y="281532"/>
                    </a:lnTo>
                    <a:cubicBezTo>
                      <a:pt x="558291" y="319033"/>
                      <a:pt x="515166" y="377863"/>
                      <a:pt x="480946" y="449115"/>
                    </a:cubicBezTo>
                    <a:lnTo>
                      <a:pt x="452581" y="523716"/>
                    </a:lnTo>
                    <a:lnTo>
                      <a:pt x="435481" y="564221"/>
                    </a:lnTo>
                    <a:cubicBezTo>
                      <a:pt x="398044" y="681886"/>
                      <a:pt x="403191" y="780975"/>
                      <a:pt x="455475" y="808481"/>
                    </a:cubicBezTo>
                    <a:lnTo>
                      <a:pt x="472547" y="812828"/>
                    </a:lnTo>
                    <a:lnTo>
                      <a:pt x="456102" y="814750"/>
                    </a:lnTo>
                    <a:close/>
                  </a:path>
                </a:pathLst>
              </a:custGeom>
              <a:gradFill>
                <a:gsLst>
                  <a:gs pos="0">
                    <a:schemeClr val="accent4">
                      <a:lumMod val="50000"/>
                    </a:schemeClr>
                  </a:gs>
                  <a:gs pos="44000">
                    <a:schemeClr val="accent4">
                      <a:lumMod val="60000"/>
                      <a:lumOff val="40000"/>
                    </a:schemeClr>
                  </a:gs>
                  <a:gs pos="22000">
                    <a:schemeClr val="accent4">
                      <a:lumMod val="75000"/>
                    </a:schemeClr>
                  </a:gs>
                  <a:gs pos="73000">
                    <a:schemeClr val="accent4">
                      <a:lumMod val="75000"/>
                    </a:schemeClr>
                  </a:gs>
                  <a:gs pos="100000">
                    <a:schemeClr val="accent4">
                      <a:lumMod val="50000"/>
                    </a:schemeClr>
                  </a:gs>
                </a:gsLst>
                <a:lin ang="17700000" scaled="0"/>
              </a:gradFill>
              <a:ln w="8117" cap="flat">
                <a:noFill/>
                <a:prstDash val="solid"/>
                <a:miter/>
              </a:ln>
            </p:spPr>
            <p:txBody>
              <a:bodyPr wrap="square" rtlCol="0" anchor="ctr">
                <a:noAutofit/>
              </a:bodyPr>
              <a:lstStyle/>
              <a:p>
                <a:endParaRPr lang="en-US"/>
              </a:p>
            </p:txBody>
          </p:sp>
        </p:grpSp>
      </p:grpSp>
      <p:sp>
        <p:nvSpPr>
          <p:cNvPr id="57" name="מלבן 56">
            <a:extLst>
              <a:ext uri="{FF2B5EF4-FFF2-40B4-BE49-F238E27FC236}">
                <a16:creationId xmlns:a16="http://schemas.microsoft.com/office/drawing/2014/main" id="{3B128757-46AA-4A46-BFBA-1F37C364DAAA}"/>
              </a:ext>
            </a:extLst>
          </p:cNvPr>
          <p:cNvSpPr/>
          <p:nvPr/>
        </p:nvSpPr>
        <p:spPr>
          <a:xfrm>
            <a:off x="1302130" y="117693"/>
            <a:ext cx="8587615" cy="6555641"/>
          </a:xfrm>
          <a:prstGeom prst="rect">
            <a:avLst/>
          </a:prstGeom>
        </p:spPr>
        <p:txBody>
          <a:bodyPr wrap="square">
            <a:spAutoFit/>
          </a:bodyPr>
          <a:lstStyle/>
          <a:p>
            <a:pPr lvl="0" algn="r" rtl="1" eaLnBrk="0" fontAlgn="base" hangingPunct="0">
              <a:spcBef>
                <a:spcPct val="0"/>
              </a:spcBef>
              <a:spcAft>
                <a:spcPct val="0"/>
              </a:spcAft>
            </a:pPr>
            <a:r>
              <a:rPr lang="he-IL" altLang="he-IL" sz="2400" b="1" dirty="0">
                <a:latin typeface="Calibri" panose="020F0502020204030204" pitchFamily="34" charset="0"/>
                <a:cs typeface="Calibri" panose="020F0502020204030204" pitchFamily="34" charset="0"/>
              </a:rPr>
              <a:t>קצת היסטוריה</a:t>
            </a:r>
            <a:r>
              <a:rPr lang="en-US" altLang="he-IL" sz="2400" b="1" baseline="30000" dirty="0">
                <a:latin typeface="Calibri" panose="020F0502020204030204" pitchFamily="34" charset="0"/>
                <a:cs typeface="Calibri" panose="020F0502020204030204" pitchFamily="34" charset="0"/>
                <a:hlinkClick r:id="rId2"/>
              </a:rPr>
              <a:t>[</a:t>
            </a:r>
            <a:r>
              <a:rPr lang="en-US" altLang="he-IL" b="1" baseline="30000" dirty="0">
                <a:latin typeface="Calibri" panose="020F0502020204030204" pitchFamily="34" charset="0"/>
                <a:cs typeface="Calibri" panose="020F0502020204030204" pitchFamily="34" charset="0"/>
                <a:hlinkClick r:id="rId2"/>
              </a:rPr>
              <a:t>1]</a:t>
            </a:r>
            <a:endParaRPr lang="he-IL" altLang="he-IL" dirty="0">
              <a:latin typeface="Calibri" panose="020F0502020204030204" pitchFamily="34" charset="0"/>
              <a:cs typeface="Calibri" panose="020F0502020204030204" pitchFamily="34" charset="0"/>
            </a:endParaRPr>
          </a:p>
          <a:p>
            <a:pPr lvl="0" algn="r" rtl="1" eaLnBrk="0" fontAlgn="base" hangingPunct="0">
              <a:spcBef>
                <a:spcPct val="0"/>
              </a:spcBef>
              <a:spcAft>
                <a:spcPct val="0"/>
              </a:spcAft>
            </a:pPr>
            <a:r>
              <a:rPr lang="he-IL" altLang="he-IL" b="1" dirty="0">
                <a:solidFill>
                  <a:srgbClr val="000000"/>
                </a:solidFill>
                <a:latin typeface="Calibri" panose="020F0502020204030204" pitchFamily="34" charset="0"/>
                <a:cs typeface="Calibri" panose="020F0502020204030204" pitchFamily="34" charset="0"/>
              </a:rPr>
              <a:t>בשלהי </a:t>
            </a:r>
            <a:r>
              <a:rPr lang="he-IL" altLang="he-IL" dirty="0">
                <a:solidFill>
                  <a:srgbClr val="000000"/>
                </a:solidFill>
                <a:latin typeface="Calibri" panose="020F0502020204030204" pitchFamily="34" charset="0"/>
                <a:cs typeface="Calibri" panose="020F0502020204030204" pitchFamily="34" charset="0"/>
              </a:rPr>
              <a:t>שנת תרפ״ח שלח יחיאל </a:t>
            </a:r>
            <a:r>
              <a:rPr lang="he-IL" altLang="he-IL" dirty="0" err="1">
                <a:solidFill>
                  <a:srgbClr val="000000"/>
                </a:solidFill>
                <a:latin typeface="Calibri" panose="020F0502020204030204" pitchFamily="34" charset="0"/>
                <a:cs typeface="Calibri" panose="020F0502020204030204" pitchFamily="34" charset="0"/>
              </a:rPr>
              <a:t>אליאש</a:t>
            </a:r>
            <a:r>
              <a:rPr lang="he-IL" altLang="he-IL" dirty="0">
                <a:solidFill>
                  <a:srgbClr val="000000"/>
                </a:solidFill>
                <a:latin typeface="Calibri" panose="020F0502020204030204" pitchFamily="34" charset="0"/>
                <a:cs typeface="Calibri" panose="020F0502020204030204" pitchFamily="34" charset="0"/>
              </a:rPr>
              <a:t> תזכיר בדבר הצעה לייסוד תנועת נוער ברעיון ‘תורה ועבודה’ למי שהיה בזמנו המזכיר הראשי של ‘הברית העולמית לתנועת תורה ועבודה’, החבר שלמה זלמן שרגאי. שרגאי קיבל את ההצעה ברצון, ובמרחשוון תרפ״ט הוציא חוזר מטעם ‘הברית העולמית של תנועת תורה ועבודה’ בדבר ארגון תנועת נוער. החוזר הזה נתקבל בכל מיני ארצות, ופה ושם התחילו ניצנים של ‘תנועת נוער תורה ועבודה</a:t>
            </a:r>
            <a:r>
              <a:rPr lang="en-US" altLang="he-IL" dirty="0">
                <a:solidFill>
                  <a:srgbClr val="000000"/>
                </a:solidFill>
                <a:latin typeface="Calibri" panose="020F0502020204030204" pitchFamily="34" charset="0"/>
                <a:cs typeface="Calibri" panose="020F0502020204030204" pitchFamily="34" charset="0"/>
              </a:rPr>
              <a:t>’</a:t>
            </a:r>
            <a:endParaRPr lang="he-IL" altLang="he-IL" dirty="0">
              <a:latin typeface="Calibri" panose="020F0502020204030204" pitchFamily="34" charset="0"/>
              <a:cs typeface="Calibri" panose="020F0502020204030204" pitchFamily="34" charset="0"/>
            </a:endParaRPr>
          </a:p>
          <a:p>
            <a:pPr lvl="0" algn="r" rtl="1" eaLnBrk="0" fontAlgn="base" hangingPunct="0">
              <a:spcBef>
                <a:spcPct val="0"/>
              </a:spcBef>
              <a:spcAft>
                <a:spcPct val="0"/>
              </a:spcAft>
            </a:pPr>
            <a:r>
              <a:rPr lang="he-IL" altLang="he-IL" dirty="0">
                <a:latin typeface="Calibri" panose="020F0502020204030204" pitchFamily="34" charset="0"/>
                <a:cs typeface="Calibri" panose="020F0502020204030204" pitchFamily="34" charset="0"/>
              </a:rPr>
              <a:t>בכ”ד באדר א’ תרפ”ט התאספה בסניף ‘הפועל המזרחי’ בירושלים קבוצה של 30 בנים, תלמידי כיתה ח’ מבית הספר ‘תלמוד תורה המזרחי’ וחבריה החליטו לייסד את ארגון ‘</a:t>
            </a:r>
            <a:r>
              <a:rPr lang="he-IL" altLang="he-IL" b="1" dirty="0">
                <a:latin typeface="Calibri" panose="020F0502020204030204" pitchFamily="34" charset="0"/>
                <a:cs typeface="Calibri" panose="020F0502020204030204" pitchFamily="34" charset="0"/>
              </a:rPr>
              <a:t>בני עקיבא’</a:t>
            </a:r>
            <a:r>
              <a:rPr lang="he-IL" altLang="he-IL" dirty="0">
                <a:latin typeface="Calibri" panose="020F0502020204030204" pitchFamily="34" charset="0"/>
                <a:cs typeface="Calibri" panose="020F0502020204030204" pitchFamily="34" charset="0"/>
              </a:rPr>
              <a:t>.</a:t>
            </a:r>
          </a:p>
          <a:p>
            <a:pPr lvl="0" algn="r" rtl="1" eaLnBrk="0" fontAlgn="base" hangingPunct="0">
              <a:spcBef>
                <a:spcPct val="0"/>
              </a:spcBef>
              <a:spcAft>
                <a:spcPct val="0"/>
              </a:spcAft>
            </a:pPr>
            <a:r>
              <a:rPr lang="he-IL" altLang="he-IL" dirty="0">
                <a:latin typeface="Calibri" panose="020F0502020204030204" pitchFamily="34" charset="0"/>
                <a:cs typeface="Calibri" panose="020F0502020204030204" pitchFamily="34" charset="0"/>
              </a:rPr>
              <a:t>כבר בניסן תרפ”ט זכו חברי בני עקיבא לברכתו של הרב אברהם יצחק הכהן קוק זצ”ל. וחודש וחצי אחר כך, בל”ג בעומר תרפ”ט נמנו עם חברי הארגון 80 חברים קבועים, בעלי הכרה ומסורים לבני עקיבא, והוחלט לקבוע את ל״ג בעומר ליום ייסוד בני עקיבא.</a:t>
            </a:r>
          </a:p>
          <a:p>
            <a:pPr lvl="0" algn="r" rtl="1" eaLnBrk="0" fontAlgn="base" hangingPunct="0">
              <a:spcBef>
                <a:spcPct val="0"/>
              </a:spcBef>
              <a:spcAft>
                <a:spcPct val="0"/>
              </a:spcAft>
            </a:pPr>
            <a:r>
              <a:rPr lang="he-IL" altLang="he-IL" dirty="0">
                <a:latin typeface="Calibri" panose="020F0502020204030204" pitchFamily="34" charset="0"/>
                <a:cs typeface="Calibri" panose="020F0502020204030204" pitchFamily="34" charset="0"/>
              </a:rPr>
              <a:t>בשנת תרצ”א הצטרף לתנועה הרב משה צבי נריה זצ”ל והיה מדריך ומרכז בסניף בני עקיבא בירושלים.</a:t>
            </a:r>
          </a:p>
          <a:p>
            <a:pPr lvl="0" algn="r" rtl="1" eaLnBrk="0" fontAlgn="base" hangingPunct="0">
              <a:spcBef>
                <a:spcPct val="0"/>
              </a:spcBef>
              <a:spcAft>
                <a:spcPct val="0"/>
              </a:spcAft>
            </a:pPr>
            <a:r>
              <a:rPr lang="he-IL" altLang="he-IL" dirty="0">
                <a:latin typeface="Calibri" panose="020F0502020204030204" pitchFamily="34" charset="0"/>
                <a:cs typeface="Calibri" panose="020F0502020204030204" pitchFamily="34" charset="0"/>
              </a:rPr>
              <a:t>במשך השנים התפתחה התנועה ונפתחו ענפים רבים של פעילות. במהלך שנת 1995 הוקמה תוכנית השחר. התוכנית הינה קבוצת השתייכות חברתית של בני נוער יוצאי אתיופיה שמטרתה להצמיח מנהיגות ערכית, קהילתית מתוך הקהילה האתיופית.</a:t>
            </a:r>
          </a:p>
          <a:p>
            <a:pPr lvl="0" algn="r" rtl="1" eaLnBrk="0" fontAlgn="base" hangingPunct="0">
              <a:spcBef>
                <a:spcPct val="0"/>
              </a:spcBef>
              <a:spcAft>
                <a:spcPct val="0"/>
              </a:spcAft>
            </a:pPr>
            <a:r>
              <a:rPr lang="he-IL" altLang="he-IL" dirty="0">
                <a:latin typeface="Calibri" panose="020F0502020204030204" pitchFamily="34" charset="0"/>
                <a:cs typeface="Calibri" panose="020F0502020204030204" pitchFamily="34" charset="0"/>
              </a:rPr>
              <a:t>בשנת 1997 הוקם לראשונה שבט יובל. שבטי יובל הם שבטים לילדים בעלי צרכים מיוחדים, הפועלים בתנועה ככל שבט אחר.</a:t>
            </a:r>
          </a:p>
          <a:p>
            <a:pPr lvl="0" algn="r" rtl="1" eaLnBrk="0" fontAlgn="base" hangingPunct="0">
              <a:spcBef>
                <a:spcPct val="0"/>
              </a:spcBef>
              <a:spcAft>
                <a:spcPct val="0"/>
              </a:spcAft>
            </a:pPr>
            <a:r>
              <a:rPr lang="he-IL" altLang="he-IL" dirty="0">
                <a:latin typeface="Calibri" panose="020F0502020204030204" pitchFamily="34" charset="0"/>
                <a:cs typeface="Calibri" panose="020F0502020204030204" pitchFamily="34" charset="0"/>
              </a:rPr>
              <a:t>בשנת 2010 הוקמה תנועת הבוגרים של בני עקיבא על ידי בוגרי התנועה. במהלך שנת 2014- תשע”ד צמחה מהשטח יוזמה של קביעת יום הוקרה לפצועי מערכות ישראל ופעולות האיבה. היוזמה החלה והובלה על ידי מחוז דרום בבני עקיבא ובקיץ 2014 עברה החלטת ממשלה שהפכה אותה ליום ממלכתי רשמי במדינת ישראל. כיום, מדינת ישראל מציינת את יום ההוקרה השנתי לפצועי מערכות ישראל ופעולות האיבה בכל שנה בי”ז בכסלו. </a:t>
            </a:r>
          </a:p>
          <a:p>
            <a:pPr lvl="0" algn="r" rtl="1" eaLnBrk="0" fontAlgn="base" hangingPunct="0">
              <a:spcBef>
                <a:spcPct val="0"/>
              </a:spcBef>
              <a:spcAft>
                <a:spcPct val="0"/>
              </a:spcAft>
            </a:pPr>
            <a:r>
              <a:rPr lang="en-US" altLang="he-IL" baseline="30000" dirty="0">
                <a:latin typeface="Calibri" panose="020F0502020204030204" pitchFamily="34" charset="0"/>
                <a:cs typeface="Calibri" panose="020F0502020204030204" pitchFamily="34" charset="0"/>
                <a:hlinkClick r:id="rId3"/>
              </a:rPr>
              <a:t>[1]</a:t>
            </a:r>
            <a:r>
              <a:rPr lang="he-IL" altLang="he-IL" dirty="0">
                <a:latin typeface="Calibri" panose="020F0502020204030204" pitchFamily="34" charset="0"/>
                <a:cs typeface="Calibri" panose="020F0502020204030204" pitchFamily="34" charset="0"/>
              </a:rPr>
              <a:t> מתוך אתר הבית של בני עקיבא </a:t>
            </a:r>
            <a:r>
              <a:rPr lang="en-US" altLang="he-IL" dirty="0">
                <a:latin typeface="Calibri" panose="020F0502020204030204" pitchFamily="34" charset="0"/>
                <a:cs typeface="Calibri" panose="020F0502020204030204" pitchFamily="34" charset="0"/>
              </a:rPr>
              <a:t>http://bneiakiva.org.il/historya/</a:t>
            </a:r>
            <a:endParaRPr lang="he-IL" altLang="he-IL" dirty="0">
              <a:latin typeface="Calibri" panose="020F0502020204030204" pitchFamily="34" charset="0"/>
              <a:cs typeface="Calibri" panose="020F0502020204030204" pitchFamily="34" charset="0"/>
            </a:endParaRPr>
          </a:p>
        </p:txBody>
      </p:sp>
      <p:pic>
        <p:nvPicPr>
          <p:cNvPr id="58" name="תמונה 57" descr="תמונה שמכילה שולחן, פרח, עוגה, מקושט&#10;&#10;התיאור נוצר באופן אוטומטי">
            <a:hlinkClick r:id="rId4"/>
            <a:extLst>
              <a:ext uri="{FF2B5EF4-FFF2-40B4-BE49-F238E27FC236}">
                <a16:creationId xmlns:a16="http://schemas.microsoft.com/office/drawing/2014/main" id="{EB27CC8F-98CD-490B-97E6-C2BAC515A2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59" name="תיבת טקסט 58">
            <a:extLst>
              <a:ext uri="{FF2B5EF4-FFF2-40B4-BE49-F238E27FC236}">
                <a16:creationId xmlns:a16="http://schemas.microsoft.com/office/drawing/2014/main" id="{88CD12B4-A43D-4D4E-AF4D-562D0F3DFC2B}"/>
              </a:ext>
            </a:extLst>
          </p:cNvPr>
          <p:cNvSpPr txBox="1"/>
          <p:nvPr/>
        </p:nvSpPr>
        <p:spPr>
          <a:xfrm>
            <a:off x="188131" y="5807185"/>
            <a:ext cx="1590675" cy="369332"/>
          </a:xfrm>
          <a:prstGeom prst="rect">
            <a:avLst/>
          </a:prstGeom>
          <a:noFill/>
        </p:spPr>
        <p:txBody>
          <a:bodyPr wrap="square" rtlCol="1">
            <a:spAutoFit/>
          </a:bodyPr>
          <a:lstStyle/>
          <a:p>
            <a:pPr algn="ctr" rtl="1"/>
            <a:r>
              <a:rPr lang="he-IL" b="1" dirty="0"/>
              <a:t>כרונולוגי</a:t>
            </a:r>
          </a:p>
        </p:txBody>
      </p:sp>
      <p:pic>
        <p:nvPicPr>
          <p:cNvPr id="60" name="תמונה 59">
            <a:extLst>
              <a:ext uri="{FF2B5EF4-FFF2-40B4-BE49-F238E27FC236}">
                <a16:creationId xmlns:a16="http://schemas.microsoft.com/office/drawing/2014/main" id="{8C8B1608-A212-45EC-9B59-1562F766E9E3}"/>
              </a:ext>
            </a:extLst>
          </p:cNvPr>
          <p:cNvPicPr>
            <a:picLocks noChangeAspect="1"/>
          </p:cNvPicPr>
          <p:nvPr/>
        </p:nvPicPr>
        <p:blipFill>
          <a:blip r:embed="rId6"/>
          <a:stretch>
            <a:fillRect/>
          </a:stretch>
        </p:blipFill>
        <p:spPr>
          <a:xfrm>
            <a:off x="29330" y="6176517"/>
            <a:ext cx="1908275" cy="547744"/>
          </a:xfrm>
          <a:prstGeom prst="rect">
            <a:avLst/>
          </a:prstGeom>
        </p:spPr>
      </p:pic>
    </p:spTree>
    <p:extLst>
      <p:ext uri="{BB962C8B-B14F-4D97-AF65-F5344CB8AC3E}">
        <p14:creationId xmlns:p14="http://schemas.microsoft.com/office/powerpoint/2010/main" val="2242345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a:extLst>
              <a:ext uri="{FF2B5EF4-FFF2-40B4-BE49-F238E27FC236}">
                <a16:creationId xmlns:a16="http://schemas.microsoft.com/office/drawing/2014/main" id="{3DDF40A9-9D27-4B1D-8F75-5A009DA2199D}"/>
              </a:ext>
            </a:extLst>
          </p:cNvPr>
          <p:cNvGrpSpPr/>
          <p:nvPr/>
        </p:nvGrpSpPr>
        <p:grpSpPr>
          <a:xfrm>
            <a:off x="10103539" y="2034599"/>
            <a:ext cx="2231894" cy="2788802"/>
            <a:chOff x="8442995" y="430322"/>
            <a:chExt cx="2641976" cy="3727096"/>
          </a:xfrm>
        </p:grpSpPr>
        <p:grpSp>
          <p:nvGrpSpPr>
            <p:cNvPr id="3" name="Group 3">
              <a:extLst>
                <a:ext uri="{FF2B5EF4-FFF2-40B4-BE49-F238E27FC236}">
                  <a16:creationId xmlns:a16="http://schemas.microsoft.com/office/drawing/2014/main" id="{EFAA8961-436A-447F-BDEC-A10C132FF490}"/>
                </a:ext>
              </a:extLst>
            </p:cNvPr>
            <p:cNvGrpSpPr/>
            <p:nvPr/>
          </p:nvGrpSpPr>
          <p:grpSpPr>
            <a:xfrm>
              <a:off x="8442995" y="1506027"/>
              <a:ext cx="2641976" cy="2651391"/>
              <a:chOff x="206600" y="3140948"/>
              <a:chExt cx="5269469" cy="3095767"/>
            </a:xfrm>
          </p:grpSpPr>
          <p:grpSp>
            <p:nvGrpSpPr>
              <p:cNvPr id="10" name="Group 14">
                <a:extLst>
                  <a:ext uri="{FF2B5EF4-FFF2-40B4-BE49-F238E27FC236}">
                    <a16:creationId xmlns:a16="http://schemas.microsoft.com/office/drawing/2014/main" id="{FB9BD4E3-7BBD-4CA1-83F7-E8AB07131B99}"/>
                  </a:ext>
                </a:extLst>
              </p:cNvPr>
              <p:cNvGrpSpPr/>
              <p:nvPr/>
            </p:nvGrpSpPr>
            <p:grpSpPr>
              <a:xfrm>
                <a:off x="1117436" y="3140948"/>
                <a:ext cx="3452745" cy="2299246"/>
                <a:chOff x="539552" y="4441690"/>
                <a:chExt cx="3596930" cy="427470"/>
              </a:xfrm>
            </p:grpSpPr>
            <p:sp>
              <p:nvSpPr>
                <p:cNvPr id="25" name="Rectangle 29">
                  <a:extLst>
                    <a:ext uri="{FF2B5EF4-FFF2-40B4-BE49-F238E27FC236}">
                      <a16:creationId xmlns:a16="http://schemas.microsoft.com/office/drawing/2014/main" id="{90C1ED62-215C-4E4A-8C8F-DEDB54533960}"/>
                    </a:ext>
                  </a:extLst>
                </p:cNvPr>
                <p:cNvSpPr/>
                <p:nvPr/>
              </p:nvSpPr>
              <p:spPr>
                <a:xfrm>
                  <a:off x="539552" y="4597952"/>
                  <a:ext cx="720079" cy="271208"/>
                </a:xfrm>
                <a:prstGeom prst="rect">
                  <a:avLst/>
                </a:prstGeom>
                <a:gradFill flip="none" rotWithShape="1">
                  <a:gsLst>
                    <a:gs pos="0">
                      <a:schemeClr val="accent2">
                        <a:lumMod val="100000"/>
                      </a:schemeClr>
                    </a:gs>
                    <a:gs pos="68000">
                      <a:schemeClr val="accent2">
                        <a:lumMod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6" name="Rectangle 30">
                  <a:extLst>
                    <a:ext uri="{FF2B5EF4-FFF2-40B4-BE49-F238E27FC236}">
                      <a16:creationId xmlns:a16="http://schemas.microsoft.com/office/drawing/2014/main" id="{E4D81D7B-6BFE-4496-A41B-D69C1EC2D1C5}"/>
                    </a:ext>
                  </a:extLst>
                </p:cNvPr>
                <p:cNvSpPr/>
                <p:nvPr/>
              </p:nvSpPr>
              <p:spPr>
                <a:xfrm>
                  <a:off x="1258765" y="4475830"/>
                  <a:ext cx="720079" cy="393330"/>
                </a:xfrm>
                <a:prstGeom prst="rect">
                  <a:avLst/>
                </a:prstGeom>
                <a:gradFill>
                  <a:gsLst>
                    <a:gs pos="0">
                      <a:schemeClr val="accent1">
                        <a:lumMod val="80000"/>
                      </a:schemeClr>
                    </a:gs>
                    <a:gs pos="68000">
                      <a:schemeClr val="accent1">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Rectangle 31">
                  <a:extLst>
                    <a:ext uri="{FF2B5EF4-FFF2-40B4-BE49-F238E27FC236}">
                      <a16:creationId xmlns:a16="http://schemas.microsoft.com/office/drawing/2014/main" id="{BA8E27DA-EB2D-458A-B154-DFBA2F5ED12E}"/>
                    </a:ext>
                  </a:extLst>
                </p:cNvPr>
                <p:cNvSpPr/>
                <p:nvPr/>
              </p:nvSpPr>
              <p:spPr>
                <a:xfrm>
                  <a:off x="1977977" y="4655344"/>
                  <a:ext cx="720079" cy="213816"/>
                </a:xfrm>
                <a:prstGeom prst="rect">
                  <a:avLst/>
                </a:prstGeom>
                <a:gradFill>
                  <a:gsLst>
                    <a:gs pos="0">
                      <a:schemeClr val="accent6">
                        <a:lumMod val="70000"/>
                      </a:schemeClr>
                    </a:gs>
                    <a:gs pos="64192">
                      <a:schemeClr val="accent6">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8" name="Rectangle 32">
                  <a:extLst>
                    <a:ext uri="{FF2B5EF4-FFF2-40B4-BE49-F238E27FC236}">
                      <a16:creationId xmlns:a16="http://schemas.microsoft.com/office/drawing/2014/main" id="{7929F1D5-8748-4DAB-AC31-6284FCBC1873}"/>
                    </a:ext>
                  </a:extLst>
                </p:cNvPr>
                <p:cNvSpPr/>
                <p:nvPr/>
              </p:nvSpPr>
              <p:spPr>
                <a:xfrm>
                  <a:off x="2697190" y="4500958"/>
                  <a:ext cx="720079" cy="368201"/>
                </a:xfrm>
                <a:prstGeom prst="rect">
                  <a:avLst/>
                </a:prstGeom>
                <a:gradFill>
                  <a:gsLst>
                    <a:gs pos="0">
                      <a:schemeClr val="accent3">
                        <a:lumMod val="80000"/>
                      </a:schemeClr>
                    </a:gs>
                    <a:gs pos="68000">
                      <a:schemeClr val="accent3">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9" name="Rectangle 33">
                  <a:extLst>
                    <a:ext uri="{FF2B5EF4-FFF2-40B4-BE49-F238E27FC236}">
                      <a16:creationId xmlns:a16="http://schemas.microsoft.com/office/drawing/2014/main" id="{62354385-592F-4C34-BA28-5BB88EF1AD60}"/>
                    </a:ext>
                  </a:extLst>
                </p:cNvPr>
                <p:cNvSpPr/>
                <p:nvPr/>
              </p:nvSpPr>
              <p:spPr>
                <a:xfrm>
                  <a:off x="3416403" y="4441690"/>
                  <a:ext cx="720079" cy="427470"/>
                </a:xfrm>
                <a:prstGeom prst="rect">
                  <a:avLst/>
                </a:prstGeom>
                <a:gradFill flip="none" rotWithShape="1">
                  <a:gsLst>
                    <a:gs pos="0">
                      <a:schemeClr val="accent4">
                        <a:lumMod val="80000"/>
                      </a:schemeClr>
                    </a:gs>
                    <a:gs pos="68000">
                      <a:schemeClr val="accent4">
                        <a:lumMod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11" name="Group 15">
                <a:extLst>
                  <a:ext uri="{FF2B5EF4-FFF2-40B4-BE49-F238E27FC236}">
                    <a16:creationId xmlns:a16="http://schemas.microsoft.com/office/drawing/2014/main" id="{E7603F8C-DFD2-4803-98A4-5CD90C699755}"/>
                  </a:ext>
                </a:extLst>
              </p:cNvPr>
              <p:cNvGrpSpPr/>
              <p:nvPr/>
            </p:nvGrpSpPr>
            <p:grpSpPr>
              <a:xfrm>
                <a:off x="539165" y="5434659"/>
                <a:ext cx="4607578" cy="360394"/>
                <a:chOff x="539165" y="5434659"/>
                <a:chExt cx="4607578" cy="360394"/>
              </a:xfrm>
            </p:grpSpPr>
            <p:sp>
              <p:nvSpPr>
                <p:cNvPr id="20" name="Rectangle 15">
                  <a:extLst>
                    <a:ext uri="{FF2B5EF4-FFF2-40B4-BE49-F238E27FC236}">
                      <a16:creationId xmlns:a16="http://schemas.microsoft.com/office/drawing/2014/main" id="{25581297-6C48-4070-AD71-03C10C8C6378}"/>
                    </a:ext>
                  </a:extLst>
                </p:cNvPr>
                <p:cNvSpPr/>
                <p:nvPr/>
              </p:nvSpPr>
              <p:spPr>
                <a:xfrm>
                  <a:off x="539165" y="5434659"/>
                  <a:ext cx="1279760" cy="360394"/>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89663 w 1287482"/>
                    <a:gd name="connsiteY0" fmla="*/ 9340 h 383657"/>
                    <a:gd name="connsiteX1" fmla="*/ 1287482 w 1287482"/>
                    <a:gd name="connsiteY1" fmla="*/ 0 h 383657"/>
                    <a:gd name="connsiteX2" fmla="*/ 922780 w 1287482"/>
                    <a:gd name="connsiteY2" fmla="*/ 380703 h 383657"/>
                    <a:gd name="connsiteX3" fmla="*/ 0 w 1287482"/>
                    <a:gd name="connsiteY3" fmla="*/ 383657 h 383657"/>
                    <a:gd name="connsiteX4" fmla="*/ 589663 w 1287482"/>
                    <a:gd name="connsiteY4" fmla="*/ 9340 h 383657"/>
                    <a:gd name="connsiteX0" fmla="*/ 589663 w 1287482"/>
                    <a:gd name="connsiteY0" fmla="*/ 9340 h 383657"/>
                    <a:gd name="connsiteX1" fmla="*/ 1287482 w 1287482"/>
                    <a:gd name="connsiteY1" fmla="*/ 0 h 383657"/>
                    <a:gd name="connsiteX2" fmla="*/ 936849 w 1287482"/>
                    <a:gd name="connsiteY2" fmla="*/ 380703 h 383657"/>
                    <a:gd name="connsiteX3" fmla="*/ 0 w 1287482"/>
                    <a:gd name="connsiteY3" fmla="*/ 383657 h 383657"/>
                    <a:gd name="connsiteX4" fmla="*/ 589663 w 1287482"/>
                    <a:gd name="connsiteY4" fmla="*/ 9340 h 383657"/>
                    <a:gd name="connsiteX0" fmla="*/ 589663 w 1281854"/>
                    <a:gd name="connsiteY0" fmla="*/ 0 h 374317"/>
                    <a:gd name="connsiteX1" fmla="*/ 1281854 w 1281854"/>
                    <a:gd name="connsiteY1" fmla="*/ 17708 h 374317"/>
                    <a:gd name="connsiteX2" fmla="*/ 936849 w 1281854"/>
                    <a:gd name="connsiteY2" fmla="*/ 371363 h 374317"/>
                    <a:gd name="connsiteX3" fmla="*/ 0 w 1281854"/>
                    <a:gd name="connsiteY3" fmla="*/ 374317 h 374317"/>
                    <a:gd name="connsiteX4" fmla="*/ 589663 w 1281854"/>
                    <a:gd name="connsiteY4" fmla="*/ 0 h 374317"/>
                    <a:gd name="connsiteX0" fmla="*/ 562419 w 1281854"/>
                    <a:gd name="connsiteY0" fmla="*/ 12510 h 356609"/>
                    <a:gd name="connsiteX1" fmla="*/ 1281854 w 1281854"/>
                    <a:gd name="connsiteY1" fmla="*/ 0 h 356609"/>
                    <a:gd name="connsiteX2" fmla="*/ 936849 w 1281854"/>
                    <a:gd name="connsiteY2" fmla="*/ 353655 h 356609"/>
                    <a:gd name="connsiteX3" fmla="*/ 0 w 1281854"/>
                    <a:gd name="connsiteY3" fmla="*/ 356609 h 356609"/>
                    <a:gd name="connsiteX4" fmla="*/ 562419 w 1281854"/>
                    <a:gd name="connsiteY4" fmla="*/ 12510 h 356609"/>
                    <a:gd name="connsiteX0" fmla="*/ 579184 w 1281854"/>
                    <a:gd name="connsiteY0" fmla="*/ 0 h 361726"/>
                    <a:gd name="connsiteX1" fmla="*/ 1281854 w 1281854"/>
                    <a:gd name="connsiteY1" fmla="*/ 5117 h 361726"/>
                    <a:gd name="connsiteX2" fmla="*/ 936849 w 1281854"/>
                    <a:gd name="connsiteY2" fmla="*/ 358772 h 361726"/>
                    <a:gd name="connsiteX3" fmla="*/ 0 w 1281854"/>
                    <a:gd name="connsiteY3" fmla="*/ 361726 h 361726"/>
                    <a:gd name="connsiteX4" fmla="*/ 579184 w 1281854"/>
                    <a:gd name="connsiteY4" fmla="*/ 0 h 361726"/>
                    <a:gd name="connsiteX0" fmla="*/ 579184 w 1279759"/>
                    <a:gd name="connsiteY0" fmla="*/ 7473 h 369199"/>
                    <a:gd name="connsiteX1" fmla="*/ 1279759 w 1279759"/>
                    <a:gd name="connsiteY1" fmla="*/ 0 h 369199"/>
                    <a:gd name="connsiteX2" fmla="*/ 936849 w 1279759"/>
                    <a:gd name="connsiteY2" fmla="*/ 366245 h 369199"/>
                    <a:gd name="connsiteX3" fmla="*/ 0 w 1279759"/>
                    <a:gd name="connsiteY3" fmla="*/ 369199 h 369199"/>
                    <a:gd name="connsiteX4" fmla="*/ 579184 w 1279759"/>
                    <a:gd name="connsiteY4" fmla="*/ 7473 h 369199"/>
                    <a:gd name="connsiteX0" fmla="*/ 579184 w 1279759"/>
                    <a:gd name="connsiteY0" fmla="*/ 7473 h 369199"/>
                    <a:gd name="connsiteX1" fmla="*/ 1279759 w 1279759"/>
                    <a:gd name="connsiteY1" fmla="*/ 0 h 369199"/>
                    <a:gd name="connsiteX2" fmla="*/ 922180 w 1279759"/>
                    <a:gd name="connsiteY2" fmla="*/ 366245 h 369199"/>
                    <a:gd name="connsiteX3" fmla="*/ 0 w 1279759"/>
                    <a:gd name="connsiteY3" fmla="*/ 369199 h 369199"/>
                    <a:gd name="connsiteX4" fmla="*/ 579184 w 1279759"/>
                    <a:gd name="connsiteY4" fmla="*/ 7473 h 369199"/>
                    <a:gd name="connsiteX0" fmla="*/ 579184 w 1279759"/>
                    <a:gd name="connsiteY0" fmla="*/ 7473 h 369199"/>
                    <a:gd name="connsiteX1" fmla="*/ 1279759 w 1279759"/>
                    <a:gd name="connsiteY1" fmla="*/ 0 h 369199"/>
                    <a:gd name="connsiteX2" fmla="*/ 922180 w 1279759"/>
                    <a:gd name="connsiteY2" fmla="*/ 366245 h 369199"/>
                    <a:gd name="connsiteX3" fmla="*/ 0 w 1279759"/>
                    <a:gd name="connsiteY3" fmla="*/ 369199 h 369199"/>
                    <a:gd name="connsiteX4" fmla="*/ 579184 w 1279759"/>
                    <a:gd name="connsiteY4" fmla="*/ 7473 h 369199"/>
                    <a:gd name="connsiteX0" fmla="*/ 574993 w 1279759"/>
                    <a:gd name="connsiteY0" fmla="*/ 9991 h 369199"/>
                    <a:gd name="connsiteX1" fmla="*/ 1279759 w 1279759"/>
                    <a:gd name="connsiteY1" fmla="*/ 0 h 369199"/>
                    <a:gd name="connsiteX2" fmla="*/ 922180 w 1279759"/>
                    <a:gd name="connsiteY2" fmla="*/ 366245 h 369199"/>
                    <a:gd name="connsiteX3" fmla="*/ 0 w 1279759"/>
                    <a:gd name="connsiteY3" fmla="*/ 369199 h 369199"/>
                    <a:gd name="connsiteX4" fmla="*/ 574993 w 1279759"/>
                    <a:gd name="connsiteY4" fmla="*/ 9991 h 369199"/>
                    <a:gd name="connsiteX0" fmla="*/ 574993 w 1279759"/>
                    <a:gd name="connsiteY0" fmla="*/ 7472 h 369199"/>
                    <a:gd name="connsiteX1" fmla="*/ 1279759 w 1279759"/>
                    <a:gd name="connsiteY1" fmla="*/ 0 h 369199"/>
                    <a:gd name="connsiteX2" fmla="*/ 922180 w 1279759"/>
                    <a:gd name="connsiteY2" fmla="*/ 366245 h 369199"/>
                    <a:gd name="connsiteX3" fmla="*/ 0 w 1279759"/>
                    <a:gd name="connsiteY3" fmla="*/ 369199 h 369199"/>
                    <a:gd name="connsiteX4" fmla="*/ 574993 w 1279759"/>
                    <a:gd name="connsiteY4" fmla="*/ 7472 h 369199"/>
                    <a:gd name="connsiteX0" fmla="*/ 583376 w 1279759"/>
                    <a:gd name="connsiteY0" fmla="*/ 4954 h 369199"/>
                    <a:gd name="connsiteX1" fmla="*/ 1279759 w 1279759"/>
                    <a:gd name="connsiteY1" fmla="*/ 0 h 369199"/>
                    <a:gd name="connsiteX2" fmla="*/ 922180 w 1279759"/>
                    <a:gd name="connsiteY2" fmla="*/ 366245 h 369199"/>
                    <a:gd name="connsiteX3" fmla="*/ 0 w 1279759"/>
                    <a:gd name="connsiteY3" fmla="*/ 369199 h 369199"/>
                    <a:gd name="connsiteX4" fmla="*/ 583376 w 1279759"/>
                    <a:gd name="connsiteY4" fmla="*/ 4954 h 369199"/>
                    <a:gd name="connsiteX0" fmla="*/ 583376 w 1279759"/>
                    <a:gd name="connsiteY0" fmla="*/ 1763 h 369199"/>
                    <a:gd name="connsiteX1" fmla="*/ 1279759 w 1279759"/>
                    <a:gd name="connsiteY1" fmla="*/ 0 h 369199"/>
                    <a:gd name="connsiteX2" fmla="*/ 922180 w 1279759"/>
                    <a:gd name="connsiteY2" fmla="*/ 366245 h 369199"/>
                    <a:gd name="connsiteX3" fmla="*/ 0 w 1279759"/>
                    <a:gd name="connsiteY3" fmla="*/ 369199 h 369199"/>
                    <a:gd name="connsiteX4" fmla="*/ 583376 w 1279759"/>
                    <a:gd name="connsiteY4" fmla="*/ 1763 h 36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759" h="369199">
                      <a:moveTo>
                        <a:pt x="583376" y="1763"/>
                      </a:moveTo>
                      <a:lnTo>
                        <a:pt x="1279759" y="0"/>
                      </a:lnTo>
                      <a:lnTo>
                        <a:pt x="922180" y="366245"/>
                      </a:lnTo>
                      <a:lnTo>
                        <a:pt x="0" y="369199"/>
                      </a:lnTo>
                      <a:lnTo>
                        <a:pt x="583376" y="1763"/>
                      </a:lnTo>
                      <a:close/>
                    </a:path>
                  </a:pathLst>
                </a:custGeom>
                <a:gradFill flip="none" rotWithShape="1">
                  <a:gsLst>
                    <a:gs pos="0">
                      <a:schemeClr val="accent2">
                        <a:lumMod val="80000"/>
                        <a:lumOff val="20000"/>
                      </a:schemeClr>
                    </a:gs>
                    <a:gs pos="68000">
                      <a:schemeClr val="accent2">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1" name="Rectangle 15">
                  <a:extLst>
                    <a:ext uri="{FF2B5EF4-FFF2-40B4-BE49-F238E27FC236}">
                      <a16:creationId xmlns:a16="http://schemas.microsoft.com/office/drawing/2014/main" id="{CA860693-A05D-4461-B5F3-D4FCA3D8615F}"/>
                    </a:ext>
                  </a:extLst>
                </p:cNvPr>
                <p:cNvSpPr/>
                <p:nvPr/>
              </p:nvSpPr>
              <p:spPr>
                <a:xfrm>
                  <a:off x="1459325" y="5437285"/>
                  <a:ext cx="1044250" cy="35441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42154"/>
                    <a:gd name="connsiteY0" fmla="*/ 3403 h 364194"/>
                    <a:gd name="connsiteX1" fmla="*/ 1042154 w 1042154"/>
                    <a:gd name="connsiteY1" fmla="*/ 0 h 364194"/>
                    <a:gd name="connsiteX2" fmla="*/ 944648 w 1042154"/>
                    <a:gd name="connsiteY2" fmla="*/ 356952 h 364194"/>
                    <a:gd name="connsiteX3" fmla="*/ 0 w 1042154"/>
                    <a:gd name="connsiteY3" fmla="*/ 364194 h 364194"/>
                    <a:gd name="connsiteX4" fmla="*/ 344336 w 1042154"/>
                    <a:gd name="connsiteY4" fmla="*/ 3403 h 364194"/>
                    <a:gd name="connsiteX0" fmla="*/ 350274 w 1042154"/>
                    <a:gd name="connsiteY0" fmla="*/ 0 h 366729"/>
                    <a:gd name="connsiteX1" fmla="*/ 1042154 w 1042154"/>
                    <a:gd name="connsiteY1" fmla="*/ 2535 h 366729"/>
                    <a:gd name="connsiteX2" fmla="*/ 944648 w 1042154"/>
                    <a:gd name="connsiteY2" fmla="*/ 359487 h 366729"/>
                    <a:gd name="connsiteX3" fmla="*/ 0 w 1042154"/>
                    <a:gd name="connsiteY3" fmla="*/ 366729 h 366729"/>
                    <a:gd name="connsiteX4" fmla="*/ 350274 w 1042154"/>
                    <a:gd name="connsiteY4" fmla="*/ 0 h 366729"/>
                    <a:gd name="connsiteX0" fmla="*/ 350274 w 1054029"/>
                    <a:gd name="connsiteY0" fmla="*/ 9340 h 376069"/>
                    <a:gd name="connsiteX1" fmla="*/ 1054029 w 1054029"/>
                    <a:gd name="connsiteY1" fmla="*/ 0 h 376069"/>
                    <a:gd name="connsiteX2" fmla="*/ 944648 w 1054029"/>
                    <a:gd name="connsiteY2" fmla="*/ 368827 h 376069"/>
                    <a:gd name="connsiteX3" fmla="*/ 0 w 1054029"/>
                    <a:gd name="connsiteY3" fmla="*/ 376069 h 376069"/>
                    <a:gd name="connsiteX4" fmla="*/ 350274 w 1054029"/>
                    <a:gd name="connsiteY4" fmla="*/ 9340 h 376069"/>
                    <a:gd name="connsiteX0" fmla="*/ 350274 w 944648"/>
                    <a:gd name="connsiteY0" fmla="*/ 0 h 366729"/>
                    <a:gd name="connsiteX1" fmla="*/ 875899 w 944648"/>
                    <a:gd name="connsiteY1" fmla="*/ 79725 h 366729"/>
                    <a:gd name="connsiteX2" fmla="*/ 944648 w 944648"/>
                    <a:gd name="connsiteY2" fmla="*/ 359487 h 366729"/>
                    <a:gd name="connsiteX3" fmla="*/ 0 w 944648"/>
                    <a:gd name="connsiteY3" fmla="*/ 366729 h 366729"/>
                    <a:gd name="connsiteX4" fmla="*/ 350274 w 944648"/>
                    <a:gd name="connsiteY4" fmla="*/ 0 h 366729"/>
                    <a:gd name="connsiteX0" fmla="*/ 350274 w 1042153"/>
                    <a:gd name="connsiteY0" fmla="*/ 0 h 366729"/>
                    <a:gd name="connsiteX1" fmla="*/ 1042153 w 1042153"/>
                    <a:gd name="connsiteY1" fmla="*/ 2535 h 366729"/>
                    <a:gd name="connsiteX2" fmla="*/ 944648 w 1042153"/>
                    <a:gd name="connsiteY2" fmla="*/ 359487 h 366729"/>
                    <a:gd name="connsiteX3" fmla="*/ 0 w 1042153"/>
                    <a:gd name="connsiteY3" fmla="*/ 366729 h 366729"/>
                    <a:gd name="connsiteX4" fmla="*/ 350274 w 1042153"/>
                    <a:gd name="connsiteY4" fmla="*/ 0 h 366729"/>
                    <a:gd name="connsiteX0" fmla="*/ 350274 w 1042153"/>
                    <a:gd name="connsiteY0" fmla="*/ 0 h 373135"/>
                    <a:gd name="connsiteX1" fmla="*/ 1042153 w 1042153"/>
                    <a:gd name="connsiteY1" fmla="*/ 2535 h 373135"/>
                    <a:gd name="connsiteX2" fmla="*/ 937824 w 1042153"/>
                    <a:gd name="connsiteY2" fmla="*/ 373135 h 373135"/>
                    <a:gd name="connsiteX3" fmla="*/ 0 w 1042153"/>
                    <a:gd name="connsiteY3" fmla="*/ 366729 h 373135"/>
                    <a:gd name="connsiteX4" fmla="*/ 350274 w 1042153"/>
                    <a:gd name="connsiteY4" fmla="*/ 0 h 373135"/>
                    <a:gd name="connsiteX0" fmla="*/ 350274 w 1042153"/>
                    <a:gd name="connsiteY0" fmla="*/ 0 h 379959"/>
                    <a:gd name="connsiteX1" fmla="*/ 1042153 w 1042153"/>
                    <a:gd name="connsiteY1" fmla="*/ 2535 h 379959"/>
                    <a:gd name="connsiteX2" fmla="*/ 931000 w 1042153"/>
                    <a:gd name="connsiteY2" fmla="*/ 379959 h 379959"/>
                    <a:gd name="connsiteX3" fmla="*/ 0 w 1042153"/>
                    <a:gd name="connsiteY3" fmla="*/ 366729 h 379959"/>
                    <a:gd name="connsiteX4" fmla="*/ 350274 w 1042153"/>
                    <a:gd name="connsiteY4" fmla="*/ 0 h 379959"/>
                    <a:gd name="connsiteX0" fmla="*/ 341891 w 1033770"/>
                    <a:gd name="connsiteY0" fmla="*/ 0 h 379959"/>
                    <a:gd name="connsiteX1" fmla="*/ 1033770 w 1033770"/>
                    <a:gd name="connsiteY1" fmla="*/ 2535 h 379959"/>
                    <a:gd name="connsiteX2" fmla="*/ 922617 w 1033770"/>
                    <a:gd name="connsiteY2" fmla="*/ 379959 h 379959"/>
                    <a:gd name="connsiteX3" fmla="*/ 0 w 1033770"/>
                    <a:gd name="connsiteY3" fmla="*/ 376782 h 379959"/>
                    <a:gd name="connsiteX4" fmla="*/ 341891 w 1033770"/>
                    <a:gd name="connsiteY4" fmla="*/ 0 h 379959"/>
                    <a:gd name="connsiteX0" fmla="*/ 379613 w 1033770"/>
                    <a:gd name="connsiteY0" fmla="*/ 25110 h 377424"/>
                    <a:gd name="connsiteX1" fmla="*/ 1033770 w 1033770"/>
                    <a:gd name="connsiteY1" fmla="*/ 0 h 377424"/>
                    <a:gd name="connsiteX2" fmla="*/ 922617 w 1033770"/>
                    <a:gd name="connsiteY2" fmla="*/ 377424 h 377424"/>
                    <a:gd name="connsiteX3" fmla="*/ 0 w 1033770"/>
                    <a:gd name="connsiteY3" fmla="*/ 374247 h 377424"/>
                    <a:gd name="connsiteX4" fmla="*/ 379613 w 1033770"/>
                    <a:gd name="connsiteY4" fmla="*/ 25110 h 377424"/>
                    <a:gd name="connsiteX0" fmla="*/ 356561 w 1033770"/>
                    <a:gd name="connsiteY0" fmla="*/ 17570 h 377424"/>
                    <a:gd name="connsiteX1" fmla="*/ 1033770 w 1033770"/>
                    <a:gd name="connsiteY1" fmla="*/ 0 h 377424"/>
                    <a:gd name="connsiteX2" fmla="*/ 922617 w 1033770"/>
                    <a:gd name="connsiteY2" fmla="*/ 377424 h 377424"/>
                    <a:gd name="connsiteX3" fmla="*/ 0 w 1033770"/>
                    <a:gd name="connsiteY3" fmla="*/ 374247 h 377424"/>
                    <a:gd name="connsiteX4" fmla="*/ 356561 w 1033770"/>
                    <a:gd name="connsiteY4" fmla="*/ 17570 h 377424"/>
                    <a:gd name="connsiteX0" fmla="*/ 356561 w 1023292"/>
                    <a:gd name="connsiteY0" fmla="*/ 0 h 359854"/>
                    <a:gd name="connsiteX1" fmla="*/ 1023292 w 1023292"/>
                    <a:gd name="connsiteY1" fmla="*/ 7563 h 359854"/>
                    <a:gd name="connsiteX2" fmla="*/ 922617 w 1023292"/>
                    <a:gd name="connsiteY2" fmla="*/ 359854 h 359854"/>
                    <a:gd name="connsiteX3" fmla="*/ 0 w 1023292"/>
                    <a:gd name="connsiteY3" fmla="*/ 356677 h 359854"/>
                    <a:gd name="connsiteX4" fmla="*/ 356561 w 1023292"/>
                    <a:gd name="connsiteY4" fmla="*/ 0 h 359854"/>
                    <a:gd name="connsiteX0" fmla="*/ 356561 w 1014909"/>
                    <a:gd name="connsiteY0" fmla="*/ 0 h 359854"/>
                    <a:gd name="connsiteX1" fmla="*/ 1014909 w 1014909"/>
                    <a:gd name="connsiteY1" fmla="*/ 115634 h 359854"/>
                    <a:gd name="connsiteX2" fmla="*/ 922617 w 1014909"/>
                    <a:gd name="connsiteY2" fmla="*/ 359854 h 359854"/>
                    <a:gd name="connsiteX3" fmla="*/ 0 w 1014909"/>
                    <a:gd name="connsiteY3" fmla="*/ 356677 h 359854"/>
                    <a:gd name="connsiteX4" fmla="*/ 356561 w 1014909"/>
                    <a:gd name="connsiteY4" fmla="*/ 0 h 359854"/>
                    <a:gd name="connsiteX0" fmla="*/ 356561 w 1044249"/>
                    <a:gd name="connsiteY0" fmla="*/ 0 h 359854"/>
                    <a:gd name="connsiteX1" fmla="*/ 1044249 w 1044249"/>
                    <a:gd name="connsiteY1" fmla="*/ 23 h 359854"/>
                    <a:gd name="connsiteX2" fmla="*/ 922617 w 1044249"/>
                    <a:gd name="connsiteY2" fmla="*/ 359854 h 359854"/>
                    <a:gd name="connsiteX3" fmla="*/ 0 w 1044249"/>
                    <a:gd name="connsiteY3" fmla="*/ 356677 h 359854"/>
                    <a:gd name="connsiteX4" fmla="*/ 356561 w 1044249"/>
                    <a:gd name="connsiteY4" fmla="*/ 0 h 359854"/>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249" h="362367">
                      <a:moveTo>
                        <a:pt x="352370" y="0"/>
                      </a:moveTo>
                      <a:lnTo>
                        <a:pt x="1044249" y="2536"/>
                      </a:lnTo>
                      <a:lnTo>
                        <a:pt x="922617" y="362367"/>
                      </a:lnTo>
                      <a:lnTo>
                        <a:pt x="0" y="359190"/>
                      </a:lnTo>
                      <a:lnTo>
                        <a:pt x="352370" y="0"/>
                      </a:lnTo>
                      <a:close/>
                    </a:path>
                  </a:pathLst>
                </a:custGeom>
                <a:gradFill flip="none" rotWithShape="1">
                  <a:gsLst>
                    <a:gs pos="0">
                      <a:schemeClr val="accent1">
                        <a:lumMod val="80000"/>
                        <a:lumOff val="20000"/>
                      </a:schemeClr>
                    </a:gs>
                    <a:gs pos="68000">
                      <a:schemeClr val="accent1">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2" name="Rectangle 15">
                  <a:extLst>
                    <a:ext uri="{FF2B5EF4-FFF2-40B4-BE49-F238E27FC236}">
                      <a16:creationId xmlns:a16="http://schemas.microsoft.com/office/drawing/2014/main" id="{A25E2217-E321-49E7-93D4-8B822BDD0EA3}"/>
                    </a:ext>
                  </a:extLst>
                </p:cNvPr>
                <p:cNvSpPr/>
                <p:nvPr/>
              </p:nvSpPr>
              <p:spPr>
                <a:xfrm>
                  <a:off x="2380613" y="5437277"/>
                  <a:ext cx="923341" cy="352344"/>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920896"/>
                    <a:gd name="connsiteY0" fmla="*/ 0 h 389175"/>
                    <a:gd name="connsiteX1" fmla="*/ 810585 w 920896"/>
                    <a:gd name="connsiteY1" fmla="*/ 2534 h 389175"/>
                    <a:gd name="connsiteX2" fmla="*/ 920896 w 920896"/>
                    <a:gd name="connsiteY2" fmla="*/ 389175 h 389175"/>
                    <a:gd name="connsiteX3" fmla="*/ 0 w 920896"/>
                    <a:gd name="connsiteY3" fmla="*/ 384541 h 389175"/>
                    <a:gd name="connsiteX4" fmla="*/ 112766 w 920896"/>
                    <a:gd name="connsiteY4" fmla="*/ 0 h 389175"/>
                    <a:gd name="connsiteX0" fmla="*/ 112766 w 825893"/>
                    <a:gd name="connsiteY0" fmla="*/ 0 h 384541"/>
                    <a:gd name="connsiteX1" fmla="*/ 810585 w 825893"/>
                    <a:gd name="connsiteY1" fmla="*/ 2534 h 384541"/>
                    <a:gd name="connsiteX2" fmla="*/ 825893 w 825893"/>
                    <a:gd name="connsiteY2" fmla="*/ 383238 h 384541"/>
                    <a:gd name="connsiteX3" fmla="*/ 0 w 825893"/>
                    <a:gd name="connsiteY3" fmla="*/ 384541 h 384541"/>
                    <a:gd name="connsiteX4" fmla="*/ 112766 w 825893"/>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65158 w 914958"/>
                    <a:gd name="connsiteY0" fmla="*/ 27989 h 382007"/>
                    <a:gd name="connsiteX1" fmla="*/ 810585 w 914958"/>
                    <a:gd name="connsiteY1" fmla="*/ 0 h 382007"/>
                    <a:gd name="connsiteX2" fmla="*/ 914958 w 914958"/>
                    <a:gd name="connsiteY2" fmla="*/ 374766 h 382007"/>
                    <a:gd name="connsiteX3" fmla="*/ 0 w 914958"/>
                    <a:gd name="connsiteY3" fmla="*/ 382007 h 382007"/>
                    <a:gd name="connsiteX4" fmla="*/ 165158 w 914958"/>
                    <a:gd name="connsiteY4" fmla="*/ 27989 h 382007"/>
                    <a:gd name="connsiteX0" fmla="*/ 119054 w 914958"/>
                    <a:gd name="connsiteY0" fmla="*/ 17815 h 382007"/>
                    <a:gd name="connsiteX1" fmla="*/ 810585 w 914958"/>
                    <a:gd name="connsiteY1" fmla="*/ 0 h 382007"/>
                    <a:gd name="connsiteX2" fmla="*/ 914958 w 914958"/>
                    <a:gd name="connsiteY2" fmla="*/ 374766 h 382007"/>
                    <a:gd name="connsiteX3" fmla="*/ 0 w 914958"/>
                    <a:gd name="connsiteY3" fmla="*/ 382007 h 382007"/>
                    <a:gd name="connsiteX4" fmla="*/ 119054 w 914958"/>
                    <a:gd name="connsiteY4" fmla="*/ 17815 h 382007"/>
                    <a:gd name="connsiteX0" fmla="*/ 62471 w 858375"/>
                    <a:gd name="connsiteY0" fmla="*/ 17815 h 374766"/>
                    <a:gd name="connsiteX1" fmla="*/ 754002 w 858375"/>
                    <a:gd name="connsiteY1" fmla="*/ 0 h 374766"/>
                    <a:gd name="connsiteX2" fmla="*/ 858375 w 858375"/>
                    <a:gd name="connsiteY2" fmla="*/ 374766 h 374766"/>
                    <a:gd name="connsiteX3" fmla="*/ 0 w 858375"/>
                    <a:gd name="connsiteY3" fmla="*/ 374377 h 374766"/>
                    <a:gd name="connsiteX4" fmla="*/ 62471 w 858375"/>
                    <a:gd name="connsiteY4" fmla="*/ 17815 h 374766"/>
                    <a:gd name="connsiteX0" fmla="*/ 116958 w 912862"/>
                    <a:gd name="connsiteY0" fmla="*/ 17815 h 379464"/>
                    <a:gd name="connsiteX1" fmla="*/ 808489 w 912862"/>
                    <a:gd name="connsiteY1" fmla="*/ 0 h 379464"/>
                    <a:gd name="connsiteX2" fmla="*/ 912862 w 912862"/>
                    <a:gd name="connsiteY2" fmla="*/ 374766 h 379464"/>
                    <a:gd name="connsiteX3" fmla="*/ 0 w 912862"/>
                    <a:gd name="connsiteY3" fmla="*/ 379464 h 379464"/>
                    <a:gd name="connsiteX4" fmla="*/ 116958 w 912862"/>
                    <a:gd name="connsiteY4" fmla="*/ 17815 h 379464"/>
                    <a:gd name="connsiteX0" fmla="*/ 116958 w 910767"/>
                    <a:gd name="connsiteY0" fmla="*/ 17815 h 379464"/>
                    <a:gd name="connsiteX1" fmla="*/ 808489 w 910767"/>
                    <a:gd name="connsiteY1" fmla="*/ 0 h 379464"/>
                    <a:gd name="connsiteX2" fmla="*/ 910767 w 910767"/>
                    <a:gd name="connsiteY2" fmla="*/ 377311 h 379464"/>
                    <a:gd name="connsiteX3" fmla="*/ 0 w 910767"/>
                    <a:gd name="connsiteY3" fmla="*/ 379464 h 379464"/>
                    <a:gd name="connsiteX4" fmla="*/ 116958 w 910767"/>
                    <a:gd name="connsiteY4" fmla="*/ 17815 h 379464"/>
                    <a:gd name="connsiteX0" fmla="*/ 116958 w 919150"/>
                    <a:gd name="connsiteY0" fmla="*/ 17815 h 379854"/>
                    <a:gd name="connsiteX1" fmla="*/ 808489 w 919150"/>
                    <a:gd name="connsiteY1" fmla="*/ 0 h 379854"/>
                    <a:gd name="connsiteX2" fmla="*/ 919150 w 919150"/>
                    <a:gd name="connsiteY2" fmla="*/ 379854 h 379854"/>
                    <a:gd name="connsiteX3" fmla="*/ 0 w 919150"/>
                    <a:gd name="connsiteY3" fmla="*/ 379464 h 379854"/>
                    <a:gd name="connsiteX4" fmla="*/ 116958 w 919150"/>
                    <a:gd name="connsiteY4" fmla="*/ 17815 h 379854"/>
                    <a:gd name="connsiteX0" fmla="*/ 116958 w 919150"/>
                    <a:gd name="connsiteY0" fmla="*/ 0 h 362039"/>
                    <a:gd name="connsiteX1" fmla="*/ 818967 w 919150"/>
                    <a:gd name="connsiteY1" fmla="*/ 2534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0 h 362039"/>
                    <a:gd name="connsiteX1" fmla="*/ 806393 w 919150"/>
                    <a:gd name="connsiteY1" fmla="*/ 33057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2553 h 364592"/>
                    <a:gd name="connsiteX1" fmla="*/ 806393 w 919150"/>
                    <a:gd name="connsiteY1" fmla="*/ 0 h 364592"/>
                    <a:gd name="connsiteX2" fmla="*/ 919150 w 919150"/>
                    <a:gd name="connsiteY2" fmla="*/ 364592 h 364592"/>
                    <a:gd name="connsiteX3" fmla="*/ 0 w 919150"/>
                    <a:gd name="connsiteY3" fmla="*/ 364202 h 364592"/>
                    <a:gd name="connsiteX4" fmla="*/ 116958 w 919150"/>
                    <a:gd name="connsiteY4" fmla="*/ 2553 h 364592"/>
                    <a:gd name="connsiteX0" fmla="*/ 121150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21150 w 923342"/>
                    <a:gd name="connsiteY4" fmla="*/ 2553 h 364592"/>
                    <a:gd name="connsiteX0" fmla="*/ 115838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15838 w 923342"/>
                    <a:gd name="connsiteY4" fmla="*/ 2553 h 364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342" h="364592">
                      <a:moveTo>
                        <a:pt x="115838" y="2553"/>
                      </a:moveTo>
                      <a:lnTo>
                        <a:pt x="810585" y="0"/>
                      </a:lnTo>
                      <a:lnTo>
                        <a:pt x="923342" y="364592"/>
                      </a:lnTo>
                      <a:lnTo>
                        <a:pt x="0" y="364202"/>
                      </a:lnTo>
                      <a:lnTo>
                        <a:pt x="115838" y="2553"/>
                      </a:lnTo>
                      <a:close/>
                    </a:path>
                  </a:pathLst>
                </a:custGeom>
                <a:gradFill flip="none" rotWithShape="1">
                  <a:gsLst>
                    <a:gs pos="0">
                      <a:schemeClr val="accent6">
                        <a:lumMod val="80000"/>
                        <a:lumOff val="20000"/>
                      </a:schemeClr>
                    </a:gs>
                    <a:gs pos="68000">
                      <a:schemeClr val="accent6">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Rectangle 15">
                  <a:extLst>
                    <a:ext uri="{FF2B5EF4-FFF2-40B4-BE49-F238E27FC236}">
                      <a16:creationId xmlns:a16="http://schemas.microsoft.com/office/drawing/2014/main" id="{CE9D2BF6-FD94-44D6-ADE2-588FEFF99640}"/>
                    </a:ext>
                  </a:extLst>
                </p:cNvPr>
                <p:cNvSpPr/>
                <p:nvPr/>
              </p:nvSpPr>
              <p:spPr>
                <a:xfrm>
                  <a:off x="3189479" y="5434827"/>
                  <a:ext cx="1037256" cy="359614"/>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045638"/>
                    <a:gd name="connsiteY0" fmla="*/ 0 h 371362"/>
                    <a:gd name="connsiteX1" fmla="*/ 697819 w 1045638"/>
                    <a:gd name="connsiteY1" fmla="*/ 2534 h 371362"/>
                    <a:gd name="connsiteX2" fmla="*/ 1045638 w 1045638"/>
                    <a:gd name="connsiteY2" fmla="*/ 371362 h 371362"/>
                    <a:gd name="connsiteX3" fmla="*/ 100990 w 1045638"/>
                    <a:gd name="connsiteY3" fmla="*/ 366729 h 371362"/>
                    <a:gd name="connsiteX4" fmla="*/ 0 w 1045638"/>
                    <a:gd name="connsiteY4" fmla="*/ 0 h 371362"/>
                    <a:gd name="connsiteX0" fmla="*/ 0 w 1041446"/>
                    <a:gd name="connsiteY0" fmla="*/ 14661 h 368828"/>
                    <a:gd name="connsiteX1" fmla="*/ 693627 w 1041446"/>
                    <a:gd name="connsiteY1" fmla="*/ 0 h 368828"/>
                    <a:gd name="connsiteX2" fmla="*/ 1041446 w 1041446"/>
                    <a:gd name="connsiteY2" fmla="*/ 368828 h 368828"/>
                    <a:gd name="connsiteX3" fmla="*/ 96798 w 1041446"/>
                    <a:gd name="connsiteY3" fmla="*/ 364195 h 368828"/>
                    <a:gd name="connsiteX4" fmla="*/ 0 w 1041446"/>
                    <a:gd name="connsiteY4" fmla="*/ 14661 h 368828"/>
                    <a:gd name="connsiteX0" fmla="*/ 0 w 1041446"/>
                    <a:gd name="connsiteY0" fmla="*/ 0 h 354167"/>
                    <a:gd name="connsiteX1" fmla="*/ 695723 w 1041446"/>
                    <a:gd name="connsiteY1" fmla="*/ 7446 h 354167"/>
                    <a:gd name="connsiteX2" fmla="*/ 1041446 w 1041446"/>
                    <a:gd name="connsiteY2" fmla="*/ 354167 h 354167"/>
                    <a:gd name="connsiteX3" fmla="*/ 96798 w 1041446"/>
                    <a:gd name="connsiteY3" fmla="*/ 349534 h 354167"/>
                    <a:gd name="connsiteX4" fmla="*/ 0 w 1041446"/>
                    <a:gd name="connsiteY4" fmla="*/ 0 h 354167"/>
                    <a:gd name="connsiteX0" fmla="*/ 0 w 1041446"/>
                    <a:gd name="connsiteY0" fmla="*/ 2380 h 356547"/>
                    <a:gd name="connsiteX1" fmla="*/ 685245 w 1041446"/>
                    <a:gd name="connsiteY1" fmla="*/ 0 h 356547"/>
                    <a:gd name="connsiteX2" fmla="*/ 1041446 w 1041446"/>
                    <a:gd name="connsiteY2" fmla="*/ 356547 h 356547"/>
                    <a:gd name="connsiteX3" fmla="*/ 96798 w 1041446"/>
                    <a:gd name="connsiteY3" fmla="*/ 351914 h 356547"/>
                    <a:gd name="connsiteX4" fmla="*/ 0 w 1041446"/>
                    <a:gd name="connsiteY4" fmla="*/ 2380 h 356547"/>
                    <a:gd name="connsiteX0" fmla="*/ 0 w 1041446"/>
                    <a:gd name="connsiteY0" fmla="*/ 2380 h 356547"/>
                    <a:gd name="connsiteX1" fmla="*/ 685245 w 1041446"/>
                    <a:gd name="connsiteY1" fmla="*/ 0 h 356547"/>
                    <a:gd name="connsiteX2" fmla="*/ 1041446 w 1041446"/>
                    <a:gd name="connsiteY2" fmla="*/ 356547 h 356547"/>
                    <a:gd name="connsiteX3" fmla="*/ 109371 w 1041446"/>
                    <a:gd name="connsiteY3" fmla="*/ 354370 h 356547"/>
                    <a:gd name="connsiteX4" fmla="*/ 0 w 1041446"/>
                    <a:gd name="connsiteY4" fmla="*/ 2380 h 356547"/>
                    <a:gd name="connsiteX0" fmla="*/ 0 w 1041446"/>
                    <a:gd name="connsiteY0" fmla="*/ 2380 h 356547"/>
                    <a:gd name="connsiteX1" fmla="*/ 685245 w 1041446"/>
                    <a:gd name="connsiteY1" fmla="*/ 0 h 356547"/>
                    <a:gd name="connsiteX2" fmla="*/ 1041446 w 1041446"/>
                    <a:gd name="connsiteY2" fmla="*/ 356547 h 356547"/>
                    <a:gd name="connsiteX3" fmla="*/ 144997 w 1041446"/>
                    <a:gd name="connsiteY3" fmla="*/ 349458 h 356547"/>
                    <a:gd name="connsiteX4" fmla="*/ 0 w 1041446"/>
                    <a:gd name="connsiteY4" fmla="*/ 2380 h 356547"/>
                    <a:gd name="connsiteX0" fmla="*/ 0 w 1041446"/>
                    <a:gd name="connsiteY0" fmla="*/ 2380 h 359284"/>
                    <a:gd name="connsiteX1" fmla="*/ 685245 w 1041446"/>
                    <a:gd name="connsiteY1" fmla="*/ 0 h 359284"/>
                    <a:gd name="connsiteX2" fmla="*/ 1041446 w 1041446"/>
                    <a:gd name="connsiteY2" fmla="*/ 356547 h 359284"/>
                    <a:gd name="connsiteX3" fmla="*/ 111466 w 1041446"/>
                    <a:gd name="connsiteY3" fmla="*/ 359284 h 359284"/>
                    <a:gd name="connsiteX4" fmla="*/ 0 w 1041446"/>
                    <a:gd name="connsiteY4" fmla="*/ 2380 h 359284"/>
                    <a:gd name="connsiteX0" fmla="*/ 0 w 1016298"/>
                    <a:gd name="connsiteY0" fmla="*/ 2380 h 359284"/>
                    <a:gd name="connsiteX1" fmla="*/ 685245 w 1016298"/>
                    <a:gd name="connsiteY1" fmla="*/ 0 h 359284"/>
                    <a:gd name="connsiteX2" fmla="*/ 1016298 w 1016298"/>
                    <a:gd name="connsiteY2" fmla="*/ 354090 h 359284"/>
                    <a:gd name="connsiteX3" fmla="*/ 111466 w 1016298"/>
                    <a:gd name="connsiteY3" fmla="*/ 359284 h 359284"/>
                    <a:gd name="connsiteX4" fmla="*/ 0 w 1016298"/>
                    <a:gd name="connsiteY4" fmla="*/ 2380 h 359284"/>
                    <a:gd name="connsiteX0" fmla="*/ 0 w 1033063"/>
                    <a:gd name="connsiteY0" fmla="*/ 2380 h 359284"/>
                    <a:gd name="connsiteX1" fmla="*/ 685245 w 1033063"/>
                    <a:gd name="connsiteY1" fmla="*/ 0 h 359284"/>
                    <a:gd name="connsiteX2" fmla="*/ 1033063 w 1033063"/>
                    <a:gd name="connsiteY2" fmla="*/ 356547 h 359284"/>
                    <a:gd name="connsiteX3" fmla="*/ 111466 w 1033063"/>
                    <a:gd name="connsiteY3" fmla="*/ 359284 h 359284"/>
                    <a:gd name="connsiteX4" fmla="*/ 0 w 1033063"/>
                    <a:gd name="connsiteY4" fmla="*/ 2380 h 359284"/>
                    <a:gd name="connsiteX0" fmla="*/ 0 w 1037254"/>
                    <a:gd name="connsiteY0" fmla="*/ 0 h 359360"/>
                    <a:gd name="connsiteX1" fmla="*/ 689436 w 1037254"/>
                    <a:gd name="connsiteY1" fmla="*/ 76 h 359360"/>
                    <a:gd name="connsiteX2" fmla="*/ 1037254 w 1037254"/>
                    <a:gd name="connsiteY2" fmla="*/ 356623 h 359360"/>
                    <a:gd name="connsiteX3" fmla="*/ 115657 w 1037254"/>
                    <a:gd name="connsiteY3" fmla="*/ 359360 h 359360"/>
                    <a:gd name="connsiteX4" fmla="*/ 0 w 1037254"/>
                    <a:gd name="connsiteY4" fmla="*/ 0 h 35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4" h="359360">
                      <a:moveTo>
                        <a:pt x="0" y="0"/>
                      </a:moveTo>
                      <a:lnTo>
                        <a:pt x="689436" y="76"/>
                      </a:lnTo>
                      <a:lnTo>
                        <a:pt x="1037254" y="356623"/>
                      </a:lnTo>
                      <a:lnTo>
                        <a:pt x="115657" y="359360"/>
                      </a:lnTo>
                      <a:lnTo>
                        <a:pt x="0" y="0"/>
                      </a:lnTo>
                      <a:close/>
                    </a:path>
                  </a:pathLst>
                </a:custGeom>
                <a:gradFill flip="none" rotWithShape="1">
                  <a:gsLst>
                    <a:gs pos="0">
                      <a:schemeClr val="accent3">
                        <a:lumMod val="80000"/>
                        <a:lumOff val="20000"/>
                      </a:schemeClr>
                    </a:gs>
                    <a:gs pos="68000">
                      <a:schemeClr val="accent3">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Rectangle 15">
                  <a:extLst>
                    <a:ext uri="{FF2B5EF4-FFF2-40B4-BE49-F238E27FC236}">
                      <a16:creationId xmlns:a16="http://schemas.microsoft.com/office/drawing/2014/main" id="{38BB7484-1FAD-4B92-8C94-E5E7BE3492DC}"/>
                    </a:ext>
                  </a:extLst>
                </p:cNvPr>
                <p:cNvSpPr/>
                <p:nvPr/>
              </p:nvSpPr>
              <p:spPr>
                <a:xfrm>
                  <a:off x="3878966" y="5439744"/>
                  <a:ext cx="1267777" cy="351958"/>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53108"/>
                    <a:gd name="connsiteY0" fmla="*/ 17186 h 370132"/>
                    <a:gd name="connsiteX1" fmla="*/ 691533 w 1253108"/>
                    <a:gd name="connsiteY1" fmla="*/ 0 h 370132"/>
                    <a:gd name="connsiteX2" fmla="*/ 1253108 w 1253108"/>
                    <a:gd name="connsiteY2" fmla="*/ 362890 h 370132"/>
                    <a:gd name="connsiteX3" fmla="*/ 344086 w 1253108"/>
                    <a:gd name="connsiteY3" fmla="*/ 370132 h 370132"/>
                    <a:gd name="connsiteX4" fmla="*/ 0 w 1253108"/>
                    <a:gd name="connsiteY4" fmla="*/ 17186 h 370132"/>
                    <a:gd name="connsiteX0" fmla="*/ 0 w 1253108"/>
                    <a:gd name="connsiteY0" fmla="*/ 0 h 352946"/>
                    <a:gd name="connsiteX1" fmla="*/ 699915 w 1253108"/>
                    <a:gd name="connsiteY1" fmla="*/ 9929 h 352946"/>
                    <a:gd name="connsiteX2" fmla="*/ 1253108 w 1253108"/>
                    <a:gd name="connsiteY2" fmla="*/ 345704 h 352946"/>
                    <a:gd name="connsiteX3" fmla="*/ 344086 w 1253108"/>
                    <a:gd name="connsiteY3" fmla="*/ 352946 h 352946"/>
                    <a:gd name="connsiteX4" fmla="*/ 0 w 1253108"/>
                    <a:gd name="connsiteY4" fmla="*/ 0 h 352946"/>
                    <a:gd name="connsiteX0" fmla="*/ 0 w 1253108"/>
                    <a:gd name="connsiteY0" fmla="*/ 0 h 352946"/>
                    <a:gd name="connsiteX1" fmla="*/ 691533 w 1253108"/>
                    <a:gd name="connsiteY1" fmla="*/ 2534 h 352946"/>
                    <a:gd name="connsiteX2" fmla="*/ 1253108 w 1253108"/>
                    <a:gd name="connsiteY2" fmla="*/ 345704 h 352946"/>
                    <a:gd name="connsiteX3" fmla="*/ 344086 w 1253108"/>
                    <a:gd name="connsiteY3" fmla="*/ 352946 h 352946"/>
                    <a:gd name="connsiteX4" fmla="*/ 0 w 1253108"/>
                    <a:gd name="connsiteY4" fmla="*/ 0 h 352946"/>
                    <a:gd name="connsiteX0" fmla="*/ 0 w 1261491"/>
                    <a:gd name="connsiteY0" fmla="*/ 0 h 352946"/>
                    <a:gd name="connsiteX1" fmla="*/ 691533 w 1261491"/>
                    <a:gd name="connsiteY1" fmla="*/ 2534 h 352946"/>
                    <a:gd name="connsiteX2" fmla="*/ 1261491 w 1261491"/>
                    <a:gd name="connsiteY2" fmla="*/ 348170 h 352946"/>
                    <a:gd name="connsiteX3" fmla="*/ 344086 w 1261491"/>
                    <a:gd name="connsiteY3" fmla="*/ 352946 h 352946"/>
                    <a:gd name="connsiteX4" fmla="*/ 0 w 1261491"/>
                    <a:gd name="connsiteY4" fmla="*/ 0 h 352946"/>
                    <a:gd name="connsiteX0" fmla="*/ 0 w 1261491"/>
                    <a:gd name="connsiteY0" fmla="*/ 0 h 352946"/>
                    <a:gd name="connsiteX1" fmla="*/ 685246 w 1261491"/>
                    <a:gd name="connsiteY1" fmla="*/ 69 h 352946"/>
                    <a:gd name="connsiteX2" fmla="*/ 1261491 w 1261491"/>
                    <a:gd name="connsiteY2" fmla="*/ 348170 h 352946"/>
                    <a:gd name="connsiteX3" fmla="*/ 344086 w 1261491"/>
                    <a:gd name="connsiteY3" fmla="*/ 352946 h 352946"/>
                    <a:gd name="connsiteX4" fmla="*/ 0 w 1261491"/>
                    <a:gd name="connsiteY4" fmla="*/ 0 h 352946"/>
                    <a:gd name="connsiteX0" fmla="*/ 0 w 1261491"/>
                    <a:gd name="connsiteY0" fmla="*/ 7326 h 352877"/>
                    <a:gd name="connsiteX1" fmla="*/ 685246 w 1261491"/>
                    <a:gd name="connsiteY1" fmla="*/ 0 h 352877"/>
                    <a:gd name="connsiteX2" fmla="*/ 1261491 w 1261491"/>
                    <a:gd name="connsiteY2" fmla="*/ 348101 h 352877"/>
                    <a:gd name="connsiteX3" fmla="*/ 344086 w 1261491"/>
                    <a:gd name="connsiteY3" fmla="*/ 352877 h 352877"/>
                    <a:gd name="connsiteX4" fmla="*/ 0 w 1261491"/>
                    <a:gd name="connsiteY4" fmla="*/ 7326 h 352877"/>
                    <a:gd name="connsiteX0" fmla="*/ 0 w 1267778"/>
                    <a:gd name="connsiteY0" fmla="*/ 0 h 352946"/>
                    <a:gd name="connsiteX1" fmla="*/ 691533 w 1267778"/>
                    <a:gd name="connsiteY1" fmla="*/ 69 h 352946"/>
                    <a:gd name="connsiteX2" fmla="*/ 1267778 w 1267778"/>
                    <a:gd name="connsiteY2" fmla="*/ 348170 h 352946"/>
                    <a:gd name="connsiteX3" fmla="*/ 350373 w 1267778"/>
                    <a:gd name="connsiteY3" fmla="*/ 352946 h 352946"/>
                    <a:gd name="connsiteX4" fmla="*/ 0 w 1267778"/>
                    <a:gd name="connsiteY4" fmla="*/ 0 h 352946"/>
                    <a:gd name="connsiteX0" fmla="*/ 0 w 1267778"/>
                    <a:gd name="connsiteY0" fmla="*/ 0 h 352946"/>
                    <a:gd name="connsiteX1" fmla="*/ 691533 w 1267778"/>
                    <a:gd name="connsiteY1" fmla="*/ 69 h 352946"/>
                    <a:gd name="connsiteX2" fmla="*/ 1267778 w 1267778"/>
                    <a:gd name="connsiteY2" fmla="*/ 350634 h 352946"/>
                    <a:gd name="connsiteX3" fmla="*/ 350373 w 1267778"/>
                    <a:gd name="connsiteY3" fmla="*/ 352946 h 352946"/>
                    <a:gd name="connsiteX4" fmla="*/ 0 w 1267778"/>
                    <a:gd name="connsiteY4" fmla="*/ 0 h 35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78" h="352946">
                      <a:moveTo>
                        <a:pt x="0" y="0"/>
                      </a:moveTo>
                      <a:lnTo>
                        <a:pt x="691533" y="69"/>
                      </a:lnTo>
                      <a:lnTo>
                        <a:pt x="1267778" y="350634"/>
                      </a:lnTo>
                      <a:lnTo>
                        <a:pt x="350373" y="352946"/>
                      </a:lnTo>
                      <a:lnTo>
                        <a:pt x="0" y="0"/>
                      </a:lnTo>
                      <a:close/>
                    </a:path>
                  </a:pathLst>
                </a:custGeom>
                <a:gradFill flip="none" rotWithShape="1">
                  <a:gsLst>
                    <a:gs pos="0">
                      <a:schemeClr val="accent4">
                        <a:lumMod val="80000"/>
                        <a:lumOff val="20000"/>
                      </a:schemeClr>
                    </a:gs>
                    <a:gs pos="68000">
                      <a:schemeClr val="accent4">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2" name="Oval 16">
                <a:extLst>
                  <a:ext uri="{FF2B5EF4-FFF2-40B4-BE49-F238E27FC236}">
                    <a16:creationId xmlns:a16="http://schemas.microsoft.com/office/drawing/2014/main" id="{05BB0376-47DE-4E25-B54E-C061237015B4}"/>
                  </a:ext>
                </a:extLst>
              </p:cNvPr>
              <p:cNvSpPr/>
              <p:nvPr/>
            </p:nvSpPr>
            <p:spPr>
              <a:xfrm>
                <a:off x="827584" y="5368840"/>
                <a:ext cx="4032448" cy="123668"/>
              </a:xfrm>
              <a:prstGeom prst="ellipse">
                <a:avLst/>
              </a:prstGeom>
              <a:solidFill>
                <a:schemeClr val="tx1">
                  <a:alpha val="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13" name="Group 17">
                <a:extLst>
                  <a:ext uri="{FF2B5EF4-FFF2-40B4-BE49-F238E27FC236}">
                    <a16:creationId xmlns:a16="http://schemas.microsoft.com/office/drawing/2014/main" id="{2CAA6601-7C98-43B3-ABB8-FB372BD3C5DB}"/>
                  </a:ext>
                </a:extLst>
              </p:cNvPr>
              <p:cNvGrpSpPr/>
              <p:nvPr/>
            </p:nvGrpSpPr>
            <p:grpSpPr>
              <a:xfrm>
                <a:off x="539552" y="5789608"/>
                <a:ext cx="4608513" cy="447107"/>
                <a:chOff x="539552" y="5789608"/>
                <a:chExt cx="3596931" cy="447107"/>
              </a:xfrm>
            </p:grpSpPr>
            <p:sp>
              <p:nvSpPr>
                <p:cNvPr id="15" name="Rectangle 19">
                  <a:extLst>
                    <a:ext uri="{FF2B5EF4-FFF2-40B4-BE49-F238E27FC236}">
                      <a16:creationId xmlns:a16="http://schemas.microsoft.com/office/drawing/2014/main" id="{EEA18F24-9FD4-4D33-A492-F5776EB377B7}"/>
                    </a:ext>
                  </a:extLst>
                </p:cNvPr>
                <p:cNvSpPr/>
                <p:nvPr/>
              </p:nvSpPr>
              <p:spPr>
                <a:xfrm>
                  <a:off x="539552" y="5789608"/>
                  <a:ext cx="720080" cy="447107"/>
                </a:xfrm>
                <a:prstGeom prst="rect">
                  <a:avLst/>
                </a:prstGeom>
                <a:gradFill>
                  <a:gsLst>
                    <a:gs pos="0">
                      <a:schemeClr val="accent2"/>
                    </a:gs>
                    <a:gs pos="68000">
                      <a:schemeClr val="accent2">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6" name="Rectangle 20">
                  <a:extLst>
                    <a:ext uri="{FF2B5EF4-FFF2-40B4-BE49-F238E27FC236}">
                      <a16:creationId xmlns:a16="http://schemas.microsoft.com/office/drawing/2014/main" id="{A3484F8C-1935-465F-AA74-F835F6549B20}"/>
                    </a:ext>
                  </a:extLst>
                </p:cNvPr>
                <p:cNvSpPr/>
                <p:nvPr/>
              </p:nvSpPr>
              <p:spPr>
                <a:xfrm>
                  <a:off x="1258764" y="5789608"/>
                  <a:ext cx="720080" cy="447107"/>
                </a:xfrm>
                <a:prstGeom prst="rect">
                  <a:avLst/>
                </a:prstGeom>
                <a:gradFill>
                  <a:gsLst>
                    <a:gs pos="0">
                      <a:schemeClr val="accent1"/>
                    </a:gs>
                    <a:gs pos="68000">
                      <a:schemeClr val="accent1">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Rectangle 21">
                  <a:extLst>
                    <a:ext uri="{FF2B5EF4-FFF2-40B4-BE49-F238E27FC236}">
                      <a16:creationId xmlns:a16="http://schemas.microsoft.com/office/drawing/2014/main" id="{C37F9AC5-673E-4A13-89FE-5D7B356A0C90}"/>
                    </a:ext>
                  </a:extLst>
                </p:cNvPr>
                <p:cNvSpPr/>
                <p:nvPr/>
              </p:nvSpPr>
              <p:spPr>
                <a:xfrm>
                  <a:off x="1977977" y="5789608"/>
                  <a:ext cx="720080" cy="447107"/>
                </a:xfrm>
                <a:prstGeom prst="rect">
                  <a:avLst/>
                </a:prstGeom>
                <a:gradFill>
                  <a:gsLst>
                    <a:gs pos="0">
                      <a:schemeClr val="accent6">
                        <a:lumMod val="90000"/>
                      </a:schemeClr>
                    </a:gs>
                    <a:gs pos="68000">
                      <a:schemeClr val="accent6">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8" name="Rectangle 22">
                  <a:extLst>
                    <a:ext uri="{FF2B5EF4-FFF2-40B4-BE49-F238E27FC236}">
                      <a16:creationId xmlns:a16="http://schemas.microsoft.com/office/drawing/2014/main" id="{A8AA1BC0-9434-4358-A193-50A11E788158}"/>
                    </a:ext>
                  </a:extLst>
                </p:cNvPr>
                <p:cNvSpPr/>
                <p:nvPr/>
              </p:nvSpPr>
              <p:spPr>
                <a:xfrm>
                  <a:off x="2697190" y="5789608"/>
                  <a:ext cx="720080" cy="447107"/>
                </a:xfrm>
                <a:prstGeom prst="rect">
                  <a:avLst/>
                </a:prstGeom>
                <a:gradFill>
                  <a:gsLst>
                    <a:gs pos="0">
                      <a:schemeClr val="accent3">
                        <a:lumMod val="100000"/>
                      </a:schemeClr>
                    </a:gs>
                    <a:gs pos="68000">
                      <a:schemeClr val="accent3">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ectangle 23">
                  <a:extLst>
                    <a:ext uri="{FF2B5EF4-FFF2-40B4-BE49-F238E27FC236}">
                      <a16:creationId xmlns:a16="http://schemas.microsoft.com/office/drawing/2014/main" id="{BED0928F-B11A-449A-BA82-41A50EA08B8F}"/>
                    </a:ext>
                  </a:extLst>
                </p:cNvPr>
                <p:cNvSpPr/>
                <p:nvPr/>
              </p:nvSpPr>
              <p:spPr>
                <a:xfrm>
                  <a:off x="3416403" y="5789608"/>
                  <a:ext cx="720080" cy="447107"/>
                </a:xfrm>
                <a:prstGeom prst="rect">
                  <a:avLst/>
                </a:prstGeom>
                <a:gradFill>
                  <a:gsLst>
                    <a:gs pos="0">
                      <a:schemeClr val="accent4"/>
                    </a:gs>
                    <a:gs pos="68000">
                      <a:schemeClr val="accent4">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4" name="Oval 18">
                <a:extLst>
                  <a:ext uri="{FF2B5EF4-FFF2-40B4-BE49-F238E27FC236}">
                    <a16:creationId xmlns:a16="http://schemas.microsoft.com/office/drawing/2014/main" id="{44360F1E-E773-4CCF-931A-8EE8E4C594FD}"/>
                  </a:ext>
                </a:extLst>
              </p:cNvPr>
              <p:cNvSpPr/>
              <p:nvPr/>
            </p:nvSpPr>
            <p:spPr>
              <a:xfrm>
                <a:off x="206600" y="5767246"/>
                <a:ext cx="5269469" cy="74325"/>
              </a:xfrm>
              <a:prstGeom prst="ellipse">
                <a:avLst/>
              </a:prstGeom>
              <a:solidFill>
                <a:schemeClr val="bg1">
                  <a:alpha val="29000"/>
                </a:schemeClr>
              </a:solidFill>
              <a:ln>
                <a:noFill/>
              </a:ln>
              <a:effectLst>
                <a:glow rad="12700">
                  <a:schemeClr val="bg1">
                    <a:alpha val="6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4" name="Group 148">
              <a:extLst>
                <a:ext uri="{FF2B5EF4-FFF2-40B4-BE49-F238E27FC236}">
                  <a16:creationId xmlns:a16="http://schemas.microsoft.com/office/drawing/2014/main" id="{55248510-ABCC-4E72-B2D8-B9887326F808}"/>
                </a:ext>
              </a:extLst>
            </p:cNvPr>
            <p:cNvGrpSpPr/>
            <p:nvPr/>
          </p:nvGrpSpPr>
          <p:grpSpPr>
            <a:xfrm>
              <a:off x="8894537" y="430322"/>
              <a:ext cx="1743491" cy="2099923"/>
              <a:chOff x="8894537" y="430322"/>
              <a:chExt cx="1743491" cy="2099923"/>
            </a:xfrm>
          </p:grpSpPr>
          <p:sp>
            <p:nvSpPr>
              <p:cNvPr id="5" name="Freeform: Shape 144">
                <a:extLst>
                  <a:ext uri="{FF2B5EF4-FFF2-40B4-BE49-F238E27FC236}">
                    <a16:creationId xmlns:a16="http://schemas.microsoft.com/office/drawing/2014/main" id="{2AF0F53A-3509-477B-BC71-0B1AC634934E}"/>
                  </a:ext>
                </a:extLst>
              </p:cNvPr>
              <p:cNvSpPr/>
              <p:nvPr/>
            </p:nvSpPr>
            <p:spPr>
              <a:xfrm>
                <a:off x="9241652" y="782847"/>
                <a:ext cx="347472" cy="902451"/>
              </a:xfrm>
              <a:custGeom>
                <a:avLst/>
                <a:gdLst>
                  <a:gd name="connsiteX0" fmla="*/ 46527 w 544812"/>
                  <a:gd name="connsiteY0" fmla="*/ 1160562 h 1444797"/>
                  <a:gd name="connsiteX1" fmla="*/ 46527 w 544812"/>
                  <a:gd name="connsiteY1" fmla="*/ 1237667 h 1444797"/>
                  <a:gd name="connsiteX2" fmla="*/ 498284 w 544812"/>
                  <a:gd name="connsiteY2" fmla="*/ 1237667 h 1444797"/>
                  <a:gd name="connsiteX3" fmla="*/ 498284 w 544812"/>
                  <a:gd name="connsiteY3" fmla="*/ 1160562 h 1444797"/>
                  <a:gd name="connsiteX4" fmla="*/ 46527 w 544812"/>
                  <a:gd name="connsiteY4" fmla="*/ 1038223 h 1444797"/>
                  <a:gd name="connsiteX5" fmla="*/ 46527 w 544812"/>
                  <a:gd name="connsiteY5" fmla="*/ 1115328 h 1444797"/>
                  <a:gd name="connsiteX6" fmla="*/ 498284 w 544812"/>
                  <a:gd name="connsiteY6" fmla="*/ 1115328 h 1444797"/>
                  <a:gd name="connsiteX7" fmla="*/ 498284 w 544812"/>
                  <a:gd name="connsiteY7" fmla="*/ 1038223 h 1444797"/>
                  <a:gd name="connsiteX8" fmla="*/ 46527 w 544812"/>
                  <a:gd name="connsiteY8" fmla="*/ 919882 h 1444797"/>
                  <a:gd name="connsiteX9" fmla="*/ 46527 w 544812"/>
                  <a:gd name="connsiteY9" fmla="*/ 996987 h 1444797"/>
                  <a:gd name="connsiteX10" fmla="*/ 498284 w 544812"/>
                  <a:gd name="connsiteY10" fmla="*/ 996987 h 1444797"/>
                  <a:gd name="connsiteX11" fmla="*/ 498284 w 544812"/>
                  <a:gd name="connsiteY11" fmla="*/ 919882 h 1444797"/>
                  <a:gd name="connsiteX12" fmla="*/ 46527 w 544812"/>
                  <a:gd name="connsiteY12" fmla="*/ 797544 h 1444797"/>
                  <a:gd name="connsiteX13" fmla="*/ 46527 w 544812"/>
                  <a:gd name="connsiteY13" fmla="*/ 874649 h 1444797"/>
                  <a:gd name="connsiteX14" fmla="*/ 498284 w 544812"/>
                  <a:gd name="connsiteY14" fmla="*/ 874649 h 1444797"/>
                  <a:gd name="connsiteX15" fmla="*/ 498284 w 544812"/>
                  <a:gd name="connsiteY15" fmla="*/ 797544 h 1444797"/>
                  <a:gd name="connsiteX16" fmla="*/ 46527 w 544812"/>
                  <a:gd name="connsiteY16" fmla="*/ 675206 h 1444797"/>
                  <a:gd name="connsiteX17" fmla="*/ 46527 w 544812"/>
                  <a:gd name="connsiteY17" fmla="*/ 752311 h 1444797"/>
                  <a:gd name="connsiteX18" fmla="*/ 498284 w 544812"/>
                  <a:gd name="connsiteY18" fmla="*/ 752311 h 1444797"/>
                  <a:gd name="connsiteX19" fmla="*/ 498284 w 544812"/>
                  <a:gd name="connsiteY19" fmla="*/ 675206 h 1444797"/>
                  <a:gd name="connsiteX20" fmla="*/ 46527 w 544812"/>
                  <a:gd name="connsiteY20" fmla="*/ 552867 h 1444797"/>
                  <a:gd name="connsiteX21" fmla="*/ 46527 w 544812"/>
                  <a:gd name="connsiteY21" fmla="*/ 629972 h 1444797"/>
                  <a:gd name="connsiteX22" fmla="*/ 498284 w 544812"/>
                  <a:gd name="connsiteY22" fmla="*/ 629972 h 1444797"/>
                  <a:gd name="connsiteX23" fmla="*/ 498284 w 544812"/>
                  <a:gd name="connsiteY23" fmla="*/ 552867 h 1444797"/>
                  <a:gd name="connsiteX24" fmla="*/ 46527 w 544812"/>
                  <a:gd name="connsiteY24" fmla="*/ 430529 h 1444797"/>
                  <a:gd name="connsiteX25" fmla="*/ 46527 w 544812"/>
                  <a:gd name="connsiteY25" fmla="*/ 507634 h 1444797"/>
                  <a:gd name="connsiteX26" fmla="*/ 498284 w 544812"/>
                  <a:gd name="connsiteY26" fmla="*/ 507634 h 1444797"/>
                  <a:gd name="connsiteX27" fmla="*/ 498284 w 544812"/>
                  <a:gd name="connsiteY27" fmla="*/ 430529 h 1444797"/>
                  <a:gd name="connsiteX28" fmla="*/ 46527 w 544812"/>
                  <a:gd name="connsiteY28" fmla="*/ 308190 h 1444797"/>
                  <a:gd name="connsiteX29" fmla="*/ 46527 w 544812"/>
                  <a:gd name="connsiteY29" fmla="*/ 385295 h 1444797"/>
                  <a:gd name="connsiteX30" fmla="*/ 498284 w 544812"/>
                  <a:gd name="connsiteY30" fmla="*/ 385295 h 1444797"/>
                  <a:gd name="connsiteX31" fmla="*/ 498284 w 544812"/>
                  <a:gd name="connsiteY31" fmla="*/ 308190 h 1444797"/>
                  <a:gd name="connsiteX32" fmla="*/ 46527 w 544812"/>
                  <a:gd name="connsiteY32" fmla="*/ 185852 h 1444797"/>
                  <a:gd name="connsiteX33" fmla="*/ 46527 w 544812"/>
                  <a:gd name="connsiteY33" fmla="*/ 262957 h 1444797"/>
                  <a:gd name="connsiteX34" fmla="*/ 498284 w 544812"/>
                  <a:gd name="connsiteY34" fmla="*/ 262957 h 1444797"/>
                  <a:gd name="connsiteX35" fmla="*/ 498284 w 544812"/>
                  <a:gd name="connsiteY35" fmla="*/ 185852 h 1444797"/>
                  <a:gd name="connsiteX36" fmla="*/ 48758 w 544812"/>
                  <a:gd name="connsiteY36" fmla="*/ 0 h 1444797"/>
                  <a:gd name="connsiteX37" fmla="*/ 95284 w 544812"/>
                  <a:gd name="connsiteY37" fmla="*/ 0 h 1444797"/>
                  <a:gd name="connsiteX38" fmla="*/ 95284 w 544812"/>
                  <a:gd name="connsiteY38" fmla="*/ 82647 h 1444797"/>
                  <a:gd name="connsiteX39" fmla="*/ 544812 w 544812"/>
                  <a:gd name="connsiteY39" fmla="*/ 82647 h 1444797"/>
                  <a:gd name="connsiteX40" fmla="*/ 544812 w 544812"/>
                  <a:gd name="connsiteY40" fmla="*/ 1444797 h 1444797"/>
                  <a:gd name="connsiteX41" fmla="*/ 0 w 544812"/>
                  <a:gd name="connsiteY41" fmla="*/ 1444797 h 1444797"/>
                  <a:gd name="connsiteX42" fmla="*/ 0 w 544812"/>
                  <a:gd name="connsiteY42" fmla="*/ 82647 h 1444797"/>
                  <a:gd name="connsiteX43" fmla="*/ 48758 w 544812"/>
                  <a:gd name="connsiteY43" fmla="*/ 82647 h 144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4812" h="1444797">
                    <a:moveTo>
                      <a:pt x="46527" y="1160562"/>
                    </a:moveTo>
                    <a:lnTo>
                      <a:pt x="46527" y="1237667"/>
                    </a:lnTo>
                    <a:lnTo>
                      <a:pt x="498284" y="1237667"/>
                    </a:lnTo>
                    <a:lnTo>
                      <a:pt x="498284" y="1160562"/>
                    </a:lnTo>
                    <a:close/>
                    <a:moveTo>
                      <a:pt x="46527" y="1038223"/>
                    </a:moveTo>
                    <a:lnTo>
                      <a:pt x="46527" y="1115328"/>
                    </a:lnTo>
                    <a:lnTo>
                      <a:pt x="498284" y="1115328"/>
                    </a:lnTo>
                    <a:lnTo>
                      <a:pt x="498284" y="1038223"/>
                    </a:lnTo>
                    <a:close/>
                    <a:moveTo>
                      <a:pt x="46527" y="919882"/>
                    </a:moveTo>
                    <a:lnTo>
                      <a:pt x="46527" y="996987"/>
                    </a:lnTo>
                    <a:lnTo>
                      <a:pt x="498284" y="996987"/>
                    </a:lnTo>
                    <a:lnTo>
                      <a:pt x="498284" y="919882"/>
                    </a:lnTo>
                    <a:close/>
                    <a:moveTo>
                      <a:pt x="46527" y="797544"/>
                    </a:moveTo>
                    <a:lnTo>
                      <a:pt x="46527" y="874649"/>
                    </a:lnTo>
                    <a:lnTo>
                      <a:pt x="498284" y="874649"/>
                    </a:lnTo>
                    <a:lnTo>
                      <a:pt x="498284" y="797544"/>
                    </a:lnTo>
                    <a:close/>
                    <a:moveTo>
                      <a:pt x="46527" y="675206"/>
                    </a:moveTo>
                    <a:lnTo>
                      <a:pt x="46527" y="752311"/>
                    </a:lnTo>
                    <a:lnTo>
                      <a:pt x="498284" y="752311"/>
                    </a:lnTo>
                    <a:lnTo>
                      <a:pt x="498284" y="675206"/>
                    </a:lnTo>
                    <a:close/>
                    <a:moveTo>
                      <a:pt x="46527" y="552867"/>
                    </a:moveTo>
                    <a:lnTo>
                      <a:pt x="46527" y="629972"/>
                    </a:lnTo>
                    <a:lnTo>
                      <a:pt x="498284" y="629972"/>
                    </a:lnTo>
                    <a:lnTo>
                      <a:pt x="498284" y="552867"/>
                    </a:lnTo>
                    <a:close/>
                    <a:moveTo>
                      <a:pt x="46527" y="430529"/>
                    </a:moveTo>
                    <a:lnTo>
                      <a:pt x="46527" y="507634"/>
                    </a:lnTo>
                    <a:lnTo>
                      <a:pt x="498284" y="507634"/>
                    </a:lnTo>
                    <a:lnTo>
                      <a:pt x="498284" y="430529"/>
                    </a:lnTo>
                    <a:close/>
                    <a:moveTo>
                      <a:pt x="46527" y="308190"/>
                    </a:moveTo>
                    <a:lnTo>
                      <a:pt x="46527" y="385295"/>
                    </a:lnTo>
                    <a:lnTo>
                      <a:pt x="498284" y="385295"/>
                    </a:lnTo>
                    <a:lnTo>
                      <a:pt x="498284" y="308190"/>
                    </a:lnTo>
                    <a:close/>
                    <a:moveTo>
                      <a:pt x="46527" y="185852"/>
                    </a:moveTo>
                    <a:lnTo>
                      <a:pt x="46527" y="262957"/>
                    </a:lnTo>
                    <a:lnTo>
                      <a:pt x="498284" y="262957"/>
                    </a:lnTo>
                    <a:lnTo>
                      <a:pt x="498284" y="185852"/>
                    </a:lnTo>
                    <a:close/>
                    <a:moveTo>
                      <a:pt x="48758" y="0"/>
                    </a:moveTo>
                    <a:lnTo>
                      <a:pt x="95284" y="0"/>
                    </a:lnTo>
                    <a:lnTo>
                      <a:pt x="95284" y="82647"/>
                    </a:lnTo>
                    <a:lnTo>
                      <a:pt x="544812" y="82647"/>
                    </a:lnTo>
                    <a:lnTo>
                      <a:pt x="544812" y="1444797"/>
                    </a:lnTo>
                    <a:lnTo>
                      <a:pt x="0" y="1444797"/>
                    </a:lnTo>
                    <a:lnTo>
                      <a:pt x="0" y="82647"/>
                    </a:lnTo>
                    <a:lnTo>
                      <a:pt x="48758" y="826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143">
                <a:extLst>
                  <a:ext uri="{FF2B5EF4-FFF2-40B4-BE49-F238E27FC236}">
                    <a16:creationId xmlns:a16="http://schemas.microsoft.com/office/drawing/2014/main" id="{6023A33F-5069-42B7-93AE-0BAF2B8500FB}"/>
                  </a:ext>
                </a:extLst>
              </p:cNvPr>
              <p:cNvSpPr/>
              <p:nvPr/>
            </p:nvSpPr>
            <p:spPr>
              <a:xfrm>
                <a:off x="8894537" y="1336358"/>
                <a:ext cx="347472" cy="915497"/>
              </a:xfrm>
              <a:custGeom>
                <a:avLst/>
                <a:gdLst>
                  <a:gd name="connsiteX0" fmla="*/ 626340 w 817827"/>
                  <a:gd name="connsiteY0" fmla="*/ 1213401 h 1465684"/>
                  <a:gd name="connsiteX1" fmla="*/ 626340 w 817827"/>
                  <a:gd name="connsiteY1" fmla="*/ 1303150 h 1465684"/>
                  <a:gd name="connsiteX2" fmla="*/ 745634 w 817827"/>
                  <a:gd name="connsiteY2" fmla="*/ 1303150 h 1465684"/>
                  <a:gd name="connsiteX3" fmla="*/ 745634 w 817827"/>
                  <a:gd name="connsiteY3" fmla="*/ 1213401 h 1465684"/>
                  <a:gd name="connsiteX4" fmla="*/ 441624 w 817827"/>
                  <a:gd name="connsiteY4" fmla="*/ 1213401 h 1465684"/>
                  <a:gd name="connsiteX5" fmla="*/ 441624 w 817827"/>
                  <a:gd name="connsiteY5" fmla="*/ 1303150 h 1465684"/>
                  <a:gd name="connsiteX6" fmla="*/ 560919 w 817827"/>
                  <a:gd name="connsiteY6" fmla="*/ 1303150 h 1465684"/>
                  <a:gd name="connsiteX7" fmla="*/ 560919 w 817827"/>
                  <a:gd name="connsiteY7" fmla="*/ 1213401 h 1465684"/>
                  <a:gd name="connsiteX8" fmla="*/ 72193 w 817827"/>
                  <a:gd name="connsiteY8" fmla="*/ 1213401 h 1465684"/>
                  <a:gd name="connsiteX9" fmla="*/ 72193 w 817827"/>
                  <a:gd name="connsiteY9" fmla="*/ 1303150 h 1465684"/>
                  <a:gd name="connsiteX10" fmla="*/ 191488 w 817827"/>
                  <a:gd name="connsiteY10" fmla="*/ 1303150 h 1465684"/>
                  <a:gd name="connsiteX11" fmla="*/ 191488 w 817827"/>
                  <a:gd name="connsiteY11" fmla="*/ 1213401 h 1465684"/>
                  <a:gd name="connsiteX12" fmla="*/ 626340 w 817827"/>
                  <a:gd name="connsiteY12" fmla="*/ 1070999 h 1465684"/>
                  <a:gd name="connsiteX13" fmla="*/ 626340 w 817827"/>
                  <a:gd name="connsiteY13" fmla="*/ 1160749 h 1465684"/>
                  <a:gd name="connsiteX14" fmla="*/ 745634 w 817827"/>
                  <a:gd name="connsiteY14" fmla="*/ 1160749 h 1465684"/>
                  <a:gd name="connsiteX15" fmla="*/ 745634 w 817827"/>
                  <a:gd name="connsiteY15" fmla="*/ 1070999 h 1465684"/>
                  <a:gd name="connsiteX16" fmla="*/ 441624 w 817827"/>
                  <a:gd name="connsiteY16" fmla="*/ 1070999 h 1465684"/>
                  <a:gd name="connsiteX17" fmla="*/ 441624 w 817827"/>
                  <a:gd name="connsiteY17" fmla="*/ 1160749 h 1465684"/>
                  <a:gd name="connsiteX18" fmla="*/ 560919 w 817827"/>
                  <a:gd name="connsiteY18" fmla="*/ 1160749 h 1465684"/>
                  <a:gd name="connsiteX19" fmla="*/ 560919 w 817827"/>
                  <a:gd name="connsiteY19" fmla="*/ 1070999 h 1465684"/>
                  <a:gd name="connsiteX20" fmla="*/ 256909 w 817827"/>
                  <a:gd name="connsiteY20" fmla="*/ 1070999 h 1465684"/>
                  <a:gd name="connsiteX21" fmla="*/ 256909 w 817827"/>
                  <a:gd name="connsiteY21" fmla="*/ 1160749 h 1465684"/>
                  <a:gd name="connsiteX22" fmla="*/ 376203 w 817827"/>
                  <a:gd name="connsiteY22" fmla="*/ 1160749 h 1465684"/>
                  <a:gd name="connsiteX23" fmla="*/ 376203 w 817827"/>
                  <a:gd name="connsiteY23" fmla="*/ 1070999 h 1465684"/>
                  <a:gd name="connsiteX24" fmla="*/ 72193 w 817827"/>
                  <a:gd name="connsiteY24" fmla="*/ 1070999 h 1465684"/>
                  <a:gd name="connsiteX25" fmla="*/ 72193 w 817827"/>
                  <a:gd name="connsiteY25" fmla="*/ 1160749 h 1465684"/>
                  <a:gd name="connsiteX26" fmla="*/ 191488 w 817827"/>
                  <a:gd name="connsiteY26" fmla="*/ 1160749 h 1465684"/>
                  <a:gd name="connsiteX27" fmla="*/ 191488 w 817827"/>
                  <a:gd name="connsiteY27" fmla="*/ 1070999 h 1465684"/>
                  <a:gd name="connsiteX28" fmla="*/ 626340 w 817827"/>
                  <a:gd name="connsiteY28" fmla="*/ 928598 h 1465684"/>
                  <a:gd name="connsiteX29" fmla="*/ 626340 w 817827"/>
                  <a:gd name="connsiteY29" fmla="*/ 1018347 h 1465684"/>
                  <a:gd name="connsiteX30" fmla="*/ 745634 w 817827"/>
                  <a:gd name="connsiteY30" fmla="*/ 1018347 h 1465684"/>
                  <a:gd name="connsiteX31" fmla="*/ 745634 w 817827"/>
                  <a:gd name="connsiteY31" fmla="*/ 928598 h 1465684"/>
                  <a:gd name="connsiteX32" fmla="*/ 256909 w 817827"/>
                  <a:gd name="connsiteY32" fmla="*/ 928598 h 1465684"/>
                  <a:gd name="connsiteX33" fmla="*/ 256909 w 817827"/>
                  <a:gd name="connsiteY33" fmla="*/ 1018347 h 1465684"/>
                  <a:gd name="connsiteX34" fmla="*/ 376203 w 817827"/>
                  <a:gd name="connsiteY34" fmla="*/ 1018347 h 1465684"/>
                  <a:gd name="connsiteX35" fmla="*/ 376203 w 817827"/>
                  <a:gd name="connsiteY35" fmla="*/ 928598 h 1465684"/>
                  <a:gd name="connsiteX36" fmla="*/ 72193 w 817827"/>
                  <a:gd name="connsiteY36" fmla="*/ 928598 h 1465684"/>
                  <a:gd name="connsiteX37" fmla="*/ 72193 w 817827"/>
                  <a:gd name="connsiteY37" fmla="*/ 1018347 h 1465684"/>
                  <a:gd name="connsiteX38" fmla="*/ 191488 w 817827"/>
                  <a:gd name="connsiteY38" fmla="*/ 1018347 h 1465684"/>
                  <a:gd name="connsiteX39" fmla="*/ 191488 w 817827"/>
                  <a:gd name="connsiteY39" fmla="*/ 928598 h 1465684"/>
                  <a:gd name="connsiteX40" fmla="*/ 441624 w 817827"/>
                  <a:gd name="connsiteY40" fmla="*/ 786197 h 1465684"/>
                  <a:gd name="connsiteX41" fmla="*/ 441624 w 817827"/>
                  <a:gd name="connsiteY41" fmla="*/ 875946 h 1465684"/>
                  <a:gd name="connsiteX42" fmla="*/ 560919 w 817827"/>
                  <a:gd name="connsiteY42" fmla="*/ 875946 h 1465684"/>
                  <a:gd name="connsiteX43" fmla="*/ 560919 w 817827"/>
                  <a:gd name="connsiteY43" fmla="*/ 786197 h 1465684"/>
                  <a:gd name="connsiteX44" fmla="*/ 256909 w 817827"/>
                  <a:gd name="connsiteY44" fmla="*/ 786197 h 1465684"/>
                  <a:gd name="connsiteX45" fmla="*/ 256909 w 817827"/>
                  <a:gd name="connsiteY45" fmla="*/ 875946 h 1465684"/>
                  <a:gd name="connsiteX46" fmla="*/ 376203 w 817827"/>
                  <a:gd name="connsiteY46" fmla="*/ 875946 h 1465684"/>
                  <a:gd name="connsiteX47" fmla="*/ 376203 w 817827"/>
                  <a:gd name="connsiteY47" fmla="*/ 786197 h 1465684"/>
                  <a:gd name="connsiteX48" fmla="*/ 626340 w 817827"/>
                  <a:gd name="connsiteY48" fmla="*/ 643796 h 1465684"/>
                  <a:gd name="connsiteX49" fmla="*/ 626340 w 817827"/>
                  <a:gd name="connsiteY49" fmla="*/ 733545 h 1465684"/>
                  <a:gd name="connsiteX50" fmla="*/ 745634 w 817827"/>
                  <a:gd name="connsiteY50" fmla="*/ 733545 h 1465684"/>
                  <a:gd name="connsiteX51" fmla="*/ 745634 w 817827"/>
                  <a:gd name="connsiteY51" fmla="*/ 643796 h 1465684"/>
                  <a:gd name="connsiteX52" fmla="*/ 441624 w 817827"/>
                  <a:gd name="connsiteY52" fmla="*/ 643796 h 1465684"/>
                  <a:gd name="connsiteX53" fmla="*/ 441624 w 817827"/>
                  <a:gd name="connsiteY53" fmla="*/ 733545 h 1465684"/>
                  <a:gd name="connsiteX54" fmla="*/ 560919 w 817827"/>
                  <a:gd name="connsiteY54" fmla="*/ 733545 h 1465684"/>
                  <a:gd name="connsiteX55" fmla="*/ 560919 w 817827"/>
                  <a:gd name="connsiteY55" fmla="*/ 643796 h 1465684"/>
                  <a:gd name="connsiteX56" fmla="*/ 256909 w 817827"/>
                  <a:gd name="connsiteY56" fmla="*/ 643796 h 1465684"/>
                  <a:gd name="connsiteX57" fmla="*/ 256909 w 817827"/>
                  <a:gd name="connsiteY57" fmla="*/ 733545 h 1465684"/>
                  <a:gd name="connsiteX58" fmla="*/ 376203 w 817827"/>
                  <a:gd name="connsiteY58" fmla="*/ 733545 h 1465684"/>
                  <a:gd name="connsiteX59" fmla="*/ 376203 w 817827"/>
                  <a:gd name="connsiteY59" fmla="*/ 643796 h 1465684"/>
                  <a:gd name="connsiteX60" fmla="*/ 72193 w 817827"/>
                  <a:gd name="connsiteY60" fmla="*/ 643796 h 1465684"/>
                  <a:gd name="connsiteX61" fmla="*/ 72193 w 817827"/>
                  <a:gd name="connsiteY61" fmla="*/ 733545 h 1465684"/>
                  <a:gd name="connsiteX62" fmla="*/ 191488 w 817827"/>
                  <a:gd name="connsiteY62" fmla="*/ 733545 h 1465684"/>
                  <a:gd name="connsiteX63" fmla="*/ 191488 w 817827"/>
                  <a:gd name="connsiteY63" fmla="*/ 643796 h 1465684"/>
                  <a:gd name="connsiteX64" fmla="*/ 626340 w 817827"/>
                  <a:gd name="connsiteY64" fmla="*/ 501394 h 1465684"/>
                  <a:gd name="connsiteX65" fmla="*/ 626340 w 817827"/>
                  <a:gd name="connsiteY65" fmla="*/ 591144 h 1465684"/>
                  <a:gd name="connsiteX66" fmla="*/ 745634 w 817827"/>
                  <a:gd name="connsiteY66" fmla="*/ 591144 h 1465684"/>
                  <a:gd name="connsiteX67" fmla="*/ 745634 w 817827"/>
                  <a:gd name="connsiteY67" fmla="*/ 501394 h 1465684"/>
                  <a:gd name="connsiteX68" fmla="*/ 256909 w 817827"/>
                  <a:gd name="connsiteY68" fmla="*/ 501394 h 1465684"/>
                  <a:gd name="connsiteX69" fmla="*/ 256909 w 817827"/>
                  <a:gd name="connsiteY69" fmla="*/ 591144 h 1465684"/>
                  <a:gd name="connsiteX70" fmla="*/ 376203 w 817827"/>
                  <a:gd name="connsiteY70" fmla="*/ 591144 h 1465684"/>
                  <a:gd name="connsiteX71" fmla="*/ 376203 w 817827"/>
                  <a:gd name="connsiteY71" fmla="*/ 501394 h 1465684"/>
                  <a:gd name="connsiteX72" fmla="*/ 626340 w 817827"/>
                  <a:gd name="connsiteY72" fmla="*/ 358993 h 1465684"/>
                  <a:gd name="connsiteX73" fmla="*/ 626340 w 817827"/>
                  <a:gd name="connsiteY73" fmla="*/ 448743 h 1465684"/>
                  <a:gd name="connsiteX74" fmla="*/ 745634 w 817827"/>
                  <a:gd name="connsiteY74" fmla="*/ 448743 h 1465684"/>
                  <a:gd name="connsiteX75" fmla="*/ 745634 w 817827"/>
                  <a:gd name="connsiteY75" fmla="*/ 358993 h 1465684"/>
                  <a:gd name="connsiteX76" fmla="*/ 441624 w 817827"/>
                  <a:gd name="connsiteY76" fmla="*/ 358993 h 1465684"/>
                  <a:gd name="connsiteX77" fmla="*/ 441624 w 817827"/>
                  <a:gd name="connsiteY77" fmla="*/ 448743 h 1465684"/>
                  <a:gd name="connsiteX78" fmla="*/ 560919 w 817827"/>
                  <a:gd name="connsiteY78" fmla="*/ 448743 h 1465684"/>
                  <a:gd name="connsiteX79" fmla="*/ 560919 w 817827"/>
                  <a:gd name="connsiteY79" fmla="*/ 358993 h 1465684"/>
                  <a:gd name="connsiteX80" fmla="*/ 256909 w 817827"/>
                  <a:gd name="connsiteY80" fmla="*/ 358993 h 1465684"/>
                  <a:gd name="connsiteX81" fmla="*/ 256909 w 817827"/>
                  <a:gd name="connsiteY81" fmla="*/ 448743 h 1465684"/>
                  <a:gd name="connsiteX82" fmla="*/ 376203 w 817827"/>
                  <a:gd name="connsiteY82" fmla="*/ 448743 h 1465684"/>
                  <a:gd name="connsiteX83" fmla="*/ 376203 w 817827"/>
                  <a:gd name="connsiteY83" fmla="*/ 358993 h 1465684"/>
                  <a:gd name="connsiteX84" fmla="*/ 72193 w 817827"/>
                  <a:gd name="connsiteY84" fmla="*/ 358993 h 1465684"/>
                  <a:gd name="connsiteX85" fmla="*/ 72193 w 817827"/>
                  <a:gd name="connsiteY85" fmla="*/ 448743 h 1465684"/>
                  <a:gd name="connsiteX86" fmla="*/ 191488 w 817827"/>
                  <a:gd name="connsiteY86" fmla="*/ 448743 h 1465684"/>
                  <a:gd name="connsiteX87" fmla="*/ 191488 w 817827"/>
                  <a:gd name="connsiteY87" fmla="*/ 358993 h 1465684"/>
                  <a:gd name="connsiteX88" fmla="*/ 626340 w 817827"/>
                  <a:gd name="connsiteY88" fmla="*/ 216592 h 1465684"/>
                  <a:gd name="connsiteX89" fmla="*/ 626340 w 817827"/>
                  <a:gd name="connsiteY89" fmla="*/ 306342 h 1465684"/>
                  <a:gd name="connsiteX90" fmla="*/ 745634 w 817827"/>
                  <a:gd name="connsiteY90" fmla="*/ 306342 h 1465684"/>
                  <a:gd name="connsiteX91" fmla="*/ 745634 w 817827"/>
                  <a:gd name="connsiteY91" fmla="*/ 216592 h 1465684"/>
                  <a:gd name="connsiteX92" fmla="*/ 441624 w 817827"/>
                  <a:gd name="connsiteY92" fmla="*/ 216592 h 1465684"/>
                  <a:gd name="connsiteX93" fmla="*/ 441624 w 817827"/>
                  <a:gd name="connsiteY93" fmla="*/ 306342 h 1465684"/>
                  <a:gd name="connsiteX94" fmla="*/ 560919 w 817827"/>
                  <a:gd name="connsiteY94" fmla="*/ 306342 h 1465684"/>
                  <a:gd name="connsiteX95" fmla="*/ 560919 w 817827"/>
                  <a:gd name="connsiteY95" fmla="*/ 216592 h 1465684"/>
                  <a:gd name="connsiteX96" fmla="*/ 72193 w 817827"/>
                  <a:gd name="connsiteY96" fmla="*/ 216592 h 1465684"/>
                  <a:gd name="connsiteX97" fmla="*/ 72193 w 817827"/>
                  <a:gd name="connsiteY97" fmla="*/ 306342 h 1465684"/>
                  <a:gd name="connsiteX98" fmla="*/ 191488 w 817827"/>
                  <a:gd name="connsiteY98" fmla="*/ 306342 h 1465684"/>
                  <a:gd name="connsiteX99" fmla="*/ 191488 w 817827"/>
                  <a:gd name="connsiteY99" fmla="*/ 216592 h 1465684"/>
                  <a:gd name="connsiteX100" fmla="*/ 626340 w 817827"/>
                  <a:gd name="connsiteY100" fmla="*/ 74191 h 1465684"/>
                  <a:gd name="connsiteX101" fmla="*/ 626340 w 817827"/>
                  <a:gd name="connsiteY101" fmla="*/ 163941 h 1465684"/>
                  <a:gd name="connsiteX102" fmla="*/ 745634 w 817827"/>
                  <a:gd name="connsiteY102" fmla="*/ 163941 h 1465684"/>
                  <a:gd name="connsiteX103" fmla="*/ 745634 w 817827"/>
                  <a:gd name="connsiteY103" fmla="*/ 74191 h 1465684"/>
                  <a:gd name="connsiteX104" fmla="*/ 256909 w 817827"/>
                  <a:gd name="connsiteY104" fmla="*/ 74191 h 1465684"/>
                  <a:gd name="connsiteX105" fmla="*/ 256909 w 817827"/>
                  <a:gd name="connsiteY105" fmla="*/ 163941 h 1465684"/>
                  <a:gd name="connsiteX106" fmla="*/ 376203 w 817827"/>
                  <a:gd name="connsiteY106" fmla="*/ 163941 h 1465684"/>
                  <a:gd name="connsiteX107" fmla="*/ 376203 w 817827"/>
                  <a:gd name="connsiteY107" fmla="*/ 74191 h 1465684"/>
                  <a:gd name="connsiteX108" fmla="*/ 72193 w 817827"/>
                  <a:gd name="connsiteY108" fmla="*/ 74191 h 1465684"/>
                  <a:gd name="connsiteX109" fmla="*/ 72193 w 817827"/>
                  <a:gd name="connsiteY109" fmla="*/ 163941 h 1465684"/>
                  <a:gd name="connsiteX110" fmla="*/ 191488 w 817827"/>
                  <a:gd name="connsiteY110" fmla="*/ 163941 h 1465684"/>
                  <a:gd name="connsiteX111" fmla="*/ 191488 w 817827"/>
                  <a:gd name="connsiteY111" fmla="*/ 74191 h 1465684"/>
                  <a:gd name="connsiteX112" fmla="*/ 0 w 817827"/>
                  <a:gd name="connsiteY112" fmla="*/ 0 h 1465684"/>
                  <a:gd name="connsiteX113" fmla="*/ 817827 w 817827"/>
                  <a:gd name="connsiteY113" fmla="*/ 0 h 1465684"/>
                  <a:gd name="connsiteX114" fmla="*/ 817827 w 817827"/>
                  <a:gd name="connsiteY114" fmla="*/ 1465684 h 1465684"/>
                  <a:gd name="connsiteX115" fmla="*/ 0 w 817827"/>
                  <a:gd name="connsiteY115" fmla="*/ 1465684 h 146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17827" h="1465684">
                    <a:moveTo>
                      <a:pt x="626340" y="1213401"/>
                    </a:moveTo>
                    <a:lnTo>
                      <a:pt x="626340" y="1303150"/>
                    </a:lnTo>
                    <a:lnTo>
                      <a:pt x="745634" y="1303150"/>
                    </a:lnTo>
                    <a:lnTo>
                      <a:pt x="745634" y="1213401"/>
                    </a:lnTo>
                    <a:close/>
                    <a:moveTo>
                      <a:pt x="441624" y="1213401"/>
                    </a:moveTo>
                    <a:lnTo>
                      <a:pt x="441624" y="1303150"/>
                    </a:lnTo>
                    <a:lnTo>
                      <a:pt x="560919" y="1303150"/>
                    </a:lnTo>
                    <a:lnTo>
                      <a:pt x="560919" y="1213401"/>
                    </a:lnTo>
                    <a:close/>
                    <a:moveTo>
                      <a:pt x="72193" y="1213401"/>
                    </a:moveTo>
                    <a:lnTo>
                      <a:pt x="72193" y="1303150"/>
                    </a:lnTo>
                    <a:lnTo>
                      <a:pt x="191488" y="1303150"/>
                    </a:lnTo>
                    <a:lnTo>
                      <a:pt x="191488" y="1213401"/>
                    </a:lnTo>
                    <a:close/>
                    <a:moveTo>
                      <a:pt x="626340" y="1070999"/>
                    </a:moveTo>
                    <a:lnTo>
                      <a:pt x="626340" y="1160749"/>
                    </a:lnTo>
                    <a:lnTo>
                      <a:pt x="745634" y="1160749"/>
                    </a:lnTo>
                    <a:lnTo>
                      <a:pt x="745634" y="1070999"/>
                    </a:lnTo>
                    <a:close/>
                    <a:moveTo>
                      <a:pt x="441624" y="1070999"/>
                    </a:moveTo>
                    <a:lnTo>
                      <a:pt x="441624" y="1160749"/>
                    </a:lnTo>
                    <a:lnTo>
                      <a:pt x="560919" y="1160749"/>
                    </a:lnTo>
                    <a:lnTo>
                      <a:pt x="560919" y="1070999"/>
                    </a:lnTo>
                    <a:close/>
                    <a:moveTo>
                      <a:pt x="256909" y="1070999"/>
                    </a:moveTo>
                    <a:lnTo>
                      <a:pt x="256909" y="1160749"/>
                    </a:lnTo>
                    <a:lnTo>
                      <a:pt x="376203" y="1160749"/>
                    </a:lnTo>
                    <a:lnTo>
                      <a:pt x="376203" y="1070999"/>
                    </a:lnTo>
                    <a:close/>
                    <a:moveTo>
                      <a:pt x="72193" y="1070999"/>
                    </a:moveTo>
                    <a:lnTo>
                      <a:pt x="72193" y="1160749"/>
                    </a:lnTo>
                    <a:lnTo>
                      <a:pt x="191488" y="1160749"/>
                    </a:lnTo>
                    <a:lnTo>
                      <a:pt x="191488" y="1070999"/>
                    </a:lnTo>
                    <a:close/>
                    <a:moveTo>
                      <a:pt x="626340" y="928598"/>
                    </a:moveTo>
                    <a:lnTo>
                      <a:pt x="626340" y="1018347"/>
                    </a:lnTo>
                    <a:lnTo>
                      <a:pt x="745634" y="1018347"/>
                    </a:lnTo>
                    <a:lnTo>
                      <a:pt x="745634" y="928598"/>
                    </a:lnTo>
                    <a:close/>
                    <a:moveTo>
                      <a:pt x="256909" y="928598"/>
                    </a:moveTo>
                    <a:lnTo>
                      <a:pt x="256909" y="1018347"/>
                    </a:lnTo>
                    <a:lnTo>
                      <a:pt x="376203" y="1018347"/>
                    </a:lnTo>
                    <a:lnTo>
                      <a:pt x="376203" y="928598"/>
                    </a:lnTo>
                    <a:close/>
                    <a:moveTo>
                      <a:pt x="72193" y="928598"/>
                    </a:moveTo>
                    <a:lnTo>
                      <a:pt x="72193" y="1018347"/>
                    </a:lnTo>
                    <a:lnTo>
                      <a:pt x="191488" y="1018347"/>
                    </a:lnTo>
                    <a:lnTo>
                      <a:pt x="191488" y="928598"/>
                    </a:lnTo>
                    <a:close/>
                    <a:moveTo>
                      <a:pt x="441624" y="786197"/>
                    </a:moveTo>
                    <a:lnTo>
                      <a:pt x="441624" y="875946"/>
                    </a:lnTo>
                    <a:lnTo>
                      <a:pt x="560919" y="875946"/>
                    </a:lnTo>
                    <a:lnTo>
                      <a:pt x="560919" y="786197"/>
                    </a:lnTo>
                    <a:close/>
                    <a:moveTo>
                      <a:pt x="256909" y="786197"/>
                    </a:moveTo>
                    <a:lnTo>
                      <a:pt x="256909" y="875946"/>
                    </a:lnTo>
                    <a:lnTo>
                      <a:pt x="376203" y="875946"/>
                    </a:lnTo>
                    <a:lnTo>
                      <a:pt x="376203" y="786197"/>
                    </a:lnTo>
                    <a:close/>
                    <a:moveTo>
                      <a:pt x="626340" y="643796"/>
                    </a:moveTo>
                    <a:lnTo>
                      <a:pt x="626340" y="733545"/>
                    </a:lnTo>
                    <a:lnTo>
                      <a:pt x="745634" y="733545"/>
                    </a:lnTo>
                    <a:lnTo>
                      <a:pt x="745634" y="643796"/>
                    </a:lnTo>
                    <a:close/>
                    <a:moveTo>
                      <a:pt x="441624" y="643796"/>
                    </a:moveTo>
                    <a:lnTo>
                      <a:pt x="441624" y="733545"/>
                    </a:lnTo>
                    <a:lnTo>
                      <a:pt x="560919" y="733545"/>
                    </a:lnTo>
                    <a:lnTo>
                      <a:pt x="560919" y="643796"/>
                    </a:lnTo>
                    <a:close/>
                    <a:moveTo>
                      <a:pt x="256909" y="643796"/>
                    </a:moveTo>
                    <a:lnTo>
                      <a:pt x="256909" y="733545"/>
                    </a:lnTo>
                    <a:lnTo>
                      <a:pt x="376203" y="733545"/>
                    </a:lnTo>
                    <a:lnTo>
                      <a:pt x="376203" y="643796"/>
                    </a:lnTo>
                    <a:close/>
                    <a:moveTo>
                      <a:pt x="72193" y="643796"/>
                    </a:moveTo>
                    <a:lnTo>
                      <a:pt x="72193" y="733545"/>
                    </a:lnTo>
                    <a:lnTo>
                      <a:pt x="191488" y="733545"/>
                    </a:lnTo>
                    <a:lnTo>
                      <a:pt x="191488" y="643796"/>
                    </a:lnTo>
                    <a:close/>
                    <a:moveTo>
                      <a:pt x="626340" y="501394"/>
                    </a:moveTo>
                    <a:lnTo>
                      <a:pt x="626340" y="591144"/>
                    </a:lnTo>
                    <a:lnTo>
                      <a:pt x="745634" y="591144"/>
                    </a:lnTo>
                    <a:lnTo>
                      <a:pt x="745634" y="501394"/>
                    </a:lnTo>
                    <a:close/>
                    <a:moveTo>
                      <a:pt x="256909" y="501394"/>
                    </a:moveTo>
                    <a:lnTo>
                      <a:pt x="256909" y="591144"/>
                    </a:lnTo>
                    <a:lnTo>
                      <a:pt x="376203" y="591144"/>
                    </a:lnTo>
                    <a:lnTo>
                      <a:pt x="376203" y="501394"/>
                    </a:lnTo>
                    <a:close/>
                    <a:moveTo>
                      <a:pt x="626340" y="358993"/>
                    </a:moveTo>
                    <a:lnTo>
                      <a:pt x="626340" y="448743"/>
                    </a:lnTo>
                    <a:lnTo>
                      <a:pt x="745634" y="448743"/>
                    </a:lnTo>
                    <a:lnTo>
                      <a:pt x="745634" y="358993"/>
                    </a:lnTo>
                    <a:close/>
                    <a:moveTo>
                      <a:pt x="441624" y="358993"/>
                    </a:moveTo>
                    <a:lnTo>
                      <a:pt x="441624" y="448743"/>
                    </a:lnTo>
                    <a:lnTo>
                      <a:pt x="560919" y="448743"/>
                    </a:lnTo>
                    <a:lnTo>
                      <a:pt x="560919" y="358993"/>
                    </a:lnTo>
                    <a:close/>
                    <a:moveTo>
                      <a:pt x="256909" y="358993"/>
                    </a:moveTo>
                    <a:lnTo>
                      <a:pt x="256909" y="448743"/>
                    </a:lnTo>
                    <a:lnTo>
                      <a:pt x="376203" y="448743"/>
                    </a:lnTo>
                    <a:lnTo>
                      <a:pt x="376203" y="358993"/>
                    </a:lnTo>
                    <a:close/>
                    <a:moveTo>
                      <a:pt x="72193" y="358993"/>
                    </a:moveTo>
                    <a:lnTo>
                      <a:pt x="72193" y="448743"/>
                    </a:lnTo>
                    <a:lnTo>
                      <a:pt x="191488" y="448743"/>
                    </a:lnTo>
                    <a:lnTo>
                      <a:pt x="191488" y="358993"/>
                    </a:lnTo>
                    <a:close/>
                    <a:moveTo>
                      <a:pt x="626340" y="216592"/>
                    </a:moveTo>
                    <a:lnTo>
                      <a:pt x="626340" y="306342"/>
                    </a:lnTo>
                    <a:lnTo>
                      <a:pt x="745634" y="306342"/>
                    </a:lnTo>
                    <a:lnTo>
                      <a:pt x="745634" y="216592"/>
                    </a:lnTo>
                    <a:close/>
                    <a:moveTo>
                      <a:pt x="441624" y="216592"/>
                    </a:moveTo>
                    <a:lnTo>
                      <a:pt x="441624" y="306342"/>
                    </a:lnTo>
                    <a:lnTo>
                      <a:pt x="560919" y="306342"/>
                    </a:lnTo>
                    <a:lnTo>
                      <a:pt x="560919" y="216592"/>
                    </a:lnTo>
                    <a:close/>
                    <a:moveTo>
                      <a:pt x="72193" y="216592"/>
                    </a:moveTo>
                    <a:lnTo>
                      <a:pt x="72193" y="306342"/>
                    </a:lnTo>
                    <a:lnTo>
                      <a:pt x="191488" y="306342"/>
                    </a:lnTo>
                    <a:lnTo>
                      <a:pt x="191488" y="216592"/>
                    </a:lnTo>
                    <a:close/>
                    <a:moveTo>
                      <a:pt x="626340" y="74191"/>
                    </a:moveTo>
                    <a:lnTo>
                      <a:pt x="626340" y="163941"/>
                    </a:lnTo>
                    <a:lnTo>
                      <a:pt x="745634" y="163941"/>
                    </a:lnTo>
                    <a:lnTo>
                      <a:pt x="745634" y="74191"/>
                    </a:lnTo>
                    <a:close/>
                    <a:moveTo>
                      <a:pt x="256909" y="74191"/>
                    </a:moveTo>
                    <a:lnTo>
                      <a:pt x="256909" y="163941"/>
                    </a:lnTo>
                    <a:lnTo>
                      <a:pt x="376203" y="163941"/>
                    </a:lnTo>
                    <a:lnTo>
                      <a:pt x="376203" y="74191"/>
                    </a:lnTo>
                    <a:close/>
                    <a:moveTo>
                      <a:pt x="72193" y="74191"/>
                    </a:moveTo>
                    <a:lnTo>
                      <a:pt x="72193" y="163941"/>
                    </a:lnTo>
                    <a:lnTo>
                      <a:pt x="191488" y="163941"/>
                    </a:lnTo>
                    <a:lnTo>
                      <a:pt x="191488" y="74191"/>
                    </a:lnTo>
                    <a:close/>
                    <a:moveTo>
                      <a:pt x="0" y="0"/>
                    </a:moveTo>
                    <a:lnTo>
                      <a:pt x="817827" y="0"/>
                    </a:lnTo>
                    <a:lnTo>
                      <a:pt x="817827" y="1465684"/>
                    </a:lnTo>
                    <a:lnTo>
                      <a:pt x="0" y="14656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46">
                <a:extLst>
                  <a:ext uri="{FF2B5EF4-FFF2-40B4-BE49-F238E27FC236}">
                    <a16:creationId xmlns:a16="http://schemas.microsoft.com/office/drawing/2014/main" id="{C4F988D7-1891-4213-A2D3-D8EB27040570}"/>
                  </a:ext>
                </a:extLst>
              </p:cNvPr>
              <p:cNvSpPr/>
              <p:nvPr/>
            </p:nvSpPr>
            <p:spPr>
              <a:xfrm>
                <a:off x="9936974" y="1091205"/>
                <a:ext cx="347472" cy="799588"/>
              </a:xfrm>
              <a:custGeom>
                <a:avLst/>
                <a:gdLst>
                  <a:gd name="connsiteX0" fmla="*/ 478951 w 668556"/>
                  <a:gd name="connsiteY0" fmla="*/ 935402 h 1280116"/>
                  <a:gd name="connsiteX1" fmla="*/ 478951 w 668556"/>
                  <a:gd name="connsiteY1" fmla="*/ 1013788 h 1280116"/>
                  <a:gd name="connsiteX2" fmla="*/ 613251 w 668556"/>
                  <a:gd name="connsiteY2" fmla="*/ 1013788 h 1280116"/>
                  <a:gd name="connsiteX3" fmla="*/ 613251 w 668556"/>
                  <a:gd name="connsiteY3" fmla="*/ 935402 h 1280116"/>
                  <a:gd name="connsiteX4" fmla="*/ 271002 w 668556"/>
                  <a:gd name="connsiteY4" fmla="*/ 935402 h 1280116"/>
                  <a:gd name="connsiteX5" fmla="*/ 271002 w 668556"/>
                  <a:gd name="connsiteY5" fmla="*/ 1013788 h 1280116"/>
                  <a:gd name="connsiteX6" fmla="*/ 405302 w 668556"/>
                  <a:gd name="connsiteY6" fmla="*/ 1013788 h 1280116"/>
                  <a:gd name="connsiteX7" fmla="*/ 405302 w 668556"/>
                  <a:gd name="connsiteY7" fmla="*/ 935402 h 1280116"/>
                  <a:gd name="connsiteX8" fmla="*/ 63053 w 668556"/>
                  <a:gd name="connsiteY8" fmla="*/ 935402 h 1280116"/>
                  <a:gd name="connsiteX9" fmla="*/ 63053 w 668556"/>
                  <a:gd name="connsiteY9" fmla="*/ 1013788 h 1280116"/>
                  <a:gd name="connsiteX10" fmla="*/ 197353 w 668556"/>
                  <a:gd name="connsiteY10" fmla="*/ 1013788 h 1280116"/>
                  <a:gd name="connsiteX11" fmla="*/ 197353 w 668556"/>
                  <a:gd name="connsiteY11" fmla="*/ 935402 h 1280116"/>
                  <a:gd name="connsiteX12" fmla="*/ 478951 w 668556"/>
                  <a:gd name="connsiteY12" fmla="*/ 811029 h 1280116"/>
                  <a:gd name="connsiteX13" fmla="*/ 478951 w 668556"/>
                  <a:gd name="connsiteY13" fmla="*/ 889416 h 1280116"/>
                  <a:gd name="connsiteX14" fmla="*/ 613251 w 668556"/>
                  <a:gd name="connsiteY14" fmla="*/ 889416 h 1280116"/>
                  <a:gd name="connsiteX15" fmla="*/ 613251 w 668556"/>
                  <a:gd name="connsiteY15" fmla="*/ 811029 h 1280116"/>
                  <a:gd name="connsiteX16" fmla="*/ 63053 w 668556"/>
                  <a:gd name="connsiteY16" fmla="*/ 811029 h 1280116"/>
                  <a:gd name="connsiteX17" fmla="*/ 63053 w 668556"/>
                  <a:gd name="connsiteY17" fmla="*/ 889416 h 1280116"/>
                  <a:gd name="connsiteX18" fmla="*/ 197353 w 668556"/>
                  <a:gd name="connsiteY18" fmla="*/ 889416 h 1280116"/>
                  <a:gd name="connsiteX19" fmla="*/ 197353 w 668556"/>
                  <a:gd name="connsiteY19" fmla="*/ 811029 h 1280116"/>
                  <a:gd name="connsiteX20" fmla="*/ 478951 w 668556"/>
                  <a:gd name="connsiteY20" fmla="*/ 686658 h 1280116"/>
                  <a:gd name="connsiteX21" fmla="*/ 478951 w 668556"/>
                  <a:gd name="connsiteY21" fmla="*/ 765044 h 1280116"/>
                  <a:gd name="connsiteX22" fmla="*/ 613251 w 668556"/>
                  <a:gd name="connsiteY22" fmla="*/ 765044 h 1280116"/>
                  <a:gd name="connsiteX23" fmla="*/ 613251 w 668556"/>
                  <a:gd name="connsiteY23" fmla="*/ 686658 h 1280116"/>
                  <a:gd name="connsiteX24" fmla="*/ 271002 w 668556"/>
                  <a:gd name="connsiteY24" fmla="*/ 686658 h 1280116"/>
                  <a:gd name="connsiteX25" fmla="*/ 271002 w 668556"/>
                  <a:gd name="connsiteY25" fmla="*/ 765044 h 1280116"/>
                  <a:gd name="connsiteX26" fmla="*/ 405302 w 668556"/>
                  <a:gd name="connsiteY26" fmla="*/ 765044 h 1280116"/>
                  <a:gd name="connsiteX27" fmla="*/ 405302 w 668556"/>
                  <a:gd name="connsiteY27" fmla="*/ 686658 h 1280116"/>
                  <a:gd name="connsiteX28" fmla="*/ 478951 w 668556"/>
                  <a:gd name="connsiteY28" fmla="*/ 562286 h 1280116"/>
                  <a:gd name="connsiteX29" fmla="*/ 478951 w 668556"/>
                  <a:gd name="connsiteY29" fmla="*/ 640672 h 1280116"/>
                  <a:gd name="connsiteX30" fmla="*/ 613251 w 668556"/>
                  <a:gd name="connsiteY30" fmla="*/ 640672 h 1280116"/>
                  <a:gd name="connsiteX31" fmla="*/ 613251 w 668556"/>
                  <a:gd name="connsiteY31" fmla="*/ 562286 h 1280116"/>
                  <a:gd name="connsiteX32" fmla="*/ 271002 w 668556"/>
                  <a:gd name="connsiteY32" fmla="*/ 562286 h 1280116"/>
                  <a:gd name="connsiteX33" fmla="*/ 271002 w 668556"/>
                  <a:gd name="connsiteY33" fmla="*/ 640672 h 1280116"/>
                  <a:gd name="connsiteX34" fmla="*/ 405302 w 668556"/>
                  <a:gd name="connsiteY34" fmla="*/ 640672 h 1280116"/>
                  <a:gd name="connsiteX35" fmla="*/ 405302 w 668556"/>
                  <a:gd name="connsiteY35" fmla="*/ 562286 h 1280116"/>
                  <a:gd name="connsiteX36" fmla="*/ 63053 w 668556"/>
                  <a:gd name="connsiteY36" fmla="*/ 562286 h 1280116"/>
                  <a:gd name="connsiteX37" fmla="*/ 63053 w 668556"/>
                  <a:gd name="connsiteY37" fmla="*/ 640672 h 1280116"/>
                  <a:gd name="connsiteX38" fmla="*/ 197353 w 668556"/>
                  <a:gd name="connsiteY38" fmla="*/ 640672 h 1280116"/>
                  <a:gd name="connsiteX39" fmla="*/ 197353 w 668556"/>
                  <a:gd name="connsiteY39" fmla="*/ 562286 h 1280116"/>
                  <a:gd name="connsiteX40" fmla="*/ 271002 w 668556"/>
                  <a:gd name="connsiteY40" fmla="*/ 437914 h 1280116"/>
                  <a:gd name="connsiteX41" fmla="*/ 271002 w 668556"/>
                  <a:gd name="connsiteY41" fmla="*/ 516300 h 1280116"/>
                  <a:gd name="connsiteX42" fmla="*/ 405302 w 668556"/>
                  <a:gd name="connsiteY42" fmla="*/ 516300 h 1280116"/>
                  <a:gd name="connsiteX43" fmla="*/ 405302 w 668556"/>
                  <a:gd name="connsiteY43" fmla="*/ 437914 h 1280116"/>
                  <a:gd name="connsiteX44" fmla="*/ 63053 w 668556"/>
                  <a:gd name="connsiteY44" fmla="*/ 437914 h 1280116"/>
                  <a:gd name="connsiteX45" fmla="*/ 63053 w 668556"/>
                  <a:gd name="connsiteY45" fmla="*/ 516300 h 1280116"/>
                  <a:gd name="connsiteX46" fmla="*/ 197353 w 668556"/>
                  <a:gd name="connsiteY46" fmla="*/ 516300 h 1280116"/>
                  <a:gd name="connsiteX47" fmla="*/ 197353 w 668556"/>
                  <a:gd name="connsiteY47" fmla="*/ 437914 h 1280116"/>
                  <a:gd name="connsiteX48" fmla="*/ 478951 w 668556"/>
                  <a:gd name="connsiteY48" fmla="*/ 313542 h 1280116"/>
                  <a:gd name="connsiteX49" fmla="*/ 478951 w 668556"/>
                  <a:gd name="connsiteY49" fmla="*/ 391928 h 1280116"/>
                  <a:gd name="connsiteX50" fmla="*/ 613251 w 668556"/>
                  <a:gd name="connsiteY50" fmla="*/ 391928 h 1280116"/>
                  <a:gd name="connsiteX51" fmla="*/ 613251 w 668556"/>
                  <a:gd name="connsiteY51" fmla="*/ 313542 h 1280116"/>
                  <a:gd name="connsiteX52" fmla="*/ 271002 w 668556"/>
                  <a:gd name="connsiteY52" fmla="*/ 313542 h 1280116"/>
                  <a:gd name="connsiteX53" fmla="*/ 271002 w 668556"/>
                  <a:gd name="connsiteY53" fmla="*/ 391928 h 1280116"/>
                  <a:gd name="connsiteX54" fmla="*/ 405302 w 668556"/>
                  <a:gd name="connsiteY54" fmla="*/ 391928 h 1280116"/>
                  <a:gd name="connsiteX55" fmla="*/ 405302 w 668556"/>
                  <a:gd name="connsiteY55" fmla="*/ 313542 h 1280116"/>
                  <a:gd name="connsiteX56" fmla="*/ 63053 w 668556"/>
                  <a:gd name="connsiteY56" fmla="*/ 313542 h 1280116"/>
                  <a:gd name="connsiteX57" fmla="*/ 63053 w 668556"/>
                  <a:gd name="connsiteY57" fmla="*/ 391928 h 1280116"/>
                  <a:gd name="connsiteX58" fmla="*/ 197353 w 668556"/>
                  <a:gd name="connsiteY58" fmla="*/ 391928 h 1280116"/>
                  <a:gd name="connsiteX59" fmla="*/ 197353 w 668556"/>
                  <a:gd name="connsiteY59" fmla="*/ 313542 h 1280116"/>
                  <a:gd name="connsiteX60" fmla="*/ 478951 w 668556"/>
                  <a:gd name="connsiteY60" fmla="*/ 189170 h 1280116"/>
                  <a:gd name="connsiteX61" fmla="*/ 478951 w 668556"/>
                  <a:gd name="connsiteY61" fmla="*/ 267556 h 1280116"/>
                  <a:gd name="connsiteX62" fmla="*/ 613251 w 668556"/>
                  <a:gd name="connsiteY62" fmla="*/ 267556 h 1280116"/>
                  <a:gd name="connsiteX63" fmla="*/ 613251 w 668556"/>
                  <a:gd name="connsiteY63" fmla="*/ 189170 h 1280116"/>
                  <a:gd name="connsiteX64" fmla="*/ 63053 w 668556"/>
                  <a:gd name="connsiteY64" fmla="*/ 189170 h 1280116"/>
                  <a:gd name="connsiteX65" fmla="*/ 63053 w 668556"/>
                  <a:gd name="connsiteY65" fmla="*/ 267556 h 1280116"/>
                  <a:gd name="connsiteX66" fmla="*/ 197353 w 668556"/>
                  <a:gd name="connsiteY66" fmla="*/ 267556 h 1280116"/>
                  <a:gd name="connsiteX67" fmla="*/ 197353 w 668556"/>
                  <a:gd name="connsiteY67" fmla="*/ 189170 h 1280116"/>
                  <a:gd name="connsiteX68" fmla="*/ 478951 w 668556"/>
                  <a:gd name="connsiteY68" fmla="*/ 64798 h 1280116"/>
                  <a:gd name="connsiteX69" fmla="*/ 478951 w 668556"/>
                  <a:gd name="connsiteY69" fmla="*/ 143185 h 1280116"/>
                  <a:gd name="connsiteX70" fmla="*/ 613251 w 668556"/>
                  <a:gd name="connsiteY70" fmla="*/ 143185 h 1280116"/>
                  <a:gd name="connsiteX71" fmla="*/ 613251 w 668556"/>
                  <a:gd name="connsiteY71" fmla="*/ 64798 h 1280116"/>
                  <a:gd name="connsiteX72" fmla="*/ 271002 w 668556"/>
                  <a:gd name="connsiteY72" fmla="*/ 64798 h 1280116"/>
                  <a:gd name="connsiteX73" fmla="*/ 271002 w 668556"/>
                  <a:gd name="connsiteY73" fmla="*/ 143185 h 1280116"/>
                  <a:gd name="connsiteX74" fmla="*/ 405302 w 668556"/>
                  <a:gd name="connsiteY74" fmla="*/ 143185 h 1280116"/>
                  <a:gd name="connsiteX75" fmla="*/ 405302 w 668556"/>
                  <a:gd name="connsiteY75" fmla="*/ 64798 h 1280116"/>
                  <a:gd name="connsiteX76" fmla="*/ 63053 w 668556"/>
                  <a:gd name="connsiteY76" fmla="*/ 64798 h 1280116"/>
                  <a:gd name="connsiteX77" fmla="*/ 63053 w 668556"/>
                  <a:gd name="connsiteY77" fmla="*/ 143185 h 1280116"/>
                  <a:gd name="connsiteX78" fmla="*/ 197353 w 668556"/>
                  <a:gd name="connsiteY78" fmla="*/ 143185 h 1280116"/>
                  <a:gd name="connsiteX79" fmla="*/ 197353 w 668556"/>
                  <a:gd name="connsiteY79" fmla="*/ 64798 h 1280116"/>
                  <a:gd name="connsiteX80" fmla="*/ 0 w 668556"/>
                  <a:gd name="connsiteY80" fmla="*/ 0 h 1280116"/>
                  <a:gd name="connsiteX81" fmla="*/ 668556 w 668556"/>
                  <a:gd name="connsiteY81" fmla="*/ 0 h 1280116"/>
                  <a:gd name="connsiteX82" fmla="*/ 668556 w 668556"/>
                  <a:gd name="connsiteY82" fmla="*/ 1280116 h 1280116"/>
                  <a:gd name="connsiteX83" fmla="*/ 0 w 668556"/>
                  <a:gd name="connsiteY83" fmla="*/ 1280116 h 12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68556" h="1280116">
                    <a:moveTo>
                      <a:pt x="478951" y="935402"/>
                    </a:moveTo>
                    <a:lnTo>
                      <a:pt x="478951" y="1013788"/>
                    </a:lnTo>
                    <a:lnTo>
                      <a:pt x="613251" y="1013788"/>
                    </a:lnTo>
                    <a:lnTo>
                      <a:pt x="613251" y="935402"/>
                    </a:lnTo>
                    <a:close/>
                    <a:moveTo>
                      <a:pt x="271002" y="935402"/>
                    </a:moveTo>
                    <a:lnTo>
                      <a:pt x="271002" y="1013788"/>
                    </a:lnTo>
                    <a:lnTo>
                      <a:pt x="405302" y="1013788"/>
                    </a:lnTo>
                    <a:lnTo>
                      <a:pt x="405302" y="935402"/>
                    </a:lnTo>
                    <a:close/>
                    <a:moveTo>
                      <a:pt x="63053" y="935402"/>
                    </a:moveTo>
                    <a:lnTo>
                      <a:pt x="63053" y="1013788"/>
                    </a:lnTo>
                    <a:lnTo>
                      <a:pt x="197353" y="1013788"/>
                    </a:lnTo>
                    <a:lnTo>
                      <a:pt x="197353" y="935402"/>
                    </a:lnTo>
                    <a:close/>
                    <a:moveTo>
                      <a:pt x="478951" y="811029"/>
                    </a:moveTo>
                    <a:lnTo>
                      <a:pt x="478951" y="889416"/>
                    </a:lnTo>
                    <a:lnTo>
                      <a:pt x="613251" y="889416"/>
                    </a:lnTo>
                    <a:lnTo>
                      <a:pt x="613251" y="811029"/>
                    </a:lnTo>
                    <a:close/>
                    <a:moveTo>
                      <a:pt x="63053" y="811029"/>
                    </a:moveTo>
                    <a:lnTo>
                      <a:pt x="63053" y="889416"/>
                    </a:lnTo>
                    <a:lnTo>
                      <a:pt x="197353" y="889416"/>
                    </a:lnTo>
                    <a:lnTo>
                      <a:pt x="197353" y="811029"/>
                    </a:lnTo>
                    <a:close/>
                    <a:moveTo>
                      <a:pt x="478951" y="686658"/>
                    </a:moveTo>
                    <a:lnTo>
                      <a:pt x="478951" y="765044"/>
                    </a:lnTo>
                    <a:lnTo>
                      <a:pt x="613251" y="765044"/>
                    </a:lnTo>
                    <a:lnTo>
                      <a:pt x="613251" y="686658"/>
                    </a:lnTo>
                    <a:close/>
                    <a:moveTo>
                      <a:pt x="271002" y="686658"/>
                    </a:moveTo>
                    <a:lnTo>
                      <a:pt x="271002" y="765044"/>
                    </a:lnTo>
                    <a:lnTo>
                      <a:pt x="405302" y="765044"/>
                    </a:lnTo>
                    <a:lnTo>
                      <a:pt x="405302" y="686658"/>
                    </a:lnTo>
                    <a:close/>
                    <a:moveTo>
                      <a:pt x="478951" y="562286"/>
                    </a:moveTo>
                    <a:lnTo>
                      <a:pt x="478951" y="640672"/>
                    </a:lnTo>
                    <a:lnTo>
                      <a:pt x="613251" y="640672"/>
                    </a:lnTo>
                    <a:lnTo>
                      <a:pt x="613251" y="562286"/>
                    </a:lnTo>
                    <a:close/>
                    <a:moveTo>
                      <a:pt x="271002" y="562286"/>
                    </a:moveTo>
                    <a:lnTo>
                      <a:pt x="271002" y="640672"/>
                    </a:lnTo>
                    <a:lnTo>
                      <a:pt x="405302" y="640672"/>
                    </a:lnTo>
                    <a:lnTo>
                      <a:pt x="405302" y="562286"/>
                    </a:lnTo>
                    <a:close/>
                    <a:moveTo>
                      <a:pt x="63053" y="562286"/>
                    </a:moveTo>
                    <a:lnTo>
                      <a:pt x="63053" y="640672"/>
                    </a:lnTo>
                    <a:lnTo>
                      <a:pt x="197353" y="640672"/>
                    </a:lnTo>
                    <a:lnTo>
                      <a:pt x="197353" y="562286"/>
                    </a:lnTo>
                    <a:close/>
                    <a:moveTo>
                      <a:pt x="271002" y="437914"/>
                    </a:moveTo>
                    <a:lnTo>
                      <a:pt x="271002" y="516300"/>
                    </a:lnTo>
                    <a:lnTo>
                      <a:pt x="405302" y="516300"/>
                    </a:lnTo>
                    <a:lnTo>
                      <a:pt x="405302" y="437914"/>
                    </a:lnTo>
                    <a:close/>
                    <a:moveTo>
                      <a:pt x="63053" y="437914"/>
                    </a:moveTo>
                    <a:lnTo>
                      <a:pt x="63053" y="516300"/>
                    </a:lnTo>
                    <a:lnTo>
                      <a:pt x="197353" y="516300"/>
                    </a:lnTo>
                    <a:lnTo>
                      <a:pt x="197353" y="437914"/>
                    </a:lnTo>
                    <a:close/>
                    <a:moveTo>
                      <a:pt x="478951" y="313542"/>
                    </a:moveTo>
                    <a:lnTo>
                      <a:pt x="478951" y="391928"/>
                    </a:lnTo>
                    <a:lnTo>
                      <a:pt x="613251" y="391928"/>
                    </a:lnTo>
                    <a:lnTo>
                      <a:pt x="613251" y="313542"/>
                    </a:lnTo>
                    <a:close/>
                    <a:moveTo>
                      <a:pt x="271002" y="313542"/>
                    </a:moveTo>
                    <a:lnTo>
                      <a:pt x="271002" y="391928"/>
                    </a:lnTo>
                    <a:lnTo>
                      <a:pt x="405302" y="391928"/>
                    </a:lnTo>
                    <a:lnTo>
                      <a:pt x="405302" y="313542"/>
                    </a:lnTo>
                    <a:close/>
                    <a:moveTo>
                      <a:pt x="63053" y="313542"/>
                    </a:moveTo>
                    <a:lnTo>
                      <a:pt x="63053" y="391928"/>
                    </a:lnTo>
                    <a:lnTo>
                      <a:pt x="197353" y="391928"/>
                    </a:lnTo>
                    <a:lnTo>
                      <a:pt x="197353" y="313542"/>
                    </a:lnTo>
                    <a:close/>
                    <a:moveTo>
                      <a:pt x="478951" y="189170"/>
                    </a:moveTo>
                    <a:lnTo>
                      <a:pt x="478951" y="267556"/>
                    </a:lnTo>
                    <a:lnTo>
                      <a:pt x="613251" y="267556"/>
                    </a:lnTo>
                    <a:lnTo>
                      <a:pt x="613251" y="189170"/>
                    </a:lnTo>
                    <a:close/>
                    <a:moveTo>
                      <a:pt x="63053" y="189170"/>
                    </a:moveTo>
                    <a:lnTo>
                      <a:pt x="63053" y="267556"/>
                    </a:lnTo>
                    <a:lnTo>
                      <a:pt x="197353" y="267556"/>
                    </a:lnTo>
                    <a:lnTo>
                      <a:pt x="197353" y="189170"/>
                    </a:lnTo>
                    <a:close/>
                    <a:moveTo>
                      <a:pt x="478951" y="64798"/>
                    </a:moveTo>
                    <a:lnTo>
                      <a:pt x="478951" y="143185"/>
                    </a:lnTo>
                    <a:lnTo>
                      <a:pt x="613251" y="143185"/>
                    </a:lnTo>
                    <a:lnTo>
                      <a:pt x="613251" y="64798"/>
                    </a:lnTo>
                    <a:close/>
                    <a:moveTo>
                      <a:pt x="271002" y="64798"/>
                    </a:moveTo>
                    <a:lnTo>
                      <a:pt x="271002" y="143185"/>
                    </a:lnTo>
                    <a:lnTo>
                      <a:pt x="405302" y="143185"/>
                    </a:lnTo>
                    <a:lnTo>
                      <a:pt x="405302" y="64798"/>
                    </a:lnTo>
                    <a:close/>
                    <a:moveTo>
                      <a:pt x="63053" y="64798"/>
                    </a:moveTo>
                    <a:lnTo>
                      <a:pt x="63053" y="143185"/>
                    </a:lnTo>
                    <a:lnTo>
                      <a:pt x="197353" y="143185"/>
                    </a:lnTo>
                    <a:lnTo>
                      <a:pt x="197353" y="64798"/>
                    </a:lnTo>
                    <a:close/>
                    <a:moveTo>
                      <a:pt x="0" y="0"/>
                    </a:moveTo>
                    <a:lnTo>
                      <a:pt x="668556" y="0"/>
                    </a:lnTo>
                    <a:lnTo>
                      <a:pt x="668556" y="1280116"/>
                    </a:lnTo>
                    <a:lnTo>
                      <a:pt x="0" y="12801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45">
                <a:extLst>
                  <a:ext uri="{FF2B5EF4-FFF2-40B4-BE49-F238E27FC236}">
                    <a16:creationId xmlns:a16="http://schemas.microsoft.com/office/drawing/2014/main" id="{847807B0-CD79-432B-BE7C-D006CA5C2576}"/>
                  </a:ext>
                </a:extLst>
              </p:cNvPr>
              <p:cNvSpPr/>
              <p:nvPr/>
            </p:nvSpPr>
            <p:spPr>
              <a:xfrm>
                <a:off x="9593851" y="1691561"/>
                <a:ext cx="347472" cy="838684"/>
              </a:xfrm>
              <a:custGeom>
                <a:avLst/>
                <a:gdLst>
                  <a:gd name="connsiteX0" fmla="*/ 406767 w 547472"/>
                  <a:gd name="connsiteY0" fmla="*/ 874432 h 1342708"/>
                  <a:gd name="connsiteX1" fmla="*/ 406767 w 547472"/>
                  <a:gd name="connsiteY1" fmla="*/ 1031408 h 1342708"/>
                  <a:gd name="connsiteX2" fmla="*/ 479757 w 547472"/>
                  <a:gd name="connsiteY2" fmla="*/ 1031408 h 1342708"/>
                  <a:gd name="connsiteX3" fmla="*/ 479757 w 547472"/>
                  <a:gd name="connsiteY3" fmla="*/ 874432 h 1342708"/>
                  <a:gd name="connsiteX4" fmla="*/ 293750 w 547472"/>
                  <a:gd name="connsiteY4" fmla="*/ 874432 h 1342708"/>
                  <a:gd name="connsiteX5" fmla="*/ 293750 w 547472"/>
                  <a:gd name="connsiteY5" fmla="*/ 1031408 h 1342708"/>
                  <a:gd name="connsiteX6" fmla="*/ 366740 w 547472"/>
                  <a:gd name="connsiteY6" fmla="*/ 1031408 h 1342708"/>
                  <a:gd name="connsiteX7" fmla="*/ 366740 w 547472"/>
                  <a:gd name="connsiteY7" fmla="*/ 874432 h 1342708"/>
                  <a:gd name="connsiteX8" fmla="*/ 180733 w 547472"/>
                  <a:gd name="connsiteY8" fmla="*/ 874432 h 1342708"/>
                  <a:gd name="connsiteX9" fmla="*/ 180733 w 547472"/>
                  <a:gd name="connsiteY9" fmla="*/ 1031408 h 1342708"/>
                  <a:gd name="connsiteX10" fmla="*/ 253722 w 547472"/>
                  <a:gd name="connsiteY10" fmla="*/ 1031408 h 1342708"/>
                  <a:gd name="connsiteX11" fmla="*/ 253722 w 547472"/>
                  <a:gd name="connsiteY11" fmla="*/ 874432 h 1342708"/>
                  <a:gd name="connsiteX12" fmla="*/ 293750 w 547472"/>
                  <a:gd name="connsiteY12" fmla="*/ 625368 h 1342708"/>
                  <a:gd name="connsiteX13" fmla="*/ 293750 w 547472"/>
                  <a:gd name="connsiteY13" fmla="*/ 782344 h 1342708"/>
                  <a:gd name="connsiteX14" fmla="*/ 366740 w 547472"/>
                  <a:gd name="connsiteY14" fmla="*/ 782344 h 1342708"/>
                  <a:gd name="connsiteX15" fmla="*/ 366740 w 547472"/>
                  <a:gd name="connsiteY15" fmla="*/ 625368 h 1342708"/>
                  <a:gd name="connsiteX16" fmla="*/ 180733 w 547472"/>
                  <a:gd name="connsiteY16" fmla="*/ 625368 h 1342708"/>
                  <a:gd name="connsiteX17" fmla="*/ 180733 w 547472"/>
                  <a:gd name="connsiteY17" fmla="*/ 782344 h 1342708"/>
                  <a:gd name="connsiteX18" fmla="*/ 253722 w 547472"/>
                  <a:gd name="connsiteY18" fmla="*/ 782344 h 1342708"/>
                  <a:gd name="connsiteX19" fmla="*/ 253722 w 547472"/>
                  <a:gd name="connsiteY19" fmla="*/ 625368 h 1342708"/>
                  <a:gd name="connsiteX20" fmla="*/ 67715 w 547472"/>
                  <a:gd name="connsiteY20" fmla="*/ 625368 h 1342708"/>
                  <a:gd name="connsiteX21" fmla="*/ 67715 w 547472"/>
                  <a:gd name="connsiteY21" fmla="*/ 782344 h 1342708"/>
                  <a:gd name="connsiteX22" fmla="*/ 140705 w 547472"/>
                  <a:gd name="connsiteY22" fmla="*/ 782344 h 1342708"/>
                  <a:gd name="connsiteX23" fmla="*/ 140705 w 547472"/>
                  <a:gd name="connsiteY23" fmla="*/ 625368 h 1342708"/>
                  <a:gd name="connsiteX24" fmla="*/ 406767 w 547472"/>
                  <a:gd name="connsiteY24" fmla="*/ 376303 h 1342708"/>
                  <a:gd name="connsiteX25" fmla="*/ 406767 w 547472"/>
                  <a:gd name="connsiteY25" fmla="*/ 533278 h 1342708"/>
                  <a:gd name="connsiteX26" fmla="*/ 479757 w 547472"/>
                  <a:gd name="connsiteY26" fmla="*/ 533278 h 1342708"/>
                  <a:gd name="connsiteX27" fmla="*/ 479757 w 547472"/>
                  <a:gd name="connsiteY27" fmla="*/ 376303 h 1342708"/>
                  <a:gd name="connsiteX28" fmla="*/ 293750 w 547472"/>
                  <a:gd name="connsiteY28" fmla="*/ 376303 h 1342708"/>
                  <a:gd name="connsiteX29" fmla="*/ 293750 w 547472"/>
                  <a:gd name="connsiteY29" fmla="*/ 533278 h 1342708"/>
                  <a:gd name="connsiteX30" fmla="*/ 366740 w 547472"/>
                  <a:gd name="connsiteY30" fmla="*/ 533278 h 1342708"/>
                  <a:gd name="connsiteX31" fmla="*/ 366740 w 547472"/>
                  <a:gd name="connsiteY31" fmla="*/ 376303 h 1342708"/>
                  <a:gd name="connsiteX32" fmla="*/ 67715 w 547472"/>
                  <a:gd name="connsiteY32" fmla="*/ 376303 h 1342708"/>
                  <a:gd name="connsiteX33" fmla="*/ 67715 w 547472"/>
                  <a:gd name="connsiteY33" fmla="*/ 533278 h 1342708"/>
                  <a:gd name="connsiteX34" fmla="*/ 140705 w 547472"/>
                  <a:gd name="connsiteY34" fmla="*/ 533278 h 1342708"/>
                  <a:gd name="connsiteX35" fmla="*/ 140705 w 547472"/>
                  <a:gd name="connsiteY35" fmla="*/ 376303 h 1342708"/>
                  <a:gd name="connsiteX36" fmla="*/ 293750 w 547472"/>
                  <a:gd name="connsiteY36" fmla="*/ 127238 h 1342708"/>
                  <a:gd name="connsiteX37" fmla="*/ 293750 w 547472"/>
                  <a:gd name="connsiteY37" fmla="*/ 284214 h 1342708"/>
                  <a:gd name="connsiteX38" fmla="*/ 366740 w 547472"/>
                  <a:gd name="connsiteY38" fmla="*/ 284214 h 1342708"/>
                  <a:gd name="connsiteX39" fmla="*/ 366740 w 547472"/>
                  <a:gd name="connsiteY39" fmla="*/ 127238 h 1342708"/>
                  <a:gd name="connsiteX40" fmla="*/ 180733 w 547472"/>
                  <a:gd name="connsiteY40" fmla="*/ 127238 h 1342708"/>
                  <a:gd name="connsiteX41" fmla="*/ 180733 w 547472"/>
                  <a:gd name="connsiteY41" fmla="*/ 284214 h 1342708"/>
                  <a:gd name="connsiteX42" fmla="*/ 253722 w 547472"/>
                  <a:gd name="connsiteY42" fmla="*/ 284214 h 1342708"/>
                  <a:gd name="connsiteX43" fmla="*/ 253722 w 547472"/>
                  <a:gd name="connsiteY43" fmla="*/ 127238 h 1342708"/>
                  <a:gd name="connsiteX44" fmla="*/ 0 w 547472"/>
                  <a:gd name="connsiteY44" fmla="*/ 0 h 1342708"/>
                  <a:gd name="connsiteX45" fmla="*/ 547472 w 547472"/>
                  <a:gd name="connsiteY45" fmla="*/ 0 h 1342708"/>
                  <a:gd name="connsiteX46" fmla="*/ 547472 w 547472"/>
                  <a:gd name="connsiteY46" fmla="*/ 1342708 h 1342708"/>
                  <a:gd name="connsiteX47" fmla="*/ 0 w 547472"/>
                  <a:gd name="connsiteY47" fmla="*/ 1342708 h 134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7472" h="1342708">
                    <a:moveTo>
                      <a:pt x="406767" y="874432"/>
                    </a:moveTo>
                    <a:lnTo>
                      <a:pt x="406767" y="1031408"/>
                    </a:lnTo>
                    <a:lnTo>
                      <a:pt x="479757" y="1031408"/>
                    </a:lnTo>
                    <a:lnTo>
                      <a:pt x="479757" y="874432"/>
                    </a:lnTo>
                    <a:close/>
                    <a:moveTo>
                      <a:pt x="293750" y="874432"/>
                    </a:moveTo>
                    <a:lnTo>
                      <a:pt x="293750" y="1031408"/>
                    </a:lnTo>
                    <a:lnTo>
                      <a:pt x="366740" y="1031408"/>
                    </a:lnTo>
                    <a:lnTo>
                      <a:pt x="366740" y="874432"/>
                    </a:lnTo>
                    <a:close/>
                    <a:moveTo>
                      <a:pt x="180733" y="874432"/>
                    </a:moveTo>
                    <a:lnTo>
                      <a:pt x="180733" y="1031408"/>
                    </a:lnTo>
                    <a:lnTo>
                      <a:pt x="253722" y="1031408"/>
                    </a:lnTo>
                    <a:lnTo>
                      <a:pt x="253722" y="874432"/>
                    </a:lnTo>
                    <a:close/>
                    <a:moveTo>
                      <a:pt x="293750" y="625368"/>
                    </a:moveTo>
                    <a:lnTo>
                      <a:pt x="293750" y="782344"/>
                    </a:lnTo>
                    <a:lnTo>
                      <a:pt x="366740" y="782344"/>
                    </a:lnTo>
                    <a:lnTo>
                      <a:pt x="366740" y="625368"/>
                    </a:lnTo>
                    <a:close/>
                    <a:moveTo>
                      <a:pt x="180733" y="625368"/>
                    </a:moveTo>
                    <a:lnTo>
                      <a:pt x="180733" y="782344"/>
                    </a:lnTo>
                    <a:lnTo>
                      <a:pt x="253722" y="782344"/>
                    </a:lnTo>
                    <a:lnTo>
                      <a:pt x="253722" y="625368"/>
                    </a:lnTo>
                    <a:close/>
                    <a:moveTo>
                      <a:pt x="67715" y="625368"/>
                    </a:moveTo>
                    <a:lnTo>
                      <a:pt x="67715" y="782344"/>
                    </a:lnTo>
                    <a:lnTo>
                      <a:pt x="140705" y="782344"/>
                    </a:lnTo>
                    <a:lnTo>
                      <a:pt x="140705" y="625368"/>
                    </a:lnTo>
                    <a:close/>
                    <a:moveTo>
                      <a:pt x="406767" y="376303"/>
                    </a:moveTo>
                    <a:lnTo>
                      <a:pt x="406767" y="533278"/>
                    </a:lnTo>
                    <a:lnTo>
                      <a:pt x="479757" y="533278"/>
                    </a:lnTo>
                    <a:lnTo>
                      <a:pt x="479757" y="376303"/>
                    </a:lnTo>
                    <a:close/>
                    <a:moveTo>
                      <a:pt x="293750" y="376303"/>
                    </a:moveTo>
                    <a:lnTo>
                      <a:pt x="293750" y="533278"/>
                    </a:lnTo>
                    <a:lnTo>
                      <a:pt x="366740" y="533278"/>
                    </a:lnTo>
                    <a:lnTo>
                      <a:pt x="366740" y="376303"/>
                    </a:lnTo>
                    <a:close/>
                    <a:moveTo>
                      <a:pt x="67715" y="376303"/>
                    </a:moveTo>
                    <a:lnTo>
                      <a:pt x="67715" y="533278"/>
                    </a:lnTo>
                    <a:lnTo>
                      <a:pt x="140705" y="533278"/>
                    </a:lnTo>
                    <a:lnTo>
                      <a:pt x="140705" y="376303"/>
                    </a:lnTo>
                    <a:close/>
                    <a:moveTo>
                      <a:pt x="293750" y="127238"/>
                    </a:moveTo>
                    <a:lnTo>
                      <a:pt x="293750" y="284214"/>
                    </a:lnTo>
                    <a:lnTo>
                      <a:pt x="366740" y="284214"/>
                    </a:lnTo>
                    <a:lnTo>
                      <a:pt x="366740" y="127238"/>
                    </a:lnTo>
                    <a:close/>
                    <a:moveTo>
                      <a:pt x="180733" y="127238"/>
                    </a:moveTo>
                    <a:lnTo>
                      <a:pt x="180733" y="284214"/>
                    </a:lnTo>
                    <a:lnTo>
                      <a:pt x="253722" y="284214"/>
                    </a:lnTo>
                    <a:lnTo>
                      <a:pt x="253722" y="127238"/>
                    </a:lnTo>
                    <a:close/>
                    <a:moveTo>
                      <a:pt x="0" y="0"/>
                    </a:moveTo>
                    <a:lnTo>
                      <a:pt x="547472" y="0"/>
                    </a:lnTo>
                    <a:lnTo>
                      <a:pt x="547472" y="1342708"/>
                    </a:lnTo>
                    <a:lnTo>
                      <a:pt x="0" y="134270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47">
                <a:extLst>
                  <a:ext uri="{FF2B5EF4-FFF2-40B4-BE49-F238E27FC236}">
                    <a16:creationId xmlns:a16="http://schemas.microsoft.com/office/drawing/2014/main" id="{170898D5-9416-4F46-9AA3-D5AE64CD65AC}"/>
                  </a:ext>
                </a:extLst>
              </p:cNvPr>
              <p:cNvSpPr/>
              <p:nvPr/>
            </p:nvSpPr>
            <p:spPr>
              <a:xfrm>
                <a:off x="10290556" y="430322"/>
                <a:ext cx="347472" cy="1075707"/>
              </a:xfrm>
              <a:custGeom>
                <a:avLst/>
                <a:gdLst>
                  <a:gd name="connsiteX0" fmla="*/ 353515 w 450522"/>
                  <a:gd name="connsiteY0" fmla="*/ 1130267 h 1722175"/>
                  <a:gd name="connsiteX1" fmla="*/ 353515 w 450522"/>
                  <a:gd name="connsiteY1" fmla="*/ 1398162 h 1722175"/>
                  <a:gd name="connsiteX2" fmla="*/ 402904 w 450522"/>
                  <a:gd name="connsiteY2" fmla="*/ 1398162 h 1722175"/>
                  <a:gd name="connsiteX3" fmla="*/ 402904 w 450522"/>
                  <a:gd name="connsiteY3" fmla="*/ 1130267 h 1722175"/>
                  <a:gd name="connsiteX4" fmla="*/ 277041 w 450522"/>
                  <a:gd name="connsiteY4" fmla="*/ 1130267 h 1722175"/>
                  <a:gd name="connsiteX5" fmla="*/ 277041 w 450522"/>
                  <a:gd name="connsiteY5" fmla="*/ 1398162 h 1722175"/>
                  <a:gd name="connsiteX6" fmla="*/ 326430 w 450522"/>
                  <a:gd name="connsiteY6" fmla="*/ 1398162 h 1722175"/>
                  <a:gd name="connsiteX7" fmla="*/ 326430 w 450522"/>
                  <a:gd name="connsiteY7" fmla="*/ 1130267 h 1722175"/>
                  <a:gd name="connsiteX8" fmla="*/ 200567 w 450522"/>
                  <a:gd name="connsiteY8" fmla="*/ 1130267 h 1722175"/>
                  <a:gd name="connsiteX9" fmla="*/ 200567 w 450522"/>
                  <a:gd name="connsiteY9" fmla="*/ 1398162 h 1722175"/>
                  <a:gd name="connsiteX10" fmla="*/ 249956 w 450522"/>
                  <a:gd name="connsiteY10" fmla="*/ 1398162 h 1722175"/>
                  <a:gd name="connsiteX11" fmla="*/ 249956 w 450522"/>
                  <a:gd name="connsiteY11" fmla="*/ 1130267 h 1722175"/>
                  <a:gd name="connsiteX12" fmla="*/ 124092 w 450522"/>
                  <a:gd name="connsiteY12" fmla="*/ 1130267 h 1722175"/>
                  <a:gd name="connsiteX13" fmla="*/ 124092 w 450522"/>
                  <a:gd name="connsiteY13" fmla="*/ 1398162 h 1722175"/>
                  <a:gd name="connsiteX14" fmla="*/ 173482 w 450522"/>
                  <a:gd name="connsiteY14" fmla="*/ 1398162 h 1722175"/>
                  <a:gd name="connsiteX15" fmla="*/ 173482 w 450522"/>
                  <a:gd name="connsiteY15" fmla="*/ 1130267 h 1722175"/>
                  <a:gd name="connsiteX16" fmla="*/ 47618 w 450522"/>
                  <a:gd name="connsiteY16" fmla="*/ 1130267 h 1722175"/>
                  <a:gd name="connsiteX17" fmla="*/ 47618 w 450522"/>
                  <a:gd name="connsiteY17" fmla="*/ 1398162 h 1722175"/>
                  <a:gd name="connsiteX18" fmla="*/ 97007 w 450522"/>
                  <a:gd name="connsiteY18" fmla="*/ 1398162 h 1722175"/>
                  <a:gd name="connsiteX19" fmla="*/ 97007 w 450522"/>
                  <a:gd name="connsiteY19" fmla="*/ 1130267 h 1722175"/>
                  <a:gd name="connsiteX20" fmla="*/ 277041 w 450522"/>
                  <a:gd name="connsiteY20" fmla="*/ 778327 h 1722175"/>
                  <a:gd name="connsiteX21" fmla="*/ 277041 w 450522"/>
                  <a:gd name="connsiteY21" fmla="*/ 1046222 h 1722175"/>
                  <a:gd name="connsiteX22" fmla="*/ 326430 w 450522"/>
                  <a:gd name="connsiteY22" fmla="*/ 1046222 h 1722175"/>
                  <a:gd name="connsiteX23" fmla="*/ 326430 w 450522"/>
                  <a:gd name="connsiteY23" fmla="*/ 778327 h 1722175"/>
                  <a:gd name="connsiteX24" fmla="*/ 200567 w 450522"/>
                  <a:gd name="connsiteY24" fmla="*/ 778327 h 1722175"/>
                  <a:gd name="connsiteX25" fmla="*/ 200567 w 450522"/>
                  <a:gd name="connsiteY25" fmla="*/ 1046222 h 1722175"/>
                  <a:gd name="connsiteX26" fmla="*/ 249956 w 450522"/>
                  <a:gd name="connsiteY26" fmla="*/ 1046222 h 1722175"/>
                  <a:gd name="connsiteX27" fmla="*/ 249956 w 450522"/>
                  <a:gd name="connsiteY27" fmla="*/ 778327 h 1722175"/>
                  <a:gd name="connsiteX28" fmla="*/ 124092 w 450522"/>
                  <a:gd name="connsiteY28" fmla="*/ 778327 h 1722175"/>
                  <a:gd name="connsiteX29" fmla="*/ 124092 w 450522"/>
                  <a:gd name="connsiteY29" fmla="*/ 1046222 h 1722175"/>
                  <a:gd name="connsiteX30" fmla="*/ 173482 w 450522"/>
                  <a:gd name="connsiteY30" fmla="*/ 1046222 h 1722175"/>
                  <a:gd name="connsiteX31" fmla="*/ 173482 w 450522"/>
                  <a:gd name="connsiteY31" fmla="*/ 778327 h 1722175"/>
                  <a:gd name="connsiteX32" fmla="*/ 277041 w 450522"/>
                  <a:gd name="connsiteY32" fmla="*/ 428093 h 1722175"/>
                  <a:gd name="connsiteX33" fmla="*/ 277041 w 450522"/>
                  <a:gd name="connsiteY33" fmla="*/ 695988 h 1722175"/>
                  <a:gd name="connsiteX34" fmla="*/ 326430 w 450522"/>
                  <a:gd name="connsiteY34" fmla="*/ 695988 h 1722175"/>
                  <a:gd name="connsiteX35" fmla="*/ 326430 w 450522"/>
                  <a:gd name="connsiteY35" fmla="*/ 428093 h 1722175"/>
                  <a:gd name="connsiteX36" fmla="*/ 200567 w 450522"/>
                  <a:gd name="connsiteY36" fmla="*/ 428093 h 1722175"/>
                  <a:gd name="connsiteX37" fmla="*/ 200567 w 450522"/>
                  <a:gd name="connsiteY37" fmla="*/ 695988 h 1722175"/>
                  <a:gd name="connsiteX38" fmla="*/ 249956 w 450522"/>
                  <a:gd name="connsiteY38" fmla="*/ 695988 h 1722175"/>
                  <a:gd name="connsiteX39" fmla="*/ 249956 w 450522"/>
                  <a:gd name="connsiteY39" fmla="*/ 428093 h 1722175"/>
                  <a:gd name="connsiteX40" fmla="*/ 124092 w 450522"/>
                  <a:gd name="connsiteY40" fmla="*/ 428093 h 1722175"/>
                  <a:gd name="connsiteX41" fmla="*/ 124092 w 450522"/>
                  <a:gd name="connsiteY41" fmla="*/ 695988 h 1722175"/>
                  <a:gd name="connsiteX42" fmla="*/ 173482 w 450522"/>
                  <a:gd name="connsiteY42" fmla="*/ 695988 h 1722175"/>
                  <a:gd name="connsiteX43" fmla="*/ 173482 w 450522"/>
                  <a:gd name="connsiteY43" fmla="*/ 428093 h 1722175"/>
                  <a:gd name="connsiteX44" fmla="*/ 205312 w 450522"/>
                  <a:gd name="connsiteY44" fmla="*/ 0 h 1722175"/>
                  <a:gd name="connsiteX45" fmla="*/ 245211 w 450522"/>
                  <a:gd name="connsiteY45" fmla="*/ 0 h 1722175"/>
                  <a:gd name="connsiteX46" fmla="*/ 245211 w 450522"/>
                  <a:gd name="connsiteY46" fmla="*/ 164686 h 1722175"/>
                  <a:gd name="connsiteX47" fmla="*/ 354225 w 450522"/>
                  <a:gd name="connsiteY47" fmla="*/ 164686 h 1722175"/>
                  <a:gd name="connsiteX48" fmla="*/ 354225 w 450522"/>
                  <a:gd name="connsiteY48" fmla="*/ 334999 h 1722175"/>
                  <a:gd name="connsiteX49" fmla="*/ 407847 w 450522"/>
                  <a:gd name="connsiteY49" fmla="*/ 334999 h 1722175"/>
                  <a:gd name="connsiteX50" fmla="*/ 407847 w 450522"/>
                  <a:gd name="connsiteY50" fmla="*/ 1061244 h 1722175"/>
                  <a:gd name="connsiteX51" fmla="*/ 450522 w 450522"/>
                  <a:gd name="connsiteY51" fmla="*/ 1061244 h 1722175"/>
                  <a:gd name="connsiteX52" fmla="*/ 450522 w 450522"/>
                  <a:gd name="connsiteY52" fmla="*/ 1722175 h 1722175"/>
                  <a:gd name="connsiteX53" fmla="*/ 0 w 450522"/>
                  <a:gd name="connsiteY53" fmla="*/ 1722175 h 1722175"/>
                  <a:gd name="connsiteX54" fmla="*/ 0 w 450522"/>
                  <a:gd name="connsiteY54" fmla="*/ 1061244 h 1722175"/>
                  <a:gd name="connsiteX55" fmla="*/ 42676 w 450522"/>
                  <a:gd name="connsiteY55" fmla="*/ 1061244 h 1722175"/>
                  <a:gd name="connsiteX56" fmla="*/ 42676 w 450522"/>
                  <a:gd name="connsiteY56" fmla="*/ 334999 h 1722175"/>
                  <a:gd name="connsiteX57" fmla="*/ 96298 w 450522"/>
                  <a:gd name="connsiteY57" fmla="*/ 334999 h 1722175"/>
                  <a:gd name="connsiteX58" fmla="*/ 96298 w 450522"/>
                  <a:gd name="connsiteY58" fmla="*/ 164686 h 1722175"/>
                  <a:gd name="connsiteX59" fmla="*/ 205312 w 450522"/>
                  <a:gd name="connsiteY59" fmla="*/ 164686 h 172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50522" h="1722175">
                    <a:moveTo>
                      <a:pt x="353515" y="1130267"/>
                    </a:moveTo>
                    <a:lnTo>
                      <a:pt x="353515" y="1398162"/>
                    </a:lnTo>
                    <a:lnTo>
                      <a:pt x="402904" y="1398162"/>
                    </a:lnTo>
                    <a:lnTo>
                      <a:pt x="402904" y="1130267"/>
                    </a:lnTo>
                    <a:close/>
                    <a:moveTo>
                      <a:pt x="277041" y="1130267"/>
                    </a:moveTo>
                    <a:lnTo>
                      <a:pt x="277041" y="1398162"/>
                    </a:lnTo>
                    <a:lnTo>
                      <a:pt x="326430" y="1398162"/>
                    </a:lnTo>
                    <a:lnTo>
                      <a:pt x="326430" y="1130267"/>
                    </a:lnTo>
                    <a:close/>
                    <a:moveTo>
                      <a:pt x="200567" y="1130267"/>
                    </a:moveTo>
                    <a:lnTo>
                      <a:pt x="200567" y="1398162"/>
                    </a:lnTo>
                    <a:lnTo>
                      <a:pt x="249956" y="1398162"/>
                    </a:lnTo>
                    <a:lnTo>
                      <a:pt x="249956" y="1130267"/>
                    </a:lnTo>
                    <a:close/>
                    <a:moveTo>
                      <a:pt x="124092" y="1130267"/>
                    </a:moveTo>
                    <a:lnTo>
                      <a:pt x="124092" y="1398162"/>
                    </a:lnTo>
                    <a:lnTo>
                      <a:pt x="173482" y="1398162"/>
                    </a:lnTo>
                    <a:lnTo>
                      <a:pt x="173482" y="1130267"/>
                    </a:lnTo>
                    <a:close/>
                    <a:moveTo>
                      <a:pt x="47618" y="1130267"/>
                    </a:moveTo>
                    <a:lnTo>
                      <a:pt x="47618" y="1398162"/>
                    </a:lnTo>
                    <a:lnTo>
                      <a:pt x="97007" y="1398162"/>
                    </a:lnTo>
                    <a:lnTo>
                      <a:pt x="97007" y="1130267"/>
                    </a:lnTo>
                    <a:close/>
                    <a:moveTo>
                      <a:pt x="277041" y="778327"/>
                    </a:moveTo>
                    <a:lnTo>
                      <a:pt x="277041" y="1046222"/>
                    </a:lnTo>
                    <a:lnTo>
                      <a:pt x="326430" y="1046222"/>
                    </a:lnTo>
                    <a:lnTo>
                      <a:pt x="326430" y="778327"/>
                    </a:lnTo>
                    <a:close/>
                    <a:moveTo>
                      <a:pt x="200567" y="778327"/>
                    </a:moveTo>
                    <a:lnTo>
                      <a:pt x="200567" y="1046222"/>
                    </a:lnTo>
                    <a:lnTo>
                      <a:pt x="249956" y="1046222"/>
                    </a:lnTo>
                    <a:lnTo>
                      <a:pt x="249956" y="778327"/>
                    </a:lnTo>
                    <a:close/>
                    <a:moveTo>
                      <a:pt x="124092" y="778327"/>
                    </a:moveTo>
                    <a:lnTo>
                      <a:pt x="124092" y="1046222"/>
                    </a:lnTo>
                    <a:lnTo>
                      <a:pt x="173482" y="1046222"/>
                    </a:lnTo>
                    <a:lnTo>
                      <a:pt x="173482" y="778327"/>
                    </a:lnTo>
                    <a:close/>
                    <a:moveTo>
                      <a:pt x="277041" y="428093"/>
                    </a:moveTo>
                    <a:lnTo>
                      <a:pt x="277041" y="695988"/>
                    </a:lnTo>
                    <a:lnTo>
                      <a:pt x="326430" y="695988"/>
                    </a:lnTo>
                    <a:lnTo>
                      <a:pt x="326430" y="428093"/>
                    </a:lnTo>
                    <a:close/>
                    <a:moveTo>
                      <a:pt x="200567" y="428093"/>
                    </a:moveTo>
                    <a:lnTo>
                      <a:pt x="200567" y="695988"/>
                    </a:lnTo>
                    <a:lnTo>
                      <a:pt x="249956" y="695988"/>
                    </a:lnTo>
                    <a:lnTo>
                      <a:pt x="249956" y="428093"/>
                    </a:lnTo>
                    <a:close/>
                    <a:moveTo>
                      <a:pt x="124092" y="428093"/>
                    </a:moveTo>
                    <a:lnTo>
                      <a:pt x="124092" y="695988"/>
                    </a:lnTo>
                    <a:lnTo>
                      <a:pt x="173482" y="695988"/>
                    </a:lnTo>
                    <a:lnTo>
                      <a:pt x="173482" y="428093"/>
                    </a:lnTo>
                    <a:close/>
                    <a:moveTo>
                      <a:pt x="205312" y="0"/>
                    </a:moveTo>
                    <a:lnTo>
                      <a:pt x="245211" y="0"/>
                    </a:lnTo>
                    <a:lnTo>
                      <a:pt x="245211" y="164686"/>
                    </a:lnTo>
                    <a:lnTo>
                      <a:pt x="354225" y="164686"/>
                    </a:lnTo>
                    <a:lnTo>
                      <a:pt x="354225" y="334999"/>
                    </a:lnTo>
                    <a:lnTo>
                      <a:pt x="407847" y="334999"/>
                    </a:lnTo>
                    <a:lnTo>
                      <a:pt x="407847" y="1061244"/>
                    </a:lnTo>
                    <a:lnTo>
                      <a:pt x="450522" y="1061244"/>
                    </a:lnTo>
                    <a:lnTo>
                      <a:pt x="450522" y="1722175"/>
                    </a:lnTo>
                    <a:lnTo>
                      <a:pt x="0" y="1722175"/>
                    </a:lnTo>
                    <a:lnTo>
                      <a:pt x="0" y="1061244"/>
                    </a:lnTo>
                    <a:lnTo>
                      <a:pt x="42676" y="1061244"/>
                    </a:lnTo>
                    <a:lnTo>
                      <a:pt x="42676" y="334999"/>
                    </a:lnTo>
                    <a:lnTo>
                      <a:pt x="96298" y="334999"/>
                    </a:lnTo>
                    <a:lnTo>
                      <a:pt x="96298" y="164686"/>
                    </a:lnTo>
                    <a:lnTo>
                      <a:pt x="205312" y="1646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0" name="Group 109">
            <a:extLst>
              <a:ext uri="{FF2B5EF4-FFF2-40B4-BE49-F238E27FC236}">
                <a16:creationId xmlns:a16="http://schemas.microsoft.com/office/drawing/2014/main" id="{777BDE6C-7D3E-4B99-A77F-22CCB47B093F}"/>
              </a:ext>
            </a:extLst>
          </p:cNvPr>
          <p:cNvGrpSpPr/>
          <p:nvPr/>
        </p:nvGrpSpPr>
        <p:grpSpPr>
          <a:xfrm rot="186727">
            <a:off x="9535277" y="4574001"/>
            <a:ext cx="2755337" cy="1725936"/>
            <a:chOff x="7859616" y="3980558"/>
            <a:chExt cx="3261595" cy="2306628"/>
          </a:xfrm>
        </p:grpSpPr>
        <p:grpSp>
          <p:nvGrpSpPr>
            <p:cNvPr id="31" name="Graphic 50">
              <a:extLst>
                <a:ext uri="{FF2B5EF4-FFF2-40B4-BE49-F238E27FC236}">
                  <a16:creationId xmlns:a16="http://schemas.microsoft.com/office/drawing/2014/main" id="{4A6222BB-4229-4CDB-8696-6879730319A4}"/>
                </a:ext>
              </a:extLst>
            </p:cNvPr>
            <p:cNvGrpSpPr/>
            <p:nvPr/>
          </p:nvGrpSpPr>
          <p:grpSpPr>
            <a:xfrm rot="19935122" flipH="1" flipV="1">
              <a:off x="7859616" y="3980558"/>
              <a:ext cx="3261595" cy="2306628"/>
              <a:chOff x="5381328" y="1838133"/>
              <a:chExt cx="5655824" cy="3999847"/>
            </a:xfrm>
          </p:grpSpPr>
          <p:sp>
            <p:nvSpPr>
              <p:cNvPr id="38" name="Freeform: Shape 48">
                <a:extLst>
                  <a:ext uri="{FF2B5EF4-FFF2-40B4-BE49-F238E27FC236}">
                    <a16:creationId xmlns:a16="http://schemas.microsoft.com/office/drawing/2014/main" id="{E40559E6-2647-43CB-B844-B9E114A23F90}"/>
                  </a:ext>
                </a:extLst>
              </p:cNvPr>
              <p:cNvSpPr/>
              <p:nvPr/>
            </p:nvSpPr>
            <p:spPr>
              <a:xfrm>
                <a:off x="8654950" y="1838133"/>
                <a:ext cx="2382202" cy="1982296"/>
              </a:xfrm>
              <a:custGeom>
                <a:avLst/>
                <a:gdLst>
                  <a:gd name="connsiteX0" fmla="*/ 2032670 w 2382202"/>
                  <a:gd name="connsiteY0" fmla="*/ 11062 h 1982296"/>
                  <a:gd name="connsiteX1" fmla="*/ 1965202 w 2382202"/>
                  <a:gd name="connsiteY1" fmla="*/ 8623 h 1982296"/>
                  <a:gd name="connsiteX2" fmla="*/ 1731097 w 2382202"/>
                  <a:gd name="connsiteY2" fmla="*/ 163068 h 1982296"/>
                  <a:gd name="connsiteX3" fmla="*/ 1731097 w 2382202"/>
                  <a:gd name="connsiteY3" fmla="*/ 163068 h 1982296"/>
                  <a:gd name="connsiteX4" fmla="*/ 1692892 w 2382202"/>
                  <a:gd name="connsiteY4" fmla="*/ 194770 h 1982296"/>
                  <a:gd name="connsiteX5" fmla="*/ 1496179 w 2382202"/>
                  <a:gd name="connsiteY5" fmla="*/ 415057 h 1982296"/>
                  <a:gd name="connsiteX6" fmla="*/ 706885 w 2382202"/>
                  <a:gd name="connsiteY6" fmla="*/ 1001133 h 1982296"/>
                  <a:gd name="connsiteX7" fmla="*/ 706885 w 2382202"/>
                  <a:gd name="connsiteY7" fmla="*/ 1001133 h 1982296"/>
                  <a:gd name="connsiteX8" fmla="*/ 659739 w 2382202"/>
                  <a:gd name="connsiteY8" fmla="*/ 1027958 h 1982296"/>
                  <a:gd name="connsiteX9" fmla="*/ 202908 w 2382202"/>
                  <a:gd name="connsiteY9" fmla="*/ 1157203 h 1982296"/>
                  <a:gd name="connsiteX10" fmla="*/ 171206 w 2382202"/>
                  <a:gd name="connsiteY10" fmla="*/ 1180777 h 1982296"/>
                  <a:gd name="connsiteX11" fmla="*/ 171206 w 2382202"/>
                  <a:gd name="connsiteY11" fmla="*/ 1180777 h 1982296"/>
                  <a:gd name="connsiteX12" fmla="*/ 22452 w 2382202"/>
                  <a:gd name="connsiteY12" fmla="*/ 1316525 h 1982296"/>
                  <a:gd name="connsiteX13" fmla="*/ 1317 w 2382202"/>
                  <a:gd name="connsiteY13" fmla="*/ 1379929 h 1982296"/>
                  <a:gd name="connsiteX14" fmla="*/ 72037 w 2382202"/>
                  <a:gd name="connsiteY14" fmla="*/ 1446584 h 1982296"/>
                  <a:gd name="connsiteX15" fmla="*/ 146007 w 2382202"/>
                  <a:gd name="connsiteY15" fmla="*/ 1449835 h 1982296"/>
                  <a:gd name="connsiteX16" fmla="*/ 144382 w 2382202"/>
                  <a:gd name="connsiteY16" fmla="*/ 1780672 h 1982296"/>
                  <a:gd name="connsiteX17" fmla="*/ 529680 w 2382202"/>
                  <a:gd name="connsiteY17" fmla="*/ 1971695 h 1982296"/>
                  <a:gd name="connsiteX18" fmla="*/ 597961 w 2382202"/>
                  <a:gd name="connsiteY18" fmla="*/ 1970883 h 1982296"/>
                  <a:gd name="connsiteX19" fmla="*/ 643482 w 2382202"/>
                  <a:gd name="connsiteY19" fmla="*/ 1929426 h 1982296"/>
                  <a:gd name="connsiteX20" fmla="*/ 1043412 w 2382202"/>
                  <a:gd name="connsiteY20" fmla="*/ 1470970 h 1982296"/>
                  <a:gd name="connsiteX21" fmla="*/ 1088120 w 2382202"/>
                  <a:gd name="connsiteY21" fmla="*/ 1431952 h 1982296"/>
                  <a:gd name="connsiteX22" fmla="*/ 1088120 w 2382202"/>
                  <a:gd name="connsiteY22" fmla="*/ 1431952 h 1982296"/>
                  <a:gd name="connsiteX23" fmla="*/ 1522190 w 2382202"/>
                  <a:gd name="connsiteY23" fmla="*/ 1132817 h 1982296"/>
                  <a:gd name="connsiteX24" fmla="*/ 1836769 w 2382202"/>
                  <a:gd name="connsiteY24" fmla="*/ 914156 h 1982296"/>
                  <a:gd name="connsiteX25" fmla="*/ 1836769 w 2382202"/>
                  <a:gd name="connsiteY25" fmla="*/ 914156 h 1982296"/>
                  <a:gd name="connsiteX26" fmla="*/ 2102577 w 2382202"/>
                  <a:gd name="connsiteY26" fmla="*/ 809297 h 1982296"/>
                  <a:gd name="connsiteX27" fmla="*/ 2382203 w 2382202"/>
                  <a:gd name="connsiteY27" fmla="*/ 619899 h 1982296"/>
                  <a:gd name="connsiteX28" fmla="*/ 2382203 w 2382202"/>
                  <a:gd name="connsiteY28" fmla="*/ 216717 h 1982296"/>
                  <a:gd name="connsiteX29" fmla="*/ 2293600 w 2382202"/>
                  <a:gd name="connsiteY29" fmla="*/ 126489 h 1982296"/>
                  <a:gd name="connsiteX30" fmla="*/ 2032670 w 2382202"/>
                  <a:gd name="connsiteY30" fmla="*/ 11062 h 198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2202" h="1982296">
                    <a:moveTo>
                      <a:pt x="2032670" y="11062"/>
                    </a:moveTo>
                    <a:cubicBezTo>
                      <a:pt x="2010723" y="1308"/>
                      <a:pt x="1987963" y="-6821"/>
                      <a:pt x="1965202" y="8623"/>
                    </a:cubicBezTo>
                    <a:cubicBezTo>
                      <a:pt x="1887167" y="59834"/>
                      <a:pt x="1809132" y="111857"/>
                      <a:pt x="1731097" y="163068"/>
                    </a:cubicBezTo>
                    <a:lnTo>
                      <a:pt x="1731097" y="163068"/>
                    </a:lnTo>
                    <a:cubicBezTo>
                      <a:pt x="1714839" y="170384"/>
                      <a:pt x="1701834" y="180138"/>
                      <a:pt x="1692892" y="194770"/>
                    </a:cubicBezTo>
                    <a:cubicBezTo>
                      <a:pt x="1682325" y="205337"/>
                      <a:pt x="1552266" y="352466"/>
                      <a:pt x="1496179" y="415057"/>
                    </a:cubicBezTo>
                    <a:cubicBezTo>
                      <a:pt x="1485611" y="423998"/>
                      <a:pt x="786546" y="942607"/>
                      <a:pt x="706885" y="1001133"/>
                    </a:cubicBezTo>
                    <a:lnTo>
                      <a:pt x="706885" y="1001133"/>
                    </a:lnTo>
                    <a:cubicBezTo>
                      <a:pt x="693067" y="1013326"/>
                      <a:pt x="675996" y="1021455"/>
                      <a:pt x="659739" y="1027958"/>
                    </a:cubicBezTo>
                    <a:cubicBezTo>
                      <a:pt x="506920" y="1068601"/>
                      <a:pt x="354914" y="1112496"/>
                      <a:pt x="202908" y="1157203"/>
                    </a:cubicBezTo>
                    <a:cubicBezTo>
                      <a:pt x="187464" y="1159642"/>
                      <a:pt x="180961" y="1171835"/>
                      <a:pt x="171206" y="1180777"/>
                    </a:cubicBezTo>
                    <a:lnTo>
                      <a:pt x="171206" y="1180777"/>
                    </a:lnTo>
                    <a:cubicBezTo>
                      <a:pt x="121621" y="1226297"/>
                      <a:pt x="72850" y="1271818"/>
                      <a:pt x="22452" y="1316525"/>
                    </a:cubicBezTo>
                    <a:cubicBezTo>
                      <a:pt x="2130" y="1334408"/>
                      <a:pt x="-2747" y="1355543"/>
                      <a:pt x="1317" y="1379929"/>
                    </a:cubicBezTo>
                    <a:cubicBezTo>
                      <a:pt x="7820" y="1420572"/>
                      <a:pt x="37083" y="1437642"/>
                      <a:pt x="72037" y="1446584"/>
                    </a:cubicBezTo>
                    <a:cubicBezTo>
                      <a:pt x="97235" y="1453900"/>
                      <a:pt x="119996" y="1449835"/>
                      <a:pt x="146007" y="1449835"/>
                    </a:cubicBezTo>
                    <a:cubicBezTo>
                      <a:pt x="147633" y="1583958"/>
                      <a:pt x="157388" y="1657116"/>
                      <a:pt x="144382" y="1780672"/>
                    </a:cubicBezTo>
                    <a:cubicBezTo>
                      <a:pt x="202095" y="1812374"/>
                      <a:pt x="406125" y="1911543"/>
                      <a:pt x="529680" y="1971695"/>
                    </a:cubicBezTo>
                    <a:cubicBezTo>
                      <a:pt x="552441" y="1987140"/>
                      <a:pt x="576014" y="1984701"/>
                      <a:pt x="597961" y="1970883"/>
                    </a:cubicBezTo>
                    <a:cubicBezTo>
                      <a:pt x="615844" y="1960315"/>
                      <a:pt x="629663" y="1944871"/>
                      <a:pt x="643482" y="1929426"/>
                    </a:cubicBezTo>
                    <a:cubicBezTo>
                      <a:pt x="716640" y="1844075"/>
                      <a:pt x="984073" y="1538438"/>
                      <a:pt x="1043412" y="1470970"/>
                    </a:cubicBezTo>
                    <a:cubicBezTo>
                      <a:pt x="1058856" y="1457964"/>
                      <a:pt x="1073488" y="1444958"/>
                      <a:pt x="1088120" y="1431952"/>
                    </a:cubicBezTo>
                    <a:lnTo>
                      <a:pt x="1088120" y="1431952"/>
                    </a:lnTo>
                    <a:cubicBezTo>
                      <a:pt x="1095435" y="1427888"/>
                      <a:pt x="1384816" y="1227923"/>
                      <a:pt x="1522190" y="1132817"/>
                    </a:cubicBezTo>
                    <a:cubicBezTo>
                      <a:pt x="1627050" y="1060472"/>
                      <a:pt x="1731910" y="987314"/>
                      <a:pt x="1836769" y="914156"/>
                    </a:cubicBezTo>
                    <a:lnTo>
                      <a:pt x="1836769" y="914156"/>
                    </a:lnTo>
                    <a:cubicBezTo>
                      <a:pt x="1909927" y="885706"/>
                      <a:pt x="2088758" y="819051"/>
                      <a:pt x="2102577" y="809297"/>
                    </a:cubicBezTo>
                    <a:cubicBezTo>
                      <a:pt x="2194431" y="746706"/>
                      <a:pt x="2380577" y="619899"/>
                      <a:pt x="2382203" y="619899"/>
                    </a:cubicBezTo>
                    <a:cubicBezTo>
                      <a:pt x="2382203" y="565437"/>
                      <a:pt x="2382203" y="245980"/>
                      <a:pt x="2382203" y="216717"/>
                    </a:cubicBezTo>
                    <a:cubicBezTo>
                      <a:pt x="2373261" y="167132"/>
                      <a:pt x="2339934" y="140308"/>
                      <a:pt x="2293600" y="126489"/>
                    </a:cubicBezTo>
                    <a:cubicBezTo>
                      <a:pt x="2293600" y="126489"/>
                      <a:pt x="2113144" y="46828"/>
                      <a:pt x="2032670" y="11062"/>
                    </a:cubicBezTo>
                    <a:close/>
                  </a:path>
                </a:pathLst>
              </a:custGeom>
              <a:solidFill>
                <a:schemeClr val="accent5"/>
              </a:solidFill>
              <a:ln w="8117" cap="flat">
                <a:noFill/>
                <a:prstDash val="solid"/>
                <a:miter/>
              </a:ln>
            </p:spPr>
            <p:txBody>
              <a:bodyPr rtlCol="0" anchor="ctr"/>
              <a:lstStyle/>
              <a:p>
                <a:endParaRPr lang="en-US"/>
              </a:p>
            </p:txBody>
          </p:sp>
          <p:sp>
            <p:nvSpPr>
              <p:cNvPr id="39" name="Freeform: Shape 49">
                <a:extLst>
                  <a:ext uri="{FF2B5EF4-FFF2-40B4-BE49-F238E27FC236}">
                    <a16:creationId xmlns:a16="http://schemas.microsoft.com/office/drawing/2014/main" id="{3C7FF952-5556-4BB9-B74F-03CAF00C4151}"/>
                  </a:ext>
                </a:extLst>
              </p:cNvPr>
              <p:cNvSpPr/>
              <p:nvPr/>
            </p:nvSpPr>
            <p:spPr>
              <a:xfrm>
                <a:off x="8801409" y="3288781"/>
                <a:ext cx="415956" cy="524298"/>
              </a:xfrm>
              <a:custGeom>
                <a:avLst/>
                <a:gdLst>
                  <a:gd name="connsiteX0" fmla="*/ 406794 w 415956"/>
                  <a:gd name="connsiteY0" fmla="*/ 8129 h 524298"/>
                  <a:gd name="connsiteX1" fmla="*/ 414110 w 415956"/>
                  <a:gd name="connsiteY1" fmla="*/ 45521 h 524298"/>
                  <a:gd name="connsiteX2" fmla="*/ 399479 w 415956"/>
                  <a:gd name="connsiteY2" fmla="*/ 285316 h 524298"/>
                  <a:gd name="connsiteX3" fmla="*/ 385660 w 415956"/>
                  <a:gd name="connsiteY3" fmla="*/ 518609 h 524298"/>
                  <a:gd name="connsiteX4" fmla="*/ 383221 w 415956"/>
                  <a:gd name="connsiteY4" fmla="*/ 524299 h 524298"/>
                  <a:gd name="connsiteX5" fmla="*/ 14993 w 415956"/>
                  <a:gd name="connsiteY5" fmla="*/ 345468 h 524298"/>
                  <a:gd name="connsiteX6" fmla="*/ 361 w 415956"/>
                  <a:gd name="connsiteY6" fmla="*/ 334088 h 524298"/>
                  <a:gd name="connsiteX7" fmla="*/ 361 w 415956"/>
                  <a:gd name="connsiteY7" fmla="*/ 0 h 524298"/>
                  <a:gd name="connsiteX8" fmla="*/ 406794 w 415956"/>
                  <a:gd name="connsiteY8" fmla="*/ 8129 h 52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956" h="524298">
                    <a:moveTo>
                      <a:pt x="406794" y="8129"/>
                    </a:moveTo>
                    <a:cubicBezTo>
                      <a:pt x="420613" y="13819"/>
                      <a:pt x="414923" y="34140"/>
                      <a:pt x="414110" y="45521"/>
                    </a:cubicBezTo>
                    <a:cubicBezTo>
                      <a:pt x="409233" y="125994"/>
                      <a:pt x="404356" y="205655"/>
                      <a:pt x="399479" y="285316"/>
                    </a:cubicBezTo>
                    <a:cubicBezTo>
                      <a:pt x="394601" y="363351"/>
                      <a:pt x="386473" y="440574"/>
                      <a:pt x="385660" y="518609"/>
                    </a:cubicBezTo>
                    <a:cubicBezTo>
                      <a:pt x="385660" y="520234"/>
                      <a:pt x="384034" y="522673"/>
                      <a:pt x="383221" y="524299"/>
                    </a:cubicBezTo>
                    <a:cubicBezTo>
                      <a:pt x="260479" y="464959"/>
                      <a:pt x="137736" y="404807"/>
                      <a:pt x="14993" y="345468"/>
                    </a:cubicBezTo>
                    <a:cubicBezTo>
                      <a:pt x="9303" y="343030"/>
                      <a:pt x="361" y="341404"/>
                      <a:pt x="361" y="334088"/>
                    </a:cubicBezTo>
                    <a:cubicBezTo>
                      <a:pt x="361" y="186146"/>
                      <a:pt x="-452" y="35766"/>
                      <a:pt x="361" y="0"/>
                    </a:cubicBezTo>
                    <a:cubicBezTo>
                      <a:pt x="65391" y="0"/>
                      <a:pt x="406794" y="8129"/>
                      <a:pt x="406794" y="8129"/>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40" name="Freeform: Shape 50">
                <a:extLst>
                  <a:ext uri="{FF2B5EF4-FFF2-40B4-BE49-F238E27FC236}">
                    <a16:creationId xmlns:a16="http://schemas.microsoft.com/office/drawing/2014/main" id="{90B8E6F9-A8CE-4B67-B95C-48C07BF9F025}"/>
                  </a:ext>
                </a:extLst>
              </p:cNvPr>
              <p:cNvSpPr/>
              <p:nvPr/>
            </p:nvSpPr>
            <p:spPr>
              <a:xfrm>
                <a:off x="5381328" y="3138710"/>
                <a:ext cx="4103771" cy="2699270"/>
              </a:xfrm>
              <a:custGeom>
                <a:avLst/>
                <a:gdLst>
                  <a:gd name="connsiteX0" fmla="*/ 4111615 w 4112949"/>
                  <a:gd name="connsiteY0" fmla="*/ 1935938 h 2699269"/>
                  <a:gd name="connsiteX1" fmla="*/ 4044147 w 4112949"/>
                  <a:gd name="connsiteY1" fmla="*/ 1618107 h 2699269"/>
                  <a:gd name="connsiteX2" fmla="*/ 578085 w 4112949"/>
                  <a:gd name="connsiteY2" fmla="*/ 7819 h 2699269"/>
                  <a:gd name="connsiteX3" fmla="*/ 517120 w 4112949"/>
                  <a:gd name="connsiteY3" fmla="*/ 9445 h 2699269"/>
                  <a:gd name="connsiteX4" fmla="*/ 75734 w 4112949"/>
                  <a:gd name="connsiteY4" fmla="*/ 452457 h 2699269"/>
                  <a:gd name="connsiteX5" fmla="*/ 950 w 4112949"/>
                  <a:gd name="connsiteY5" fmla="*/ 762972 h 2699269"/>
                  <a:gd name="connsiteX6" fmla="*/ 38342 w 4112949"/>
                  <a:gd name="connsiteY6" fmla="*/ 1090557 h 2699269"/>
                  <a:gd name="connsiteX7" fmla="*/ 73295 w 4112949"/>
                  <a:gd name="connsiteY7" fmla="*/ 1132013 h 2699269"/>
                  <a:gd name="connsiteX8" fmla="*/ 3528790 w 4112949"/>
                  <a:gd name="connsiteY8" fmla="*/ 2699219 h 2699269"/>
                  <a:gd name="connsiteX9" fmla="*/ 4030328 w 4112949"/>
                  <a:gd name="connsiteY9" fmla="*/ 2278967 h 2699269"/>
                  <a:gd name="connsiteX10" fmla="*/ 4111615 w 4112949"/>
                  <a:gd name="connsiteY10" fmla="*/ 1941628 h 2699269"/>
                  <a:gd name="connsiteX11" fmla="*/ 4111615 w 4112949"/>
                  <a:gd name="connsiteY11" fmla="*/ 1935938 h 2699269"/>
                  <a:gd name="connsiteX12" fmla="*/ 4111615 w 4112949"/>
                  <a:gd name="connsiteY12" fmla="*/ 1935938 h 2699269"/>
                  <a:gd name="connsiteX13" fmla="*/ 7453 w 4112949"/>
                  <a:gd name="connsiteY13" fmla="*/ 747527 h 2699269"/>
                  <a:gd name="connsiteX14" fmla="*/ 7453 w 4112949"/>
                  <a:gd name="connsiteY14" fmla="*/ 747527 h 2699269"/>
                  <a:gd name="connsiteX15" fmla="*/ 7453 w 4112949"/>
                  <a:gd name="connsiteY15" fmla="*/ 747527 h 2699269"/>
                  <a:gd name="connsiteX16" fmla="*/ 7453 w 4112949"/>
                  <a:gd name="connsiteY16" fmla="*/ 747527 h 2699269"/>
                  <a:gd name="connsiteX17" fmla="*/ 7453 w 4112949"/>
                  <a:gd name="connsiteY17" fmla="*/ 747527 h 2699269"/>
                  <a:gd name="connsiteX18" fmla="*/ 7453 w 4112949"/>
                  <a:gd name="connsiteY18" fmla="*/ 747527 h 2699269"/>
                  <a:gd name="connsiteX0" fmla="*/ 4111615 w 4112949"/>
                  <a:gd name="connsiteY0" fmla="*/ 1935938 h 2699269"/>
                  <a:gd name="connsiteX1" fmla="*/ 4044147 w 4112949"/>
                  <a:gd name="connsiteY1" fmla="*/ 1618107 h 2699269"/>
                  <a:gd name="connsiteX2" fmla="*/ 578085 w 4112949"/>
                  <a:gd name="connsiteY2" fmla="*/ 7819 h 2699269"/>
                  <a:gd name="connsiteX3" fmla="*/ 517120 w 4112949"/>
                  <a:gd name="connsiteY3" fmla="*/ 9445 h 2699269"/>
                  <a:gd name="connsiteX4" fmla="*/ 75734 w 4112949"/>
                  <a:gd name="connsiteY4" fmla="*/ 452457 h 2699269"/>
                  <a:gd name="connsiteX5" fmla="*/ 950 w 4112949"/>
                  <a:gd name="connsiteY5" fmla="*/ 762972 h 2699269"/>
                  <a:gd name="connsiteX6" fmla="*/ 38342 w 4112949"/>
                  <a:gd name="connsiteY6" fmla="*/ 1090557 h 2699269"/>
                  <a:gd name="connsiteX7" fmla="*/ 3528790 w 4112949"/>
                  <a:gd name="connsiteY7" fmla="*/ 2699219 h 2699269"/>
                  <a:gd name="connsiteX8" fmla="*/ 4030328 w 4112949"/>
                  <a:gd name="connsiteY8" fmla="*/ 2278967 h 2699269"/>
                  <a:gd name="connsiteX9" fmla="*/ 4111615 w 4112949"/>
                  <a:gd name="connsiteY9" fmla="*/ 1941628 h 2699269"/>
                  <a:gd name="connsiteX10" fmla="*/ 4111615 w 4112949"/>
                  <a:gd name="connsiteY10" fmla="*/ 1935938 h 2699269"/>
                  <a:gd name="connsiteX11" fmla="*/ 4111615 w 4112949"/>
                  <a:gd name="connsiteY11" fmla="*/ 1935938 h 2699269"/>
                  <a:gd name="connsiteX12" fmla="*/ 7453 w 4112949"/>
                  <a:gd name="connsiteY12" fmla="*/ 747527 h 2699269"/>
                  <a:gd name="connsiteX13" fmla="*/ 7453 w 4112949"/>
                  <a:gd name="connsiteY13" fmla="*/ 747527 h 2699269"/>
                  <a:gd name="connsiteX14" fmla="*/ 7453 w 4112949"/>
                  <a:gd name="connsiteY14" fmla="*/ 747527 h 2699269"/>
                  <a:gd name="connsiteX15" fmla="*/ 7453 w 4112949"/>
                  <a:gd name="connsiteY15" fmla="*/ 747527 h 2699269"/>
                  <a:gd name="connsiteX16" fmla="*/ 7453 w 4112949"/>
                  <a:gd name="connsiteY16" fmla="*/ 747527 h 2699269"/>
                  <a:gd name="connsiteX17" fmla="*/ 7453 w 4112949"/>
                  <a:gd name="connsiteY17"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15" fmla="*/ 7161 w 4112657"/>
                  <a:gd name="connsiteY15" fmla="*/ 747527 h 2699269"/>
                  <a:gd name="connsiteX16" fmla="*/ 7161 w 4112657"/>
                  <a:gd name="connsiteY16" fmla="*/ 747527 h 2699269"/>
                  <a:gd name="connsiteX17" fmla="*/ 7161 w 4112657"/>
                  <a:gd name="connsiteY17"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15" fmla="*/ 7161 w 4112657"/>
                  <a:gd name="connsiteY15" fmla="*/ 747527 h 2699269"/>
                  <a:gd name="connsiteX16" fmla="*/ 7161 w 4112657"/>
                  <a:gd name="connsiteY16" fmla="*/ 747527 h 2699269"/>
                  <a:gd name="connsiteX17" fmla="*/ 7161 w 4112657"/>
                  <a:gd name="connsiteY17"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15" fmla="*/ 7161 w 4112657"/>
                  <a:gd name="connsiteY15" fmla="*/ 747527 h 2699269"/>
                  <a:gd name="connsiteX16" fmla="*/ 7161 w 4112657"/>
                  <a:gd name="connsiteY16" fmla="*/ 747527 h 2699269"/>
                  <a:gd name="connsiteX17" fmla="*/ 7161 w 4112657"/>
                  <a:gd name="connsiteY17"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15" fmla="*/ 7161 w 4112657"/>
                  <a:gd name="connsiteY15" fmla="*/ 747527 h 2699269"/>
                  <a:gd name="connsiteX16" fmla="*/ 7161 w 4112657"/>
                  <a:gd name="connsiteY16"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15" fmla="*/ 7161 w 4112657"/>
                  <a:gd name="connsiteY15"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12" fmla="*/ 7161 w 4112657"/>
                  <a:gd name="connsiteY12" fmla="*/ 747527 h 2699269"/>
                  <a:gd name="connsiteX13" fmla="*/ 7161 w 4112657"/>
                  <a:gd name="connsiteY13" fmla="*/ 747527 h 2699269"/>
                  <a:gd name="connsiteX14" fmla="*/ 7161 w 4112657"/>
                  <a:gd name="connsiteY14" fmla="*/ 747527 h 2699269"/>
                  <a:gd name="connsiteX0" fmla="*/ 4111323 w 4112657"/>
                  <a:gd name="connsiteY0" fmla="*/ 1935938 h 2699269"/>
                  <a:gd name="connsiteX1" fmla="*/ 4043855 w 4112657"/>
                  <a:gd name="connsiteY1" fmla="*/ 1618107 h 2699269"/>
                  <a:gd name="connsiteX2" fmla="*/ 577793 w 4112657"/>
                  <a:gd name="connsiteY2" fmla="*/ 7819 h 2699269"/>
                  <a:gd name="connsiteX3" fmla="*/ 516828 w 4112657"/>
                  <a:gd name="connsiteY3" fmla="*/ 9445 h 2699269"/>
                  <a:gd name="connsiteX4" fmla="*/ 75442 w 4112657"/>
                  <a:gd name="connsiteY4" fmla="*/ 452457 h 2699269"/>
                  <a:gd name="connsiteX5" fmla="*/ 658 w 4112657"/>
                  <a:gd name="connsiteY5" fmla="*/ 762972 h 2699269"/>
                  <a:gd name="connsiteX6" fmla="*/ 53018 w 4112657"/>
                  <a:gd name="connsiteY6" fmla="*/ 999295 h 2699269"/>
                  <a:gd name="connsiteX7" fmla="*/ 3528498 w 4112657"/>
                  <a:gd name="connsiteY7" fmla="*/ 2699219 h 2699269"/>
                  <a:gd name="connsiteX8" fmla="*/ 4030036 w 4112657"/>
                  <a:gd name="connsiteY8" fmla="*/ 2278967 h 2699269"/>
                  <a:gd name="connsiteX9" fmla="*/ 4111323 w 4112657"/>
                  <a:gd name="connsiteY9" fmla="*/ 1941628 h 2699269"/>
                  <a:gd name="connsiteX10" fmla="*/ 4111323 w 4112657"/>
                  <a:gd name="connsiteY10" fmla="*/ 1935938 h 2699269"/>
                  <a:gd name="connsiteX11" fmla="*/ 4111323 w 4112657"/>
                  <a:gd name="connsiteY11" fmla="*/ 1935938 h 2699269"/>
                  <a:gd name="connsiteX0" fmla="*/ 4325776 w 4327110"/>
                  <a:gd name="connsiteY0" fmla="*/ 1935938 h 2699269"/>
                  <a:gd name="connsiteX1" fmla="*/ 4258308 w 4327110"/>
                  <a:gd name="connsiteY1" fmla="*/ 1618107 h 2699269"/>
                  <a:gd name="connsiteX2" fmla="*/ 792246 w 4327110"/>
                  <a:gd name="connsiteY2" fmla="*/ 7819 h 2699269"/>
                  <a:gd name="connsiteX3" fmla="*/ 731281 w 4327110"/>
                  <a:gd name="connsiteY3" fmla="*/ 9445 h 2699269"/>
                  <a:gd name="connsiteX4" fmla="*/ 289895 w 4327110"/>
                  <a:gd name="connsiteY4" fmla="*/ 452457 h 2699269"/>
                  <a:gd name="connsiteX5" fmla="*/ 267471 w 4327110"/>
                  <a:gd name="connsiteY5" fmla="*/ 999295 h 2699269"/>
                  <a:gd name="connsiteX6" fmla="*/ 3742951 w 4327110"/>
                  <a:gd name="connsiteY6" fmla="*/ 2699219 h 2699269"/>
                  <a:gd name="connsiteX7" fmla="*/ 4244489 w 4327110"/>
                  <a:gd name="connsiteY7" fmla="*/ 2278967 h 2699269"/>
                  <a:gd name="connsiteX8" fmla="*/ 4325776 w 4327110"/>
                  <a:gd name="connsiteY8" fmla="*/ 1941628 h 2699269"/>
                  <a:gd name="connsiteX9" fmla="*/ 4325776 w 4327110"/>
                  <a:gd name="connsiteY9" fmla="*/ 1935938 h 2699269"/>
                  <a:gd name="connsiteX10" fmla="*/ 4325776 w 4327110"/>
                  <a:gd name="connsiteY10" fmla="*/ 1935938 h 2699269"/>
                  <a:gd name="connsiteX0" fmla="*/ 4102438 w 4103772"/>
                  <a:gd name="connsiteY0" fmla="*/ 1935938 h 2699269"/>
                  <a:gd name="connsiteX1" fmla="*/ 4034970 w 4103772"/>
                  <a:gd name="connsiteY1" fmla="*/ 1618107 h 2699269"/>
                  <a:gd name="connsiteX2" fmla="*/ 568908 w 4103772"/>
                  <a:gd name="connsiteY2" fmla="*/ 7819 h 2699269"/>
                  <a:gd name="connsiteX3" fmla="*/ 507943 w 4103772"/>
                  <a:gd name="connsiteY3" fmla="*/ 9445 h 2699269"/>
                  <a:gd name="connsiteX4" fmla="*/ 66557 w 4103772"/>
                  <a:gd name="connsiteY4" fmla="*/ 452457 h 2699269"/>
                  <a:gd name="connsiteX5" fmla="*/ 44133 w 4103772"/>
                  <a:gd name="connsiteY5" fmla="*/ 999295 h 2699269"/>
                  <a:gd name="connsiteX6" fmla="*/ 3519613 w 4103772"/>
                  <a:gd name="connsiteY6" fmla="*/ 2699219 h 2699269"/>
                  <a:gd name="connsiteX7" fmla="*/ 4021151 w 4103772"/>
                  <a:gd name="connsiteY7" fmla="*/ 2278967 h 2699269"/>
                  <a:gd name="connsiteX8" fmla="*/ 4102438 w 4103772"/>
                  <a:gd name="connsiteY8" fmla="*/ 1941628 h 2699269"/>
                  <a:gd name="connsiteX9" fmla="*/ 4102438 w 4103772"/>
                  <a:gd name="connsiteY9" fmla="*/ 1935938 h 2699269"/>
                  <a:gd name="connsiteX10" fmla="*/ 4102438 w 4103772"/>
                  <a:gd name="connsiteY10" fmla="*/ 1935938 h 269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3772" h="2699269">
                    <a:moveTo>
                      <a:pt x="4102438" y="1935938"/>
                    </a:moveTo>
                    <a:cubicBezTo>
                      <a:pt x="4105690" y="1845710"/>
                      <a:pt x="4108941" y="1683136"/>
                      <a:pt x="4034970" y="1618107"/>
                    </a:cubicBezTo>
                    <a:cubicBezTo>
                      <a:pt x="4010584" y="1597786"/>
                      <a:pt x="576224" y="11883"/>
                      <a:pt x="568908" y="7819"/>
                    </a:cubicBezTo>
                    <a:cubicBezTo>
                      <a:pt x="547774" y="-4374"/>
                      <a:pt x="528265" y="-1123"/>
                      <a:pt x="507943" y="9445"/>
                    </a:cubicBezTo>
                    <a:cubicBezTo>
                      <a:pt x="316920" y="112679"/>
                      <a:pt x="157598" y="251679"/>
                      <a:pt x="66557" y="452457"/>
                    </a:cubicBezTo>
                    <a:cubicBezTo>
                      <a:pt x="-10745" y="617432"/>
                      <a:pt x="-23975" y="759589"/>
                      <a:pt x="44133" y="999295"/>
                    </a:cubicBezTo>
                    <a:lnTo>
                      <a:pt x="3519613" y="2699219"/>
                    </a:lnTo>
                    <a:cubicBezTo>
                      <a:pt x="3737461" y="2703284"/>
                      <a:pt x="3935800" y="2461049"/>
                      <a:pt x="4021151" y="2278967"/>
                    </a:cubicBezTo>
                    <a:cubicBezTo>
                      <a:pt x="4070736" y="2173295"/>
                      <a:pt x="4097561" y="2057868"/>
                      <a:pt x="4102438" y="1941628"/>
                    </a:cubicBezTo>
                    <a:lnTo>
                      <a:pt x="4102438" y="1935938"/>
                    </a:lnTo>
                    <a:lnTo>
                      <a:pt x="4102438" y="1935938"/>
                    </a:lnTo>
                    <a:close/>
                  </a:path>
                </a:pathLst>
              </a:custGeom>
              <a:solidFill>
                <a:schemeClr val="tx1">
                  <a:lumMod val="65000"/>
                  <a:lumOff val="35000"/>
                </a:schemeClr>
              </a:solidFill>
              <a:ln w="8117" cap="flat">
                <a:noFill/>
                <a:prstDash val="solid"/>
                <a:miter/>
              </a:ln>
            </p:spPr>
            <p:txBody>
              <a:bodyPr rtlCol="0" anchor="ctr"/>
              <a:lstStyle/>
              <a:p>
                <a:endParaRPr lang="en-US"/>
              </a:p>
            </p:txBody>
          </p:sp>
          <p:sp>
            <p:nvSpPr>
              <p:cNvPr id="41" name="Freeform: Shape 51">
                <a:extLst>
                  <a:ext uri="{FF2B5EF4-FFF2-40B4-BE49-F238E27FC236}">
                    <a16:creationId xmlns:a16="http://schemas.microsoft.com/office/drawing/2014/main" id="{D83C498A-6827-44EC-AAE7-0EA99F2CA3D8}"/>
                  </a:ext>
                </a:extLst>
              </p:cNvPr>
              <p:cNvSpPr/>
              <p:nvPr/>
            </p:nvSpPr>
            <p:spPr>
              <a:xfrm>
                <a:off x="8830333" y="4794846"/>
                <a:ext cx="610237" cy="970914"/>
              </a:xfrm>
              <a:custGeom>
                <a:avLst/>
                <a:gdLst>
                  <a:gd name="connsiteX0" fmla="*/ 531502 w 610237"/>
                  <a:gd name="connsiteY0" fmla="*/ 9931 h 970914"/>
                  <a:gd name="connsiteX1" fmla="*/ 509554 w 610237"/>
                  <a:gd name="connsiteY1" fmla="*/ 583001 h 970914"/>
                  <a:gd name="connsiteX2" fmla="*/ 78735 w 610237"/>
                  <a:gd name="connsiteY2" fmla="*/ 960984 h 970914"/>
                  <a:gd name="connsiteX3" fmla="*/ 100683 w 610237"/>
                  <a:gd name="connsiteY3" fmla="*/ 387913 h 970914"/>
                  <a:gd name="connsiteX4" fmla="*/ 531502 w 610237"/>
                  <a:gd name="connsiteY4" fmla="*/ 9931 h 970914"/>
                  <a:gd name="connsiteX5" fmla="*/ 531502 w 610237"/>
                  <a:gd name="connsiteY5" fmla="*/ 9931 h 97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37" h="970914">
                    <a:moveTo>
                      <a:pt x="531502" y="9931"/>
                    </a:moveTo>
                    <a:cubicBezTo>
                      <a:pt x="644490" y="63580"/>
                      <a:pt x="634736" y="320446"/>
                      <a:pt x="509554" y="583001"/>
                    </a:cubicBezTo>
                    <a:cubicBezTo>
                      <a:pt x="384373" y="845557"/>
                      <a:pt x="191724" y="1014633"/>
                      <a:pt x="78735" y="960984"/>
                    </a:cubicBezTo>
                    <a:cubicBezTo>
                      <a:pt x="-34253" y="907335"/>
                      <a:pt x="-24499" y="650469"/>
                      <a:pt x="100683" y="387913"/>
                    </a:cubicBezTo>
                    <a:cubicBezTo>
                      <a:pt x="225864" y="125358"/>
                      <a:pt x="418513" y="-43719"/>
                      <a:pt x="531502" y="9931"/>
                    </a:cubicBezTo>
                    <a:lnTo>
                      <a:pt x="531502" y="9931"/>
                    </a:lnTo>
                    <a:close/>
                  </a:path>
                </a:pathLst>
              </a:custGeom>
              <a:solidFill>
                <a:srgbClr val="F7F7F7"/>
              </a:solidFill>
              <a:ln w="8117" cap="flat">
                <a:noFill/>
                <a:prstDash val="solid"/>
                <a:miter/>
              </a:ln>
            </p:spPr>
            <p:txBody>
              <a:bodyPr rtlCol="0" anchor="ctr"/>
              <a:lstStyle/>
              <a:p>
                <a:endParaRPr lang="en-US"/>
              </a:p>
            </p:txBody>
          </p:sp>
          <p:sp>
            <p:nvSpPr>
              <p:cNvPr id="42" name="Freeform: Shape 52">
                <a:extLst>
                  <a:ext uri="{FF2B5EF4-FFF2-40B4-BE49-F238E27FC236}">
                    <a16:creationId xmlns:a16="http://schemas.microsoft.com/office/drawing/2014/main" id="{5D427D8E-0BEF-4B55-9AE9-EFDEE2B87E26}"/>
                  </a:ext>
                </a:extLst>
              </p:cNvPr>
              <p:cNvSpPr/>
              <p:nvPr/>
            </p:nvSpPr>
            <p:spPr>
              <a:xfrm>
                <a:off x="8846317" y="4835895"/>
                <a:ext cx="570142" cy="913202"/>
              </a:xfrm>
              <a:custGeom>
                <a:avLst/>
                <a:gdLst>
                  <a:gd name="connsiteX0" fmla="*/ 500074 w 570142"/>
                  <a:gd name="connsiteY0" fmla="*/ 8712 h 913202"/>
                  <a:gd name="connsiteX1" fmla="*/ 472437 w 570142"/>
                  <a:gd name="connsiteY1" fmla="*/ 545203 h 913202"/>
                  <a:gd name="connsiteX2" fmla="*/ 70068 w 570142"/>
                  <a:gd name="connsiteY2" fmla="*/ 904490 h 913202"/>
                  <a:gd name="connsiteX3" fmla="*/ 97705 w 570142"/>
                  <a:gd name="connsiteY3" fmla="*/ 367999 h 913202"/>
                  <a:gd name="connsiteX4" fmla="*/ 500074 w 570142"/>
                  <a:gd name="connsiteY4" fmla="*/ 8712 h 913202"/>
                  <a:gd name="connsiteX5" fmla="*/ 500074 w 570142"/>
                  <a:gd name="connsiteY5" fmla="*/ 8712 h 9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142" h="913202">
                    <a:moveTo>
                      <a:pt x="500074" y="8712"/>
                    </a:moveTo>
                    <a:cubicBezTo>
                      <a:pt x="603308" y="57484"/>
                      <a:pt x="591115" y="298092"/>
                      <a:pt x="472437" y="545203"/>
                    </a:cubicBezTo>
                    <a:cubicBezTo>
                      <a:pt x="353758" y="792315"/>
                      <a:pt x="173302" y="953262"/>
                      <a:pt x="70068" y="904490"/>
                    </a:cubicBezTo>
                    <a:cubicBezTo>
                      <a:pt x="-33166" y="855718"/>
                      <a:pt x="-20973" y="615110"/>
                      <a:pt x="97705" y="367999"/>
                    </a:cubicBezTo>
                    <a:cubicBezTo>
                      <a:pt x="216384" y="120887"/>
                      <a:pt x="396840" y="-40060"/>
                      <a:pt x="500074" y="8712"/>
                    </a:cubicBezTo>
                    <a:lnTo>
                      <a:pt x="500074" y="8712"/>
                    </a:lnTo>
                    <a:close/>
                  </a:path>
                </a:pathLst>
              </a:custGeom>
              <a:solidFill>
                <a:schemeClr val="tx1">
                  <a:lumMod val="50000"/>
                  <a:lumOff val="50000"/>
                </a:schemeClr>
              </a:solidFill>
              <a:ln w="8117" cap="flat">
                <a:noFill/>
                <a:prstDash val="solid"/>
                <a:miter/>
              </a:ln>
            </p:spPr>
            <p:txBody>
              <a:bodyPr rtlCol="0" anchor="ctr"/>
              <a:lstStyle/>
              <a:p>
                <a:endParaRPr lang="en-US"/>
              </a:p>
            </p:txBody>
          </p:sp>
          <p:sp>
            <p:nvSpPr>
              <p:cNvPr id="43" name="Freeform: Shape 53">
                <a:extLst>
                  <a:ext uri="{FF2B5EF4-FFF2-40B4-BE49-F238E27FC236}">
                    <a16:creationId xmlns:a16="http://schemas.microsoft.com/office/drawing/2014/main" id="{9819D47A-1DF6-4AB8-A36D-9EF917651D17}"/>
                  </a:ext>
                </a:extLst>
              </p:cNvPr>
              <p:cNvSpPr/>
              <p:nvPr/>
            </p:nvSpPr>
            <p:spPr>
              <a:xfrm>
                <a:off x="8931800" y="4997387"/>
                <a:ext cx="350403" cy="500802"/>
              </a:xfrm>
              <a:custGeom>
                <a:avLst/>
                <a:gdLst>
                  <a:gd name="connsiteX0" fmla="*/ 301602 w 350403"/>
                  <a:gd name="connsiteY0" fmla="*/ 8167 h 500802"/>
                  <a:gd name="connsiteX1" fmla="*/ 296725 w 350403"/>
                  <a:gd name="connsiteY1" fmla="*/ 312992 h 500802"/>
                  <a:gd name="connsiteX2" fmla="*/ 48801 w 350403"/>
                  <a:gd name="connsiteY2" fmla="*/ 492635 h 500802"/>
                  <a:gd name="connsiteX3" fmla="*/ 53678 w 350403"/>
                  <a:gd name="connsiteY3" fmla="*/ 187810 h 500802"/>
                  <a:gd name="connsiteX4" fmla="*/ 301602 w 350403"/>
                  <a:gd name="connsiteY4" fmla="*/ 8167 h 500802"/>
                  <a:gd name="connsiteX5" fmla="*/ 301602 w 350403"/>
                  <a:gd name="connsiteY5" fmla="*/ 8167 h 50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03" h="500802">
                    <a:moveTo>
                      <a:pt x="301602" y="8167"/>
                    </a:moveTo>
                    <a:cubicBezTo>
                      <a:pt x="368258" y="43120"/>
                      <a:pt x="366632" y="178869"/>
                      <a:pt x="296725" y="312992"/>
                    </a:cubicBezTo>
                    <a:cubicBezTo>
                      <a:pt x="226819" y="447115"/>
                      <a:pt x="115456" y="527589"/>
                      <a:pt x="48801" y="492635"/>
                    </a:cubicBezTo>
                    <a:cubicBezTo>
                      <a:pt x="-17854" y="457682"/>
                      <a:pt x="-16228" y="321933"/>
                      <a:pt x="53678" y="187810"/>
                    </a:cubicBezTo>
                    <a:cubicBezTo>
                      <a:pt x="123585" y="53687"/>
                      <a:pt x="234947" y="-26786"/>
                      <a:pt x="301602" y="8167"/>
                    </a:cubicBezTo>
                    <a:lnTo>
                      <a:pt x="301602" y="8167"/>
                    </a:lnTo>
                    <a:close/>
                  </a:path>
                </a:pathLst>
              </a:custGeom>
              <a:solidFill>
                <a:schemeClr val="tx1">
                  <a:lumMod val="65000"/>
                  <a:lumOff val="35000"/>
                </a:schemeClr>
              </a:solidFill>
              <a:ln w="8117" cap="flat">
                <a:noFill/>
                <a:prstDash val="solid"/>
                <a:miter/>
              </a:ln>
            </p:spPr>
            <p:txBody>
              <a:bodyPr rtlCol="0" anchor="ctr"/>
              <a:lstStyle/>
              <a:p>
                <a:endParaRPr lang="en-US"/>
              </a:p>
            </p:txBody>
          </p:sp>
          <p:sp>
            <p:nvSpPr>
              <p:cNvPr id="44" name="Freeform: Shape 54">
                <a:extLst>
                  <a:ext uri="{FF2B5EF4-FFF2-40B4-BE49-F238E27FC236}">
                    <a16:creationId xmlns:a16="http://schemas.microsoft.com/office/drawing/2014/main" id="{26EC133C-CC04-441A-B0C4-3CFD4CB2E66D}"/>
                  </a:ext>
                </a:extLst>
              </p:cNvPr>
              <p:cNvSpPr/>
              <p:nvPr/>
            </p:nvSpPr>
            <p:spPr>
              <a:xfrm>
                <a:off x="5965753" y="2862079"/>
                <a:ext cx="3113241" cy="935790"/>
              </a:xfrm>
              <a:custGeom>
                <a:avLst/>
                <a:gdLst>
                  <a:gd name="connsiteX0" fmla="*/ 1552 w 3113241"/>
                  <a:gd name="connsiteY0" fmla="*/ 290141 h 935790"/>
                  <a:gd name="connsiteX1" fmla="*/ 503091 w 3113241"/>
                  <a:gd name="connsiteY1" fmla="*/ 14579 h 935790"/>
                  <a:gd name="connsiteX2" fmla="*/ 793284 w 3113241"/>
                  <a:gd name="connsiteY2" fmla="*/ 38965 h 935790"/>
                  <a:gd name="connsiteX3" fmla="*/ 2378374 w 3113241"/>
                  <a:gd name="connsiteY3" fmla="*/ 718521 h 935790"/>
                  <a:gd name="connsiteX4" fmla="*/ 2618982 w 3113241"/>
                  <a:gd name="connsiteY4" fmla="*/ 686006 h 935790"/>
                  <a:gd name="connsiteX5" fmla="*/ 2981520 w 3113241"/>
                  <a:gd name="connsiteY5" fmla="*/ 451901 h 935790"/>
                  <a:gd name="connsiteX6" fmla="*/ 3070936 w 3113241"/>
                  <a:gd name="connsiteY6" fmla="*/ 466533 h 935790"/>
                  <a:gd name="connsiteX7" fmla="*/ 3110766 w 3113241"/>
                  <a:gd name="connsiteY7" fmla="*/ 584398 h 935790"/>
                  <a:gd name="connsiteX8" fmla="*/ 2629549 w 3113241"/>
                  <a:gd name="connsiteY8" fmla="*/ 885159 h 935790"/>
                  <a:gd name="connsiteX9" fmla="*/ 2345859 w 3113241"/>
                  <a:gd name="connsiteY9" fmla="*/ 911983 h 935790"/>
                  <a:gd name="connsiteX10" fmla="*/ 807916 w 3113241"/>
                  <a:gd name="connsiteY10" fmla="*/ 249497 h 935790"/>
                  <a:gd name="connsiteX11" fmla="*/ 488459 w 3113241"/>
                  <a:gd name="connsiteY11" fmla="*/ 225111 h 935790"/>
                  <a:gd name="connsiteX12" fmla="*/ 191763 w 3113241"/>
                  <a:gd name="connsiteY12" fmla="*/ 383620 h 935790"/>
                  <a:gd name="connsiteX13" fmla="*/ 160874 w 3113241"/>
                  <a:gd name="connsiteY13" fmla="*/ 385246 h 935790"/>
                  <a:gd name="connsiteX14" fmla="*/ 13745 w 3113241"/>
                  <a:gd name="connsiteY14" fmla="*/ 312088 h 935790"/>
                  <a:gd name="connsiteX15" fmla="*/ 1552 w 3113241"/>
                  <a:gd name="connsiteY15" fmla="*/ 290141 h 935790"/>
                  <a:gd name="connsiteX16" fmla="*/ 1552 w 3113241"/>
                  <a:gd name="connsiteY16" fmla="*/ 290141 h 93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3241" h="935790">
                    <a:moveTo>
                      <a:pt x="1552" y="290141"/>
                    </a:moveTo>
                    <a:cubicBezTo>
                      <a:pt x="108038" y="225924"/>
                      <a:pt x="437249" y="32462"/>
                      <a:pt x="503091" y="14579"/>
                    </a:cubicBezTo>
                    <a:cubicBezTo>
                      <a:pt x="603073" y="-12246"/>
                      <a:pt x="699805" y="-865"/>
                      <a:pt x="793284" y="38965"/>
                    </a:cubicBezTo>
                    <a:cubicBezTo>
                      <a:pt x="958296" y="108059"/>
                      <a:pt x="2329602" y="705515"/>
                      <a:pt x="2378374" y="718521"/>
                    </a:cubicBezTo>
                    <a:cubicBezTo>
                      <a:pt x="2463725" y="741281"/>
                      <a:pt x="2544198" y="732340"/>
                      <a:pt x="2618982" y="686006"/>
                    </a:cubicBezTo>
                    <a:cubicBezTo>
                      <a:pt x="2686450" y="644550"/>
                      <a:pt x="2940877" y="472223"/>
                      <a:pt x="2981520" y="451901"/>
                    </a:cubicBezTo>
                    <a:cubicBezTo>
                      <a:pt x="3014035" y="434831"/>
                      <a:pt x="3044111" y="448650"/>
                      <a:pt x="3070936" y="466533"/>
                    </a:cubicBezTo>
                    <a:cubicBezTo>
                      <a:pt x="3113205" y="494983"/>
                      <a:pt x="3117269" y="534001"/>
                      <a:pt x="3110766" y="584398"/>
                    </a:cubicBezTo>
                    <a:cubicBezTo>
                      <a:pt x="3109140" y="595778"/>
                      <a:pt x="2696204" y="842077"/>
                      <a:pt x="2629549" y="885159"/>
                    </a:cubicBezTo>
                    <a:cubicBezTo>
                      <a:pt x="2539321" y="942059"/>
                      <a:pt x="2442590" y="951001"/>
                      <a:pt x="2345859" y="911983"/>
                    </a:cubicBezTo>
                    <a:cubicBezTo>
                      <a:pt x="2209297" y="856708"/>
                      <a:pt x="1185086" y="411258"/>
                      <a:pt x="807916" y="249497"/>
                    </a:cubicBezTo>
                    <a:cubicBezTo>
                      <a:pt x="704682" y="204790"/>
                      <a:pt x="598196" y="190971"/>
                      <a:pt x="488459" y="225111"/>
                    </a:cubicBezTo>
                    <a:cubicBezTo>
                      <a:pt x="436436" y="241369"/>
                      <a:pt x="242161" y="353544"/>
                      <a:pt x="191763" y="383620"/>
                    </a:cubicBezTo>
                    <a:cubicBezTo>
                      <a:pt x="182009" y="393375"/>
                      <a:pt x="171441" y="390123"/>
                      <a:pt x="160874" y="385246"/>
                    </a:cubicBezTo>
                    <a:cubicBezTo>
                      <a:pt x="111289" y="362486"/>
                      <a:pt x="62517" y="336474"/>
                      <a:pt x="13745" y="312088"/>
                    </a:cubicBezTo>
                    <a:cubicBezTo>
                      <a:pt x="3991" y="306398"/>
                      <a:pt x="-3325" y="301521"/>
                      <a:pt x="1552" y="290141"/>
                    </a:cubicBezTo>
                    <a:lnTo>
                      <a:pt x="1552" y="290141"/>
                    </a:lnTo>
                    <a:close/>
                  </a:path>
                </a:pathLst>
              </a:custGeom>
              <a:solidFill>
                <a:schemeClr val="bg1">
                  <a:lumMod val="75000"/>
                </a:schemeClr>
              </a:solidFill>
              <a:ln w="8117" cap="flat">
                <a:noFill/>
                <a:prstDash val="solid"/>
                <a:miter/>
              </a:ln>
            </p:spPr>
            <p:txBody>
              <a:bodyPr rtlCol="0" anchor="ctr"/>
              <a:lstStyle/>
              <a:p>
                <a:endParaRPr lang="en-US"/>
              </a:p>
            </p:txBody>
          </p:sp>
          <p:sp>
            <p:nvSpPr>
              <p:cNvPr id="45" name="Freeform: Shape 55">
                <a:extLst>
                  <a:ext uri="{FF2B5EF4-FFF2-40B4-BE49-F238E27FC236}">
                    <a16:creationId xmlns:a16="http://schemas.microsoft.com/office/drawing/2014/main" id="{179C6FC9-0176-4131-8234-0FCEDCA515D1}"/>
                  </a:ext>
                </a:extLst>
              </p:cNvPr>
              <p:cNvSpPr/>
              <p:nvPr/>
            </p:nvSpPr>
            <p:spPr>
              <a:xfrm>
                <a:off x="9695923" y="3268459"/>
                <a:ext cx="48771" cy="40643"/>
              </a:xfrm>
              <a:custGeom>
                <a:avLst/>
                <a:gdLst>
                  <a:gd name="connsiteX0" fmla="*/ 0 w 48771"/>
                  <a:gd name="connsiteY0" fmla="*/ 40643 h 40643"/>
                  <a:gd name="connsiteX1" fmla="*/ 48772 w 48771"/>
                  <a:gd name="connsiteY1" fmla="*/ 0 h 40643"/>
                  <a:gd name="connsiteX2" fmla="*/ 0 w 48771"/>
                  <a:gd name="connsiteY2" fmla="*/ 40643 h 40643"/>
                  <a:gd name="connsiteX3" fmla="*/ 0 w 48771"/>
                  <a:gd name="connsiteY3" fmla="*/ 40643 h 40643"/>
                </a:gdLst>
                <a:ahLst/>
                <a:cxnLst>
                  <a:cxn ang="0">
                    <a:pos x="connsiteX0" y="connsiteY0"/>
                  </a:cxn>
                  <a:cxn ang="0">
                    <a:pos x="connsiteX1" y="connsiteY1"/>
                  </a:cxn>
                  <a:cxn ang="0">
                    <a:pos x="connsiteX2" y="connsiteY2"/>
                  </a:cxn>
                  <a:cxn ang="0">
                    <a:pos x="connsiteX3" y="connsiteY3"/>
                  </a:cxn>
                </a:cxnLst>
                <a:rect l="l" t="t" r="r" b="b"/>
                <a:pathLst>
                  <a:path w="48771" h="40643">
                    <a:moveTo>
                      <a:pt x="0" y="40643"/>
                    </a:moveTo>
                    <a:cubicBezTo>
                      <a:pt x="9754" y="19509"/>
                      <a:pt x="26011" y="6503"/>
                      <a:pt x="48772" y="0"/>
                    </a:cubicBezTo>
                    <a:cubicBezTo>
                      <a:pt x="32515" y="13006"/>
                      <a:pt x="16257" y="26825"/>
                      <a:pt x="0" y="40643"/>
                    </a:cubicBezTo>
                    <a:lnTo>
                      <a:pt x="0" y="40643"/>
                    </a:lnTo>
                    <a:close/>
                  </a:path>
                </a:pathLst>
              </a:custGeom>
              <a:solidFill>
                <a:srgbClr val="797979"/>
              </a:solidFill>
              <a:ln w="8117" cap="flat">
                <a:noFill/>
                <a:prstDash val="solid"/>
                <a:miter/>
              </a:ln>
            </p:spPr>
            <p:txBody>
              <a:bodyPr rtlCol="0" anchor="ctr"/>
              <a:lstStyle/>
              <a:p>
                <a:endParaRPr lang="en-US"/>
              </a:p>
            </p:txBody>
          </p:sp>
          <p:sp>
            <p:nvSpPr>
              <p:cNvPr id="46" name="Freeform: Shape 57">
                <a:extLst>
                  <a:ext uri="{FF2B5EF4-FFF2-40B4-BE49-F238E27FC236}">
                    <a16:creationId xmlns:a16="http://schemas.microsoft.com/office/drawing/2014/main" id="{109C6828-7E0C-4BC2-B0D8-335135003F24}"/>
                  </a:ext>
                </a:extLst>
              </p:cNvPr>
              <p:cNvSpPr/>
              <p:nvPr/>
            </p:nvSpPr>
            <p:spPr>
              <a:xfrm>
                <a:off x="7184948" y="3122217"/>
                <a:ext cx="1438617" cy="553309"/>
              </a:xfrm>
              <a:custGeom>
                <a:avLst/>
                <a:gdLst>
                  <a:gd name="connsiteX0" fmla="*/ 1426612 w 1438617"/>
                  <a:gd name="connsiteY0" fmla="*/ 443752 h 553309"/>
                  <a:gd name="connsiteX1" fmla="*/ 1320126 w 1438617"/>
                  <a:gd name="connsiteY1" fmla="*/ 494149 h 553309"/>
                  <a:gd name="connsiteX2" fmla="*/ 1142921 w 1438617"/>
                  <a:gd name="connsiteY2" fmla="*/ 481143 h 553309"/>
                  <a:gd name="connsiteX3" fmla="*/ 1142921 w 1438617"/>
                  <a:gd name="connsiteY3" fmla="*/ 481143 h 553309"/>
                  <a:gd name="connsiteX4" fmla="*/ 1142921 w 1438617"/>
                  <a:gd name="connsiteY4" fmla="*/ 481143 h 553309"/>
                  <a:gd name="connsiteX5" fmla="*/ 31733 w 1438617"/>
                  <a:gd name="connsiteY5" fmla="*/ 3178 h 553309"/>
                  <a:gd name="connsiteX6" fmla="*/ 7347 w 1438617"/>
                  <a:gd name="connsiteY6" fmla="*/ 10494 h 553309"/>
                  <a:gd name="connsiteX7" fmla="*/ 11411 w 1438617"/>
                  <a:gd name="connsiteY7" fmla="*/ 50324 h 553309"/>
                  <a:gd name="connsiteX8" fmla="*/ 1125038 w 1438617"/>
                  <a:gd name="connsiteY8" fmla="*/ 529103 h 553309"/>
                  <a:gd name="connsiteX9" fmla="*/ 1125038 w 1438617"/>
                  <a:gd name="connsiteY9" fmla="*/ 529103 h 553309"/>
                  <a:gd name="connsiteX10" fmla="*/ 1315249 w 1438617"/>
                  <a:gd name="connsiteY10" fmla="*/ 546173 h 553309"/>
                  <a:gd name="connsiteX11" fmla="*/ 1315249 w 1438617"/>
                  <a:gd name="connsiteY11" fmla="*/ 546173 h 553309"/>
                  <a:gd name="connsiteX12" fmla="*/ 1399787 w 1438617"/>
                  <a:gd name="connsiteY12" fmla="*/ 517722 h 553309"/>
                  <a:gd name="connsiteX13" fmla="*/ 1437992 w 1438617"/>
                  <a:gd name="connsiteY13" fmla="*/ 451067 h 553309"/>
                  <a:gd name="connsiteX14" fmla="*/ 1426612 w 1438617"/>
                  <a:gd name="connsiteY14" fmla="*/ 443752 h 553309"/>
                  <a:gd name="connsiteX15" fmla="*/ 1426612 w 1438617"/>
                  <a:gd name="connsiteY15" fmla="*/ 443752 h 55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8617" h="553309">
                    <a:moveTo>
                      <a:pt x="1426612" y="443752"/>
                    </a:moveTo>
                    <a:cubicBezTo>
                      <a:pt x="1392471" y="464886"/>
                      <a:pt x="1358331" y="485208"/>
                      <a:pt x="1320126" y="494149"/>
                    </a:cubicBezTo>
                    <a:cubicBezTo>
                      <a:pt x="1246155" y="512032"/>
                      <a:pt x="1195758" y="503904"/>
                      <a:pt x="1142921" y="481143"/>
                    </a:cubicBezTo>
                    <a:lnTo>
                      <a:pt x="1142921" y="481143"/>
                    </a:lnTo>
                    <a:lnTo>
                      <a:pt x="1142921" y="481143"/>
                    </a:lnTo>
                    <a:cubicBezTo>
                      <a:pt x="1106342" y="466512"/>
                      <a:pt x="65061" y="17810"/>
                      <a:pt x="31733" y="3178"/>
                    </a:cubicBezTo>
                    <a:cubicBezTo>
                      <a:pt x="21166" y="-886"/>
                      <a:pt x="12224" y="-3325"/>
                      <a:pt x="7347" y="10494"/>
                    </a:cubicBezTo>
                    <a:cubicBezTo>
                      <a:pt x="3283" y="24313"/>
                      <a:pt x="-8910" y="41383"/>
                      <a:pt x="11411" y="50324"/>
                    </a:cubicBezTo>
                    <a:cubicBezTo>
                      <a:pt x="46365" y="66582"/>
                      <a:pt x="1086021" y="520161"/>
                      <a:pt x="1125038" y="529103"/>
                    </a:cubicBezTo>
                    <a:lnTo>
                      <a:pt x="1125038" y="529103"/>
                    </a:lnTo>
                    <a:cubicBezTo>
                      <a:pt x="1216079" y="563243"/>
                      <a:pt x="1259161" y="553489"/>
                      <a:pt x="1315249" y="546173"/>
                    </a:cubicBezTo>
                    <a:lnTo>
                      <a:pt x="1315249" y="546173"/>
                    </a:lnTo>
                    <a:cubicBezTo>
                      <a:pt x="1351828" y="538044"/>
                      <a:pt x="1372149" y="529103"/>
                      <a:pt x="1399787" y="517722"/>
                    </a:cubicBezTo>
                    <a:cubicBezTo>
                      <a:pt x="1429863" y="504717"/>
                      <a:pt x="1432302" y="477079"/>
                      <a:pt x="1437992" y="451067"/>
                    </a:cubicBezTo>
                    <a:cubicBezTo>
                      <a:pt x="1440430" y="443752"/>
                      <a:pt x="1435553" y="438874"/>
                      <a:pt x="1426612" y="443752"/>
                    </a:cubicBezTo>
                    <a:lnTo>
                      <a:pt x="1426612" y="443752"/>
                    </a:lnTo>
                    <a:close/>
                  </a:path>
                </a:pathLst>
              </a:custGeom>
              <a:solidFill>
                <a:schemeClr val="bg1">
                  <a:lumMod val="85000"/>
                </a:schemeClr>
              </a:solidFill>
              <a:ln w="8117" cap="flat">
                <a:noFill/>
                <a:prstDash val="solid"/>
                <a:miter/>
              </a:ln>
            </p:spPr>
            <p:txBody>
              <a:bodyPr rtlCol="0" anchor="ctr"/>
              <a:lstStyle/>
              <a:p>
                <a:endParaRPr lang="en-US"/>
              </a:p>
            </p:txBody>
          </p:sp>
          <p:sp>
            <p:nvSpPr>
              <p:cNvPr id="47" name="Freeform: Shape 58">
                <a:extLst>
                  <a:ext uri="{FF2B5EF4-FFF2-40B4-BE49-F238E27FC236}">
                    <a16:creationId xmlns:a16="http://schemas.microsoft.com/office/drawing/2014/main" id="{800B3295-8357-42B0-9E73-D3007180C2A6}"/>
                  </a:ext>
                </a:extLst>
              </p:cNvPr>
              <p:cNvSpPr/>
              <p:nvPr/>
            </p:nvSpPr>
            <p:spPr>
              <a:xfrm>
                <a:off x="6381093" y="2896280"/>
                <a:ext cx="421889" cy="96181"/>
              </a:xfrm>
              <a:custGeom>
                <a:avLst/>
                <a:gdLst>
                  <a:gd name="connsiteX0" fmla="*/ 417774 w 421889"/>
                  <a:gd name="connsiteY0" fmla="*/ 79547 h 96181"/>
                  <a:gd name="connsiteX1" fmla="*/ 380382 w 421889"/>
                  <a:gd name="connsiteY1" fmla="*/ 45407 h 96181"/>
                  <a:gd name="connsiteX2" fmla="*/ 66616 w 421889"/>
                  <a:gd name="connsiteY2" fmla="*/ 24272 h 96181"/>
                  <a:gd name="connsiteX3" fmla="*/ 6464 w 421889"/>
                  <a:gd name="connsiteY3" fmla="*/ 64103 h 96181"/>
                  <a:gd name="connsiteX4" fmla="*/ 2400 w 421889"/>
                  <a:gd name="connsiteY4" fmla="*/ 84424 h 96181"/>
                  <a:gd name="connsiteX5" fmla="*/ 20283 w 421889"/>
                  <a:gd name="connsiteY5" fmla="*/ 81173 h 96181"/>
                  <a:gd name="connsiteX6" fmla="*/ 123517 w 421889"/>
                  <a:gd name="connsiteY6" fmla="*/ 39717 h 96181"/>
                  <a:gd name="connsiteX7" fmla="*/ 244634 w 421889"/>
                  <a:gd name="connsiteY7" fmla="*/ 40530 h 96181"/>
                  <a:gd name="connsiteX8" fmla="*/ 349494 w 421889"/>
                  <a:gd name="connsiteY8" fmla="*/ 67354 h 96181"/>
                  <a:gd name="connsiteX9" fmla="*/ 349494 w 421889"/>
                  <a:gd name="connsiteY9" fmla="*/ 67354 h 96181"/>
                  <a:gd name="connsiteX10" fmla="*/ 408833 w 421889"/>
                  <a:gd name="connsiteY10" fmla="*/ 93366 h 96181"/>
                  <a:gd name="connsiteX11" fmla="*/ 421026 w 421889"/>
                  <a:gd name="connsiteY11" fmla="*/ 93366 h 96181"/>
                  <a:gd name="connsiteX12" fmla="*/ 417774 w 421889"/>
                  <a:gd name="connsiteY12" fmla="*/ 79547 h 96181"/>
                  <a:gd name="connsiteX13" fmla="*/ 417774 w 421889"/>
                  <a:gd name="connsiteY13" fmla="*/ 79547 h 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1889" h="96181">
                    <a:moveTo>
                      <a:pt x="417774" y="79547"/>
                    </a:moveTo>
                    <a:cubicBezTo>
                      <a:pt x="403956" y="58413"/>
                      <a:pt x="385260" y="47845"/>
                      <a:pt x="380382" y="45407"/>
                    </a:cubicBezTo>
                    <a:cubicBezTo>
                      <a:pt x="277961" y="-8242"/>
                      <a:pt x="169037" y="-13120"/>
                      <a:pt x="66616" y="24272"/>
                    </a:cubicBezTo>
                    <a:cubicBezTo>
                      <a:pt x="39792" y="34027"/>
                      <a:pt x="20283" y="41342"/>
                      <a:pt x="6464" y="64103"/>
                    </a:cubicBezTo>
                    <a:cubicBezTo>
                      <a:pt x="2400" y="70606"/>
                      <a:pt x="-3290" y="77921"/>
                      <a:pt x="2400" y="84424"/>
                    </a:cubicBezTo>
                    <a:cubicBezTo>
                      <a:pt x="8090" y="90927"/>
                      <a:pt x="14593" y="83611"/>
                      <a:pt x="20283" y="81173"/>
                    </a:cubicBezTo>
                    <a:cubicBezTo>
                      <a:pt x="48733" y="67354"/>
                      <a:pt x="81248" y="48658"/>
                      <a:pt x="123517" y="39717"/>
                    </a:cubicBezTo>
                    <a:cubicBezTo>
                      <a:pt x="163347" y="31588"/>
                      <a:pt x="203991" y="34840"/>
                      <a:pt x="244634" y="40530"/>
                    </a:cubicBezTo>
                    <a:cubicBezTo>
                      <a:pt x="282026" y="45407"/>
                      <a:pt x="318605" y="55974"/>
                      <a:pt x="349494" y="67354"/>
                    </a:cubicBezTo>
                    <a:lnTo>
                      <a:pt x="349494" y="67354"/>
                    </a:lnTo>
                    <a:cubicBezTo>
                      <a:pt x="360061" y="72231"/>
                      <a:pt x="397453" y="86050"/>
                      <a:pt x="408833" y="93366"/>
                    </a:cubicBezTo>
                    <a:cubicBezTo>
                      <a:pt x="412897" y="95804"/>
                      <a:pt x="417774" y="98243"/>
                      <a:pt x="421026" y="93366"/>
                    </a:cubicBezTo>
                    <a:cubicBezTo>
                      <a:pt x="423464" y="89302"/>
                      <a:pt x="420213" y="83611"/>
                      <a:pt x="417774" y="79547"/>
                    </a:cubicBezTo>
                    <a:lnTo>
                      <a:pt x="417774" y="79547"/>
                    </a:lnTo>
                    <a:close/>
                  </a:path>
                </a:pathLst>
              </a:custGeom>
              <a:solidFill>
                <a:schemeClr val="bg1">
                  <a:lumMod val="85000"/>
                </a:schemeClr>
              </a:solidFill>
              <a:ln w="8117" cap="flat">
                <a:noFill/>
                <a:prstDash val="solid"/>
                <a:miter/>
              </a:ln>
            </p:spPr>
            <p:txBody>
              <a:bodyPr rtlCol="0" anchor="ctr"/>
              <a:lstStyle/>
              <a:p>
                <a:endParaRPr lang="en-US"/>
              </a:p>
            </p:txBody>
          </p:sp>
          <p:sp>
            <p:nvSpPr>
              <p:cNvPr id="48" name="Freeform: Shape 59">
                <a:extLst>
                  <a:ext uri="{FF2B5EF4-FFF2-40B4-BE49-F238E27FC236}">
                    <a16:creationId xmlns:a16="http://schemas.microsoft.com/office/drawing/2014/main" id="{2596CC0A-8D13-49D3-ACEA-CA4507BD2809}"/>
                  </a:ext>
                </a:extLst>
              </p:cNvPr>
              <p:cNvSpPr/>
              <p:nvPr/>
            </p:nvSpPr>
            <p:spPr>
              <a:xfrm>
                <a:off x="9207391" y="2017174"/>
                <a:ext cx="1797247" cy="1283339"/>
              </a:xfrm>
              <a:custGeom>
                <a:avLst/>
                <a:gdLst>
                  <a:gd name="connsiteX0" fmla="*/ 1485920 w 1797247"/>
                  <a:gd name="connsiteY0" fmla="*/ 195372 h 1283339"/>
                  <a:gd name="connsiteX1" fmla="*/ 1512745 w 1797247"/>
                  <a:gd name="connsiteY1" fmla="*/ 178302 h 1283339"/>
                  <a:gd name="connsiteX2" fmla="*/ 1766358 w 1797247"/>
                  <a:gd name="connsiteY2" fmla="*/ 10851 h 1283339"/>
                  <a:gd name="connsiteX3" fmla="*/ 1797248 w 1797247"/>
                  <a:gd name="connsiteY3" fmla="*/ 1097 h 1283339"/>
                  <a:gd name="connsiteX4" fmla="*/ 1720838 w 1797247"/>
                  <a:gd name="connsiteY4" fmla="*/ 57997 h 1283339"/>
                  <a:gd name="connsiteX5" fmla="*/ 1494861 w 1797247"/>
                  <a:gd name="connsiteY5" fmla="*/ 209190 h 1283339"/>
                  <a:gd name="connsiteX6" fmla="*/ 1417639 w 1797247"/>
                  <a:gd name="connsiteY6" fmla="*/ 299419 h 1283339"/>
                  <a:gd name="connsiteX7" fmla="*/ 1375370 w 1797247"/>
                  <a:gd name="connsiteY7" fmla="*/ 349816 h 1283339"/>
                  <a:gd name="connsiteX8" fmla="*/ 1315218 w 1797247"/>
                  <a:gd name="connsiteY8" fmla="*/ 417284 h 1283339"/>
                  <a:gd name="connsiteX9" fmla="*/ 1237995 w 1797247"/>
                  <a:gd name="connsiteY9" fmla="*/ 482314 h 1283339"/>
                  <a:gd name="connsiteX10" fmla="*/ 604773 w 1797247"/>
                  <a:gd name="connsiteY10" fmla="*/ 952963 h 1283339"/>
                  <a:gd name="connsiteX11" fmla="*/ 582825 w 1797247"/>
                  <a:gd name="connsiteY11" fmla="*/ 971659 h 1283339"/>
                  <a:gd name="connsiteX12" fmla="*/ 466585 w 1797247"/>
                  <a:gd name="connsiteY12" fmla="*/ 1055384 h 1283339"/>
                  <a:gd name="connsiteX13" fmla="*/ 444638 w 1797247"/>
                  <a:gd name="connsiteY13" fmla="*/ 1069203 h 1283339"/>
                  <a:gd name="connsiteX14" fmla="*/ 121117 w 1797247"/>
                  <a:gd name="connsiteY14" fmla="*/ 1232589 h 1283339"/>
                  <a:gd name="connsiteX15" fmla="*/ 37392 w 1797247"/>
                  <a:gd name="connsiteY15" fmla="*/ 1276484 h 1283339"/>
                  <a:gd name="connsiteX16" fmla="*/ 0 w 1797247"/>
                  <a:gd name="connsiteY16" fmla="*/ 1278922 h 1283339"/>
                  <a:gd name="connsiteX17" fmla="*/ 29263 w 1797247"/>
                  <a:gd name="connsiteY17" fmla="*/ 1261852 h 1283339"/>
                  <a:gd name="connsiteX18" fmla="*/ 73158 w 1797247"/>
                  <a:gd name="connsiteY18" fmla="*/ 1239905 h 1283339"/>
                  <a:gd name="connsiteX19" fmla="*/ 433258 w 1797247"/>
                  <a:gd name="connsiteY19" fmla="*/ 1058636 h 1283339"/>
                  <a:gd name="connsiteX20" fmla="*/ 454392 w 1797247"/>
                  <a:gd name="connsiteY20" fmla="*/ 1046443 h 1283339"/>
                  <a:gd name="connsiteX21" fmla="*/ 503164 w 1797247"/>
                  <a:gd name="connsiteY21" fmla="*/ 1010677 h 1283339"/>
                  <a:gd name="connsiteX22" fmla="*/ 1021773 w 1797247"/>
                  <a:gd name="connsiteY22" fmla="*/ 625378 h 1283339"/>
                  <a:gd name="connsiteX23" fmla="*/ 1218487 w 1797247"/>
                  <a:gd name="connsiteY23" fmla="*/ 479875 h 1283339"/>
                  <a:gd name="connsiteX24" fmla="*/ 1234744 w 1797247"/>
                  <a:gd name="connsiteY24" fmla="*/ 465243 h 1283339"/>
                  <a:gd name="connsiteX25" fmla="*/ 1265633 w 1797247"/>
                  <a:gd name="connsiteY25" fmla="*/ 442483 h 1283339"/>
                  <a:gd name="connsiteX26" fmla="*/ 1348545 w 1797247"/>
                  <a:gd name="connsiteY26" fmla="*/ 355506 h 1283339"/>
                  <a:gd name="connsiteX27" fmla="*/ 1485920 w 1797247"/>
                  <a:gd name="connsiteY27" fmla="*/ 195372 h 1283339"/>
                  <a:gd name="connsiteX28" fmla="*/ 1485920 w 1797247"/>
                  <a:gd name="connsiteY28" fmla="*/ 195372 h 128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97247" h="1283339">
                    <a:moveTo>
                      <a:pt x="1485920" y="195372"/>
                    </a:moveTo>
                    <a:cubicBezTo>
                      <a:pt x="1496487" y="192120"/>
                      <a:pt x="1503803" y="183992"/>
                      <a:pt x="1512745" y="178302"/>
                    </a:cubicBezTo>
                    <a:cubicBezTo>
                      <a:pt x="1597282" y="122214"/>
                      <a:pt x="1681821" y="66126"/>
                      <a:pt x="1766358" y="10851"/>
                    </a:cubicBezTo>
                    <a:cubicBezTo>
                      <a:pt x="1774487" y="5161"/>
                      <a:pt x="1783429" y="-2968"/>
                      <a:pt x="1797248" y="1097"/>
                    </a:cubicBezTo>
                    <a:cubicBezTo>
                      <a:pt x="1776926" y="28734"/>
                      <a:pt x="1746850" y="40114"/>
                      <a:pt x="1720838" y="57997"/>
                    </a:cubicBezTo>
                    <a:cubicBezTo>
                      <a:pt x="1645242" y="109208"/>
                      <a:pt x="1568019" y="157167"/>
                      <a:pt x="1494861" y="209190"/>
                    </a:cubicBezTo>
                    <a:cubicBezTo>
                      <a:pt x="1463159" y="231951"/>
                      <a:pt x="1442838" y="268530"/>
                      <a:pt x="1417639" y="299419"/>
                    </a:cubicBezTo>
                    <a:cubicBezTo>
                      <a:pt x="1403820" y="316489"/>
                      <a:pt x="1385937" y="330308"/>
                      <a:pt x="1375370" y="349816"/>
                    </a:cubicBezTo>
                    <a:cubicBezTo>
                      <a:pt x="1351797" y="368512"/>
                      <a:pt x="1334727" y="393711"/>
                      <a:pt x="1315218" y="417284"/>
                    </a:cubicBezTo>
                    <a:cubicBezTo>
                      <a:pt x="1293271" y="444109"/>
                      <a:pt x="1264820" y="461992"/>
                      <a:pt x="1237995" y="482314"/>
                    </a:cubicBezTo>
                    <a:cubicBezTo>
                      <a:pt x="1026650" y="639197"/>
                      <a:pt x="816118" y="796080"/>
                      <a:pt x="604773" y="952963"/>
                    </a:cubicBezTo>
                    <a:cubicBezTo>
                      <a:pt x="597457" y="958653"/>
                      <a:pt x="590141" y="965156"/>
                      <a:pt x="582825" y="971659"/>
                    </a:cubicBezTo>
                    <a:cubicBezTo>
                      <a:pt x="543808" y="999296"/>
                      <a:pt x="505603" y="1027747"/>
                      <a:pt x="466585" y="1055384"/>
                    </a:cubicBezTo>
                    <a:cubicBezTo>
                      <a:pt x="459269" y="1061074"/>
                      <a:pt x="451954" y="1065139"/>
                      <a:pt x="444638" y="1069203"/>
                    </a:cubicBezTo>
                    <a:cubicBezTo>
                      <a:pt x="337340" y="1123665"/>
                      <a:pt x="229228" y="1178127"/>
                      <a:pt x="121117" y="1232589"/>
                    </a:cubicBezTo>
                    <a:cubicBezTo>
                      <a:pt x="92667" y="1246408"/>
                      <a:pt x="65029" y="1261039"/>
                      <a:pt x="37392" y="1276484"/>
                    </a:cubicBezTo>
                    <a:cubicBezTo>
                      <a:pt x="25199" y="1283800"/>
                      <a:pt x="13006" y="1286238"/>
                      <a:pt x="0" y="1278922"/>
                    </a:cubicBezTo>
                    <a:cubicBezTo>
                      <a:pt x="9754" y="1273232"/>
                      <a:pt x="20322" y="1267542"/>
                      <a:pt x="29263" y="1261852"/>
                    </a:cubicBezTo>
                    <a:cubicBezTo>
                      <a:pt x="45521" y="1256162"/>
                      <a:pt x="60152" y="1249659"/>
                      <a:pt x="73158" y="1239905"/>
                    </a:cubicBezTo>
                    <a:cubicBezTo>
                      <a:pt x="193462" y="1179753"/>
                      <a:pt x="312954" y="1118788"/>
                      <a:pt x="433258" y="1058636"/>
                    </a:cubicBezTo>
                    <a:cubicBezTo>
                      <a:pt x="440574" y="1055384"/>
                      <a:pt x="447076" y="1050507"/>
                      <a:pt x="454392" y="1046443"/>
                    </a:cubicBezTo>
                    <a:cubicBezTo>
                      <a:pt x="470650" y="1034250"/>
                      <a:pt x="486907" y="1022870"/>
                      <a:pt x="503164" y="1010677"/>
                    </a:cubicBezTo>
                    <a:cubicBezTo>
                      <a:pt x="675492" y="882244"/>
                      <a:pt x="848633" y="753811"/>
                      <a:pt x="1021773" y="625378"/>
                    </a:cubicBezTo>
                    <a:cubicBezTo>
                      <a:pt x="1087615" y="576606"/>
                      <a:pt x="1152644" y="528647"/>
                      <a:pt x="1218487" y="479875"/>
                    </a:cubicBezTo>
                    <a:cubicBezTo>
                      <a:pt x="1224177" y="475811"/>
                      <a:pt x="1229867" y="470121"/>
                      <a:pt x="1234744" y="465243"/>
                    </a:cubicBezTo>
                    <a:cubicBezTo>
                      <a:pt x="1246937" y="459553"/>
                      <a:pt x="1256692" y="452237"/>
                      <a:pt x="1265633" y="442483"/>
                    </a:cubicBezTo>
                    <a:cubicBezTo>
                      <a:pt x="1302212" y="421349"/>
                      <a:pt x="1321721" y="385582"/>
                      <a:pt x="1348545" y="355506"/>
                    </a:cubicBezTo>
                    <a:cubicBezTo>
                      <a:pt x="1394879" y="302670"/>
                      <a:pt x="1440399" y="249021"/>
                      <a:pt x="1485920" y="195372"/>
                    </a:cubicBezTo>
                    <a:lnTo>
                      <a:pt x="1485920" y="195372"/>
                    </a:lnTo>
                    <a:close/>
                  </a:path>
                </a:pathLst>
              </a:custGeom>
              <a:solidFill>
                <a:schemeClr val="accent5">
                  <a:lumMod val="60000"/>
                  <a:lumOff val="40000"/>
                </a:schemeClr>
              </a:solidFill>
              <a:ln w="8117" cap="flat">
                <a:noFill/>
                <a:prstDash val="solid"/>
                <a:miter/>
              </a:ln>
            </p:spPr>
            <p:txBody>
              <a:bodyPr rtlCol="0" anchor="ctr"/>
              <a:lstStyle/>
              <a:p>
                <a:endParaRPr lang="en-US"/>
              </a:p>
            </p:txBody>
          </p:sp>
          <p:sp>
            <p:nvSpPr>
              <p:cNvPr id="49" name="Freeform: Shape 60">
                <a:extLst>
                  <a:ext uri="{FF2B5EF4-FFF2-40B4-BE49-F238E27FC236}">
                    <a16:creationId xmlns:a16="http://schemas.microsoft.com/office/drawing/2014/main" id="{2F12AECA-9456-44CB-87BB-4A9E7E09C8B9}"/>
                  </a:ext>
                </a:extLst>
              </p:cNvPr>
              <p:cNvSpPr/>
              <p:nvPr/>
            </p:nvSpPr>
            <p:spPr>
              <a:xfrm>
                <a:off x="8655763" y="3015658"/>
                <a:ext cx="581703" cy="278000"/>
              </a:xfrm>
              <a:custGeom>
                <a:avLst/>
                <a:gdLst>
                  <a:gd name="connsiteX0" fmla="*/ 581704 w 581703"/>
                  <a:gd name="connsiteY0" fmla="*/ 261743 h 278000"/>
                  <a:gd name="connsiteX1" fmla="*/ 567885 w 581703"/>
                  <a:gd name="connsiteY1" fmla="*/ 243860 h 278000"/>
                  <a:gd name="connsiteX2" fmla="*/ 311019 w 581703"/>
                  <a:gd name="connsiteY2" fmla="*/ 95105 h 278000"/>
                  <a:gd name="connsiteX3" fmla="*/ 183399 w 581703"/>
                  <a:gd name="connsiteY3" fmla="*/ 21135 h 278000"/>
                  <a:gd name="connsiteX4" fmla="*/ 172019 w 581703"/>
                  <a:gd name="connsiteY4" fmla="*/ 0 h 278000"/>
                  <a:gd name="connsiteX5" fmla="*/ 171206 w 581703"/>
                  <a:gd name="connsiteY5" fmla="*/ 813 h 278000"/>
                  <a:gd name="connsiteX6" fmla="*/ 22452 w 581703"/>
                  <a:gd name="connsiteY6" fmla="*/ 136562 h 278000"/>
                  <a:gd name="connsiteX7" fmla="*/ 1317 w 581703"/>
                  <a:gd name="connsiteY7" fmla="*/ 199965 h 278000"/>
                  <a:gd name="connsiteX8" fmla="*/ 72037 w 581703"/>
                  <a:gd name="connsiteY8" fmla="*/ 266620 h 278000"/>
                  <a:gd name="connsiteX9" fmla="*/ 146007 w 581703"/>
                  <a:gd name="connsiteY9" fmla="*/ 269872 h 278000"/>
                  <a:gd name="connsiteX10" fmla="*/ 552441 w 581703"/>
                  <a:gd name="connsiteY10" fmla="*/ 278000 h 278000"/>
                  <a:gd name="connsiteX11" fmla="*/ 581704 w 581703"/>
                  <a:gd name="connsiteY11" fmla="*/ 261743 h 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703" h="278000">
                    <a:moveTo>
                      <a:pt x="581704" y="261743"/>
                    </a:moveTo>
                    <a:cubicBezTo>
                      <a:pt x="580078" y="253614"/>
                      <a:pt x="576014" y="247924"/>
                      <a:pt x="567885" y="243860"/>
                    </a:cubicBezTo>
                    <a:cubicBezTo>
                      <a:pt x="481721" y="194275"/>
                      <a:pt x="396370" y="144690"/>
                      <a:pt x="311019" y="95105"/>
                    </a:cubicBezTo>
                    <a:cubicBezTo>
                      <a:pt x="267937" y="70719"/>
                      <a:pt x="225669" y="45521"/>
                      <a:pt x="183399" y="21135"/>
                    </a:cubicBezTo>
                    <a:cubicBezTo>
                      <a:pt x="174458" y="16257"/>
                      <a:pt x="169581" y="10567"/>
                      <a:pt x="172019" y="0"/>
                    </a:cubicBezTo>
                    <a:cubicBezTo>
                      <a:pt x="172019" y="0"/>
                      <a:pt x="171206" y="813"/>
                      <a:pt x="171206" y="813"/>
                    </a:cubicBezTo>
                    <a:cubicBezTo>
                      <a:pt x="121621" y="46333"/>
                      <a:pt x="72850" y="91854"/>
                      <a:pt x="22452" y="136562"/>
                    </a:cubicBezTo>
                    <a:cubicBezTo>
                      <a:pt x="2130" y="154445"/>
                      <a:pt x="-2747" y="175579"/>
                      <a:pt x="1317" y="199965"/>
                    </a:cubicBezTo>
                    <a:cubicBezTo>
                      <a:pt x="7820" y="240608"/>
                      <a:pt x="37083" y="257679"/>
                      <a:pt x="72037" y="266620"/>
                    </a:cubicBezTo>
                    <a:cubicBezTo>
                      <a:pt x="97235" y="273936"/>
                      <a:pt x="119996" y="269872"/>
                      <a:pt x="146007" y="269872"/>
                    </a:cubicBezTo>
                    <a:cubicBezTo>
                      <a:pt x="210224" y="269872"/>
                      <a:pt x="552441" y="278000"/>
                      <a:pt x="552441" y="278000"/>
                    </a:cubicBezTo>
                    <a:cubicBezTo>
                      <a:pt x="562195" y="272310"/>
                      <a:pt x="571949" y="267433"/>
                      <a:pt x="581704" y="261743"/>
                    </a:cubicBezTo>
                    <a:close/>
                  </a:path>
                </a:pathLst>
              </a:custGeom>
              <a:solidFill>
                <a:schemeClr val="accent5">
                  <a:lumMod val="60000"/>
                  <a:lumOff val="40000"/>
                </a:schemeClr>
              </a:solidFill>
              <a:ln w="8117" cap="flat">
                <a:noFill/>
                <a:prstDash val="solid"/>
                <a:miter/>
              </a:ln>
            </p:spPr>
            <p:txBody>
              <a:bodyPr rtlCol="0" anchor="ctr"/>
              <a:lstStyle/>
              <a:p>
                <a:endParaRPr lang="en-US"/>
              </a:p>
            </p:txBody>
          </p:sp>
          <p:sp>
            <p:nvSpPr>
              <p:cNvPr id="50" name="Freeform: Shape 61">
                <a:extLst>
                  <a:ext uri="{FF2B5EF4-FFF2-40B4-BE49-F238E27FC236}">
                    <a16:creationId xmlns:a16="http://schemas.microsoft.com/office/drawing/2014/main" id="{B76C0D66-0537-4A8D-90D2-99B4CC1BD346}"/>
                  </a:ext>
                </a:extLst>
              </p:cNvPr>
              <p:cNvSpPr/>
              <p:nvPr/>
            </p:nvSpPr>
            <p:spPr>
              <a:xfrm>
                <a:off x="9361835" y="2279201"/>
                <a:ext cx="1085176" cy="751088"/>
              </a:xfrm>
              <a:custGeom>
                <a:avLst/>
                <a:gdLst>
                  <a:gd name="connsiteX0" fmla="*/ 0 w 1085176"/>
                  <a:gd name="connsiteY0" fmla="*/ 560878 h 751088"/>
                  <a:gd name="connsiteX1" fmla="*/ 324334 w 1085176"/>
                  <a:gd name="connsiteY1" fmla="*/ 745398 h 751088"/>
                  <a:gd name="connsiteX2" fmla="*/ 346281 w 1085176"/>
                  <a:gd name="connsiteY2" fmla="*/ 751088 h 751088"/>
                  <a:gd name="connsiteX3" fmla="*/ 347094 w 1085176"/>
                  <a:gd name="connsiteY3" fmla="*/ 750276 h 751088"/>
                  <a:gd name="connsiteX4" fmla="*/ 1085177 w 1085176"/>
                  <a:gd name="connsiteY4" fmla="*/ 201591 h 751088"/>
                  <a:gd name="connsiteX5" fmla="*/ 1081112 w 1085176"/>
                  <a:gd name="connsiteY5" fmla="*/ 201591 h 751088"/>
                  <a:gd name="connsiteX6" fmla="*/ 771410 w 1085176"/>
                  <a:gd name="connsiteY6" fmla="*/ 21947 h 751088"/>
                  <a:gd name="connsiteX7" fmla="*/ 755153 w 1085176"/>
                  <a:gd name="connsiteY7" fmla="*/ 813 h 751088"/>
                  <a:gd name="connsiteX8" fmla="*/ 755966 w 1085176"/>
                  <a:gd name="connsiteY8" fmla="*/ 0 h 751088"/>
                  <a:gd name="connsiteX9" fmla="*/ 742147 w 1085176"/>
                  <a:gd name="connsiteY9" fmla="*/ 8942 h 751088"/>
                  <a:gd name="connsiteX10" fmla="*/ 0 w 1085176"/>
                  <a:gd name="connsiteY10" fmla="*/ 560878 h 7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5176" h="751088">
                    <a:moveTo>
                      <a:pt x="0" y="560878"/>
                    </a:moveTo>
                    <a:cubicBezTo>
                      <a:pt x="35766" y="573071"/>
                      <a:pt x="249550" y="701504"/>
                      <a:pt x="324334" y="745398"/>
                    </a:cubicBezTo>
                    <a:cubicBezTo>
                      <a:pt x="331649" y="749463"/>
                      <a:pt x="338965" y="748650"/>
                      <a:pt x="346281" y="751088"/>
                    </a:cubicBezTo>
                    <a:cubicBezTo>
                      <a:pt x="346281" y="751088"/>
                      <a:pt x="347094" y="751088"/>
                      <a:pt x="347094" y="750276"/>
                    </a:cubicBezTo>
                    <a:cubicBezTo>
                      <a:pt x="519422" y="621843"/>
                      <a:pt x="1082738" y="202404"/>
                      <a:pt x="1085177" y="201591"/>
                    </a:cubicBezTo>
                    <a:cubicBezTo>
                      <a:pt x="1083551" y="201591"/>
                      <a:pt x="1082738" y="201591"/>
                      <a:pt x="1081112" y="201591"/>
                    </a:cubicBezTo>
                    <a:cubicBezTo>
                      <a:pt x="1045346" y="171515"/>
                      <a:pt x="834814" y="57714"/>
                      <a:pt x="771410" y="21947"/>
                    </a:cubicBezTo>
                    <a:cubicBezTo>
                      <a:pt x="763282" y="17883"/>
                      <a:pt x="753527" y="13819"/>
                      <a:pt x="755153" y="813"/>
                    </a:cubicBezTo>
                    <a:cubicBezTo>
                      <a:pt x="755153" y="813"/>
                      <a:pt x="755966" y="813"/>
                      <a:pt x="755966" y="0"/>
                    </a:cubicBezTo>
                    <a:cubicBezTo>
                      <a:pt x="751089" y="3251"/>
                      <a:pt x="746211" y="5690"/>
                      <a:pt x="742147" y="8942"/>
                    </a:cubicBezTo>
                    <a:cubicBezTo>
                      <a:pt x="658422" y="70719"/>
                      <a:pt x="78848" y="501539"/>
                      <a:pt x="0" y="560878"/>
                    </a:cubicBezTo>
                    <a:close/>
                  </a:path>
                </a:pathLst>
              </a:custGeom>
              <a:solidFill>
                <a:schemeClr val="accent5">
                  <a:lumMod val="75000"/>
                </a:schemeClr>
              </a:solidFill>
              <a:ln w="8117" cap="flat">
                <a:noFill/>
                <a:prstDash val="solid"/>
                <a:miter/>
              </a:ln>
            </p:spPr>
            <p:txBody>
              <a:bodyPr rtlCol="0" anchor="ctr"/>
              <a:lstStyle/>
              <a:p>
                <a:endParaRPr lang="en-US"/>
              </a:p>
            </p:txBody>
          </p:sp>
          <p:sp>
            <p:nvSpPr>
              <p:cNvPr id="51" name="Freeform: Shape 62">
                <a:extLst>
                  <a:ext uri="{FF2B5EF4-FFF2-40B4-BE49-F238E27FC236}">
                    <a16:creationId xmlns:a16="http://schemas.microsoft.com/office/drawing/2014/main" id="{C1C4CE73-8F83-4457-A6F4-47C1A8B5EC6F}"/>
                  </a:ext>
                </a:extLst>
              </p:cNvPr>
              <p:cNvSpPr/>
              <p:nvPr/>
            </p:nvSpPr>
            <p:spPr>
              <a:xfrm>
                <a:off x="8857858" y="2867716"/>
                <a:ext cx="803111" cy="392614"/>
              </a:xfrm>
              <a:custGeom>
                <a:avLst/>
                <a:gdLst>
                  <a:gd name="connsiteX0" fmla="*/ 19509 w 803111"/>
                  <a:gd name="connsiteY0" fmla="*/ 149567 h 392614"/>
                  <a:gd name="connsiteX1" fmla="*/ 393427 w 803111"/>
                  <a:gd name="connsiteY1" fmla="*/ 367416 h 392614"/>
                  <a:gd name="connsiteX2" fmla="*/ 420252 w 803111"/>
                  <a:gd name="connsiteY2" fmla="*/ 392614 h 392614"/>
                  <a:gd name="connsiteX3" fmla="*/ 421878 w 803111"/>
                  <a:gd name="connsiteY3" fmla="*/ 391802 h 392614"/>
                  <a:gd name="connsiteX4" fmla="*/ 781977 w 803111"/>
                  <a:gd name="connsiteY4" fmla="*/ 210532 h 392614"/>
                  <a:gd name="connsiteX5" fmla="*/ 803112 w 803111"/>
                  <a:gd name="connsiteY5" fmla="*/ 198339 h 392614"/>
                  <a:gd name="connsiteX6" fmla="*/ 803112 w 803111"/>
                  <a:gd name="connsiteY6" fmla="*/ 198339 h 392614"/>
                  <a:gd name="connsiteX7" fmla="*/ 736457 w 803111"/>
                  <a:gd name="connsiteY7" fmla="*/ 155258 h 392614"/>
                  <a:gd name="connsiteX8" fmla="*/ 486907 w 803111"/>
                  <a:gd name="connsiteY8" fmla="*/ 11380 h 392614"/>
                  <a:gd name="connsiteX9" fmla="*/ 456831 w 803111"/>
                  <a:gd name="connsiteY9" fmla="*/ 0 h 392614"/>
                  <a:gd name="connsiteX10" fmla="*/ 454392 w 803111"/>
                  <a:gd name="connsiteY10" fmla="*/ 813 h 392614"/>
                  <a:gd name="connsiteX11" fmla="*/ 0 w 803111"/>
                  <a:gd name="connsiteY11" fmla="*/ 129246 h 392614"/>
                  <a:gd name="connsiteX12" fmla="*/ 19509 w 803111"/>
                  <a:gd name="connsiteY12" fmla="*/ 149567 h 3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111" h="392614">
                    <a:moveTo>
                      <a:pt x="19509" y="149567"/>
                    </a:moveTo>
                    <a:cubicBezTo>
                      <a:pt x="143877" y="221913"/>
                      <a:pt x="268246" y="294258"/>
                      <a:pt x="393427" y="367416"/>
                    </a:cubicBezTo>
                    <a:cubicBezTo>
                      <a:pt x="403995" y="373918"/>
                      <a:pt x="416188" y="379609"/>
                      <a:pt x="420252" y="392614"/>
                    </a:cubicBezTo>
                    <a:cubicBezTo>
                      <a:pt x="421065" y="392614"/>
                      <a:pt x="421065" y="391802"/>
                      <a:pt x="421878" y="391802"/>
                    </a:cubicBezTo>
                    <a:cubicBezTo>
                      <a:pt x="542182" y="331649"/>
                      <a:pt x="661673" y="270685"/>
                      <a:pt x="781977" y="210532"/>
                    </a:cubicBezTo>
                    <a:cubicBezTo>
                      <a:pt x="789293" y="207281"/>
                      <a:pt x="795796" y="202404"/>
                      <a:pt x="803112" y="198339"/>
                    </a:cubicBezTo>
                    <a:cubicBezTo>
                      <a:pt x="803112" y="198339"/>
                      <a:pt x="803112" y="198339"/>
                      <a:pt x="803112" y="198339"/>
                    </a:cubicBezTo>
                    <a:cubicBezTo>
                      <a:pt x="785229" y="178018"/>
                      <a:pt x="759217" y="168263"/>
                      <a:pt x="736457" y="155258"/>
                    </a:cubicBezTo>
                    <a:cubicBezTo>
                      <a:pt x="653545" y="106486"/>
                      <a:pt x="570632" y="59339"/>
                      <a:pt x="486907" y="11380"/>
                    </a:cubicBezTo>
                    <a:cubicBezTo>
                      <a:pt x="477153" y="5690"/>
                      <a:pt x="467398" y="2439"/>
                      <a:pt x="456831" y="0"/>
                    </a:cubicBezTo>
                    <a:cubicBezTo>
                      <a:pt x="456018" y="0"/>
                      <a:pt x="455205" y="813"/>
                      <a:pt x="454392" y="813"/>
                    </a:cubicBezTo>
                    <a:cubicBezTo>
                      <a:pt x="302386" y="40643"/>
                      <a:pt x="151193" y="85351"/>
                      <a:pt x="0" y="129246"/>
                    </a:cubicBezTo>
                    <a:cubicBezTo>
                      <a:pt x="2439" y="139000"/>
                      <a:pt x="10567" y="143877"/>
                      <a:pt x="19509" y="149567"/>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52" name="Freeform: Shape 63">
                <a:extLst>
                  <a:ext uri="{FF2B5EF4-FFF2-40B4-BE49-F238E27FC236}">
                    <a16:creationId xmlns:a16="http://schemas.microsoft.com/office/drawing/2014/main" id="{D0F628B0-FCF3-4B2F-8F77-7295B46A1A48}"/>
                  </a:ext>
                </a:extLst>
              </p:cNvPr>
              <p:cNvSpPr/>
              <p:nvPr/>
            </p:nvSpPr>
            <p:spPr>
              <a:xfrm>
                <a:off x="10149503" y="2030259"/>
                <a:ext cx="543807" cy="430210"/>
              </a:xfrm>
              <a:custGeom>
                <a:avLst/>
                <a:gdLst>
                  <a:gd name="connsiteX0" fmla="*/ 53649 w 543807"/>
                  <a:gd name="connsiteY0" fmla="*/ 263573 h 430210"/>
                  <a:gd name="connsiteX1" fmla="*/ 308076 w 543807"/>
                  <a:gd name="connsiteY1" fmla="*/ 407451 h 430210"/>
                  <a:gd name="connsiteX2" fmla="*/ 324333 w 543807"/>
                  <a:gd name="connsiteY2" fmla="*/ 427772 h 430210"/>
                  <a:gd name="connsiteX3" fmla="*/ 323521 w 543807"/>
                  <a:gd name="connsiteY3" fmla="*/ 430211 h 430210"/>
                  <a:gd name="connsiteX4" fmla="*/ 404807 w 543807"/>
                  <a:gd name="connsiteY4" fmla="*/ 344047 h 430210"/>
                  <a:gd name="connsiteX5" fmla="*/ 541369 w 543807"/>
                  <a:gd name="connsiteY5" fmla="*/ 183099 h 430210"/>
                  <a:gd name="connsiteX6" fmla="*/ 542995 w 543807"/>
                  <a:gd name="connsiteY6" fmla="*/ 182287 h 430210"/>
                  <a:gd name="connsiteX7" fmla="*/ 543807 w 543807"/>
                  <a:gd name="connsiteY7" fmla="*/ 180661 h 430210"/>
                  <a:gd name="connsiteX8" fmla="*/ 541369 w 543807"/>
                  <a:gd name="connsiteY8" fmla="*/ 179848 h 430210"/>
                  <a:gd name="connsiteX9" fmla="*/ 461708 w 543807"/>
                  <a:gd name="connsiteY9" fmla="*/ 140830 h 430210"/>
                  <a:gd name="connsiteX10" fmla="*/ 241421 w 543807"/>
                  <a:gd name="connsiteY10" fmla="*/ 13210 h 430210"/>
                  <a:gd name="connsiteX11" fmla="*/ 199965 w 543807"/>
                  <a:gd name="connsiteY11" fmla="*/ 1017 h 430210"/>
                  <a:gd name="connsiteX12" fmla="*/ 195088 w 543807"/>
                  <a:gd name="connsiteY12" fmla="*/ 5895 h 430210"/>
                  <a:gd name="connsiteX13" fmla="*/ 165012 w 543807"/>
                  <a:gd name="connsiteY13" fmla="*/ 37596 h 430210"/>
                  <a:gd name="connsiteX14" fmla="*/ 813 w 543807"/>
                  <a:gd name="connsiteY14" fmla="*/ 223743 h 430210"/>
                  <a:gd name="connsiteX15" fmla="*/ 0 w 543807"/>
                  <a:gd name="connsiteY15" fmla="*/ 226181 h 430210"/>
                  <a:gd name="connsiteX16" fmla="*/ 53649 w 543807"/>
                  <a:gd name="connsiteY16" fmla="*/ 263573 h 43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807" h="430210">
                    <a:moveTo>
                      <a:pt x="53649" y="263573"/>
                    </a:moveTo>
                    <a:cubicBezTo>
                      <a:pt x="138187" y="312345"/>
                      <a:pt x="222725" y="359491"/>
                      <a:pt x="308076" y="407451"/>
                    </a:cubicBezTo>
                    <a:cubicBezTo>
                      <a:pt x="316205" y="412328"/>
                      <a:pt x="320269" y="419644"/>
                      <a:pt x="324333" y="427772"/>
                    </a:cubicBezTo>
                    <a:cubicBezTo>
                      <a:pt x="324333" y="428585"/>
                      <a:pt x="323521" y="429398"/>
                      <a:pt x="323521" y="430211"/>
                    </a:cubicBezTo>
                    <a:cubicBezTo>
                      <a:pt x="358474" y="409076"/>
                      <a:pt x="378796" y="373310"/>
                      <a:pt x="404807" y="344047"/>
                    </a:cubicBezTo>
                    <a:cubicBezTo>
                      <a:pt x="450328" y="290398"/>
                      <a:pt x="495848" y="236749"/>
                      <a:pt x="541369" y="183099"/>
                    </a:cubicBezTo>
                    <a:cubicBezTo>
                      <a:pt x="542182" y="183099"/>
                      <a:pt x="542182" y="182287"/>
                      <a:pt x="542995" y="182287"/>
                    </a:cubicBezTo>
                    <a:cubicBezTo>
                      <a:pt x="542995" y="181474"/>
                      <a:pt x="543807" y="181474"/>
                      <a:pt x="543807" y="180661"/>
                    </a:cubicBezTo>
                    <a:cubicBezTo>
                      <a:pt x="542995" y="180661"/>
                      <a:pt x="542182" y="180661"/>
                      <a:pt x="541369" y="179848"/>
                    </a:cubicBezTo>
                    <a:cubicBezTo>
                      <a:pt x="510480" y="175784"/>
                      <a:pt x="486907" y="155462"/>
                      <a:pt x="461708" y="140830"/>
                    </a:cubicBezTo>
                    <a:cubicBezTo>
                      <a:pt x="387737" y="99374"/>
                      <a:pt x="315392" y="55479"/>
                      <a:pt x="241421" y="13210"/>
                    </a:cubicBezTo>
                    <a:cubicBezTo>
                      <a:pt x="228415" y="5895"/>
                      <a:pt x="215410" y="-3047"/>
                      <a:pt x="199965" y="1017"/>
                    </a:cubicBezTo>
                    <a:cubicBezTo>
                      <a:pt x="198339" y="2643"/>
                      <a:pt x="196714" y="3456"/>
                      <a:pt x="195088" y="5895"/>
                    </a:cubicBezTo>
                    <a:cubicBezTo>
                      <a:pt x="185333" y="17275"/>
                      <a:pt x="174766" y="27029"/>
                      <a:pt x="165012" y="37596"/>
                    </a:cubicBezTo>
                    <a:cubicBezTo>
                      <a:pt x="110550" y="99374"/>
                      <a:pt x="55275" y="161965"/>
                      <a:pt x="813" y="223743"/>
                    </a:cubicBezTo>
                    <a:cubicBezTo>
                      <a:pt x="813" y="224556"/>
                      <a:pt x="0" y="225369"/>
                      <a:pt x="0" y="226181"/>
                    </a:cubicBezTo>
                    <a:cubicBezTo>
                      <a:pt x="13006" y="246503"/>
                      <a:pt x="34953" y="253006"/>
                      <a:pt x="53649" y="263573"/>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53" name="Freeform: Shape 64">
                <a:extLst>
                  <a:ext uri="{FF2B5EF4-FFF2-40B4-BE49-F238E27FC236}">
                    <a16:creationId xmlns:a16="http://schemas.microsoft.com/office/drawing/2014/main" id="{38E88158-5453-4E65-91F5-E57BA7995AA6}"/>
                  </a:ext>
                </a:extLst>
              </p:cNvPr>
              <p:cNvSpPr/>
              <p:nvPr/>
            </p:nvSpPr>
            <p:spPr>
              <a:xfrm>
                <a:off x="8823905" y="2996149"/>
                <a:ext cx="454204" cy="285316"/>
              </a:xfrm>
              <a:custGeom>
                <a:avLst/>
                <a:gdLst>
                  <a:gd name="connsiteX0" fmla="*/ 427380 w 454204"/>
                  <a:gd name="connsiteY0" fmla="*/ 238983 h 285316"/>
                  <a:gd name="connsiteX1" fmla="*/ 53462 w 454204"/>
                  <a:gd name="connsiteY1" fmla="*/ 21135 h 285316"/>
                  <a:gd name="connsiteX2" fmla="*/ 33140 w 454204"/>
                  <a:gd name="connsiteY2" fmla="*/ 0 h 285316"/>
                  <a:gd name="connsiteX3" fmla="*/ 31514 w 454204"/>
                  <a:gd name="connsiteY3" fmla="*/ 813 h 285316"/>
                  <a:gd name="connsiteX4" fmla="*/ 28263 w 454204"/>
                  <a:gd name="connsiteY4" fmla="*/ 1626 h 285316"/>
                  <a:gd name="connsiteX5" fmla="*/ 626 w 454204"/>
                  <a:gd name="connsiteY5" fmla="*/ 23573 h 285316"/>
                  <a:gd name="connsiteX6" fmla="*/ 12006 w 454204"/>
                  <a:gd name="connsiteY6" fmla="*/ 44708 h 285316"/>
                  <a:gd name="connsiteX7" fmla="*/ 139626 w 454204"/>
                  <a:gd name="connsiteY7" fmla="*/ 118679 h 285316"/>
                  <a:gd name="connsiteX8" fmla="*/ 396491 w 454204"/>
                  <a:gd name="connsiteY8" fmla="*/ 267433 h 285316"/>
                  <a:gd name="connsiteX9" fmla="*/ 410310 w 454204"/>
                  <a:gd name="connsiteY9" fmla="*/ 285316 h 285316"/>
                  <a:gd name="connsiteX10" fmla="*/ 411123 w 454204"/>
                  <a:gd name="connsiteY10" fmla="*/ 284503 h 285316"/>
                  <a:gd name="connsiteX11" fmla="*/ 448515 w 454204"/>
                  <a:gd name="connsiteY11" fmla="*/ 267433 h 285316"/>
                  <a:gd name="connsiteX12" fmla="*/ 454205 w 454204"/>
                  <a:gd name="connsiteY12" fmla="*/ 263369 h 285316"/>
                  <a:gd name="connsiteX13" fmla="*/ 427380 w 454204"/>
                  <a:gd name="connsiteY13" fmla="*/ 238983 h 28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204" h="285316">
                    <a:moveTo>
                      <a:pt x="427380" y="238983"/>
                    </a:moveTo>
                    <a:cubicBezTo>
                      <a:pt x="303012" y="166638"/>
                      <a:pt x="178643" y="93480"/>
                      <a:pt x="53462" y="21135"/>
                    </a:cubicBezTo>
                    <a:cubicBezTo>
                      <a:pt x="44520" y="15444"/>
                      <a:pt x="36392" y="10567"/>
                      <a:pt x="33140" y="0"/>
                    </a:cubicBezTo>
                    <a:cubicBezTo>
                      <a:pt x="32327" y="0"/>
                      <a:pt x="31514" y="0"/>
                      <a:pt x="31514" y="813"/>
                    </a:cubicBezTo>
                    <a:cubicBezTo>
                      <a:pt x="30702" y="813"/>
                      <a:pt x="29076" y="1626"/>
                      <a:pt x="28263" y="1626"/>
                    </a:cubicBezTo>
                    <a:cubicBezTo>
                      <a:pt x="16070" y="4877"/>
                      <a:pt x="8754" y="15444"/>
                      <a:pt x="626" y="23573"/>
                    </a:cubicBezTo>
                    <a:cubicBezTo>
                      <a:pt x="-1813" y="33328"/>
                      <a:pt x="3064" y="39830"/>
                      <a:pt x="12006" y="44708"/>
                    </a:cubicBezTo>
                    <a:cubicBezTo>
                      <a:pt x="55088" y="69094"/>
                      <a:pt x="97357" y="94293"/>
                      <a:pt x="139626" y="118679"/>
                    </a:cubicBezTo>
                    <a:cubicBezTo>
                      <a:pt x="225789" y="168263"/>
                      <a:pt x="311140" y="218661"/>
                      <a:pt x="396491" y="267433"/>
                    </a:cubicBezTo>
                    <a:cubicBezTo>
                      <a:pt x="403807" y="271497"/>
                      <a:pt x="408684" y="277187"/>
                      <a:pt x="410310" y="285316"/>
                    </a:cubicBezTo>
                    <a:cubicBezTo>
                      <a:pt x="410310" y="285316"/>
                      <a:pt x="411123" y="285316"/>
                      <a:pt x="411123" y="284503"/>
                    </a:cubicBezTo>
                    <a:cubicBezTo>
                      <a:pt x="424129" y="280439"/>
                      <a:pt x="437135" y="274749"/>
                      <a:pt x="448515" y="267433"/>
                    </a:cubicBezTo>
                    <a:cubicBezTo>
                      <a:pt x="450141" y="265807"/>
                      <a:pt x="452579" y="264994"/>
                      <a:pt x="454205" y="263369"/>
                    </a:cubicBezTo>
                    <a:cubicBezTo>
                      <a:pt x="449328" y="251176"/>
                      <a:pt x="437948" y="245486"/>
                      <a:pt x="427380" y="238983"/>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54" name="Freeform: Shape 65">
                <a:extLst>
                  <a:ext uri="{FF2B5EF4-FFF2-40B4-BE49-F238E27FC236}">
                    <a16:creationId xmlns:a16="http://schemas.microsoft.com/office/drawing/2014/main" id="{80C776A9-2F10-42AD-903C-470087649668}"/>
                  </a:ext>
                </a:extLst>
              </p:cNvPr>
              <p:cNvSpPr/>
              <p:nvPr/>
            </p:nvSpPr>
            <p:spPr>
              <a:xfrm>
                <a:off x="9312250" y="2839266"/>
                <a:ext cx="394240" cy="225163"/>
              </a:xfrm>
              <a:custGeom>
                <a:avLst/>
                <a:gdLst>
                  <a:gd name="connsiteX0" fmla="*/ 373919 w 394240"/>
                  <a:gd name="connsiteY0" fmla="*/ 185334 h 225163"/>
                  <a:gd name="connsiteX1" fmla="*/ 146316 w 394240"/>
                  <a:gd name="connsiteY1" fmla="*/ 53649 h 225163"/>
                  <a:gd name="connsiteX2" fmla="*/ 48772 w 394240"/>
                  <a:gd name="connsiteY2" fmla="*/ 813 h 225163"/>
                  <a:gd name="connsiteX3" fmla="*/ 47146 w 394240"/>
                  <a:gd name="connsiteY3" fmla="*/ 0 h 225163"/>
                  <a:gd name="connsiteX4" fmla="*/ 45520 w 394240"/>
                  <a:gd name="connsiteY4" fmla="*/ 813 h 225163"/>
                  <a:gd name="connsiteX5" fmla="*/ 7316 w 394240"/>
                  <a:gd name="connsiteY5" fmla="*/ 23573 h 225163"/>
                  <a:gd name="connsiteX6" fmla="*/ 0 w 394240"/>
                  <a:gd name="connsiteY6" fmla="*/ 26825 h 225163"/>
                  <a:gd name="connsiteX7" fmla="*/ 30076 w 394240"/>
                  <a:gd name="connsiteY7" fmla="*/ 38205 h 225163"/>
                  <a:gd name="connsiteX8" fmla="*/ 279626 w 394240"/>
                  <a:gd name="connsiteY8" fmla="*/ 182082 h 225163"/>
                  <a:gd name="connsiteX9" fmla="*/ 346281 w 394240"/>
                  <a:gd name="connsiteY9" fmla="*/ 225164 h 225163"/>
                  <a:gd name="connsiteX10" fmla="*/ 353597 w 394240"/>
                  <a:gd name="connsiteY10" fmla="*/ 219474 h 225163"/>
                  <a:gd name="connsiteX11" fmla="*/ 380421 w 394240"/>
                  <a:gd name="connsiteY11" fmla="*/ 199965 h 225163"/>
                  <a:gd name="connsiteX12" fmla="*/ 394240 w 394240"/>
                  <a:gd name="connsiteY12" fmla="*/ 190211 h 225163"/>
                  <a:gd name="connsiteX13" fmla="*/ 373919 w 394240"/>
                  <a:gd name="connsiteY13" fmla="*/ 185334 h 22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240" h="225163">
                    <a:moveTo>
                      <a:pt x="373919" y="185334"/>
                    </a:moveTo>
                    <a:cubicBezTo>
                      <a:pt x="298322" y="141439"/>
                      <a:pt x="222725" y="96731"/>
                      <a:pt x="146316" y="53649"/>
                    </a:cubicBezTo>
                    <a:cubicBezTo>
                      <a:pt x="113801" y="35766"/>
                      <a:pt x="84538" y="12193"/>
                      <a:pt x="48772" y="813"/>
                    </a:cubicBezTo>
                    <a:cubicBezTo>
                      <a:pt x="47959" y="813"/>
                      <a:pt x="47959" y="813"/>
                      <a:pt x="47146" y="0"/>
                    </a:cubicBezTo>
                    <a:cubicBezTo>
                      <a:pt x="46333" y="0"/>
                      <a:pt x="46333" y="813"/>
                      <a:pt x="45520" y="813"/>
                    </a:cubicBezTo>
                    <a:cubicBezTo>
                      <a:pt x="34140" y="10567"/>
                      <a:pt x="21134" y="17883"/>
                      <a:pt x="7316" y="23573"/>
                    </a:cubicBezTo>
                    <a:cubicBezTo>
                      <a:pt x="4877" y="24386"/>
                      <a:pt x="2438" y="26012"/>
                      <a:pt x="0" y="26825"/>
                    </a:cubicBezTo>
                    <a:cubicBezTo>
                      <a:pt x="10567" y="29263"/>
                      <a:pt x="20322" y="32515"/>
                      <a:pt x="30076" y="38205"/>
                    </a:cubicBezTo>
                    <a:cubicBezTo>
                      <a:pt x="112988" y="86164"/>
                      <a:pt x="196713" y="133310"/>
                      <a:pt x="279626" y="182082"/>
                    </a:cubicBezTo>
                    <a:cubicBezTo>
                      <a:pt x="302386" y="195901"/>
                      <a:pt x="328398" y="204842"/>
                      <a:pt x="346281" y="225164"/>
                    </a:cubicBezTo>
                    <a:cubicBezTo>
                      <a:pt x="348719" y="223538"/>
                      <a:pt x="351158" y="221913"/>
                      <a:pt x="353597" y="219474"/>
                    </a:cubicBezTo>
                    <a:cubicBezTo>
                      <a:pt x="362538" y="212971"/>
                      <a:pt x="371480" y="206468"/>
                      <a:pt x="380421" y="199965"/>
                    </a:cubicBezTo>
                    <a:cubicBezTo>
                      <a:pt x="385298" y="196714"/>
                      <a:pt x="389363" y="193462"/>
                      <a:pt x="394240" y="190211"/>
                    </a:cubicBezTo>
                    <a:cubicBezTo>
                      <a:pt x="389363" y="188585"/>
                      <a:pt x="381234" y="189398"/>
                      <a:pt x="373919" y="185334"/>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55" name="Freeform: Shape 66">
                <a:extLst>
                  <a:ext uri="{FF2B5EF4-FFF2-40B4-BE49-F238E27FC236}">
                    <a16:creationId xmlns:a16="http://schemas.microsoft.com/office/drawing/2014/main" id="{45E070A7-A5B7-4EC9-88CB-C539DBC6C840}"/>
                  </a:ext>
                </a:extLst>
              </p:cNvPr>
              <p:cNvSpPr/>
              <p:nvPr/>
            </p:nvSpPr>
            <p:spPr>
              <a:xfrm>
                <a:off x="10115996" y="2254815"/>
                <a:ext cx="357840" cy="225976"/>
              </a:xfrm>
              <a:custGeom>
                <a:avLst/>
                <a:gdLst>
                  <a:gd name="connsiteX0" fmla="*/ 341583 w 357840"/>
                  <a:gd name="connsiteY0" fmla="*/ 182895 h 225976"/>
                  <a:gd name="connsiteX1" fmla="*/ 87156 w 357840"/>
                  <a:gd name="connsiteY1" fmla="*/ 39018 h 225976"/>
                  <a:gd name="connsiteX2" fmla="*/ 33507 w 357840"/>
                  <a:gd name="connsiteY2" fmla="*/ 2439 h 225976"/>
                  <a:gd name="connsiteX3" fmla="*/ 31881 w 357840"/>
                  <a:gd name="connsiteY3" fmla="*/ 0 h 225976"/>
                  <a:gd name="connsiteX4" fmla="*/ 13185 w 357840"/>
                  <a:gd name="connsiteY4" fmla="*/ 13819 h 225976"/>
                  <a:gd name="connsiteX5" fmla="*/ 992 w 357840"/>
                  <a:gd name="connsiteY5" fmla="*/ 24386 h 225976"/>
                  <a:gd name="connsiteX6" fmla="*/ 179 w 357840"/>
                  <a:gd name="connsiteY6" fmla="*/ 25199 h 225976"/>
                  <a:gd name="connsiteX7" fmla="*/ 16436 w 357840"/>
                  <a:gd name="connsiteY7" fmla="*/ 46333 h 225976"/>
                  <a:gd name="connsiteX8" fmla="*/ 207460 w 357840"/>
                  <a:gd name="connsiteY8" fmla="*/ 154445 h 225976"/>
                  <a:gd name="connsiteX9" fmla="*/ 326139 w 357840"/>
                  <a:gd name="connsiteY9" fmla="*/ 225977 h 225976"/>
                  <a:gd name="connsiteX10" fmla="*/ 330203 w 357840"/>
                  <a:gd name="connsiteY10" fmla="*/ 225977 h 225976"/>
                  <a:gd name="connsiteX11" fmla="*/ 332642 w 357840"/>
                  <a:gd name="connsiteY11" fmla="*/ 224351 h 225976"/>
                  <a:gd name="connsiteX12" fmla="*/ 352963 w 357840"/>
                  <a:gd name="connsiteY12" fmla="*/ 208907 h 225976"/>
                  <a:gd name="connsiteX13" fmla="*/ 355402 w 357840"/>
                  <a:gd name="connsiteY13" fmla="*/ 206468 h 225976"/>
                  <a:gd name="connsiteX14" fmla="*/ 357028 w 357840"/>
                  <a:gd name="connsiteY14" fmla="*/ 205655 h 225976"/>
                  <a:gd name="connsiteX15" fmla="*/ 357840 w 357840"/>
                  <a:gd name="connsiteY15" fmla="*/ 203217 h 225976"/>
                  <a:gd name="connsiteX16" fmla="*/ 341583 w 357840"/>
                  <a:gd name="connsiteY16" fmla="*/ 182895 h 22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840" h="225976">
                    <a:moveTo>
                      <a:pt x="341583" y="182895"/>
                    </a:moveTo>
                    <a:cubicBezTo>
                      <a:pt x="257045" y="134936"/>
                      <a:pt x="171694" y="87790"/>
                      <a:pt x="87156" y="39018"/>
                    </a:cubicBezTo>
                    <a:cubicBezTo>
                      <a:pt x="68460" y="28450"/>
                      <a:pt x="45700" y="21135"/>
                      <a:pt x="33507" y="2439"/>
                    </a:cubicBezTo>
                    <a:cubicBezTo>
                      <a:pt x="32694" y="1626"/>
                      <a:pt x="32694" y="813"/>
                      <a:pt x="31881" y="0"/>
                    </a:cubicBezTo>
                    <a:cubicBezTo>
                      <a:pt x="30255" y="1626"/>
                      <a:pt x="23752" y="5690"/>
                      <a:pt x="13185" y="13819"/>
                    </a:cubicBezTo>
                    <a:cubicBezTo>
                      <a:pt x="9121" y="17070"/>
                      <a:pt x="5057" y="21135"/>
                      <a:pt x="992" y="24386"/>
                    </a:cubicBezTo>
                    <a:cubicBezTo>
                      <a:pt x="992" y="24386"/>
                      <a:pt x="179" y="24386"/>
                      <a:pt x="179" y="25199"/>
                    </a:cubicBezTo>
                    <a:cubicBezTo>
                      <a:pt x="-1446" y="38205"/>
                      <a:pt x="8308" y="41456"/>
                      <a:pt x="16436" y="46333"/>
                    </a:cubicBezTo>
                    <a:cubicBezTo>
                      <a:pt x="79840" y="82912"/>
                      <a:pt x="144057" y="117866"/>
                      <a:pt x="207460" y="154445"/>
                    </a:cubicBezTo>
                    <a:cubicBezTo>
                      <a:pt x="247291" y="178018"/>
                      <a:pt x="291186" y="196714"/>
                      <a:pt x="326139" y="225977"/>
                    </a:cubicBezTo>
                    <a:cubicBezTo>
                      <a:pt x="327765" y="225977"/>
                      <a:pt x="329390" y="225977"/>
                      <a:pt x="330203" y="225977"/>
                    </a:cubicBezTo>
                    <a:cubicBezTo>
                      <a:pt x="331016" y="225164"/>
                      <a:pt x="331829" y="225164"/>
                      <a:pt x="332642" y="224351"/>
                    </a:cubicBezTo>
                    <a:cubicBezTo>
                      <a:pt x="339958" y="220287"/>
                      <a:pt x="346461" y="214597"/>
                      <a:pt x="352963" y="208907"/>
                    </a:cubicBezTo>
                    <a:cubicBezTo>
                      <a:pt x="353776" y="208094"/>
                      <a:pt x="354589" y="207281"/>
                      <a:pt x="355402" y="206468"/>
                    </a:cubicBezTo>
                    <a:cubicBezTo>
                      <a:pt x="356215" y="206468"/>
                      <a:pt x="356215" y="205655"/>
                      <a:pt x="357028" y="205655"/>
                    </a:cubicBezTo>
                    <a:cubicBezTo>
                      <a:pt x="357028" y="204842"/>
                      <a:pt x="357840" y="204029"/>
                      <a:pt x="357840" y="203217"/>
                    </a:cubicBezTo>
                    <a:cubicBezTo>
                      <a:pt x="353776" y="195088"/>
                      <a:pt x="349712" y="187772"/>
                      <a:pt x="341583" y="182895"/>
                    </a:cubicBezTo>
                    <a:close/>
                  </a:path>
                </a:pathLst>
              </a:custGeom>
              <a:solidFill>
                <a:schemeClr val="accent5">
                  <a:lumMod val="50000"/>
                </a:schemeClr>
              </a:solidFill>
              <a:ln w="8117" cap="flat">
                <a:noFill/>
                <a:prstDash val="solid"/>
                <a:miter/>
              </a:ln>
            </p:spPr>
            <p:txBody>
              <a:bodyPr rtlCol="0" anchor="ctr"/>
              <a:lstStyle/>
              <a:p>
                <a:endParaRPr lang="en-US"/>
              </a:p>
            </p:txBody>
          </p:sp>
          <p:sp>
            <p:nvSpPr>
              <p:cNvPr id="56" name="Freeform: Shape 67">
                <a:extLst>
                  <a:ext uri="{FF2B5EF4-FFF2-40B4-BE49-F238E27FC236}">
                    <a16:creationId xmlns:a16="http://schemas.microsoft.com/office/drawing/2014/main" id="{A4548B75-01E8-45AE-B069-02A842DC0BDC}"/>
                  </a:ext>
                </a:extLst>
              </p:cNvPr>
              <p:cNvSpPr/>
              <p:nvPr/>
            </p:nvSpPr>
            <p:spPr>
              <a:xfrm>
                <a:off x="10344591" y="2002826"/>
                <a:ext cx="371479" cy="209719"/>
              </a:xfrm>
              <a:custGeom>
                <a:avLst/>
                <a:gdLst>
                  <a:gd name="connsiteX0" fmla="*/ 301573 w 371479"/>
                  <a:gd name="connsiteY0" fmla="*/ 152819 h 209719"/>
                  <a:gd name="connsiteX1" fmla="*/ 39830 w 371479"/>
                  <a:gd name="connsiteY1" fmla="*/ 813 h 209719"/>
                  <a:gd name="connsiteX2" fmla="*/ 38205 w 371479"/>
                  <a:gd name="connsiteY2" fmla="*/ 0 h 209719"/>
                  <a:gd name="connsiteX3" fmla="*/ 0 w 371479"/>
                  <a:gd name="connsiteY3" fmla="*/ 30889 h 209719"/>
                  <a:gd name="connsiteX4" fmla="*/ 4064 w 371479"/>
                  <a:gd name="connsiteY4" fmla="*/ 29263 h 209719"/>
                  <a:gd name="connsiteX5" fmla="*/ 45520 w 371479"/>
                  <a:gd name="connsiteY5" fmla="*/ 41456 h 209719"/>
                  <a:gd name="connsiteX6" fmla="*/ 265807 w 371479"/>
                  <a:gd name="connsiteY6" fmla="*/ 169076 h 209719"/>
                  <a:gd name="connsiteX7" fmla="*/ 345468 w 371479"/>
                  <a:gd name="connsiteY7" fmla="*/ 208094 h 209719"/>
                  <a:gd name="connsiteX8" fmla="*/ 347907 w 371479"/>
                  <a:gd name="connsiteY8" fmla="*/ 208907 h 209719"/>
                  <a:gd name="connsiteX9" fmla="*/ 349533 w 371479"/>
                  <a:gd name="connsiteY9" fmla="*/ 209719 h 209719"/>
                  <a:gd name="connsiteX10" fmla="*/ 366603 w 371479"/>
                  <a:gd name="connsiteY10" fmla="*/ 198339 h 209719"/>
                  <a:gd name="connsiteX11" fmla="*/ 370667 w 371479"/>
                  <a:gd name="connsiteY11" fmla="*/ 195088 h 209719"/>
                  <a:gd name="connsiteX12" fmla="*/ 371480 w 371479"/>
                  <a:gd name="connsiteY12" fmla="*/ 191836 h 209719"/>
                  <a:gd name="connsiteX13" fmla="*/ 301573 w 371479"/>
                  <a:gd name="connsiteY13" fmla="*/ 152819 h 20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479" h="209719">
                    <a:moveTo>
                      <a:pt x="301573" y="152819"/>
                    </a:moveTo>
                    <a:cubicBezTo>
                      <a:pt x="214596" y="102421"/>
                      <a:pt x="126807" y="51211"/>
                      <a:pt x="39830" y="813"/>
                    </a:cubicBezTo>
                    <a:cubicBezTo>
                      <a:pt x="39017" y="813"/>
                      <a:pt x="39017" y="0"/>
                      <a:pt x="38205" y="0"/>
                    </a:cubicBezTo>
                    <a:cubicBezTo>
                      <a:pt x="22760" y="7316"/>
                      <a:pt x="9754" y="16257"/>
                      <a:pt x="0" y="30889"/>
                    </a:cubicBezTo>
                    <a:cubicBezTo>
                      <a:pt x="1626" y="30076"/>
                      <a:pt x="2438" y="30076"/>
                      <a:pt x="4064" y="29263"/>
                    </a:cubicBezTo>
                    <a:cubicBezTo>
                      <a:pt x="19508" y="25199"/>
                      <a:pt x="32515" y="34140"/>
                      <a:pt x="45520" y="41456"/>
                    </a:cubicBezTo>
                    <a:cubicBezTo>
                      <a:pt x="118678" y="83725"/>
                      <a:pt x="191836" y="127620"/>
                      <a:pt x="265807" y="169076"/>
                    </a:cubicBezTo>
                    <a:cubicBezTo>
                      <a:pt x="291006" y="183708"/>
                      <a:pt x="314579" y="204029"/>
                      <a:pt x="345468" y="208094"/>
                    </a:cubicBezTo>
                    <a:cubicBezTo>
                      <a:pt x="346281" y="208094"/>
                      <a:pt x="347094" y="208907"/>
                      <a:pt x="347907" y="208907"/>
                    </a:cubicBezTo>
                    <a:cubicBezTo>
                      <a:pt x="348719" y="208907"/>
                      <a:pt x="349533" y="208907"/>
                      <a:pt x="349533" y="209719"/>
                    </a:cubicBezTo>
                    <a:cubicBezTo>
                      <a:pt x="356035" y="207281"/>
                      <a:pt x="361726" y="202404"/>
                      <a:pt x="366603" y="198339"/>
                    </a:cubicBezTo>
                    <a:cubicBezTo>
                      <a:pt x="368228" y="197527"/>
                      <a:pt x="369854" y="195901"/>
                      <a:pt x="370667" y="195088"/>
                    </a:cubicBezTo>
                    <a:cubicBezTo>
                      <a:pt x="370667" y="194275"/>
                      <a:pt x="371480" y="193462"/>
                      <a:pt x="371480" y="191836"/>
                    </a:cubicBezTo>
                    <a:cubicBezTo>
                      <a:pt x="347094" y="182082"/>
                      <a:pt x="325147" y="165825"/>
                      <a:pt x="301573" y="152819"/>
                    </a:cubicBezTo>
                    <a:close/>
                  </a:path>
                </a:pathLst>
              </a:custGeom>
              <a:solidFill>
                <a:schemeClr val="accent5">
                  <a:lumMod val="50000"/>
                </a:schemeClr>
              </a:solidFill>
              <a:ln w="8117" cap="flat">
                <a:noFill/>
                <a:prstDash val="solid"/>
                <a:miter/>
              </a:ln>
            </p:spPr>
            <p:txBody>
              <a:bodyPr rtlCol="0" anchor="ctr"/>
              <a:lstStyle/>
              <a:p>
                <a:endParaRPr lang="en-US"/>
              </a:p>
            </p:txBody>
          </p:sp>
        </p:grpSp>
        <p:grpSp>
          <p:nvGrpSpPr>
            <p:cNvPr id="32" name="Group 108">
              <a:extLst>
                <a:ext uri="{FF2B5EF4-FFF2-40B4-BE49-F238E27FC236}">
                  <a16:creationId xmlns:a16="http://schemas.microsoft.com/office/drawing/2014/main" id="{3DA7453B-1E4A-4BC2-8284-8C2C0F760013}"/>
                </a:ext>
              </a:extLst>
            </p:cNvPr>
            <p:cNvGrpSpPr/>
            <p:nvPr/>
          </p:nvGrpSpPr>
          <p:grpSpPr>
            <a:xfrm>
              <a:off x="8506951" y="4143455"/>
              <a:ext cx="2568204" cy="880770"/>
              <a:chOff x="8506951" y="4143455"/>
              <a:chExt cx="2568204" cy="880770"/>
            </a:xfrm>
          </p:grpSpPr>
          <p:sp>
            <p:nvSpPr>
              <p:cNvPr id="33" name="Freeform: Shape 83">
                <a:extLst>
                  <a:ext uri="{FF2B5EF4-FFF2-40B4-BE49-F238E27FC236}">
                    <a16:creationId xmlns:a16="http://schemas.microsoft.com/office/drawing/2014/main" id="{05ACD50A-2518-4598-BD96-EA687CBDC795}"/>
                  </a:ext>
                </a:extLst>
              </p:cNvPr>
              <p:cNvSpPr/>
              <p:nvPr/>
            </p:nvSpPr>
            <p:spPr>
              <a:xfrm rot="19935122" flipH="1" flipV="1">
                <a:off x="8506951" y="4209475"/>
                <a:ext cx="763688" cy="814750"/>
              </a:xfrm>
              <a:custGeom>
                <a:avLst/>
                <a:gdLst>
                  <a:gd name="connsiteX0" fmla="*/ 50966 w 763688"/>
                  <a:gd name="connsiteY0" fmla="*/ 616590 h 814750"/>
                  <a:gd name="connsiteX1" fmla="*/ 61376 w 763688"/>
                  <a:gd name="connsiteY1" fmla="*/ 615374 h 814750"/>
                  <a:gd name="connsiteX2" fmla="*/ 44305 w 763688"/>
                  <a:gd name="connsiteY2" fmla="*/ 611027 h 814750"/>
                  <a:gd name="connsiteX3" fmla="*/ 24311 w 763688"/>
                  <a:gd name="connsiteY3" fmla="*/ 366767 h 814750"/>
                  <a:gd name="connsiteX4" fmla="*/ 41410 w 763688"/>
                  <a:gd name="connsiteY4" fmla="*/ 326262 h 814750"/>
                  <a:gd name="connsiteX5" fmla="*/ 69775 w 763688"/>
                  <a:gd name="connsiteY5" fmla="*/ 251660 h 814750"/>
                  <a:gd name="connsiteX6" fmla="*/ 189134 w 763688"/>
                  <a:gd name="connsiteY6" fmla="*/ 84077 h 814750"/>
                  <a:gd name="connsiteX7" fmla="*/ 196015 w 763688"/>
                  <a:gd name="connsiteY7" fmla="*/ 78778 h 814750"/>
                  <a:gd name="connsiteX8" fmla="*/ 224248 w 763688"/>
                  <a:gd name="connsiteY8" fmla="*/ 52365 h 814750"/>
                  <a:gd name="connsiteX9" fmla="*/ 331048 w 763688"/>
                  <a:gd name="connsiteY9" fmla="*/ 4232 h 814750"/>
                  <a:gd name="connsiteX10" fmla="*/ 352517 w 763688"/>
                  <a:gd name="connsiteY10" fmla="*/ 9699 h 814750"/>
                  <a:gd name="connsiteX11" fmla="*/ 346162 w 763688"/>
                  <a:gd name="connsiteY11" fmla="*/ 0 h 814750"/>
                  <a:gd name="connsiteX12" fmla="*/ 435644 w 763688"/>
                  <a:gd name="connsiteY12" fmla="*/ 41585 h 814750"/>
                  <a:gd name="connsiteX13" fmla="*/ 753297 w 763688"/>
                  <a:gd name="connsiteY13" fmla="*/ 191296 h 814750"/>
                  <a:gd name="connsiteX14" fmla="*/ 763688 w 763688"/>
                  <a:gd name="connsiteY14" fmla="*/ 207153 h 814750"/>
                  <a:gd name="connsiteX15" fmla="*/ 742218 w 763688"/>
                  <a:gd name="connsiteY15" fmla="*/ 201686 h 814750"/>
                  <a:gd name="connsiteX16" fmla="*/ 635419 w 763688"/>
                  <a:gd name="connsiteY16" fmla="*/ 249819 h 814750"/>
                  <a:gd name="connsiteX17" fmla="*/ 607186 w 763688"/>
                  <a:gd name="connsiteY17" fmla="*/ 276232 h 814750"/>
                  <a:gd name="connsiteX18" fmla="*/ 600305 w 763688"/>
                  <a:gd name="connsiteY18" fmla="*/ 281532 h 814750"/>
                  <a:gd name="connsiteX19" fmla="*/ 480946 w 763688"/>
                  <a:gd name="connsiteY19" fmla="*/ 449115 h 814750"/>
                  <a:gd name="connsiteX20" fmla="*/ 452581 w 763688"/>
                  <a:gd name="connsiteY20" fmla="*/ 523716 h 814750"/>
                  <a:gd name="connsiteX21" fmla="*/ 435481 w 763688"/>
                  <a:gd name="connsiteY21" fmla="*/ 564221 h 814750"/>
                  <a:gd name="connsiteX22" fmla="*/ 455475 w 763688"/>
                  <a:gd name="connsiteY22" fmla="*/ 808481 h 814750"/>
                  <a:gd name="connsiteX23" fmla="*/ 472547 w 763688"/>
                  <a:gd name="connsiteY23" fmla="*/ 812828 h 814750"/>
                  <a:gd name="connsiteX24" fmla="*/ 456102 w 763688"/>
                  <a:gd name="connsiteY24" fmla="*/ 814750 h 8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688" h="814750">
                    <a:moveTo>
                      <a:pt x="50966" y="616590"/>
                    </a:moveTo>
                    <a:lnTo>
                      <a:pt x="61376" y="615374"/>
                    </a:lnTo>
                    <a:lnTo>
                      <a:pt x="44305" y="611027"/>
                    </a:lnTo>
                    <a:cubicBezTo>
                      <a:pt x="-7980" y="583520"/>
                      <a:pt x="-13126" y="484432"/>
                      <a:pt x="24311" y="366767"/>
                    </a:cubicBezTo>
                    <a:lnTo>
                      <a:pt x="41410" y="326262"/>
                    </a:lnTo>
                    <a:lnTo>
                      <a:pt x="69775" y="251660"/>
                    </a:lnTo>
                    <a:cubicBezTo>
                      <a:pt x="103996" y="180409"/>
                      <a:pt x="147121" y="121579"/>
                      <a:pt x="189134" y="84077"/>
                    </a:cubicBezTo>
                    <a:lnTo>
                      <a:pt x="196015" y="78778"/>
                    </a:lnTo>
                    <a:lnTo>
                      <a:pt x="224248" y="52365"/>
                    </a:lnTo>
                    <a:cubicBezTo>
                      <a:pt x="262783" y="20693"/>
                      <a:pt x="300095" y="3241"/>
                      <a:pt x="331048" y="4232"/>
                    </a:cubicBezTo>
                    <a:lnTo>
                      <a:pt x="352517" y="9699"/>
                    </a:lnTo>
                    <a:lnTo>
                      <a:pt x="346162" y="0"/>
                    </a:lnTo>
                    <a:lnTo>
                      <a:pt x="435644" y="41585"/>
                    </a:lnTo>
                    <a:cubicBezTo>
                      <a:pt x="623362" y="129009"/>
                      <a:pt x="749781" y="188366"/>
                      <a:pt x="753297" y="191296"/>
                    </a:cubicBezTo>
                    <a:lnTo>
                      <a:pt x="763688" y="207153"/>
                    </a:lnTo>
                    <a:lnTo>
                      <a:pt x="742218" y="201686"/>
                    </a:lnTo>
                    <a:cubicBezTo>
                      <a:pt x="711265" y="200696"/>
                      <a:pt x="673953" y="218148"/>
                      <a:pt x="635419" y="249819"/>
                    </a:cubicBezTo>
                    <a:lnTo>
                      <a:pt x="607186" y="276232"/>
                    </a:lnTo>
                    <a:lnTo>
                      <a:pt x="600305" y="281532"/>
                    </a:lnTo>
                    <a:cubicBezTo>
                      <a:pt x="558291" y="319033"/>
                      <a:pt x="515166" y="377863"/>
                      <a:pt x="480946" y="449115"/>
                    </a:cubicBezTo>
                    <a:lnTo>
                      <a:pt x="452581" y="523716"/>
                    </a:lnTo>
                    <a:lnTo>
                      <a:pt x="435481" y="564221"/>
                    </a:lnTo>
                    <a:cubicBezTo>
                      <a:pt x="398044" y="681886"/>
                      <a:pt x="403191" y="780975"/>
                      <a:pt x="455475" y="808481"/>
                    </a:cubicBezTo>
                    <a:lnTo>
                      <a:pt x="472547" y="812828"/>
                    </a:lnTo>
                    <a:lnTo>
                      <a:pt x="456102" y="814750"/>
                    </a:lnTo>
                    <a:close/>
                  </a:path>
                </a:pathLst>
              </a:custGeom>
              <a:gradFill>
                <a:gsLst>
                  <a:gs pos="41000">
                    <a:schemeClr val="accent2">
                      <a:lumMod val="60000"/>
                      <a:lumOff val="40000"/>
                    </a:schemeClr>
                  </a:gs>
                  <a:gs pos="0">
                    <a:schemeClr val="accent2">
                      <a:lumMod val="50000"/>
                    </a:schemeClr>
                  </a:gs>
                  <a:gs pos="11000">
                    <a:schemeClr val="accent2">
                      <a:lumMod val="75000"/>
                    </a:schemeClr>
                  </a:gs>
                  <a:gs pos="23000">
                    <a:schemeClr val="accent2"/>
                  </a:gs>
                  <a:gs pos="62000">
                    <a:schemeClr val="accent2"/>
                  </a:gs>
                  <a:gs pos="84000">
                    <a:schemeClr val="accent2">
                      <a:lumMod val="75000"/>
                    </a:schemeClr>
                  </a:gs>
                  <a:gs pos="100000">
                    <a:schemeClr val="accent2">
                      <a:lumMod val="5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Freeform: Shape 84">
                <a:extLst>
                  <a:ext uri="{FF2B5EF4-FFF2-40B4-BE49-F238E27FC236}">
                    <a16:creationId xmlns:a16="http://schemas.microsoft.com/office/drawing/2014/main" id="{31393DED-DEAF-4FEC-A078-5E478EB106B7}"/>
                  </a:ext>
                </a:extLst>
              </p:cNvPr>
              <p:cNvSpPr/>
              <p:nvPr/>
            </p:nvSpPr>
            <p:spPr>
              <a:xfrm rot="19935122" flipH="1" flipV="1">
                <a:off x="8958080" y="4192970"/>
                <a:ext cx="763688" cy="814750"/>
              </a:xfrm>
              <a:custGeom>
                <a:avLst/>
                <a:gdLst>
                  <a:gd name="connsiteX0" fmla="*/ 50966 w 763688"/>
                  <a:gd name="connsiteY0" fmla="*/ 616590 h 814750"/>
                  <a:gd name="connsiteX1" fmla="*/ 61376 w 763688"/>
                  <a:gd name="connsiteY1" fmla="*/ 615374 h 814750"/>
                  <a:gd name="connsiteX2" fmla="*/ 44305 w 763688"/>
                  <a:gd name="connsiteY2" fmla="*/ 611027 h 814750"/>
                  <a:gd name="connsiteX3" fmla="*/ 24311 w 763688"/>
                  <a:gd name="connsiteY3" fmla="*/ 366767 h 814750"/>
                  <a:gd name="connsiteX4" fmla="*/ 41410 w 763688"/>
                  <a:gd name="connsiteY4" fmla="*/ 326262 h 814750"/>
                  <a:gd name="connsiteX5" fmla="*/ 69775 w 763688"/>
                  <a:gd name="connsiteY5" fmla="*/ 251660 h 814750"/>
                  <a:gd name="connsiteX6" fmla="*/ 189134 w 763688"/>
                  <a:gd name="connsiteY6" fmla="*/ 84077 h 814750"/>
                  <a:gd name="connsiteX7" fmla="*/ 196015 w 763688"/>
                  <a:gd name="connsiteY7" fmla="*/ 78778 h 814750"/>
                  <a:gd name="connsiteX8" fmla="*/ 224248 w 763688"/>
                  <a:gd name="connsiteY8" fmla="*/ 52365 h 814750"/>
                  <a:gd name="connsiteX9" fmla="*/ 331048 w 763688"/>
                  <a:gd name="connsiteY9" fmla="*/ 4232 h 814750"/>
                  <a:gd name="connsiteX10" fmla="*/ 352517 w 763688"/>
                  <a:gd name="connsiteY10" fmla="*/ 9699 h 814750"/>
                  <a:gd name="connsiteX11" fmla="*/ 346162 w 763688"/>
                  <a:gd name="connsiteY11" fmla="*/ 0 h 814750"/>
                  <a:gd name="connsiteX12" fmla="*/ 435644 w 763688"/>
                  <a:gd name="connsiteY12" fmla="*/ 41585 h 814750"/>
                  <a:gd name="connsiteX13" fmla="*/ 753297 w 763688"/>
                  <a:gd name="connsiteY13" fmla="*/ 191296 h 814750"/>
                  <a:gd name="connsiteX14" fmla="*/ 763688 w 763688"/>
                  <a:gd name="connsiteY14" fmla="*/ 207153 h 814750"/>
                  <a:gd name="connsiteX15" fmla="*/ 742218 w 763688"/>
                  <a:gd name="connsiteY15" fmla="*/ 201686 h 814750"/>
                  <a:gd name="connsiteX16" fmla="*/ 635419 w 763688"/>
                  <a:gd name="connsiteY16" fmla="*/ 249819 h 814750"/>
                  <a:gd name="connsiteX17" fmla="*/ 607186 w 763688"/>
                  <a:gd name="connsiteY17" fmla="*/ 276232 h 814750"/>
                  <a:gd name="connsiteX18" fmla="*/ 600305 w 763688"/>
                  <a:gd name="connsiteY18" fmla="*/ 281532 h 814750"/>
                  <a:gd name="connsiteX19" fmla="*/ 480946 w 763688"/>
                  <a:gd name="connsiteY19" fmla="*/ 449115 h 814750"/>
                  <a:gd name="connsiteX20" fmla="*/ 452581 w 763688"/>
                  <a:gd name="connsiteY20" fmla="*/ 523716 h 814750"/>
                  <a:gd name="connsiteX21" fmla="*/ 435481 w 763688"/>
                  <a:gd name="connsiteY21" fmla="*/ 564221 h 814750"/>
                  <a:gd name="connsiteX22" fmla="*/ 455475 w 763688"/>
                  <a:gd name="connsiteY22" fmla="*/ 808481 h 814750"/>
                  <a:gd name="connsiteX23" fmla="*/ 472547 w 763688"/>
                  <a:gd name="connsiteY23" fmla="*/ 812828 h 814750"/>
                  <a:gd name="connsiteX24" fmla="*/ 456102 w 763688"/>
                  <a:gd name="connsiteY24" fmla="*/ 814750 h 8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688" h="814750">
                    <a:moveTo>
                      <a:pt x="50966" y="616590"/>
                    </a:moveTo>
                    <a:lnTo>
                      <a:pt x="61376" y="615374"/>
                    </a:lnTo>
                    <a:lnTo>
                      <a:pt x="44305" y="611027"/>
                    </a:lnTo>
                    <a:cubicBezTo>
                      <a:pt x="-7980" y="583520"/>
                      <a:pt x="-13126" y="484432"/>
                      <a:pt x="24311" y="366767"/>
                    </a:cubicBezTo>
                    <a:lnTo>
                      <a:pt x="41410" y="326262"/>
                    </a:lnTo>
                    <a:lnTo>
                      <a:pt x="69775" y="251660"/>
                    </a:lnTo>
                    <a:cubicBezTo>
                      <a:pt x="103996" y="180409"/>
                      <a:pt x="147121" y="121579"/>
                      <a:pt x="189134" y="84077"/>
                    </a:cubicBezTo>
                    <a:lnTo>
                      <a:pt x="196015" y="78778"/>
                    </a:lnTo>
                    <a:lnTo>
                      <a:pt x="224248" y="52365"/>
                    </a:lnTo>
                    <a:cubicBezTo>
                      <a:pt x="262783" y="20693"/>
                      <a:pt x="300095" y="3241"/>
                      <a:pt x="331048" y="4232"/>
                    </a:cubicBezTo>
                    <a:lnTo>
                      <a:pt x="352517" y="9699"/>
                    </a:lnTo>
                    <a:lnTo>
                      <a:pt x="346162" y="0"/>
                    </a:lnTo>
                    <a:lnTo>
                      <a:pt x="435644" y="41585"/>
                    </a:lnTo>
                    <a:cubicBezTo>
                      <a:pt x="623362" y="129009"/>
                      <a:pt x="749781" y="188366"/>
                      <a:pt x="753297" y="191296"/>
                    </a:cubicBezTo>
                    <a:lnTo>
                      <a:pt x="763688" y="207153"/>
                    </a:lnTo>
                    <a:lnTo>
                      <a:pt x="742218" y="201686"/>
                    </a:lnTo>
                    <a:cubicBezTo>
                      <a:pt x="711265" y="200696"/>
                      <a:pt x="673953" y="218148"/>
                      <a:pt x="635419" y="249819"/>
                    </a:cubicBezTo>
                    <a:lnTo>
                      <a:pt x="607186" y="276232"/>
                    </a:lnTo>
                    <a:lnTo>
                      <a:pt x="600305" y="281532"/>
                    </a:lnTo>
                    <a:cubicBezTo>
                      <a:pt x="558291" y="319033"/>
                      <a:pt x="515166" y="377863"/>
                      <a:pt x="480946" y="449115"/>
                    </a:cubicBezTo>
                    <a:lnTo>
                      <a:pt x="452581" y="523716"/>
                    </a:lnTo>
                    <a:lnTo>
                      <a:pt x="435481" y="564221"/>
                    </a:lnTo>
                    <a:cubicBezTo>
                      <a:pt x="398044" y="681886"/>
                      <a:pt x="403191" y="780975"/>
                      <a:pt x="455475" y="808481"/>
                    </a:cubicBezTo>
                    <a:lnTo>
                      <a:pt x="472547" y="812828"/>
                    </a:lnTo>
                    <a:lnTo>
                      <a:pt x="456102" y="814750"/>
                    </a:lnTo>
                    <a:close/>
                  </a:path>
                </a:pathLst>
              </a:custGeom>
              <a:gradFill>
                <a:gsLst>
                  <a:gs pos="41000">
                    <a:schemeClr val="accent1">
                      <a:lumMod val="60000"/>
                      <a:lumOff val="40000"/>
                    </a:schemeClr>
                  </a:gs>
                  <a:gs pos="0">
                    <a:schemeClr val="accent1">
                      <a:lumMod val="50000"/>
                    </a:schemeClr>
                  </a:gs>
                  <a:gs pos="11000">
                    <a:schemeClr val="accent1">
                      <a:lumMod val="75000"/>
                    </a:schemeClr>
                  </a:gs>
                  <a:gs pos="23000">
                    <a:schemeClr val="accent1"/>
                  </a:gs>
                  <a:gs pos="62000">
                    <a:schemeClr val="accent1"/>
                  </a:gs>
                  <a:gs pos="84000">
                    <a:schemeClr val="accent1">
                      <a:lumMod val="75000"/>
                    </a:schemeClr>
                  </a:gs>
                  <a:gs pos="100000">
                    <a:schemeClr val="accent1">
                      <a:lumMod val="50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Freeform: Shape 85">
                <a:extLst>
                  <a:ext uri="{FF2B5EF4-FFF2-40B4-BE49-F238E27FC236}">
                    <a16:creationId xmlns:a16="http://schemas.microsoft.com/office/drawing/2014/main" id="{0E99B020-8C25-4728-ADCC-EFA4129C1B94}"/>
                  </a:ext>
                </a:extLst>
              </p:cNvPr>
              <p:cNvSpPr/>
              <p:nvPr/>
            </p:nvSpPr>
            <p:spPr>
              <a:xfrm rot="19935122" flipH="1" flipV="1">
                <a:off x="9409209" y="4176465"/>
                <a:ext cx="763688" cy="814750"/>
              </a:xfrm>
              <a:custGeom>
                <a:avLst/>
                <a:gdLst>
                  <a:gd name="connsiteX0" fmla="*/ 50966 w 763688"/>
                  <a:gd name="connsiteY0" fmla="*/ 616590 h 814750"/>
                  <a:gd name="connsiteX1" fmla="*/ 61376 w 763688"/>
                  <a:gd name="connsiteY1" fmla="*/ 615374 h 814750"/>
                  <a:gd name="connsiteX2" fmla="*/ 44305 w 763688"/>
                  <a:gd name="connsiteY2" fmla="*/ 611027 h 814750"/>
                  <a:gd name="connsiteX3" fmla="*/ 24311 w 763688"/>
                  <a:gd name="connsiteY3" fmla="*/ 366767 h 814750"/>
                  <a:gd name="connsiteX4" fmla="*/ 41410 w 763688"/>
                  <a:gd name="connsiteY4" fmla="*/ 326262 h 814750"/>
                  <a:gd name="connsiteX5" fmla="*/ 69775 w 763688"/>
                  <a:gd name="connsiteY5" fmla="*/ 251660 h 814750"/>
                  <a:gd name="connsiteX6" fmla="*/ 189134 w 763688"/>
                  <a:gd name="connsiteY6" fmla="*/ 84077 h 814750"/>
                  <a:gd name="connsiteX7" fmla="*/ 196015 w 763688"/>
                  <a:gd name="connsiteY7" fmla="*/ 78778 h 814750"/>
                  <a:gd name="connsiteX8" fmla="*/ 224248 w 763688"/>
                  <a:gd name="connsiteY8" fmla="*/ 52365 h 814750"/>
                  <a:gd name="connsiteX9" fmla="*/ 331048 w 763688"/>
                  <a:gd name="connsiteY9" fmla="*/ 4232 h 814750"/>
                  <a:gd name="connsiteX10" fmla="*/ 352517 w 763688"/>
                  <a:gd name="connsiteY10" fmla="*/ 9699 h 814750"/>
                  <a:gd name="connsiteX11" fmla="*/ 346162 w 763688"/>
                  <a:gd name="connsiteY11" fmla="*/ 0 h 814750"/>
                  <a:gd name="connsiteX12" fmla="*/ 435644 w 763688"/>
                  <a:gd name="connsiteY12" fmla="*/ 41585 h 814750"/>
                  <a:gd name="connsiteX13" fmla="*/ 753297 w 763688"/>
                  <a:gd name="connsiteY13" fmla="*/ 191296 h 814750"/>
                  <a:gd name="connsiteX14" fmla="*/ 763688 w 763688"/>
                  <a:gd name="connsiteY14" fmla="*/ 207153 h 814750"/>
                  <a:gd name="connsiteX15" fmla="*/ 742218 w 763688"/>
                  <a:gd name="connsiteY15" fmla="*/ 201686 h 814750"/>
                  <a:gd name="connsiteX16" fmla="*/ 635419 w 763688"/>
                  <a:gd name="connsiteY16" fmla="*/ 249819 h 814750"/>
                  <a:gd name="connsiteX17" fmla="*/ 607186 w 763688"/>
                  <a:gd name="connsiteY17" fmla="*/ 276232 h 814750"/>
                  <a:gd name="connsiteX18" fmla="*/ 600305 w 763688"/>
                  <a:gd name="connsiteY18" fmla="*/ 281532 h 814750"/>
                  <a:gd name="connsiteX19" fmla="*/ 480946 w 763688"/>
                  <a:gd name="connsiteY19" fmla="*/ 449115 h 814750"/>
                  <a:gd name="connsiteX20" fmla="*/ 452581 w 763688"/>
                  <a:gd name="connsiteY20" fmla="*/ 523716 h 814750"/>
                  <a:gd name="connsiteX21" fmla="*/ 435481 w 763688"/>
                  <a:gd name="connsiteY21" fmla="*/ 564221 h 814750"/>
                  <a:gd name="connsiteX22" fmla="*/ 455475 w 763688"/>
                  <a:gd name="connsiteY22" fmla="*/ 808481 h 814750"/>
                  <a:gd name="connsiteX23" fmla="*/ 472547 w 763688"/>
                  <a:gd name="connsiteY23" fmla="*/ 812828 h 814750"/>
                  <a:gd name="connsiteX24" fmla="*/ 456102 w 763688"/>
                  <a:gd name="connsiteY24" fmla="*/ 814750 h 8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688" h="814750">
                    <a:moveTo>
                      <a:pt x="50966" y="616590"/>
                    </a:moveTo>
                    <a:lnTo>
                      <a:pt x="61376" y="615374"/>
                    </a:lnTo>
                    <a:lnTo>
                      <a:pt x="44305" y="611027"/>
                    </a:lnTo>
                    <a:cubicBezTo>
                      <a:pt x="-7980" y="583520"/>
                      <a:pt x="-13126" y="484432"/>
                      <a:pt x="24311" y="366767"/>
                    </a:cubicBezTo>
                    <a:lnTo>
                      <a:pt x="41410" y="326262"/>
                    </a:lnTo>
                    <a:lnTo>
                      <a:pt x="69775" y="251660"/>
                    </a:lnTo>
                    <a:cubicBezTo>
                      <a:pt x="103996" y="180409"/>
                      <a:pt x="147121" y="121579"/>
                      <a:pt x="189134" y="84077"/>
                    </a:cubicBezTo>
                    <a:lnTo>
                      <a:pt x="196015" y="78778"/>
                    </a:lnTo>
                    <a:lnTo>
                      <a:pt x="224248" y="52365"/>
                    </a:lnTo>
                    <a:cubicBezTo>
                      <a:pt x="262783" y="20693"/>
                      <a:pt x="300095" y="3241"/>
                      <a:pt x="331048" y="4232"/>
                    </a:cubicBezTo>
                    <a:lnTo>
                      <a:pt x="352517" y="9699"/>
                    </a:lnTo>
                    <a:lnTo>
                      <a:pt x="346162" y="0"/>
                    </a:lnTo>
                    <a:lnTo>
                      <a:pt x="435644" y="41585"/>
                    </a:lnTo>
                    <a:cubicBezTo>
                      <a:pt x="623362" y="129009"/>
                      <a:pt x="749781" y="188366"/>
                      <a:pt x="753297" y="191296"/>
                    </a:cubicBezTo>
                    <a:lnTo>
                      <a:pt x="763688" y="207153"/>
                    </a:lnTo>
                    <a:lnTo>
                      <a:pt x="742218" y="201686"/>
                    </a:lnTo>
                    <a:cubicBezTo>
                      <a:pt x="711265" y="200696"/>
                      <a:pt x="673953" y="218148"/>
                      <a:pt x="635419" y="249819"/>
                    </a:cubicBezTo>
                    <a:lnTo>
                      <a:pt x="607186" y="276232"/>
                    </a:lnTo>
                    <a:lnTo>
                      <a:pt x="600305" y="281532"/>
                    </a:lnTo>
                    <a:cubicBezTo>
                      <a:pt x="558291" y="319033"/>
                      <a:pt x="515166" y="377863"/>
                      <a:pt x="480946" y="449115"/>
                    </a:cubicBezTo>
                    <a:lnTo>
                      <a:pt x="452581" y="523716"/>
                    </a:lnTo>
                    <a:lnTo>
                      <a:pt x="435481" y="564221"/>
                    </a:lnTo>
                    <a:cubicBezTo>
                      <a:pt x="398044" y="681886"/>
                      <a:pt x="403191" y="780975"/>
                      <a:pt x="455475" y="808481"/>
                    </a:cubicBezTo>
                    <a:lnTo>
                      <a:pt x="472547" y="812828"/>
                    </a:lnTo>
                    <a:lnTo>
                      <a:pt x="456102" y="814750"/>
                    </a:lnTo>
                    <a:close/>
                  </a:path>
                </a:pathLst>
              </a:custGeom>
              <a:gradFill>
                <a:gsLst>
                  <a:gs pos="0">
                    <a:schemeClr val="accent6">
                      <a:lumMod val="40000"/>
                    </a:schemeClr>
                  </a:gs>
                  <a:gs pos="44000">
                    <a:schemeClr val="accent6">
                      <a:lumMod val="60000"/>
                      <a:lumOff val="40000"/>
                    </a:schemeClr>
                  </a:gs>
                  <a:gs pos="22000">
                    <a:schemeClr val="accent6">
                      <a:lumMod val="60000"/>
                    </a:schemeClr>
                  </a:gs>
                  <a:gs pos="73000">
                    <a:schemeClr val="accent6">
                      <a:lumMod val="75000"/>
                    </a:schemeClr>
                  </a:gs>
                  <a:gs pos="100000">
                    <a:schemeClr val="accent6">
                      <a:lumMod val="50000"/>
                    </a:schemeClr>
                  </a:gs>
                </a:gsLst>
                <a:lin ang="17700000" scaled="0"/>
              </a:gradFill>
              <a:ln w="8117" cap="flat">
                <a:noFill/>
                <a:prstDash val="solid"/>
                <a:miter/>
              </a:ln>
            </p:spPr>
            <p:txBody>
              <a:bodyPr wrap="square" rtlCol="0" anchor="ctr">
                <a:noAutofit/>
              </a:bodyPr>
              <a:lstStyle/>
              <a:p>
                <a:endParaRPr lang="en-US"/>
              </a:p>
            </p:txBody>
          </p:sp>
          <p:sp>
            <p:nvSpPr>
              <p:cNvPr id="36" name="Freeform: Shape 86">
                <a:extLst>
                  <a:ext uri="{FF2B5EF4-FFF2-40B4-BE49-F238E27FC236}">
                    <a16:creationId xmlns:a16="http://schemas.microsoft.com/office/drawing/2014/main" id="{5EDBCC1B-69D2-4192-A295-F368F255ED78}"/>
                  </a:ext>
                </a:extLst>
              </p:cNvPr>
              <p:cNvSpPr/>
              <p:nvPr/>
            </p:nvSpPr>
            <p:spPr>
              <a:xfrm rot="19935122" flipH="1" flipV="1">
                <a:off x="9860338" y="4159960"/>
                <a:ext cx="763688" cy="814750"/>
              </a:xfrm>
              <a:custGeom>
                <a:avLst/>
                <a:gdLst>
                  <a:gd name="connsiteX0" fmla="*/ 50966 w 763688"/>
                  <a:gd name="connsiteY0" fmla="*/ 616590 h 814750"/>
                  <a:gd name="connsiteX1" fmla="*/ 61376 w 763688"/>
                  <a:gd name="connsiteY1" fmla="*/ 615374 h 814750"/>
                  <a:gd name="connsiteX2" fmla="*/ 44305 w 763688"/>
                  <a:gd name="connsiteY2" fmla="*/ 611027 h 814750"/>
                  <a:gd name="connsiteX3" fmla="*/ 24311 w 763688"/>
                  <a:gd name="connsiteY3" fmla="*/ 366767 h 814750"/>
                  <a:gd name="connsiteX4" fmla="*/ 41410 w 763688"/>
                  <a:gd name="connsiteY4" fmla="*/ 326262 h 814750"/>
                  <a:gd name="connsiteX5" fmla="*/ 69775 w 763688"/>
                  <a:gd name="connsiteY5" fmla="*/ 251660 h 814750"/>
                  <a:gd name="connsiteX6" fmla="*/ 189134 w 763688"/>
                  <a:gd name="connsiteY6" fmla="*/ 84077 h 814750"/>
                  <a:gd name="connsiteX7" fmla="*/ 196015 w 763688"/>
                  <a:gd name="connsiteY7" fmla="*/ 78778 h 814750"/>
                  <a:gd name="connsiteX8" fmla="*/ 224248 w 763688"/>
                  <a:gd name="connsiteY8" fmla="*/ 52365 h 814750"/>
                  <a:gd name="connsiteX9" fmla="*/ 331048 w 763688"/>
                  <a:gd name="connsiteY9" fmla="*/ 4232 h 814750"/>
                  <a:gd name="connsiteX10" fmla="*/ 352517 w 763688"/>
                  <a:gd name="connsiteY10" fmla="*/ 9699 h 814750"/>
                  <a:gd name="connsiteX11" fmla="*/ 346162 w 763688"/>
                  <a:gd name="connsiteY11" fmla="*/ 0 h 814750"/>
                  <a:gd name="connsiteX12" fmla="*/ 435644 w 763688"/>
                  <a:gd name="connsiteY12" fmla="*/ 41585 h 814750"/>
                  <a:gd name="connsiteX13" fmla="*/ 753297 w 763688"/>
                  <a:gd name="connsiteY13" fmla="*/ 191296 h 814750"/>
                  <a:gd name="connsiteX14" fmla="*/ 763688 w 763688"/>
                  <a:gd name="connsiteY14" fmla="*/ 207153 h 814750"/>
                  <a:gd name="connsiteX15" fmla="*/ 742218 w 763688"/>
                  <a:gd name="connsiteY15" fmla="*/ 201686 h 814750"/>
                  <a:gd name="connsiteX16" fmla="*/ 635419 w 763688"/>
                  <a:gd name="connsiteY16" fmla="*/ 249819 h 814750"/>
                  <a:gd name="connsiteX17" fmla="*/ 607186 w 763688"/>
                  <a:gd name="connsiteY17" fmla="*/ 276232 h 814750"/>
                  <a:gd name="connsiteX18" fmla="*/ 600305 w 763688"/>
                  <a:gd name="connsiteY18" fmla="*/ 281532 h 814750"/>
                  <a:gd name="connsiteX19" fmla="*/ 480946 w 763688"/>
                  <a:gd name="connsiteY19" fmla="*/ 449115 h 814750"/>
                  <a:gd name="connsiteX20" fmla="*/ 452581 w 763688"/>
                  <a:gd name="connsiteY20" fmla="*/ 523716 h 814750"/>
                  <a:gd name="connsiteX21" fmla="*/ 435481 w 763688"/>
                  <a:gd name="connsiteY21" fmla="*/ 564221 h 814750"/>
                  <a:gd name="connsiteX22" fmla="*/ 455475 w 763688"/>
                  <a:gd name="connsiteY22" fmla="*/ 808481 h 814750"/>
                  <a:gd name="connsiteX23" fmla="*/ 472547 w 763688"/>
                  <a:gd name="connsiteY23" fmla="*/ 812828 h 814750"/>
                  <a:gd name="connsiteX24" fmla="*/ 456102 w 763688"/>
                  <a:gd name="connsiteY24" fmla="*/ 814750 h 8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688" h="814750">
                    <a:moveTo>
                      <a:pt x="50966" y="616590"/>
                    </a:moveTo>
                    <a:lnTo>
                      <a:pt x="61376" y="615374"/>
                    </a:lnTo>
                    <a:lnTo>
                      <a:pt x="44305" y="611027"/>
                    </a:lnTo>
                    <a:cubicBezTo>
                      <a:pt x="-7980" y="583520"/>
                      <a:pt x="-13126" y="484432"/>
                      <a:pt x="24311" y="366767"/>
                    </a:cubicBezTo>
                    <a:lnTo>
                      <a:pt x="41410" y="326262"/>
                    </a:lnTo>
                    <a:lnTo>
                      <a:pt x="69775" y="251660"/>
                    </a:lnTo>
                    <a:cubicBezTo>
                      <a:pt x="103996" y="180409"/>
                      <a:pt x="147121" y="121579"/>
                      <a:pt x="189134" y="84077"/>
                    </a:cubicBezTo>
                    <a:lnTo>
                      <a:pt x="196015" y="78778"/>
                    </a:lnTo>
                    <a:lnTo>
                      <a:pt x="224248" y="52365"/>
                    </a:lnTo>
                    <a:cubicBezTo>
                      <a:pt x="262783" y="20693"/>
                      <a:pt x="300095" y="3241"/>
                      <a:pt x="331048" y="4232"/>
                    </a:cubicBezTo>
                    <a:lnTo>
                      <a:pt x="352517" y="9699"/>
                    </a:lnTo>
                    <a:lnTo>
                      <a:pt x="346162" y="0"/>
                    </a:lnTo>
                    <a:lnTo>
                      <a:pt x="435644" y="41585"/>
                    </a:lnTo>
                    <a:cubicBezTo>
                      <a:pt x="623362" y="129009"/>
                      <a:pt x="749781" y="188366"/>
                      <a:pt x="753297" y="191296"/>
                    </a:cubicBezTo>
                    <a:lnTo>
                      <a:pt x="763688" y="207153"/>
                    </a:lnTo>
                    <a:lnTo>
                      <a:pt x="742218" y="201686"/>
                    </a:lnTo>
                    <a:cubicBezTo>
                      <a:pt x="711265" y="200696"/>
                      <a:pt x="673953" y="218148"/>
                      <a:pt x="635419" y="249819"/>
                    </a:cubicBezTo>
                    <a:lnTo>
                      <a:pt x="607186" y="276232"/>
                    </a:lnTo>
                    <a:lnTo>
                      <a:pt x="600305" y="281532"/>
                    </a:lnTo>
                    <a:cubicBezTo>
                      <a:pt x="558291" y="319033"/>
                      <a:pt x="515166" y="377863"/>
                      <a:pt x="480946" y="449115"/>
                    </a:cubicBezTo>
                    <a:lnTo>
                      <a:pt x="452581" y="523716"/>
                    </a:lnTo>
                    <a:lnTo>
                      <a:pt x="435481" y="564221"/>
                    </a:lnTo>
                    <a:cubicBezTo>
                      <a:pt x="398044" y="681886"/>
                      <a:pt x="403191" y="780975"/>
                      <a:pt x="455475" y="808481"/>
                    </a:cubicBezTo>
                    <a:lnTo>
                      <a:pt x="472547" y="812828"/>
                    </a:lnTo>
                    <a:lnTo>
                      <a:pt x="456102" y="814750"/>
                    </a:lnTo>
                    <a:close/>
                  </a:path>
                </a:pathLst>
              </a:custGeom>
              <a:gradFill>
                <a:gsLst>
                  <a:gs pos="0">
                    <a:schemeClr val="accent3">
                      <a:lumMod val="50000"/>
                    </a:schemeClr>
                  </a:gs>
                  <a:gs pos="44000">
                    <a:schemeClr val="accent3">
                      <a:lumMod val="60000"/>
                      <a:lumOff val="40000"/>
                    </a:schemeClr>
                  </a:gs>
                  <a:gs pos="22000">
                    <a:schemeClr val="accent3">
                      <a:lumMod val="60000"/>
                    </a:schemeClr>
                  </a:gs>
                  <a:gs pos="73000">
                    <a:schemeClr val="accent3">
                      <a:lumMod val="75000"/>
                    </a:schemeClr>
                  </a:gs>
                  <a:gs pos="100000">
                    <a:schemeClr val="accent3">
                      <a:lumMod val="50000"/>
                    </a:schemeClr>
                  </a:gs>
                </a:gsLst>
                <a:lin ang="17700000" scaled="0"/>
              </a:gradFill>
              <a:ln w="8117" cap="flat">
                <a:noFill/>
                <a:prstDash val="solid"/>
                <a:miter/>
              </a:ln>
            </p:spPr>
            <p:txBody>
              <a:bodyPr wrap="square" rtlCol="0" anchor="ctr">
                <a:noAutofit/>
              </a:bodyPr>
              <a:lstStyle/>
              <a:p>
                <a:endParaRPr lang="en-US"/>
              </a:p>
            </p:txBody>
          </p:sp>
          <p:sp>
            <p:nvSpPr>
              <p:cNvPr id="37" name="Freeform: Shape 87">
                <a:extLst>
                  <a:ext uri="{FF2B5EF4-FFF2-40B4-BE49-F238E27FC236}">
                    <a16:creationId xmlns:a16="http://schemas.microsoft.com/office/drawing/2014/main" id="{0802594D-174D-45D6-8804-8DC75D4BF447}"/>
                  </a:ext>
                </a:extLst>
              </p:cNvPr>
              <p:cNvSpPr/>
              <p:nvPr/>
            </p:nvSpPr>
            <p:spPr>
              <a:xfrm rot="19935122" flipH="1" flipV="1">
                <a:off x="10311467" y="4143455"/>
                <a:ext cx="763688" cy="814750"/>
              </a:xfrm>
              <a:custGeom>
                <a:avLst/>
                <a:gdLst>
                  <a:gd name="connsiteX0" fmla="*/ 50966 w 763688"/>
                  <a:gd name="connsiteY0" fmla="*/ 616590 h 814750"/>
                  <a:gd name="connsiteX1" fmla="*/ 61376 w 763688"/>
                  <a:gd name="connsiteY1" fmla="*/ 615374 h 814750"/>
                  <a:gd name="connsiteX2" fmla="*/ 44305 w 763688"/>
                  <a:gd name="connsiteY2" fmla="*/ 611027 h 814750"/>
                  <a:gd name="connsiteX3" fmla="*/ 24311 w 763688"/>
                  <a:gd name="connsiteY3" fmla="*/ 366767 h 814750"/>
                  <a:gd name="connsiteX4" fmla="*/ 41410 w 763688"/>
                  <a:gd name="connsiteY4" fmla="*/ 326262 h 814750"/>
                  <a:gd name="connsiteX5" fmla="*/ 69775 w 763688"/>
                  <a:gd name="connsiteY5" fmla="*/ 251660 h 814750"/>
                  <a:gd name="connsiteX6" fmla="*/ 189134 w 763688"/>
                  <a:gd name="connsiteY6" fmla="*/ 84077 h 814750"/>
                  <a:gd name="connsiteX7" fmla="*/ 196015 w 763688"/>
                  <a:gd name="connsiteY7" fmla="*/ 78778 h 814750"/>
                  <a:gd name="connsiteX8" fmla="*/ 224248 w 763688"/>
                  <a:gd name="connsiteY8" fmla="*/ 52365 h 814750"/>
                  <a:gd name="connsiteX9" fmla="*/ 331048 w 763688"/>
                  <a:gd name="connsiteY9" fmla="*/ 4232 h 814750"/>
                  <a:gd name="connsiteX10" fmla="*/ 352517 w 763688"/>
                  <a:gd name="connsiteY10" fmla="*/ 9699 h 814750"/>
                  <a:gd name="connsiteX11" fmla="*/ 346162 w 763688"/>
                  <a:gd name="connsiteY11" fmla="*/ 0 h 814750"/>
                  <a:gd name="connsiteX12" fmla="*/ 435644 w 763688"/>
                  <a:gd name="connsiteY12" fmla="*/ 41585 h 814750"/>
                  <a:gd name="connsiteX13" fmla="*/ 753297 w 763688"/>
                  <a:gd name="connsiteY13" fmla="*/ 191296 h 814750"/>
                  <a:gd name="connsiteX14" fmla="*/ 763688 w 763688"/>
                  <a:gd name="connsiteY14" fmla="*/ 207153 h 814750"/>
                  <a:gd name="connsiteX15" fmla="*/ 742218 w 763688"/>
                  <a:gd name="connsiteY15" fmla="*/ 201686 h 814750"/>
                  <a:gd name="connsiteX16" fmla="*/ 635419 w 763688"/>
                  <a:gd name="connsiteY16" fmla="*/ 249819 h 814750"/>
                  <a:gd name="connsiteX17" fmla="*/ 607186 w 763688"/>
                  <a:gd name="connsiteY17" fmla="*/ 276232 h 814750"/>
                  <a:gd name="connsiteX18" fmla="*/ 600305 w 763688"/>
                  <a:gd name="connsiteY18" fmla="*/ 281532 h 814750"/>
                  <a:gd name="connsiteX19" fmla="*/ 480946 w 763688"/>
                  <a:gd name="connsiteY19" fmla="*/ 449115 h 814750"/>
                  <a:gd name="connsiteX20" fmla="*/ 452581 w 763688"/>
                  <a:gd name="connsiteY20" fmla="*/ 523716 h 814750"/>
                  <a:gd name="connsiteX21" fmla="*/ 435481 w 763688"/>
                  <a:gd name="connsiteY21" fmla="*/ 564221 h 814750"/>
                  <a:gd name="connsiteX22" fmla="*/ 455475 w 763688"/>
                  <a:gd name="connsiteY22" fmla="*/ 808481 h 814750"/>
                  <a:gd name="connsiteX23" fmla="*/ 472547 w 763688"/>
                  <a:gd name="connsiteY23" fmla="*/ 812828 h 814750"/>
                  <a:gd name="connsiteX24" fmla="*/ 456102 w 763688"/>
                  <a:gd name="connsiteY24" fmla="*/ 814750 h 8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688" h="814750">
                    <a:moveTo>
                      <a:pt x="50966" y="616590"/>
                    </a:moveTo>
                    <a:lnTo>
                      <a:pt x="61376" y="615374"/>
                    </a:lnTo>
                    <a:lnTo>
                      <a:pt x="44305" y="611027"/>
                    </a:lnTo>
                    <a:cubicBezTo>
                      <a:pt x="-7980" y="583520"/>
                      <a:pt x="-13126" y="484432"/>
                      <a:pt x="24311" y="366767"/>
                    </a:cubicBezTo>
                    <a:lnTo>
                      <a:pt x="41410" y="326262"/>
                    </a:lnTo>
                    <a:lnTo>
                      <a:pt x="69775" y="251660"/>
                    </a:lnTo>
                    <a:cubicBezTo>
                      <a:pt x="103996" y="180409"/>
                      <a:pt x="147121" y="121579"/>
                      <a:pt x="189134" y="84077"/>
                    </a:cubicBezTo>
                    <a:lnTo>
                      <a:pt x="196015" y="78778"/>
                    </a:lnTo>
                    <a:lnTo>
                      <a:pt x="224248" y="52365"/>
                    </a:lnTo>
                    <a:cubicBezTo>
                      <a:pt x="262783" y="20693"/>
                      <a:pt x="300095" y="3241"/>
                      <a:pt x="331048" y="4232"/>
                    </a:cubicBezTo>
                    <a:lnTo>
                      <a:pt x="352517" y="9699"/>
                    </a:lnTo>
                    <a:lnTo>
                      <a:pt x="346162" y="0"/>
                    </a:lnTo>
                    <a:lnTo>
                      <a:pt x="435644" y="41585"/>
                    </a:lnTo>
                    <a:cubicBezTo>
                      <a:pt x="623362" y="129009"/>
                      <a:pt x="749781" y="188366"/>
                      <a:pt x="753297" y="191296"/>
                    </a:cubicBezTo>
                    <a:lnTo>
                      <a:pt x="763688" y="207153"/>
                    </a:lnTo>
                    <a:lnTo>
                      <a:pt x="742218" y="201686"/>
                    </a:lnTo>
                    <a:cubicBezTo>
                      <a:pt x="711265" y="200696"/>
                      <a:pt x="673953" y="218148"/>
                      <a:pt x="635419" y="249819"/>
                    </a:cubicBezTo>
                    <a:lnTo>
                      <a:pt x="607186" y="276232"/>
                    </a:lnTo>
                    <a:lnTo>
                      <a:pt x="600305" y="281532"/>
                    </a:lnTo>
                    <a:cubicBezTo>
                      <a:pt x="558291" y="319033"/>
                      <a:pt x="515166" y="377863"/>
                      <a:pt x="480946" y="449115"/>
                    </a:cubicBezTo>
                    <a:lnTo>
                      <a:pt x="452581" y="523716"/>
                    </a:lnTo>
                    <a:lnTo>
                      <a:pt x="435481" y="564221"/>
                    </a:lnTo>
                    <a:cubicBezTo>
                      <a:pt x="398044" y="681886"/>
                      <a:pt x="403191" y="780975"/>
                      <a:pt x="455475" y="808481"/>
                    </a:cubicBezTo>
                    <a:lnTo>
                      <a:pt x="472547" y="812828"/>
                    </a:lnTo>
                    <a:lnTo>
                      <a:pt x="456102" y="814750"/>
                    </a:lnTo>
                    <a:close/>
                  </a:path>
                </a:pathLst>
              </a:custGeom>
              <a:gradFill>
                <a:gsLst>
                  <a:gs pos="0">
                    <a:schemeClr val="accent4">
                      <a:lumMod val="50000"/>
                    </a:schemeClr>
                  </a:gs>
                  <a:gs pos="44000">
                    <a:schemeClr val="accent4">
                      <a:lumMod val="60000"/>
                      <a:lumOff val="40000"/>
                    </a:schemeClr>
                  </a:gs>
                  <a:gs pos="22000">
                    <a:schemeClr val="accent4">
                      <a:lumMod val="75000"/>
                    </a:schemeClr>
                  </a:gs>
                  <a:gs pos="73000">
                    <a:schemeClr val="accent4">
                      <a:lumMod val="75000"/>
                    </a:schemeClr>
                  </a:gs>
                  <a:gs pos="100000">
                    <a:schemeClr val="accent4">
                      <a:lumMod val="50000"/>
                    </a:schemeClr>
                  </a:gs>
                </a:gsLst>
                <a:lin ang="17700000" scaled="0"/>
              </a:gradFill>
              <a:ln w="8117" cap="flat">
                <a:noFill/>
                <a:prstDash val="solid"/>
                <a:miter/>
              </a:ln>
            </p:spPr>
            <p:txBody>
              <a:bodyPr wrap="square" rtlCol="0" anchor="ctr">
                <a:noAutofit/>
              </a:bodyPr>
              <a:lstStyle/>
              <a:p>
                <a:endParaRPr lang="en-US"/>
              </a:p>
            </p:txBody>
          </p:sp>
        </p:grpSp>
      </p:grpSp>
      <p:sp>
        <p:nvSpPr>
          <p:cNvPr id="57" name="מלבן 56">
            <a:extLst>
              <a:ext uri="{FF2B5EF4-FFF2-40B4-BE49-F238E27FC236}">
                <a16:creationId xmlns:a16="http://schemas.microsoft.com/office/drawing/2014/main" id="{3B128757-46AA-4A46-BFBA-1F37C364DAAA}"/>
              </a:ext>
            </a:extLst>
          </p:cNvPr>
          <p:cNvSpPr/>
          <p:nvPr/>
        </p:nvSpPr>
        <p:spPr>
          <a:xfrm>
            <a:off x="1302130" y="117693"/>
            <a:ext cx="8587615" cy="6463308"/>
          </a:xfrm>
          <a:prstGeom prst="rect">
            <a:avLst/>
          </a:prstGeom>
        </p:spPr>
        <p:txBody>
          <a:bodyPr wrap="square">
            <a:spAutoFit/>
          </a:bodyPr>
          <a:lstStyle/>
          <a:p>
            <a:pPr lvl="0" algn="r" rtl="1" eaLnBrk="0" fontAlgn="base" hangingPunct="0">
              <a:spcBef>
                <a:spcPct val="0"/>
              </a:spcBef>
              <a:spcAft>
                <a:spcPct val="0"/>
              </a:spcAft>
            </a:pPr>
            <a:r>
              <a:rPr lang="he-IL" altLang="he-IL" b="1" dirty="0">
                <a:latin typeface="Calibri" panose="020F0502020204030204" pitchFamily="34" charset="0"/>
                <a:cs typeface="Calibri" panose="020F0502020204030204" pitchFamily="34" charset="0"/>
              </a:rPr>
              <a:t>קצת היסטוריה</a:t>
            </a:r>
            <a:r>
              <a:rPr lang="en-US" altLang="he-IL" b="1" baseline="30000" dirty="0">
                <a:latin typeface="Calibri" panose="020F0502020204030204" pitchFamily="34" charset="0"/>
                <a:cs typeface="Calibri" panose="020F0502020204030204" pitchFamily="34" charset="0"/>
                <a:hlinkClick r:id="rId2"/>
              </a:rPr>
              <a:t>[1]</a:t>
            </a:r>
            <a:endParaRPr lang="he-IL" altLang="he-IL" dirty="0">
              <a:latin typeface="Calibri" panose="020F0502020204030204" pitchFamily="34" charset="0"/>
              <a:cs typeface="Calibri" panose="020F0502020204030204" pitchFamily="34" charset="0"/>
            </a:endParaRPr>
          </a:p>
          <a:p>
            <a:pPr lvl="0" algn="r" rtl="1" eaLnBrk="0" fontAlgn="base" hangingPunct="0">
              <a:spcBef>
                <a:spcPct val="0"/>
              </a:spcBef>
              <a:spcAft>
                <a:spcPct val="0"/>
              </a:spcAft>
            </a:pPr>
            <a:r>
              <a:rPr lang="he-IL" altLang="he-IL" b="1" dirty="0">
                <a:solidFill>
                  <a:srgbClr val="000000"/>
                </a:solidFill>
                <a:highlight>
                  <a:srgbClr val="00FF00"/>
                </a:highlight>
                <a:latin typeface="Calibri" panose="020F0502020204030204" pitchFamily="34" charset="0"/>
                <a:cs typeface="Calibri" panose="020F0502020204030204" pitchFamily="34" charset="0"/>
              </a:rPr>
              <a:t>בשלהי</a:t>
            </a:r>
            <a:r>
              <a:rPr lang="he-IL" altLang="he-IL" b="1" dirty="0">
                <a:solidFill>
                  <a:srgbClr val="000000"/>
                </a:solidFill>
                <a:highlight>
                  <a:srgbClr val="FFFF00"/>
                </a:highlight>
                <a:latin typeface="Calibri" panose="020F0502020204030204" pitchFamily="34" charset="0"/>
                <a:cs typeface="Calibri" panose="020F0502020204030204" pitchFamily="34" charset="0"/>
              </a:rPr>
              <a:t> </a:t>
            </a:r>
            <a:r>
              <a:rPr lang="he-IL" altLang="he-IL" dirty="0">
                <a:solidFill>
                  <a:srgbClr val="000000"/>
                </a:solidFill>
                <a:highlight>
                  <a:srgbClr val="FFFF00"/>
                </a:highlight>
                <a:latin typeface="Calibri" panose="020F0502020204030204" pitchFamily="34" charset="0"/>
                <a:cs typeface="Calibri" panose="020F0502020204030204" pitchFamily="34" charset="0"/>
              </a:rPr>
              <a:t>שנת תרפ״ח </a:t>
            </a:r>
            <a:r>
              <a:rPr lang="he-IL" altLang="he-IL" dirty="0">
                <a:solidFill>
                  <a:srgbClr val="000000"/>
                </a:solidFill>
                <a:latin typeface="Calibri" panose="020F0502020204030204" pitchFamily="34" charset="0"/>
                <a:cs typeface="Calibri" panose="020F0502020204030204" pitchFamily="34" charset="0"/>
              </a:rPr>
              <a:t>שלח יחיאל </a:t>
            </a:r>
            <a:r>
              <a:rPr lang="he-IL" altLang="he-IL" dirty="0" err="1">
                <a:solidFill>
                  <a:srgbClr val="000000"/>
                </a:solidFill>
                <a:latin typeface="Calibri" panose="020F0502020204030204" pitchFamily="34" charset="0"/>
                <a:cs typeface="Calibri" panose="020F0502020204030204" pitchFamily="34" charset="0"/>
              </a:rPr>
              <a:t>אליאש</a:t>
            </a:r>
            <a:r>
              <a:rPr lang="he-IL" altLang="he-IL" dirty="0">
                <a:solidFill>
                  <a:srgbClr val="000000"/>
                </a:solidFill>
                <a:latin typeface="Calibri" panose="020F0502020204030204" pitchFamily="34" charset="0"/>
                <a:cs typeface="Calibri" panose="020F0502020204030204" pitchFamily="34" charset="0"/>
              </a:rPr>
              <a:t> תזכיר בדבר הצעה לייסוד תנועת נוער ברעיון ‘תורה ועבודה’ למי שהיה </a:t>
            </a:r>
            <a:r>
              <a:rPr lang="he-IL" altLang="he-IL" dirty="0">
                <a:solidFill>
                  <a:srgbClr val="000000"/>
                </a:solidFill>
                <a:highlight>
                  <a:srgbClr val="00FF00"/>
                </a:highlight>
                <a:latin typeface="Calibri" panose="020F0502020204030204" pitchFamily="34" charset="0"/>
                <a:cs typeface="Calibri" panose="020F0502020204030204" pitchFamily="34" charset="0"/>
              </a:rPr>
              <a:t>בזמנו </a:t>
            </a:r>
            <a:r>
              <a:rPr lang="he-IL" altLang="he-IL" dirty="0">
                <a:solidFill>
                  <a:srgbClr val="000000"/>
                </a:solidFill>
                <a:latin typeface="Calibri" panose="020F0502020204030204" pitchFamily="34" charset="0"/>
                <a:cs typeface="Calibri" panose="020F0502020204030204" pitchFamily="34" charset="0"/>
              </a:rPr>
              <a:t>המזכיר הראשי של ‘הברית העולמית לתנועת תורה ועבודה’, החבר שלמה זלמן שרגאי. שרגאי קיבל את ההצעה ברצון</a:t>
            </a:r>
            <a:r>
              <a:rPr lang="he-IL" altLang="he-IL" dirty="0">
                <a:solidFill>
                  <a:srgbClr val="000000"/>
                </a:solidFill>
                <a:highlight>
                  <a:srgbClr val="FFFF00"/>
                </a:highlight>
                <a:latin typeface="Calibri" panose="020F0502020204030204" pitchFamily="34" charset="0"/>
                <a:cs typeface="Calibri" panose="020F0502020204030204" pitchFamily="34" charset="0"/>
              </a:rPr>
              <a:t>, ובמרחשוון תרפ״ט </a:t>
            </a:r>
            <a:r>
              <a:rPr lang="he-IL" altLang="he-IL" dirty="0">
                <a:solidFill>
                  <a:srgbClr val="000000"/>
                </a:solidFill>
                <a:latin typeface="Calibri" panose="020F0502020204030204" pitchFamily="34" charset="0"/>
                <a:cs typeface="Calibri" panose="020F0502020204030204" pitchFamily="34" charset="0"/>
              </a:rPr>
              <a:t>הוציא חוזר מטעם ‘הברית העולמית של תנועת תורה ועבודה’ בדבר ארגון תנועת נוער. החוזר הזה נתקבל בכל מיני ארצות, ופה ושם התחילו ניצנים של ‘תנועת נוער תורה ועבודה</a:t>
            </a:r>
            <a:r>
              <a:rPr lang="en-US" altLang="he-IL" dirty="0">
                <a:solidFill>
                  <a:srgbClr val="000000"/>
                </a:solidFill>
                <a:latin typeface="Calibri" panose="020F0502020204030204" pitchFamily="34" charset="0"/>
                <a:cs typeface="Calibri" panose="020F0502020204030204" pitchFamily="34" charset="0"/>
              </a:rPr>
              <a:t>’</a:t>
            </a:r>
            <a:endParaRPr lang="he-IL" altLang="he-IL" dirty="0">
              <a:latin typeface="Calibri" panose="020F0502020204030204" pitchFamily="34" charset="0"/>
              <a:cs typeface="Calibri" panose="020F0502020204030204" pitchFamily="34" charset="0"/>
            </a:endParaRPr>
          </a:p>
          <a:p>
            <a:pPr lvl="0" algn="r" rtl="1" eaLnBrk="0" fontAlgn="base" hangingPunct="0">
              <a:spcBef>
                <a:spcPct val="0"/>
              </a:spcBef>
              <a:spcAft>
                <a:spcPct val="0"/>
              </a:spcAft>
            </a:pPr>
            <a:r>
              <a:rPr lang="he-IL" altLang="he-IL" dirty="0">
                <a:highlight>
                  <a:srgbClr val="FFFF00"/>
                </a:highlight>
                <a:latin typeface="Calibri" panose="020F0502020204030204" pitchFamily="34" charset="0"/>
                <a:cs typeface="Calibri" panose="020F0502020204030204" pitchFamily="34" charset="0"/>
              </a:rPr>
              <a:t>בכ”ד באדר א’ תרפ”ט </a:t>
            </a:r>
            <a:r>
              <a:rPr lang="he-IL" altLang="he-IL" dirty="0">
                <a:latin typeface="Calibri" panose="020F0502020204030204" pitchFamily="34" charset="0"/>
                <a:cs typeface="Calibri" panose="020F0502020204030204" pitchFamily="34" charset="0"/>
              </a:rPr>
              <a:t>התאספה בסניף ‘הפועל המזרחי’ בירושלים קבוצה של 30 בנים, תלמידי כיתה ח’ מבית הספר ‘תלמוד תורה המזרחי’ וחבריה החליטו לייסד את ארגון ‘</a:t>
            </a:r>
            <a:r>
              <a:rPr lang="he-IL" altLang="he-IL" b="1" dirty="0">
                <a:latin typeface="Calibri" panose="020F0502020204030204" pitchFamily="34" charset="0"/>
                <a:cs typeface="Calibri" panose="020F0502020204030204" pitchFamily="34" charset="0"/>
              </a:rPr>
              <a:t>בני עקיבא’</a:t>
            </a:r>
            <a:r>
              <a:rPr lang="he-IL" altLang="he-IL" dirty="0">
                <a:latin typeface="Calibri" panose="020F0502020204030204" pitchFamily="34" charset="0"/>
                <a:cs typeface="Calibri" panose="020F0502020204030204" pitchFamily="34" charset="0"/>
              </a:rPr>
              <a:t>.</a:t>
            </a:r>
          </a:p>
          <a:p>
            <a:pPr lvl="0" algn="r" rtl="1" eaLnBrk="0" fontAlgn="base" hangingPunct="0">
              <a:spcBef>
                <a:spcPct val="0"/>
              </a:spcBef>
              <a:spcAft>
                <a:spcPct val="0"/>
              </a:spcAft>
            </a:pPr>
            <a:r>
              <a:rPr lang="he-IL" altLang="he-IL" dirty="0">
                <a:latin typeface="Calibri" panose="020F0502020204030204" pitchFamily="34" charset="0"/>
                <a:cs typeface="Calibri" panose="020F0502020204030204" pitchFamily="34" charset="0"/>
              </a:rPr>
              <a:t>כבר </a:t>
            </a:r>
            <a:r>
              <a:rPr lang="he-IL" altLang="he-IL" dirty="0">
                <a:highlight>
                  <a:srgbClr val="FFFF00"/>
                </a:highlight>
                <a:latin typeface="Calibri" panose="020F0502020204030204" pitchFamily="34" charset="0"/>
                <a:cs typeface="Calibri" panose="020F0502020204030204" pitchFamily="34" charset="0"/>
              </a:rPr>
              <a:t>בניסן תרפ”ט </a:t>
            </a:r>
            <a:r>
              <a:rPr lang="he-IL" altLang="he-IL" dirty="0">
                <a:latin typeface="Calibri" panose="020F0502020204030204" pitchFamily="34" charset="0"/>
                <a:cs typeface="Calibri" panose="020F0502020204030204" pitchFamily="34" charset="0"/>
              </a:rPr>
              <a:t>זכו חברי בני עקיבא לברכתו של הרב אברהם יצחק הכהן קוק זצ”ל. וחודש וחצי אחר כך, </a:t>
            </a:r>
            <a:r>
              <a:rPr lang="he-IL" altLang="he-IL" dirty="0">
                <a:highlight>
                  <a:srgbClr val="FFFF00"/>
                </a:highlight>
                <a:latin typeface="Calibri" panose="020F0502020204030204" pitchFamily="34" charset="0"/>
                <a:cs typeface="Calibri" panose="020F0502020204030204" pitchFamily="34" charset="0"/>
              </a:rPr>
              <a:t>בל”ג בעומר תרפ”</a:t>
            </a:r>
            <a:r>
              <a:rPr lang="he-IL" altLang="he-IL" dirty="0">
                <a:latin typeface="Calibri" panose="020F0502020204030204" pitchFamily="34" charset="0"/>
                <a:cs typeface="Calibri" panose="020F0502020204030204" pitchFamily="34" charset="0"/>
              </a:rPr>
              <a:t>ט נמנו עם חברי הארגון 80 חברים קבועים, בעלי הכרה ומסורים לבני עקיבא, והוחלט לקבוע את ל״ג בעומר ליום ייסוד בני עקיבא.</a:t>
            </a:r>
          </a:p>
          <a:p>
            <a:pPr lvl="0" algn="r" rtl="1" eaLnBrk="0" fontAlgn="base" hangingPunct="0">
              <a:spcBef>
                <a:spcPct val="0"/>
              </a:spcBef>
              <a:spcAft>
                <a:spcPct val="0"/>
              </a:spcAft>
            </a:pPr>
            <a:r>
              <a:rPr lang="he-IL" altLang="he-IL" dirty="0">
                <a:highlight>
                  <a:srgbClr val="FFFF00"/>
                </a:highlight>
                <a:latin typeface="Calibri" panose="020F0502020204030204" pitchFamily="34" charset="0"/>
                <a:cs typeface="Calibri" panose="020F0502020204030204" pitchFamily="34" charset="0"/>
              </a:rPr>
              <a:t>בשנת תרצ”א </a:t>
            </a:r>
            <a:r>
              <a:rPr lang="he-IL" altLang="he-IL" dirty="0">
                <a:latin typeface="Calibri" panose="020F0502020204030204" pitchFamily="34" charset="0"/>
                <a:cs typeface="Calibri" panose="020F0502020204030204" pitchFamily="34" charset="0"/>
              </a:rPr>
              <a:t>הצטרף לתנועה הרב משה צבי נריה זצ”ל והיה מדריך ומרכז בסניף בני עקיבא בירושלים.</a:t>
            </a:r>
          </a:p>
          <a:p>
            <a:pPr lvl="0" algn="r" rtl="1" eaLnBrk="0" fontAlgn="base" hangingPunct="0">
              <a:spcBef>
                <a:spcPct val="0"/>
              </a:spcBef>
              <a:spcAft>
                <a:spcPct val="0"/>
              </a:spcAft>
            </a:pPr>
            <a:r>
              <a:rPr lang="he-IL" altLang="he-IL" dirty="0">
                <a:highlight>
                  <a:srgbClr val="00FF00"/>
                </a:highlight>
                <a:latin typeface="Calibri" panose="020F0502020204030204" pitchFamily="34" charset="0"/>
                <a:cs typeface="Calibri" panose="020F0502020204030204" pitchFamily="34" charset="0"/>
              </a:rPr>
              <a:t>במשך השנים </a:t>
            </a:r>
            <a:r>
              <a:rPr lang="he-IL" altLang="he-IL" dirty="0">
                <a:latin typeface="Calibri" panose="020F0502020204030204" pitchFamily="34" charset="0"/>
                <a:cs typeface="Calibri" panose="020F0502020204030204" pitchFamily="34" charset="0"/>
              </a:rPr>
              <a:t>התפתחה התנועה ונפתחו ענפים רבים של פעילות. </a:t>
            </a:r>
            <a:r>
              <a:rPr lang="he-IL" altLang="he-IL" dirty="0">
                <a:highlight>
                  <a:srgbClr val="FFFF00"/>
                </a:highlight>
                <a:latin typeface="Calibri" panose="020F0502020204030204" pitchFamily="34" charset="0"/>
                <a:cs typeface="Calibri" panose="020F0502020204030204" pitchFamily="34" charset="0"/>
              </a:rPr>
              <a:t>במהלך שנת 1995 </a:t>
            </a:r>
            <a:r>
              <a:rPr lang="he-IL" altLang="he-IL" dirty="0">
                <a:latin typeface="Calibri" panose="020F0502020204030204" pitchFamily="34" charset="0"/>
                <a:cs typeface="Calibri" panose="020F0502020204030204" pitchFamily="34" charset="0"/>
              </a:rPr>
              <a:t>הוקמה תוכנית השחר. התוכנית הינה קבוצת השתייכות חברתית של בני נוער יוצאי אתיופיה שמטרתה להצמיח מנהיגות ערכית, קהילתית מתוך הקהילה האתיופית.</a:t>
            </a:r>
          </a:p>
          <a:p>
            <a:pPr lvl="0" algn="r" rtl="1" eaLnBrk="0" fontAlgn="base" hangingPunct="0">
              <a:spcBef>
                <a:spcPct val="0"/>
              </a:spcBef>
              <a:spcAft>
                <a:spcPct val="0"/>
              </a:spcAft>
            </a:pPr>
            <a:r>
              <a:rPr lang="he-IL" altLang="he-IL" dirty="0">
                <a:highlight>
                  <a:srgbClr val="FFFF00"/>
                </a:highlight>
                <a:latin typeface="Calibri" panose="020F0502020204030204" pitchFamily="34" charset="0"/>
                <a:cs typeface="Calibri" panose="020F0502020204030204" pitchFamily="34" charset="0"/>
              </a:rPr>
              <a:t>בשנת 1997 </a:t>
            </a:r>
            <a:r>
              <a:rPr lang="he-IL" altLang="he-IL" dirty="0">
                <a:latin typeface="Calibri" panose="020F0502020204030204" pitchFamily="34" charset="0"/>
                <a:cs typeface="Calibri" panose="020F0502020204030204" pitchFamily="34" charset="0"/>
              </a:rPr>
              <a:t>הוקם לראשונה שבט יובל. שבטי יובל הם שבטים לילדים בעלי צרכים מיוחדים, הפועלים בתנועה ככל שבט אחר.</a:t>
            </a:r>
          </a:p>
          <a:p>
            <a:pPr lvl="0" algn="r" rtl="1" eaLnBrk="0" fontAlgn="base" hangingPunct="0">
              <a:spcBef>
                <a:spcPct val="0"/>
              </a:spcBef>
              <a:spcAft>
                <a:spcPct val="0"/>
              </a:spcAft>
            </a:pPr>
            <a:r>
              <a:rPr lang="he-IL" altLang="he-IL" dirty="0">
                <a:highlight>
                  <a:srgbClr val="FFFF00"/>
                </a:highlight>
                <a:latin typeface="Calibri" panose="020F0502020204030204" pitchFamily="34" charset="0"/>
                <a:cs typeface="Calibri" panose="020F0502020204030204" pitchFamily="34" charset="0"/>
              </a:rPr>
              <a:t>בשנת 2010 </a:t>
            </a:r>
            <a:r>
              <a:rPr lang="he-IL" altLang="he-IL" dirty="0">
                <a:latin typeface="Calibri" panose="020F0502020204030204" pitchFamily="34" charset="0"/>
                <a:cs typeface="Calibri" panose="020F0502020204030204" pitchFamily="34" charset="0"/>
              </a:rPr>
              <a:t>הוקמה תנועת הבוגרים של בני עקיבא על ידי בוגרי התנועה. </a:t>
            </a:r>
            <a:r>
              <a:rPr lang="he-IL" altLang="he-IL" dirty="0">
                <a:highlight>
                  <a:srgbClr val="FFFF00"/>
                </a:highlight>
                <a:latin typeface="Calibri" panose="020F0502020204030204" pitchFamily="34" charset="0"/>
                <a:cs typeface="Calibri" panose="020F0502020204030204" pitchFamily="34" charset="0"/>
              </a:rPr>
              <a:t>במהלך שנת 2014- תשע”ד </a:t>
            </a:r>
            <a:r>
              <a:rPr lang="he-IL" altLang="he-IL" dirty="0">
                <a:latin typeface="Calibri" panose="020F0502020204030204" pitchFamily="34" charset="0"/>
                <a:cs typeface="Calibri" panose="020F0502020204030204" pitchFamily="34" charset="0"/>
              </a:rPr>
              <a:t>צמחה מהשטח יוזמה של קביעת יום הוקרה לפצועי מערכות ישראל ופעולות האיבה. היוזמה החלה והובלה על ידי מחוז דרום בבני עקיבא </a:t>
            </a:r>
            <a:r>
              <a:rPr lang="he-IL" altLang="he-IL" dirty="0">
                <a:highlight>
                  <a:srgbClr val="FFFF00"/>
                </a:highlight>
                <a:latin typeface="Calibri" panose="020F0502020204030204" pitchFamily="34" charset="0"/>
                <a:cs typeface="Calibri" panose="020F0502020204030204" pitchFamily="34" charset="0"/>
              </a:rPr>
              <a:t>ובקיץ 2014 </a:t>
            </a:r>
            <a:r>
              <a:rPr lang="he-IL" altLang="he-IL" dirty="0">
                <a:latin typeface="Calibri" panose="020F0502020204030204" pitchFamily="34" charset="0"/>
                <a:cs typeface="Calibri" panose="020F0502020204030204" pitchFamily="34" charset="0"/>
              </a:rPr>
              <a:t>עברה החלטת ממשלה שהפכה אותה ליום ממלכתי רשמי במדינת ישראל. </a:t>
            </a:r>
            <a:r>
              <a:rPr lang="he-IL" altLang="he-IL" dirty="0">
                <a:highlight>
                  <a:srgbClr val="00FF00"/>
                </a:highlight>
                <a:latin typeface="Calibri" panose="020F0502020204030204" pitchFamily="34" charset="0"/>
                <a:cs typeface="Calibri" panose="020F0502020204030204" pitchFamily="34" charset="0"/>
              </a:rPr>
              <a:t>כיום</a:t>
            </a:r>
            <a:r>
              <a:rPr lang="he-IL" altLang="he-IL" dirty="0">
                <a:latin typeface="Calibri" panose="020F0502020204030204" pitchFamily="34" charset="0"/>
                <a:cs typeface="Calibri" panose="020F0502020204030204" pitchFamily="34" charset="0"/>
              </a:rPr>
              <a:t>, מדינת ישראל מציינת את יום ההוקרה השנתי לפצועי מערכות ישראל ופעולות האיבה </a:t>
            </a:r>
            <a:r>
              <a:rPr lang="he-IL" altLang="he-IL" dirty="0">
                <a:highlight>
                  <a:srgbClr val="FFFF00"/>
                </a:highlight>
                <a:latin typeface="Calibri" panose="020F0502020204030204" pitchFamily="34" charset="0"/>
                <a:cs typeface="Calibri" panose="020F0502020204030204" pitchFamily="34" charset="0"/>
              </a:rPr>
              <a:t>בכל שנה בי”ז בכסלו</a:t>
            </a:r>
            <a:r>
              <a:rPr lang="he-IL" altLang="he-IL" dirty="0">
                <a:latin typeface="Calibri" panose="020F0502020204030204" pitchFamily="34" charset="0"/>
                <a:cs typeface="Calibri" panose="020F0502020204030204" pitchFamily="34" charset="0"/>
              </a:rPr>
              <a:t>. </a:t>
            </a:r>
          </a:p>
          <a:p>
            <a:pPr lvl="0" algn="r" rtl="1" eaLnBrk="0" fontAlgn="base" hangingPunct="0">
              <a:spcBef>
                <a:spcPct val="0"/>
              </a:spcBef>
              <a:spcAft>
                <a:spcPct val="0"/>
              </a:spcAft>
            </a:pPr>
            <a:r>
              <a:rPr lang="en-US" altLang="he-IL" baseline="30000" dirty="0">
                <a:latin typeface="Calibri" panose="020F0502020204030204" pitchFamily="34" charset="0"/>
                <a:cs typeface="Calibri" panose="020F0502020204030204" pitchFamily="34" charset="0"/>
                <a:hlinkClick r:id="rId3"/>
              </a:rPr>
              <a:t>[1]</a:t>
            </a:r>
            <a:r>
              <a:rPr lang="he-IL" altLang="he-IL" dirty="0">
                <a:latin typeface="Calibri" panose="020F0502020204030204" pitchFamily="34" charset="0"/>
                <a:cs typeface="Calibri" panose="020F0502020204030204" pitchFamily="34" charset="0"/>
              </a:rPr>
              <a:t> מתוך אתר הבית של בני עקיבא </a:t>
            </a:r>
            <a:r>
              <a:rPr lang="en-US" altLang="he-IL" dirty="0">
                <a:latin typeface="Calibri" panose="020F0502020204030204" pitchFamily="34" charset="0"/>
                <a:cs typeface="Calibri" panose="020F0502020204030204" pitchFamily="34" charset="0"/>
              </a:rPr>
              <a:t>http://bneiakiva.org.il/historya/</a:t>
            </a:r>
            <a:endParaRPr lang="he-IL" altLang="he-IL" dirty="0">
              <a:latin typeface="Calibri" panose="020F0502020204030204" pitchFamily="34" charset="0"/>
              <a:cs typeface="Calibri" panose="020F0502020204030204" pitchFamily="34" charset="0"/>
            </a:endParaRPr>
          </a:p>
        </p:txBody>
      </p:sp>
      <p:pic>
        <p:nvPicPr>
          <p:cNvPr id="58" name="תמונה 57" descr="תמונה שמכילה שולחן, פרח, עוגה, מקושט&#10;&#10;התיאור נוצר באופן אוטומטי">
            <a:hlinkClick r:id="rId4"/>
            <a:extLst>
              <a:ext uri="{FF2B5EF4-FFF2-40B4-BE49-F238E27FC236}">
                <a16:creationId xmlns:a16="http://schemas.microsoft.com/office/drawing/2014/main" id="{EB27CC8F-98CD-490B-97E6-C2BAC515A2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59" name="תיבת טקסט 58">
            <a:extLst>
              <a:ext uri="{FF2B5EF4-FFF2-40B4-BE49-F238E27FC236}">
                <a16:creationId xmlns:a16="http://schemas.microsoft.com/office/drawing/2014/main" id="{88CD12B4-A43D-4D4E-AF4D-562D0F3DFC2B}"/>
              </a:ext>
            </a:extLst>
          </p:cNvPr>
          <p:cNvSpPr txBox="1"/>
          <p:nvPr/>
        </p:nvSpPr>
        <p:spPr>
          <a:xfrm>
            <a:off x="188131" y="5807185"/>
            <a:ext cx="1590675" cy="369332"/>
          </a:xfrm>
          <a:prstGeom prst="rect">
            <a:avLst/>
          </a:prstGeom>
          <a:noFill/>
        </p:spPr>
        <p:txBody>
          <a:bodyPr wrap="square" rtlCol="1">
            <a:spAutoFit/>
          </a:bodyPr>
          <a:lstStyle/>
          <a:p>
            <a:pPr algn="ctr" rtl="1"/>
            <a:r>
              <a:rPr lang="he-IL" b="1" dirty="0"/>
              <a:t>כרונולוגי</a:t>
            </a:r>
          </a:p>
        </p:txBody>
      </p:sp>
      <p:pic>
        <p:nvPicPr>
          <p:cNvPr id="60" name="תמונה 59">
            <a:extLst>
              <a:ext uri="{FF2B5EF4-FFF2-40B4-BE49-F238E27FC236}">
                <a16:creationId xmlns:a16="http://schemas.microsoft.com/office/drawing/2014/main" id="{8C8B1608-A212-45EC-9B59-1562F766E9E3}"/>
              </a:ext>
            </a:extLst>
          </p:cNvPr>
          <p:cNvPicPr>
            <a:picLocks noChangeAspect="1"/>
          </p:cNvPicPr>
          <p:nvPr/>
        </p:nvPicPr>
        <p:blipFill>
          <a:blip r:embed="rId6"/>
          <a:stretch>
            <a:fillRect/>
          </a:stretch>
        </p:blipFill>
        <p:spPr>
          <a:xfrm>
            <a:off x="29330" y="6176517"/>
            <a:ext cx="1908275" cy="547744"/>
          </a:xfrm>
          <a:prstGeom prst="rect">
            <a:avLst/>
          </a:prstGeom>
        </p:spPr>
      </p:pic>
    </p:spTree>
    <p:extLst>
      <p:ext uri="{BB962C8B-B14F-4D97-AF65-F5344CB8AC3E}">
        <p14:creationId xmlns:p14="http://schemas.microsoft.com/office/powerpoint/2010/main" val="46611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ct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5C1FBB6E-3F60-472F-B207-A6C16381DB66}"/>
              </a:ext>
            </a:extLst>
          </p:cNvPr>
          <p:cNvGraphicFramePr>
            <a:graphicFrameLocks noGrp="1"/>
          </p:cNvGraphicFramePr>
          <p:nvPr>
            <p:extLst>
              <p:ext uri="{D42A27DB-BD31-4B8C-83A1-F6EECF244321}">
                <p14:modId xmlns:p14="http://schemas.microsoft.com/office/powerpoint/2010/main" val="1802043269"/>
              </p:ext>
            </p:extLst>
          </p:nvPr>
        </p:nvGraphicFramePr>
        <p:xfrm>
          <a:off x="5014453" y="1810031"/>
          <a:ext cx="2268000" cy="4759732"/>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35646">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932">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3435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sng" dirty="0">
                          <a:solidFill>
                            <a:schemeClr val="tx1">
                              <a:lumMod val="65000"/>
                              <a:lumOff val="35000"/>
                            </a:schemeClr>
                          </a:solidFill>
                          <a:latin typeface="+mn-lt"/>
                          <a:cs typeface="Arial" pitchFamily="34" charset="0"/>
                        </a:rPr>
                        <a:t>סוג </a:t>
                      </a:r>
                      <a:r>
                        <a:rPr lang="he-IL" altLang="ko-KR" sz="1100" b="0" u="sng" dirty="0">
                          <a:solidFill>
                            <a:schemeClr val="tx1">
                              <a:lumMod val="65000"/>
                              <a:lumOff val="35000"/>
                            </a:schemeClr>
                          </a:solidFill>
                          <a:latin typeface="+mn-lt"/>
                          <a:cs typeface="Arial" pitchFamily="34" charset="0"/>
                        </a:rPr>
                        <a:t>הטקסט</a:t>
                      </a:r>
                      <a:r>
                        <a:rPr lang="he-IL" altLang="ko-KR" sz="1200" b="0" u="sng" dirty="0">
                          <a:solidFill>
                            <a:schemeClr val="tx1">
                              <a:lumMod val="65000"/>
                              <a:lumOff val="35000"/>
                            </a:schemeClr>
                          </a:solidFill>
                          <a:latin typeface="+mn-lt"/>
                          <a:cs typeface="Arial" pitchFamily="34" charset="0"/>
                        </a:rPr>
                        <a: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442769">
                <a:tc gridSpan="2">
                  <a:txBody>
                    <a:bodyPr/>
                    <a:lstStyle/>
                    <a:p>
                      <a:pPr marL="0" indent="0" algn="ctr" rtl="1" latinLnBrk="1">
                        <a:buFont typeface="Wingdings" panose="05000000000000000000" pitchFamily="2" charset="2"/>
                        <a:buNone/>
                      </a:pPr>
                      <a:r>
                        <a:rPr lang="he-IL" altLang="ko-KR" sz="1600" b="1" u="sng" dirty="0">
                          <a:solidFill>
                            <a:schemeClr val="tx1">
                              <a:lumMod val="75000"/>
                              <a:lumOff val="25000"/>
                            </a:schemeClr>
                          </a:solidFill>
                          <a:latin typeface="+mn-lt"/>
                          <a:cs typeface="Arial" pitchFamily="34" charset="0"/>
                        </a:rPr>
                        <a:t>מאפיינים לשוניים:</a:t>
                      </a: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72030">
                <a:tc>
                  <a:txBody>
                    <a:bodyPr/>
                    <a:lstStyle/>
                    <a:p>
                      <a:pPr algn="ctr" latinLnBrk="1"/>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F6615ADB-7D9F-42FF-925A-25D2277F41DB}"/>
              </a:ext>
            </a:extLst>
          </p:cNvPr>
          <p:cNvGraphicFramePr>
            <a:graphicFrameLocks noGrp="1"/>
          </p:cNvGraphicFramePr>
          <p:nvPr/>
        </p:nvGraphicFramePr>
        <p:xfrm>
          <a:off x="7425074" y="1810032"/>
          <a:ext cx="2268000" cy="4774814"/>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888736">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720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25661">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סיפורים, ספר היסטוריה, התנ"ך</a:t>
                      </a:r>
                      <a:endParaRPr lang="en-JM" altLang="ko-KR" sz="14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184744">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זמן: לפני , אחרי, בשלהי.., בשנת,  תאריכים</a:t>
                      </a:r>
                    </a:p>
                    <a:p>
                      <a:pPr marL="285750" indent="-285750" algn="r" rtl="1" latinLnBrk="1">
                        <a:buFont typeface="Wingdings" panose="05000000000000000000" pitchFamily="2" charset="2"/>
                        <a:buChar char="v"/>
                      </a:pPr>
                      <a:endParaRPr lang="he-IL" altLang="ko-KR" sz="1600" b="1" u="sng"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9691">
                <a:tc>
                  <a:txBody>
                    <a:bodyPr/>
                    <a:lstStyle/>
                    <a:p>
                      <a:pPr algn="ctr" latinLnBrk="1"/>
                      <a:r>
                        <a:rPr lang="he-IL" altLang="ko-KR" sz="1200" dirty="0">
                          <a:solidFill>
                            <a:schemeClr val="bg1"/>
                          </a:solidFill>
                          <a:latin typeface="+mn-lt"/>
                          <a:cs typeface="Arial" pitchFamily="34" charset="0"/>
                        </a:rPr>
                        <a:t>לתאר תהליך, לספר סיפור</a:t>
                      </a:r>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B5B45A77-7F30-4484-B837-2E59A0623C47}"/>
              </a:ext>
            </a:extLst>
          </p:cNvPr>
          <p:cNvGraphicFramePr>
            <a:graphicFrameLocks noGrp="1"/>
          </p:cNvGraphicFramePr>
          <p:nvPr/>
        </p:nvGraphicFramePr>
        <p:xfrm>
          <a:off x="9807120" y="1810032"/>
          <a:ext cx="2268000" cy="4759733"/>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492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r>
                        <a:rPr lang="he-IL" altLang="ko-KR" sz="1050" b="1"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הגדרות, טקסט מידע</a:t>
                      </a:r>
                    </a:p>
                    <a:p>
                      <a:pPr marL="0" marR="0" indent="0" algn="r" defTabSz="914400" rtl="1" eaLnBrk="1" fontAlgn="auto" latinLnBrk="0" hangingPunct="1">
                        <a:lnSpc>
                          <a:spcPct val="100000"/>
                        </a:lnSpc>
                        <a:spcBef>
                          <a:spcPts val="0"/>
                        </a:spcBef>
                        <a:spcAft>
                          <a:spcPts val="0"/>
                        </a:spcAft>
                        <a:buClrTx/>
                        <a:buSzTx/>
                        <a:buFontTx/>
                        <a:buNone/>
                        <a:tabLst/>
                        <a:defRPr/>
                      </a:pP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סימני פיסוק : נקודתיים ופסיק</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מקדמי ארגון : כגון, כלומר, לדוגמה</a:t>
                      </a:r>
                      <a:endParaRPr lang="en-US" altLang="ko-KR" sz="1600" b="1"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r>
                        <a:rPr lang="he-IL" altLang="ko-KR" sz="1200" dirty="0">
                          <a:solidFill>
                            <a:schemeClr val="bg1"/>
                          </a:solidFill>
                          <a:latin typeface="+mn-lt"/>
                          <a:cs typeface="Arial" pitchFamily="34" charset="0"/>
                        </a:rPr>
                        <a:t>להגדיר, להסביר, לפרט, להדגים</a:t>
                      </a: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1A4D9467-0112-4575-86D0-A72151457D0F}"/>
              </a:ext>
            </a:extLst>
          </p:cNvPr>
          <p:cNvGraphicFramePr>
            <a:graphicFrameLocks noGrp="1"/>
          </p:cNvGraphicFramePr>
          <p:nvPr>
            <p:extLst>
              <p:ext uri="{D42A27DB-BD31-4B8C-83A1-F6EECF244321}">
                <p14:modId xmlns:p14="http://schemas.microsoft.com/office/powerpoint/2010/main" val="2143987104"/>
              </p:ext>
            </p:extLst>
          </p:nvPr>
        </p:nvGraphicFramePr>
        <p:xfrm>
          <a:off x="2563201" y="1810032"/>
          <a:ext cx="2268000" cy="4759733"/>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87807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6673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8088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a:t>
                      </a:r>
                      <a:r>
                        <a:rPr lang="he-IL" altLang="ko-KR" sz="1600" b="1" u="sng">
                          <a:solidFill>
                            <a:schemeClr val="tx1">
                              <a:lumMod val="75000"/>
                              <a:lumOff val="25000"/>
                            </a:schemeClr>
                          </a:solidFill>
                          <a:latin typeface="+mn-lt"/>
                          <a:cs typeface="Arial" pitchFamily="34" charset="0"/>
                        </a:rPr>
                        <a:t>לשוניים:</a:t>
                      </a:r>
                      <a:endParaRPr lang="en-US" altLang="ko-KR" sz="1600" b="1" u="none"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4176">
                <a:tc>
                  <a:txBody>
                    <a:bodyPr/>
                    <a:lstStyle/>
                    <a:p>
                      <a:pPr algn="ctr" latinLnBrk="1"/>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104B57DB-0F27-45C1-812F-99B844B14CAE}"/>
              </a:ext>
            </a:extLst>
          </p:cNvPr>
          <p:cNvGraphicFramePr>
            <a:graphicFrameLocks noGrp="1"/>
          </p:cNvGraphicFramePr>
          <p:nvPr/>
        </p:nvGraphicFramePr>
        <p:xfrm>
          <a:off x="111949" y="1810032"/>
          <a:ext cx="2268000" cy="4720002"/>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876312">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2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135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703288">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endParaRPr lang="en-US" altLang="ko-KR" sz="1600" b="1" u="sng" dirty="0">
                        <a:solidFill>
                          <a:schemeClr val="tx1">
                            <a:lumMod val="75000"/>
                            <a:lumOff val="25000"/>
                          </a:schemeClr>
                        </a:solidFill>
                        <a:latin typeface="+mn-lt"/>
                        <a:cs typeface="Arial" pitchFamily="34" charset="0"/>
                      </a:endParaRPr>
                    </a:p>
                    <a:p>
                      <a:pPr latinLnBrk="1"/>
                      <a:endParaRPr lang="en-US" altLang="ko-KR" sz="1200"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3265">
                <a:tc>
                  <a:txBody>
                    <a:bodyPr/>
                    <a:lstStyle/>
                    <a:p>
                      <a:pPr algn="ctr"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10" name="תמונה 9">
            <a:extLst>
              <a:ext uri="{FF2B5EF4-FFF2-40B4-BE49-F238E27FC236}">
                <a16:creationId xmlns:a16="http://schemas.microsoft.com/office/drawing/2014/main" id="{61886C86-D34E-4F0C-9F24-9608C140BCC2}"/>
              </a:ext>
            </a:extLst>
          </p:cNvPr>
          <p:cNvPicPr>
            <a:picLocks noChangeAspect="1"/>
          </p:cNvPicPr>
          <p:nvPr/>
        </p:nvPicPr>
        <p:blipFill>
          <a:blip r:embed="rId2"/>
          <a:stretch>
            <a:fillRect/>
          </a:stretch>
        </p:blipFill>
        <p:spPr>
          <a:xfrm>
            <a:off x="10218048" y="2858007"/>
            <a:ext cx="1446143" cy="675768"/>
          </a:xfrm>
          <a:prstGeom prst="rect">
            <a:avLst/>
          </a:prstGeom>
        </p:spPr>
      </p:pic>
      <p:pic>
        <p:nvPicPr>
          <p:cNvPr id="11" name="תמונה 10">
            <a:extLst>
              <a:ext uri="{FF2B5EF4-FFF2-40B4-BE49-F238E27FC236}">
                <a16:creationId xmlns:a16="http://schemas.microsoft.com/office/drawing/2014/main" id="{E08A3CBB-851B-46A7-AEBE-0737196157C9}"/>
              </a:ext>
            </a:extLst>
          </p:cNvPr>
          <p:cNvPicPr>
            <a:picLocks noChangeAspect="1"/>
          </p:cNvPicPr>
          <p:nvPr/>
        </p:nvPicPr>
        <p:blipFill>
          <a:blip r:embed="rId3"/>
          <a:stretch>
            <a:fillRect/>
          </a:stretch>
        </p:blipFill>
        <p:spPr>
          <a:xfrm>
            <a:off x="7693381" y="2922019"/>
            <a:ext cx="1908275" cy="547744"/>
          </a:xfrm>
          <a:prstGeom prst="rect">
            <a:avLst/>
          </a:prstGeom>
        </p:spPr>
      </p:pic>
      <p:pic>
        <p:nvPicPr>
          <p:cNvPr id="14" name="תמונה 13">
            <a:extLst>
              <a:ext uri="{FF2B5EF4-FFF2-40B4-BE49-F238E27FC236}">
                <a16:creationId xmlns:a16="http://schemas.microsoft.com/office/drawing/2014/main" id="{F5958EDD-007E-492B-A6B1-82B7F5C1B236}"/>
              </a:ext>
            </a:extLst>
          </p:cNvPr>
          <p:cNvPicPr>
            <a:picLocks noChangeAspect="1"/>
          </p:cNvPicPr>
          <p:nvPr/>
        </p:nvPicPr>
        <p:blipFill>
          <a:blip r:embed="rId4"/>
          <a:stretch>
            <a:fillRect/>
          </a:stretch>
        </p:blipFill>
        <p:spPr>
          <a:xfrm>
            <a:off x="5284715" y="2843019"/>
            <a:ext cx="1729430" cy="690756"/>
          </a:xfrm>
          <a:prstGeom prst="rect">
            <a:avLst/>
          </a:prstGeom>
        </p:spPr>
      </p:pic>
      <p:pic>
        <p:nvPicPr>
          <p:cNvPr id="15" name="תמונה 14">
            <a:extLst>
              <a:ext uri="{FF2B5EF4-FFF2-40B4-BE49-F238E27FC236}">
                <a16:creationId xmlns:a16="http://schemas.microsoft.com/office/drawing/2014/main" id="{B0367B91-38D6-47FF-AF4B-9FCAD425C38E}"/>
              </a:ext>
            </a:extLst>
          </p:cNvPr>
          <p:cNvPicPr>
            <a:picLocks noChangeAspect="1"/>
          </p:cNvPicPr>
          <p:nvPr/>
        </p:nvPicPr>
        <p:blipFill>
          <a:blip r:embed="rId5"/>
          <a:stretch>
            <a:fillRect/>
          </a:stretch>
        </p:blipFill>
        <p:spPr>
          <a:xfrm>
            <a:off x="3211155" y="2729764"/>
            <a:ext cx="813543" cy="870686"/>
          </a:xfrm>
          <a:prstGeom prst="rect">
            <a:avLst/>
          </a:prstGeom>
        </p:spPr>
      </p:pic>
      <p:pic>
        <p:nvPicPr>
          <p:cNvPr id="17" name="תמונה 16">
            <a:extLst>
              <a:ext uri="{FF2B5EF4-FFF2-40B4-BE49-F238E27FC236}">
                <a16:creationId xmlns:a16="http://schemas.microsoft.com/office/drawing/2014/main" id="{2EA2CE3D-BE8B-4010-9D73-2570E9B6BEC9}"/>
              </a:ext>
            </a:extLst>
          </p:cNvPr>
          <p:cNvPicPr>
            <a:picLocks noChangeAspect="1"/>
          </p:cNvPicPr>
          <p:nvPr/>
        </p:nvPicPr>
        <p:blipFill>
          <a:blip r:embed="rId6"/>
          <a:stretch>
            <a:fillRect/>
          </a:stretch>
        </p:blipFill>
        <p:spPr>
          <a:xfrm>
            <a:off x="163168" y="2863783"/>
            <a:ext cx="2165562" cy="679517"/>
          </a:xfrm>
          <a:prstGeom prst="rect">
            <a:avLst/>
          </a:prstGeom>
        </p:spPr>
      </p:pic>
      <p:pic>
        <p:nvPicPr>
          <p:cNvPr id="13" name="תמונה 12" descr="תמונה שמכילה שולחן, פרח, עוגה, מקושט&#10;&#10;התיאור נוצר באופן אוטומטי">
            <a:hlinkClick r:id="rId7"/>
            <a:extLst>
              <a:ext uri="{FF2B5EF4-FFF2-40B4-BE49-F238E27FC236}">
                <a16:creationId xmlns:a16="http://schemas.microsoft.com/office/drawing/2014/main" id="{8730DA7D-48E8-4DB2-8C34-4646E1B745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133" y="327966"/>
            <a:ext cx="1244707" cy="677465"/>
          </a:xfrm>
          <a:prstGeom prst="rect">
            <a:avLst/>
          </a:prstGeom>
        </p:spPr>
      </p:pic>
    </p:spTree>
    <p:extLst>
      <p:ext uri="{BB962C8B-B14F-4D97-AF65-F5344CB8AC3E}">
        <p14:creationId xmlns:p14="http://schemas.microsoft.com/office/powerpoint/2010/main" val="2099354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CCD36C52-BF66-48EC-AC08-D52A0BD4A795}"/>
              </a:ext>
            </a:extLst>
          </p:cNvPr>
          <p:cNvSpPr>
            <a:spLocks noGrp="1"/>
          </p:cNvSpPr>
          <p:nvPr>
            <p:ph type="body" sz="quarter" idx="10"/>
          </p:nvPr>
        </p:nvSpPr>
        <p:spPr/>
        <p:txBody>
          <a:bodyPr/>
          <a:lstStyle/>
          <a:p>
            <a:r>
              <a:rPr lang="he-IL" dirty="0"/>
              <a:t>סדרו את הפסקות על פי רצף הגיוני</a:t>
            </a:r>
          </a:p>
        </p:txBody>
      </p:sp>
      <p:sp>
        <p:nvSpPr>
          <p:cNvPr id="3" name="תיבת טקסט 2">
            <a:extLst>
              <a:ext uri="{FF2B5EF4-FFF2-40B4-BE49-F238E27FC236}">
                <a16:creationId xmlns:a16="http://schemas.microsoft.com/office/drawing/2014/main" id="{881BF47A-AE4A-4207-9A4D-16BB77111E8D}"/>
              </a:ext>
            </a:extLst>
          </p:cNvPr>
          <p:cNvSpPr txBox="1"/>
          <p:nvPr/>
        </p:nvSpPr>
        <p:spPr>
          <a:xfrm>
            <a:off x="7404652" y="3057381"/>
            <a:ext cx="4482547" cy="1938992"/>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ישראל מייצרת כשני מיליון טונות אשפה בשנה. מחיר איסוף הפסולת, פינויה, שֵרפתה או הטמנתה באדמה הוא גבוה. נוסף על כך, חלק מחומרי הפסולת הנטמנים באדמה הם חומרים רעילים, </a:t>
            </a:r>
            <a:r>
              <a:rPr lang="he-IL" sz="2000" dirty="0" err="1"/>
              <a:t>וחִלחולם</a:t>
            </a:r>
            <a:r>
              <a:rPr lang="he-IL" sz="2000" dirty="0"/>
              <a:t> לאדמה עלול לגרום לזיהום מי השתייה ולפגיעה באוצרות טבע.</a:t>
            </a:r>
          </a:p>
        </p:txBody>
      </p:sp>
      <p:sp>
        <p:nvSpPr>
          <p:cNvPr id="4" name="תיבת טקסט 3">
            <a:extLst>
              <a:ext uri="{FF2B5EF4-FFF2-40B4-BE49-F238E27FC236}">
                <a16:creationId xmlns:a16="http://schemas.microsoft.com/office/drawing/2014/main" id="{AC4BF89C-632F-421A-9281-7031F2DD9A7C}"/>
              </a:ext>
            </a:extLst>
          </p:cNvPr>
          <p:cNvSpPr txBox="1"/>
          <p:nvPr/>
        </p:nvSpPr>
        <p:spPr>
          <a:xfrm>
            <a:off x="272603" y="3657545"/>
            <a:ext cx="6880258" cy="2246769"/>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המִחזור נראה, לִכאורה, פתרון מבריק החוסך בהוצאות. אבל ידוע,</a:t>
            </a:r>
          </a:p>
          <a:p>
            <a:pPr algn="r" rtl="1"/>
            <a:r>
              <a:rPr lang="he-IL" sz="2000" dirty="0"/>
              <a:t>למשל, כי בתהליך המִחזור של נייר עיתון יש למחוק את הדיו כדי שהנייר</a:t>
            </a:r>
          </a:p>
          <a:p>
            <a:pPr algn="r" rtl="1"/>
            <a:r>
              <a:rPr lang="he-IL" sz="2000" dirty="0"/>
              <a:t>יָשוב להיות לבן. בתהליך הזה נפלטים גזים רעילים, המזיקים לבני אדם</a:t>
            </a:r>
          </a:p>
          <a:p>
            <a:pPr algn="r" rtl="1"/>
            <a:r>
              <a:rPr lang="he-IL" sz="2000" dirty="0"/>
              <a:t>ולסביבה. אז מה הועילו חכמים בתקנתם? האם המִחזור הוא באמת</a:t>
            </a:r>
          </a:p>
          <a:p>
            <a:pPr algn="r" rtl="1"/>
            <a:r>
              <a:rPr lang="he-IL" sz="2000" dirty="0"/>
              <a:t>אמצעי לפתרון בעיות הסביבה בארץ? </a:t>
            </a:r>
          </a:p>
        </p:txBody>
      </p:sp>
      <p:sp>
        <p:nvSpPr>
          <p:cNvPr id="5" name="תיבת טקסט 4">
            <a:extLst>
              <a:ext uri="{FF2B5EF4-FFF2-40B4-BE49-F238E27FC236}">
                <a16:creationId xmlns:a16="http://schemas.microsoft.com/office/drawing/2014/main" id="{BA7E55E8-3668-41F0-9E59-3E41D0D62077}"/>
              </a:ext>
            </a:extLst>
          </p:cNvPr>
          <p:cNvSpPr txBox="1"/>
          <p:nvPr/>
        </p:nvSpPr>
        <p:spPr>
          <a:xfrm>
            <a:off x="2472463" y="1321905"/>
            <a:ext cx="7663070" cy="1323439"/>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הפתרון לבעיה זו הוא להקטין את כמות האשפה, הממשלה חייבת להתערב ולמנוע ייצור אריזות מהודרות חד פעמיות.</a:t>
            </a:r>
          </a:p>
          <a:p>
            <a:pPr algn="r" rtl="1"/>
            <a:r>
              <a:rPr lang="he-IL" sz="2000" dirty="0"/>
              <a:t>הטיפול בבעיות הסביבה צריך להתרכז במניעת הצטברות של פסולת ולא רק במִחזורה.</a:t>
            </a:r>
          </a:p>
        </p:txBody>
      </p:sp>
      <p:sp>
        <p:nvSpPr>
          <p:cNvPr id="7" name="תיבת טקסט 6">
            <a:extLst>
              <a:ext uri="{FF2B5EF4-FFF2-40B4-BE49-F238E27FC236}">
                <a16:creationId xmlns:a16="http://schemas.microsoft.com/office/drawing/2014/main" id="{1205C298-82F2-4296-B102-5E52BACAF464}"/>
              </a:ext>
            </a:extLst>
          </p:cNvPr>
          <p:cNvSpPr txBox="1"/>
          <p:nvPr/>
        </p:nvSpPr>
        <p:spPr>
          <a:xfrm>
            <a:off x="217770" y="5904314"/>
            <a:ext cx="1349483" cy="369332"/>
          </a:xfrm>
          <a:prstGeom prst="rect">
            <a:avLst/>
          </a:prstGeom>
          <a:noFill/>
        </p:spPr>
        <p:txBody>
          <a:bodyPr wrap="square" rtlCol="1">
            <a:spAutoFit/>
          </a:bodyPr>
          <a:lstStyle/>
          <a:p>
            <a:pPr algn="ctr" rtl="1"/>
            <a:r>
              <a:rPr lang="he-IL" b="1" dirty="0"/>
              <a:t>בעיה ופתרון </a:t>
            </a:r>
          </a:p>
        </p:txBody>
      </p:sp>
      <p:pic>
        <p:nvPicPr>
          <p:cNvPr id="8" name="תמונה 7">
            <a:extLst>
              <a:ext uri="{FF2B5EF4-FFF2-40B4-BE49-F238E27FC236}">
                <a16:creationId xmlns:a16="http://schemas.microsoft.com/office/drawing/2014/main" id="{60E1282F-53EE-4328-ACB9-1BE9ACBBBF42}"/>
              </a:ext>
            </a:extLst>
          </p:cNvPr>
          <p:cNvPicPr>
            <a:picLocks noChangeAspect="1"/>
          </p:cNvPicPr>
          <p:nvPr/>
        </p:nvPicPr>
        <p:blipFill>
          <a:blip r:embed="rId2"/>
          <a:stretch>
            <a:fillRect/>
          </a:stretch>
        </p:blipFill>
        <p:spPr>
          <a:xfrm>
            <a:off x="272603" y="6273646"/>
            <a:ext cx="1204784" cy="481206"/>
          </a:xfrm>
          <a:prstGeom prst="rect">
            <a:avLst/>
          </a:prstGeom>
        </p:spPr>
      </p:pic>
      <p:pic>
        <p:nvPicPr>
          <p:cNvPr id="11" name="תמונה 10" descr="תמונה שמכילה שולחן, פרח, עוגה, מקושט&#10;&#10;התיאור נוצר באופן אוטומטי">
            <a:hlinkClick r:id="rId3"/>
            <a:extLst>
              <a:ext uri="{FF2B5EF4-FFF2-40B4-BE49-F238E27FC236}">
                <a16:creationId xmlns:a16="http://schemas.microsoft.com/office/drawing/2014/main" id="{1F9D9611-C1E2-4516-9DEC-E1AE711A5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4290015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CCD36C52-BF66-48EC-AC08-D52A0BD4A795}"/>
              </a:ext>
            </a:extLst>
          </p:cNvPr>
          <p:cNvSpPr>
            <a:spLocks noGrp="1"/>
          </p:cNvSpPr>
          <p:nvPr>
            <p:ph type="body" sz="quarter" idx="10"/>
          </p:nvPr>
        </p:nvSpPr>
        <p:spPr/>
        <p:txBody>
          <a:bodyPr/>
          <a:lstStyle/>
          <a:p>
            <a:r>
              <a:rPr lang="he-IL" dirty="0"/>
              <a:t>סדרו את הפסקות על פ רצף הגיוני</a:t>
            </a:r>
          </a:p>
        </p:txBody>
      </p:sp>
      <p:sp>
        <p:nvSpPr>
          <p:cNvPr id="3" name="תיבת טקסט 2">
            <a:extLst>
              <a:ext uri="{FF2B5EF4-FFF2-40B4-BE49-F238E27FC236}">
                <a16:creationId xmlns:a16="http://schemas.microsoft.com/office/drawing/2014/main" id="{881BF47A-AE4A-4207-9A4D-16BB77111E8D}"/>
              </a:ext>
            </a:extLst>
          </p:cNvPr>
          <p:cNvSpPr txBox="1"/>
          <p:nvPr/>
        </p:nvSpPr>
        <p:spPr>
          <a:xfrm>
            <a:off x="456011" y="1681362"/>
            <a:ext cx="11052312" cy="1015663"/>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ישראל מייצרת כשני מיליון טונות אשפה בשנה. מחיר איסוף הפסולת, פינויה, שֵרפתה או הטמנתה באדמה הוא גבוה. נוסף על כך, חלק מחומרי הפסולת הנטמנים באדמה הם חומרים רעילים, </a:t>
            </a:r>
            <a:r>
              <a:rPr lang="he-IL" sz="2000" dirty="0" err="1"/>
              <a:t>וחִלחולם</a:t>
            </a:r>
            <a:r>
              <a:rPr lang="he-IL" sz="2000" dirty="0"/>
              <a:t> לאדמה עלול לגרום לזיהום מי השתייה ולפגיעה באוצרות טבע.</a:t>
            </a:r>
          </a:p>
        </p:txBody>
      </p:sp>
      <p:sp>
        <p:nvSpPr>
          <p:cNvPr id="4" name="תיבת טקסט 3">
            <a:extLst>
              <a:ext uri="{FF2B5EF4-FFF2-40B4-BE49-F238E27FC236}">
                <a16:creationId xmlns:a16="http://schemas.microsoft.com/office/drawing/2014/main" id="{AC4BF89C-632F-421A-9281-7031F2DD9A7C}"/>
              </a:ext>
            </a:extLst>
          </p:cNvPr>
          <p:cNvSpPr txBox="1"/>
          <p:nvPr/>
        </p:nvSpPr>
        <p:spPr>
          <a:xfrm>
            <a:off x="437323" y="3278873"/>
            <a:ext cx="11089689" cy="1015663"/>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המִחזור נראה, לִכאורה, פתרון מבריק החוסך בהוצאות. אבל ידוע, למשל, כי בתהליך המִחזור של נייר עיתון יש למחוק את הדיו כדי שהנייר יָשוב להיות לבן. בתהליך הזה נפלטים גזים רעילים, המזיקים לבני אדם ולסביבה. </a:t>
            </a:r>
          </a:p>
          <a:p>
            <a:pPr algn="r" rtl="1"/>
            <a:r>
              <a:rPr lang="he-IL" sz="2000" dirty="0"/>
              <a:t>אז מה הועילו חכמים בתקנתם? האם המִחזור הוא באמת אמצעי לפתרון בעיות הסביבה בארץ? </a:t>
            </a:r>
          </a:p>
        </p:txBody>
      </p:sp>
      <p:sp>
        <p:nvSpPr>
          <p:cNvPr id="5" name="תיבת טקסט 4">
            <a:extLst>
              <a:ext uri="{FF2B5EF4-FFF2-40B4-BE49-F238E27FC236}">
                <a16:creationId xmlns:a16="http://schemas.microsoft.com/office/drawing/2014/main" id="{BA7E55E8-3668-41F0-9E59-3E41D0D62077}"/>
              </a:ext>
            </a:extLst>
          </p:cNvPr>
          <p:cNvSpPr txBox="1"/>
          <p:nvPr/>
        </p:nvSpPr>
        <p:spPr>
          <a:xfrm>
            <a:off x="437323" y="4888114"/>
            <a:ext cx="11089689" cy="1015663"/>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he-IL" sz="2000" dirty="0"/>
              <a:t>הפתרון לבעיה זו הוא להקטין את כמות האשפה, הממשלה חייבת להתערב ולמנוע ייצור אריזות מהודרות חד פעמיות.</a:t>
            </a:r>
          </a:p>
          <a:p>
            <a:pPr algn="r" rtl="1"/>
            <a:r>
              <a:rPr lang="he-IL" sz="2000" dirty="0"/>
              <a:t>הטיפול בבעיות הסביבה צריך להתרכז במניעת הצטברות של פסולת ולא רק במִחזורה.</a:t>
            </a:r>
          </a:p>
        </p:txBody>
      </p:sp>
      <p:sp>
        <p:nvSpPr>
          <p:cNvPr id="9" name="מלבן 8">
            <a:extLst>
              <a:ext uri="{FF2B5EF4-FFF2-40B4-BE49-F238E27FC236}">
                <a16:creationId xmlns:a16="http://schemas.microsoft.com/office/drawing/2014/main" id="{EA34C952-802B-4120-85BD-CB15B26E0BC7}"/>
              </a:ext>
            </a:extLst>
          </p:cNvPr>
          <p:cNvSpPr/>
          <p:nvPr/>
        </p:nvSpPr>
        <p:spPr>
          <a:xfrm>
            <a:off x="9740348" y="4888114"/>
            <a:ext cx="1767975" cy="37962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FCAD0A35-0C5D-412F-9159-4065200715BA}"/>
              </a:ext>
            </a:extLst>
          </p:cNvPr>
          <p:cNvSpPr txBox="1"/>
          <p:nvPr/>
        </p:nvSpPr>
        <p:spPr>
          <a:xfrm>
            <a:off x="84483" y="5887420"/>
            <a:ext cx="1349483" cy="369332"/>
          </a:xfrm>
          <a:prstGeom prst="rect">
            <a:avLst/>
          </a:prstGeom>
          <a:noFill/>
        </p:spPr>
        <p:txBody>
          <a:bodyPr wrap="square" rtlCol="1">
            <a:spAutoFit/>
          </a:bodyPr>
          <a:lstStyle/>
          <a:p>
            <a:pPr algn="ctr" rtl="1"/>
            <a:r>
              <a:rPr lang="he-IL" b="1" dirty="0"/>
              <a:t>בעיה ופתרון </a:t>
            </a:r>
          </a:p>
        </p:txBody>
      </p:sp>
      <p:pic>
        <p:nvPicPr>
          <p:cNvPr id="11" name="תמונה 10">
            <a:extLst>
              <a:ext uri="{FF2B5EF4-FFF2-40B4-BE49-F238E27FC236}">
                <a16:creationId xmlns:a16="http://schemas.microsoft.com/office/drawing/2014/main" id="{761E354B-2538-4C31-8171-CB4885F5B017}"/>
              </a:ext>
            </a:extLst>
          </p:cNvPr>
          <p:cNvPicPr>
            <a:picLocks noChangeAspect="1"/>
          </p:cNvPicPr>
          <p:nvPr/>
        </p:nvPicPr>
        <p:blipFill>
          <a:blip r:embed="rId2"/>
          <a:stretch>
            <a:fillRect/>
          </a:stretch>
        </p:blipFill>
        <p:spPr>
          <a:xfrm>
            <a:off x="139316" y="6256752"/>
            <a:ext cx="1204784" cy="481206"/>
          </a:xfrm>
          <a:prstGeom prst="rect">
            <a:avLst/>
          </a:prstGeom>
        </p:spPr>
      </p:pic>
      <p:pic>
        <p:nvPicPr>
          <p:cNvPr id="12" name="תמונה 11" descr="תמונה שמכילה שולחן, פרח, עוגה, מקושט&#10;&#10;התיאור נוצר באופן אוטומטי">
            <a:hlinkClick r:id="rId3"/>
            <a:extLst>
              <a:ext uri="{FF2B5EF4-FFF2-40B4-BE49-F238E27FC236}">
                <a16:creationId xmlns:a16="http://schemas.microsoft.com/office/drawing/2014/main" id="{5F3316C9-18D9-43D8-9937-A09B9928B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124568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C71F6B6B-12B4-453B-9754-6B2107F891CB}"/>
              </a:ext>
            </a:extLst>
          </p:cNvPr>
          <p:cNvSpPr/>
          <p:nvPr/>
        </p:nvSpPr>
        <p:spPr>
          <a:xfrm>
            <a:off x="4895850" y="260478"/>
            <a:ext cx="5838411" cy="6494085"/>
          </a:xfrm>
          <a:prstGeom prst="rect">
            <a:avLst/>
          </a:prstGeom>
        </p:spPr>
        <p:txBody>
          <a:bodyPr wrap="square">
            <a:spAutoFit/>
          </a:bodyPr>
          <a:lstStyle/>
          <a:p>
            <a:pPr algn="r" rtl="1"/>
            <a:r>
              <a:rPr lang="he-IL" sz="3200" b="1" dirty="0"/>
              <a:t>לפניכם קטע במבנה בעיה ופתרון.</a:t>
            </a:r>
          </a:p>
          <a:p>
            <a:pPr algn="r" rtl="1"/>
            <a:r>
              <a:rPr lang="he-IL" sz="3200" b="1" dirty="0"/>
              <a:t>קרא את הכותרת:</a:t>
            </a:r>
          </a:p>
          <a:p>
            <a:pPr algn="r" rtl="1"/>
            <a:r>
              <a:rPr lang="he-IL" sz="3200" b="1" dirty="0">
                <a:effectLst>
                  <a:outerShdw blurRad="38100" dist="38100" dir="2700000" algn="tl">
                    <a:srgbClr val="000000">
                      <a:alpha val="43137"/>
                    </a:srgbClr>
                  </a:outerShdw>
                </a:effectLst>
              </a:rPr>
              <a:t>"המפתח לשוויון: חינוך בלתי־ פורמלי</a:t>
            </a:r>
            <a:r>
              <a:rPr lang="he-IL" sz="3200" b="1" dirty="0"/>
              <a:t>"</a:t>
            </a:r>
          </a:p>
          <a:p>
            <a:pPr algn="r" rtl="1"/>
            <a:endParaRPr lang="he-IL" sz="3200" b="1" dirty="0"/>
          </a:p>
          <a:p>
            <a:pPr marL="514350" indent="-514350" algn="r" rtl="1">
              <a:buFont typeface="Wingdings" panose="05000000000000000000" pitchFamily="2" charset="2"/>
              <a:buChar char="ü"/>
            </a:pPr>
            <a:r>
              <a:rPr lang="he-IL" sz="3200" b="1" dirty="0"/>
              <a:t>שער לפי הכותרת מה הבעיה שתוצג בקטע ואיזה פתרון מציע הכותב?</a:t>
            </a:r>
          </a:p>
          <a:p>
            <a:pPr marL="514350" indent="-514350" algn="r" rtl="1">
              <a:buFont typeface="Wingdings" panose="05000000000000000000" pitchFamily="2" charset="2"/>
              <a:buChar char="ü"/>
            </a:pPr>
            <a:endParaRPr lang="he-IL" sz="3200" b="1" dirty="0"/>
          </a:p>
          <a:p>
            <a:pPr marL="457200" indent="-457200" algn="r" rtl="1">
              <a:buFont typeface="Wingdings" panose="05000000000000000000" pitchFamily="2" charset="2"/>
              <a:buChar char="ü"/>
            </a:pPr>
            <a:r>
              <a:rPr lang="he-IL" sz="3200" b="1" dirty="0"/>
              <a:t>סמנו את האמצעים הלשוניים המרמזים על הצגת הבעיה והצגת הפתרון.</a:t>
            </a:r>
          </a:p>
          <a:p>
            <a:pPr marL="457200" indent="-457200" algn="r" rtl="1">
              <a:buFont typeface="Wingdings" panose="05000000000000000000" pitchFamily="2" charset="2"/>
              <a:buChar char="ü"/>
            </a:pPr>
            <a:r>
              <a:rPr lang="he-IL" sz="3200" b="1" dirty="0"/>
              <a:t>מה היא מטרת הכותב?</a:t>
            </a:r>
          </a:p>
        </p:txBody>
      </p:sp>
      <p:pic>
        <p:nvPicPr>
          <p:cNvPr id="6" name="תמונה 5" descr="תמונה שמכילה שולחן, פרח, עוגה, מקושט&#10;&#10;התיאור נוצר באופן אוטומטי">
            <a:hlinkClick r:id="rId2"/>
            <a:extLst>
              <a:ext uri="{FF2B5EF4-FFF2-40B4-BE49-F238E27FC236}">
                <a16:creationId xmlns:a16="http://schemas.microsoft.com/office/drawing/2014/main" id="{838EAA76-359D-4BFD-AF6C-E387DFBA9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7" name="תיבת טקסט 6">
            <a:extLst>
              <a:ext uri="{FF2B5EF4-FFF2-40B4-BE49-F238E27FC236}">
                <a16:creationId xmlns:a16="http://schemas.microsoft.com/office/drawing/2014/main" id="{F4E4EF54-87D6-4ABB-BD72-64CA3DF356A1}"/>
              </a:ext>
            </a:extLst>
          </p:cNvPr>
          <p:cNvSpPr txBox="1"/>
          <p:nvPr/>
        </p:nvSpPr>
        <p:spPr>
          <a:xfrm>
            <a:off x="114300" y="0"/>
            <a:ext cx="1349483" cy="369332"/>
          </a:xfrm>
          <a:prstGeom prst="rect">
            <a:avLst/>
          </a:prstGeom>
          <a:noFill/>
        </p:spPr>
        <p:txBody>
          <a:bodyPr wrap="square" rtlCol="1">
            <a:spAutoFit/>
          </a:bodyPr>
          <a:lstStyle/>
          <a:p>
            <a:pPr algn="ctr" rtl="1"/>
            <a:r>
              <a:rPr lang="he-IL" b="1" dirty="0"/>
              <a:t>בעיה ופתרון </a:t>
            </a:r>
          </a:p>
        </p:txBody>
      </p:sp>
      <p:pic>
        <p:nvPicPr>
          <p:cNvPr id="10" name="תמונה 9">
            <a:extLst>
              <a:ext uri="{FF2B5EF4-FFF2-40B4-BE49-F238E27FC236}">
                <a16:creationId xmlns:a16="http://schemas.microsoft.com/office/drawing/2014/main" id="{514446C3-5770-43D6-80B3-7D68E0842F1F}"/>
              </a:ext>
            </a:extLst>
          </p:cNvPr>
          <p:cNvPicPr>
            <a:picLocks noChangeAspect="1"/>
          </p:cNvPicPr>
          <p:nvPr/>
        </p:nvPicPr>
        <p:blipFill>
          <a:blip r:embed="rId4"/>
          <a:stretch>
            <a:fillRect/>
          </a:stretch>
        </p:blipFill>
        <p:spPr>
          <a:xfrm>
            <a:off x="114300" y="369332"/>
            <a:ext cx="1204784" cy="481206"/>
          </a:xfrm>
          <a:prstGeom prst="rect">
            <a:avLst/>
          </a:prstGeom>
        </p:spPr>
      </p:pic>
    </p:spTree>
    <p:extLst>
      <p:ext uri="{BB962C8B-B14F-4D97-AF65-F5344CB8AC3E}">
        <p14:creationId xmlns:p14="http://schemas.microsoft.com/office/powerpoint/2010/main" val="2195214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8">
            <a:extLst>
              <a:ext uri="{FF2B5EF4-FFF2-40B4-BE49-F238E27FC236}">
                <a16:creationId xmlns:a16="http://schemas.microsoft.com/office/drawing/2014/main" id="{035BC1DA-1866-44D4-A47B-849101966772}"/>
              </a:ext>
            </a:extLst>
          </p:cNvPr>
          <p:cNvCxnSpPr>
            <a:cxnSpLocks/>
          </p:cNvCxnSpPr>
          <p:nvPr/>
        </p:nvCxnSpPr>
        <p:spPr>
          <a:xfrm>
            <a:off x="719392" y="989819"/>
            <a:ext cx="1075321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4F1B83E7-281A-46BD-83F1-1484577294DE}"/>
              </a:ext>
            </a:extLst>
          </p:cNvPr>
          <p:cNvSpPr txBox="1"/>
          <p:nvPr/>
        </p:nvSpPr>
        <p:spPr>
          <a:xfrm>
            <a:off x="152400" y="5857875"/>
            <a:ext cx="1349483" cy="369332"/>
          </a:xfrm>
          <a:prstGeom prst="rect">
            <a:avLst/>
          </a:prstGeom>
          <a:noFill/>
        </p:spPr>
        <p:txBody>
          <a:bodyPr wrap="square" rtlCol="1">
            <a:spAutoFit/>
          </a:bodyPr>
          <a:lstStyle/>
          <a:p>
            <a:pPr algn="ctr" rtl="1"/>
            <a:r>
              <a:rPr lang="he-IL" b="1" dirty="0"/>
              <a:t>בעיה ופתרון </a:t>
            </a:r>
          </a:p>
        </p:txBody>
      </p:sp>
      <p:pic>
        <p:nvPicPr>
          <p:cNvPr id="13" name="תמונה 12">
            <a:extLst>
              <a:ext uri="{FF2B5EF4-FFF2-40B4-BE49-F238E27FC236}">
                <a16:creationId xmlns:a16="http://schemas.microsoft.com/office/drawing/2014/main" id="{D59F3EE4-3EC3-43BE-AA95-DC777B661F19}"/>
              </a:ext>
            </a:extLst>
          </p:cNvPr>
          <p:cNvPicPr>
            <a:picLocks noChangeAspect="1"/>
          </p:cNvPicPr>
          <p:nvPr/>
        </p:nvPicPr>
        <p:blipFill>
          <a:blip r:embed="rId2"/>
          <a:stretch>
            <a:fillRect/>
          </a:stretch>
        </p:blipFill>
        <p:spPr>
          <a:xfrm>
            <a:off x="207233" y="6227207"/>
            <a:ext cx="1204784" cy="481206"/>
          </a:xfrm>
          <a:prstGeom prst="rect">
            <a:avLst/>
          </a:prstGeom>
        </p:spPr>
      </p:pic>
      <p:pic>
        <p:nvPicPr>
          <p:cNvPr id="14" name="תמונה 13" descr="תמונה שמכילה שולחן, פרח, עוגה, מקושט&#10;&#10;התיאור נוצר באופן אוטומטי">
            <a:hlinkClick r:id="rId3"/>
            <a:extLst>
              <a:ext uri="{FF2B5EF4-FFF2-40B4-BE49-F238E27FC236}">
                <a16:creationId xmlns:a16="http://schemas.microsoft.com/office/drawing/2014/main" id="{12480B92-A984-4DCC-A363-CD2C53ADE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2" name="Rectangle 1">
            <a:extLst>
              <a:ext uri="{FF2B5EF4-FFF2-40B4-BE49-F238E27FC236}">
                <a16:creationId xmlns:a16="http://schemas.microsoft.com/office/drawing/2014/main" id="{F540BBA7-6BB9-4CEE-A580-2C278CCB2DD7}"/>
              </a:ext>
            </a:extLst>
          </p:cNvPr>
          <p:cNvSpPr>
            <a:spLocks noChangeArrowheads="1"/>
          </p:cNvSpPr>
          <p:nvPr/>
        </p:nvSpPr>
        <p:spPr bwMode="auto">
          <a:xfrm>
            <a:off x="1038226" y="1017124"/>
            <a:ext cx="1064358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effectLst/>
                <a:latin typeface="Calibri" panose="020F0502020204030204" pitchFamily="34" charset="0"/>
                <a:cs typeface="Calibri" panose="020F0502020204030204" pitchFamily="34" charset="0"/>
              </a:rPr>
              <a:t> מחקרים רבים מצביעים על כך שלבתי הספר יש השפעה מועטה על הישגי הילד הלומד בהם. אי־ השוויון נוצר ממכלול הסביבה שבה חי הילד, הכוללת את הבית שבו נולד, השכונה שבה גדל והאופן שבו הוא ממוצב בהם. בתי הספר לא מצליחים לצמצם את הפערים שהילדים מביאים מהבית, והפער הזה נותר בעינו גם לאחר סיום מסלול הלימודים</a:t>
            </a:r>
            <a:r>
              <a:rPr kumimoji="0" lang="en-US" altLang="he-IL" sz="2000" b="0" i="0" u="none" strike="noStrike" cap="none" normalizeH="0" baseline="0" dirty="0">
                <a:ln>
                  <a:noFill/>
                </a:ln>
                <a:effectLst/>
                <a:latin typeface="Calibri" panose="020F0502020204030204" pitchFamily="34" charset="0"/>
                <a:cs typeface="Calibri" panose="020F0502020204030204" pitchFamily="34"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effectLst/>
                <a:latin typeface="Calibri" panose="020F0502020204030204" pitchFamily="34" charset="0"/>
                <a:cs typeface="Calibri" panose="020F0502020204030204" pitchFamily="34" charset="0"/>
              </a:rPr>
              <a:t>הנטייה לחשוב שהשקעה </a:t>
            </a:r>
            <a:r>
              <a:rPr kumimoji="0" lang="he-IL" altLang="he-IL" sz="2000" b="0" i="0" u="none" strike="noStrike" cap="none" normalizeH="0" baseline="0" dirty="0">
                <a:ln>
                  <a:noFill/>
                </a:ln>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בחינוך הפורמלי</a:t>
            </a:r>
            <a:r>
              <a:rPr kumimoji="0" lang="en-US" altLang="he-IL" sz="2000" b="0" i="0" u="none" strike="noStrike" cap="none" normalizeH="0" baseline="0" dirty="0">
                <a:ln>
                  <a:noFill/>
                </a:ln>
                <a:effectLst/>
                <a:latin typeface="Calibri" panose="020F0502020204030204" pitchFamily="34" charset="0"/>
                <a:cs typeface="Calibri" panose="020F0502020204030204" pitchFamily="34" charset="0"/>
              </a:rPr>
              <a:t> </a:t>
            </a:r>
            <a:r>
              <a:rPr kumimoji="0" lang="he-IL" altLang="he-IL" sz="2000" b="0" i="0" u="none" strike="noStrike" cap="none" normalizeH="0" baseline="0" dirty="0">
                <a:ln>
                  <a:noFill/>
                </a:ln>
                <a:effectLst/>
                <a:latin typeface="Calibri" panose="020F0502020204030204" pitchFamily="34" charset="0"/>
                <a:cs typeface="Calibri" panose="020F0502020204030204" pitchFamily="34" charset="0"/>
              </a:rPr>
              <a:t>בלבד תצמצם את </a:t>
            </a:r>
            <a:r>
              <a:rPr kumimoji="0" lang="he-IL" altLang="he-IL" sz="2000" b="0" i="0" u="none" strike="noStrike" cap="none" normalizeH="0" baseline="0" dirty="0">
                <a:ln>
                  <a:noFill/>
                </a:ln>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הפערים בפריפריה</a:t>
            </a:r>
            <a:r>
              <a:rPr kumimoji="0" lang="en-US" altLang="he-IL" sz="2000" b="0" i="0" u="none" strike="noStrike" cap="none" normalizeH="0" baseline="0" dirty="0">
                <a:ln>
                  <a:noFill/>
                </a:ln>
                <a:effectLst/>
                <a:latin typeface="Calibri" panose="020F0502020204030204" pitchFamily="34" charset="0"/>
                <a:cs typeface="Calibri" panose="020F0502020204030204" pitchFamily="34" charset="0"/>
              </a:rPr>
              <a:t> </a:t>
            </a:r>
            <a:r>
              <a:rPr kumimoji="0" lang="he-IL" altLang="he-IL" sz="2000" b="0" i="0" u="none" strike="noStrike" cap="none" normalizeH="0" baseline="0" dirty="0">
                <a:ln>
                  <a:noFill/>
                </a:ln>
                <a:effectLst/>
                <a:latin typeface="Calibri" panose="020F0502020204030204" pitchFamily="34" charset="0"/>
                <a:cs typeface="Calibri" panose="020F0502020204030204" pitchFamily="34" charset="0"/>
              </a:rPr>
              <a:t>באופן ישיר - שגויה.</a:t>
            </a:r>
            <a:endParaRPr kumimoji="0" lang="en-US" altLang="he-IL" sz="20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effectLst/>
                <a:latin typeface="Calibri" panose="020F0502020204030204" pitchFamily="34" charset="0"/>
                <a:cs typeface="Calibri" panose="020F0502020204030204" pitchFamily="34" charset="0"/>
              </a:rPr>
              <a:t> ברגע שתלמיד יוצא משערי בית הספר בתום יום לימודים, הוא נותר במסגרת שמתאפיינת בעוני כלכלי ותרבותי. לעומת זאת, ילד שגדל ברשות יציבה ומפותחת זוכה למסגרות חוץ־ בית ספריות איכותיות כמו תנועות נוער, מערך חוגים מגוון, ושלל תוכניות שיוצרות רצף המחזק את חיי החברה ואת המסוגלות העצמית של הילד. </a:t>
            </a:r>
            <a:endParaRPr kumimoji="0" lang="en-US" altLang="he-IL" sz="20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C21FBC08-61F4-42AB-BA00-9FB606BAD97B}"/>
              </a:ext>
            </a:extLst>
          </p:cNvPr>
          <p:cNvSpPr txBox="1"/>
          <p:nvPr/>
        </p:nvSpPr>
        <p:spPr>
          <a:xfrm>
            <a:off x="624489" y="186127"/>
            <a:ext cx="9643462" cy="830997"/>
          </a:xfrm>
          <a:prstGeom prst="rect">
            <a:avLst/>
          </a:prstGeom>
          <a:noFill/>
        </p:spPr>
        <p:txBody>
          <a:bodyPr wrap="square" rtlCol="1">
            <a:spAutoFit/>
          </a:bodyPr>
          <a:lstStyle/>
          <a:p>
            <a:pPr lvl="0" algn="r" rtl="1" eaLnBrk="0" fontAlgn="base" hangingPunct="0">
              <a:spcBef>
                <a:spcPct val="0"/>
              </a:spcBef>
              <a:spcAft>
                <a:spcPct val="0"/>
              </a:spcAft>
            </a:pPr>
            <a:r>
              <a:rPr lang="he-IL" altLang="he-IL" sz="2800" b="1" dirty="0">
                <a:latin typeface="Calibri" panose="020F0502020204030204" pitchFamily="34" charset="0"/>
                <a:cs typeface="Calibri" panose="020F0502020204030204" pitchFamily="34" charset="0"/>
              </a:rPr>
              <a:t>המפתח לשוויון: חינוך </a:t>
            </a:r>
            <a:r>
              <a:rPr lang="he-IL" altLang="he-IL" sz="2800" b="1" dirty="0" err="1">
                <a:latin typeface="Calibri" panose="020F0502020204030204" pitchFamily="34" charset="0"/>
                <a:cs typeface="Calibri" panose="020F0502020204030204" pitchFamily="34" charset="0"/>
              </a:rPr>
              <a:t>בלתי־פורמלי</a:t>
            </a:r>
            <a:endParaRPr lang="en-US" altLang="he-IL" sz="2000" dirty="0">
              <a:latin typeface="Calibri" panose="020F0502020204030204" pitchFamily="34" charset="0"/>
              <a:cs typeface="Calibri" panose="020F0502020204030204" pitchFamily="34" charset="0"/>
            </a:endParaRPr>
          </a:p>
          <a:p>
            <a:pPr lvl="0" algn="r" rtl="1" eaLnBrk="0" fontAlgn="base" hangingPunct="0">
              <a:spcBef>
                <a:spcPct val="0"/>
              </a:spcBef>
              <a:spcAft>
                <a:spcPct val="0"/>
              </a:spcAft>
            </a:pPr>
            <a:r>
              <a:rPr lang="he-IL" altLang="he-IL" sz="2000" b="1" dirty="0">
                <a:latin typeface="Calibri" panose="020F0502020204030204" pitchFamily="34" charset="0"/>
                <a:cs typeface="Calibri" panose="020F0502020204030204" pitchFamily="34" charset="0"/>
              </a:rPr>
              <a:t>מאת: אלי </a:t>
            </a:r>
            <a:r>
              <a:rPr lang="he-IL" altLang="he-IL" sz="2000" b="1" dirty="0" err="1">
                <a:latin typeface="Calibri" panose="020F0502020204030204" pitchFamily="34" charset="0"/>
                <a:cs typeface="Calibri" panose="020F0502020204030204" pitchFamily="34" charset="0"/>
              </a:rPr>
              <a:t>בוך</a:t>
            </a:r>
            <a:r>
              <a:rPr lang="he-IL" altLang="he-IL" sz="2000" b="1" dirty="0">
                <a:latin typeface="Calibri" panose="020F0502020204030204" pitchFamily="34" charset="0"/>
                <a:cs typeface="Calibri" panose="020F0502020204030204" pitchFamily="34" charset="0"/>
              </a:rPr>
              <a:t> 2017   </a:t>
            </a:r>
            <a:r>
              <a:rPr lang="en-US" altLang="he-IL" sz="2000" b="1" dirty="0">
                <a:latin typeface="Calibri" panose="020F0502020204030204" pitchFamily="34" charset="0"/>
                <a:cs typeface="Calibri" panose="020F0502020204030204" pitchFamily="34" charset="0"/>
              </a:rPr>
              <a:t>     </a:t>
            </a:r>
            <a:r>
              <a:rPr lang="en-US" altLang="he-IL" sz="2000" b="1" dirty="0" err="1">
                <a:latin typeface="Calibri" panose="020F0502020204030204" pitchFamily="34" charset="0"/>
                <a:cs typeface="Calibri" panose="020F0502020204030204" pitchFamily="34" charset="0"/>
              </a:rPr>
              <a:t>TheMarker</a:t>
            </a:r>
            <a:r>
              <a:rPr lang="he-IL" altLang="he-IL" sz="2000" b="1" dirty="0">
                <a:latin typeface="Calibri" panose="020F0502020204030204" pitchFamily="34" charset="0"/>
                <a:cs typeface="Calibri" panose="020F0502020204030204" pitchFamily="34" charset="0"/>
              </a:rPr>
              <a:t> </a:t>
            </a:r>
            <a:r>
              <a:rPr lang="en-US" altLang="he-IL" sz="16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https://www.themarker.com/opinion/1.4324028</a:t>
            </a:r>
            <a:endParaRPr lang="en-US" altLang="he-IL" sz="1600" dirty="0">
              <a:latin typeface="Calibri" panose="020F0502020204030204" pitchFamily="34" charset="0"/>
              <a:cs typeface="Calibri" panose="020F0502020204030204" pitchFamily="34" charset="0"/>
            </a:endParaRPr>
          </a:p>
        </p:txBody>
      </p:sp>
      <p:sp>
        <p:nvSpPr>
          <p:cNvPr id="6" name="מלבן 5">
            <a:extLst>
              <a:ext uri="{FF2B5EF4-FFF2-40B4-BE49-F238E27FC236}">
                <a16:creationId xmlns:a16="http://schemas.microsoft.com/office/drawing/2014/main" id="{8A97DE69-573B-42E5-9A93-1AAAE15CD988}"/>
              </a:ext>
            </a:extLst>
          </p:cNvPr>
          <p:cNvSpPr/>
          <p:nvPr/>
        </p:nvSpPr>
        <p:spPr>
          <a:xfrm>
            <a:off x="3581400" y="3313636"/>
            <a:ext cx="8100411" cy="2554545"/>
          </a:xfrm>
          <a:prstGeom prst="rect">
            <a:avLst/>
          </a:prstGeom>
        </p:spPr>
        <p:txBody>
          <a:bodyPr wrap="square">
            <a:spAutoFit/>
          </a:bodyPr>
          <a:lstStyle/>
          <a:p>
            <a:pPr lvl="0" algn="r" rtl="1" eaLnBrk="0" fontAlgn="base" hangingPunct="0">
              <a:spcBef>
                <a:spcPct val="0"/>
              </a:spcBef>
              <a:spcAft>
                <a:spcPct val="0"/>
              </a:spcAft>
            </a:pPr>
            <a:endParaRPr lang="en-US" altLang="he-IL" sz="2000" dirty="0">
              <a:latin typeface="Calibri" panose="020F0502020204030204" pitchFamily="34" charset="0"/>
              <a:cs typeface="Calibri" panose="020F0502020204030204" pitchFamily="34" charset="0"/>
            </a:endParaRPr>
          </a:p>
          <a:p>
            <a:pPr lvl="0" algn="r" rtl="1" eaLnBrk="0" fontAlgn="base" hangingPunct="0">
              <a:spcBef>
                <a:spcPct val="0"/>
              </a:spcBef>
              <a:spcAft>
                <a:spcPct val="0"/>
              </a:spcAft>
            </a:pPr>
            <a:r>
              <a:rPr lang="he-IL" altLang="he-IL" sz="2000" dirty="0">
                <a:latin typeface="Calibri" panose="020F0502020204030204" pitchFamily="34" charset="0"/>
                <a:cs typeface="Calibri" panose="020F0502020204030204" pitchFamily="34" charset="0"/>
              </a:rPr>
              <a:t>התוצאה של אי־ ההשקעה במסגרות אלו היא לא פחות מהרסנית. בהיעדר פתרון חוץ ־בית־ ספרי, נפגעת יכולתם של הצעירים לפתח ערך עצמי ותחושת מסוגלות אישית, שיאפשרו להם בהמשך להשתלב במוסדות להשכלה גבוהה, בתעסוקה ובחברה הישראלית, תוך מימוש הפוטנציאל האישי שלהם</a:t>
            </a:r>
            <a:r>
              <a:rPr lang="en-US" altLang="he-IL" sz="2000" dirty="0">
                <a:latin typeface="Calibri" panose="020F0502020204030204" pitchFamily="34" charset="0"/>
                <a:cs typeface="Calibri" panose="020F0502020204030204" pitchFamily="34" charset="0"/>
              </a:rPr>
              <a:t>. </a:t>
            </a:r>
          </a:p>
          <a:p>
            <a:pPr lvl="0" algn="r" rtl="1" eaLnBrk="0" fontAlgn="base" hangingPunct="0">
              <a:spcBef>
                <a:spcPct val="0"/>
              </a:spcBef>
              <a:spcAft>
                <a:spcPct val="0"/>
              </a:spcAft>
            </a:pPr>
            <a:r>
              <a:rPr lang="he-IL" altLang="he-IL" sz="2000" dirty="0">
                <a:latin typeface="Calibri" panose="020F0502020204030204" pitchFamily="34" charset="0"/>
                <a:cs typeface="Calibri" panose="020F0502020204030204" pitchFamily="34" charset="0"/>
              </a:rPr>
              <a:t>ולכן הפתרון הוא השקעה בחינוך הבלתי־ פורמלי, הסובל כיום מהזנחה. יש לתקצב את תנועות הנוער, לחזק אותן, לפרסם על קיומם בקרב ההורים והתלמידים. רק בזכות התנועות הנוער נצליח לייצר שוויון הזדמנויות.</a:t>
            </a:r>
            <a:r>
              <a:rPr lang="en-US" altLang="he-IL" sz="2000" dirty="0">
                <a:latin typeface="Calibri" panose="020F0502020204030204" pitchFamily="34" charset="0"/>
                <a:cs typeface="Calibri" panose="020F0502020204030204" pitchFamily="34" charset="0"/>
              </a:rPr>
              <a:t> </a:t>
            </a:r>
            <a:endParaRPr lang="en-US" altLang="he-I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586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8">
            <a:extLst>
              <a:ext uri="{FF2B5EF4-FFF2-40B4-BE49-F238E27FC236}">
                <a16:creationId xmlns:a16="http://schemas.microsoft.com/office/drawing/2014/main" id="{035BC1DA-1866-44D4-A47B-849101966772}"/>
              </a:ext>
            </a:extLst>
          </p:cNvPr>
          <p:cNvCxnSpPr>
            <a:cxnSpLocks/>
          </p:cNvCxnSpPr>
          <p:nvPr/>
        </p:nvCxnSpPr>
        <p:spPr>
          <a:xfrm>
            <a:off x="719392" y="989819"/>
            <a:ext cx="1075321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4F1B83E7-281A-46BD-83F1-1484577294DE}"/>
              </a:ext>
            </a:extLst>
          </p:cNvPr>
          <p:cNvSpPr txBox="1"/>
          <p:nvPr/>
        </p:nvSpPr>
        <p:spPr>
          <a:xfrm>
            <a:off x="152400" y="5857875"/>
            <a:ext cx="1349483" cy="369332"/>
          </a:xfrm>
          <a:prstGeom prst="rect">
            <a:avLst/>
          </a:prstGeom>
          <a:noFill/>
        </p:spPr>
        <p:txBody>
          <a:bodyPr wrap="square" rtlCol="1">
            <a:spAutoFit/>
          </a:bodyPr>
          <a:lstStyle/>
          <a:p>
            <a:pPr algn="ctr" rtl="1"/>
            <a:r>
              <a:rPr lang="he-IL" b="1" dirty="0"/>
              <a:t>בעיה ופתרון </a:t>
            </a:r>
          </a:p>
        </p:txBody>
      </p:sp>
      <p:pic>
        <p:nvPicPr>
          <p:cNvPr id="13" name="תמונה 12">
            <a:extLst>
              <a:ext uri="{FF2B5EF4-FFF2-40B4-BE49-F238E27FC236}">
                <a16:creationId xmlns:a16="http://schemas.microsoft.com/office/drawing/2014/main" id="{D59F3EE4-3EC3-43BE-AA95-DC777B661F19}"/>
              </a:ext>
            </a:extLst>
          </p:cNvPr>
          <p:cNvPicPr>
            <a:picLocks noChangeAspect="1"/>
          </p:cNvPicPr>
          <p:nvPr/>
        </p:nvPicPr>
        <p:blipFill>
          <a:blip r:embed="rId2"/>
          <a:stretch>
            <a:fillRect/>
          </a:stretch>
        </p:blipFill>
        <p:spPr>
          <a:xfrm>
            <a:off x="207233" y="6227207"/>
            <a:ext cx="1204784" cy="481206"/>
          </a:xfrm>
          <a:prstGeom prst="rect">
            <a:avLst/>
          </a:prstGeom>
        </p:spPr>
      </p:pic>
      <p:pic>
        <p:nvPicPr>
          <p:cNvPr id="14" name="תמונה 13" descr="תמונה שמכילה שולחן, פרח, עוגה, מקושט&#10;&#10;התיאור נוצר באופן אוטומטי">
            <a:hlinkClick r:id="rId3"/>
            <a:extLst>
              <a:ext uri="{FF2B5EF4-FFF2-40B4-BE49-F238E27FC236}">
                <a16:creationId xmlns:a16="http://schemas.microsoft.com/office/drawing/2014/main" id="{12480B92-A984-4DCC-A363-CD2C53ADE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2" name="Rectangle 1">
            <a:extLst>
              <a:ext uri="{FF2B5EF4-FFF2-40B4-BE49-F238E27FC236}">
                <a16:creationId xmlns:a16="http://schemas.microsoft.com/office/drawing/2014/main" id="{F540BBA7-6BB9-4CEE-A580-2C278CCB2DD7}"/>
              </a:ext>
            </a:extLst>
          </p:cNvPr>
          <p:cNvSpPr>
            <a:spLocks noChangeArrowheads="1"/>
          </p:cNvSpPr>
          <p:nvPr/>
        </p:nvSpPr>
        <p:spPr bwMode="auto">
          <a:xfrm>
            <a:off x="1038226" y="1017124"/>
            <a:ext cx="1064358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effectLst/>
                <a:latin typeface="Calibri" panose="020F0502020204030204" pitchFamily="34" charset="0"/>
                <a:cs typeface="Calibri" panose="020F0502020204030204" pitchFamily="34" charset="0"/>
              </a:rPr>
              <a:t> מחקרים רבים מצביעים על כך שלבתי הספר יש השפעה מועטה על הישגי הילד הלומד בהם. אי־ השוויון נוצר ממכלול הסביבה שבה חי הילד, הכוללת את הבית שבו נולד, השכונה שבה גדל והאופן שבו הוא ממוצב בהם</a:t>
            </a:r>
            <a:r>
              <a:rPr kumimoji="0" lang="he-IL" altLang="he-IL" sz="2000" b="0" i="0" u="none" strike="noStrike" cap="none" normalizeH="0" baseline="0" dirty="0">
                <a:ln>
                  <a:noFill/>
                </a:ln>
                <a:effectLst/>
                <a:highlight>
                  <a:srgbClr val="FFFF00"/>
                </a:highlight>
                <a:latin typeface="Calibri" panose="020F0502020204030204" pitchFamily="34" charset="0"/>
                <a:cs typeface="Calibri" panose="020F0502020204030204" pitchFamily="34" charset="0"/>
              </a:rPr>
              <a:t>. בתי הספר לא מצליחים לצמצם את הפערים שהילדים מביאים מהבית, והפער הזה נותר בעינו גם לאחר סיום מסלול הלימודים</a:t>
            </a:r>
            <a:r>
              <a:rPr kumimoji="0" lang="en-US" altLang="he-IL" sz="2000" b="0" i="0" u="none" strike="noStrike" cap="none" normalizeH="0" baseline="0" dirty="0">
                <a:ln>
                  <a:noFill/>
                </a:ln>
                <a:effectLst/>
                <a:highlight>
                  <a:srgbClr val="FFFF00"/>
                </a:highlight>
                <a:latin typeface="Calibri" panose="020F0502020204030204" pitchFamily="34" charset="0"/>
                <a:cs typeface="Calibri" panose="020F0502020204030204" pitchFamily="34"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effectLst/>
                <a:highlight>
                  <a:srgbClr val="FFFF00"/>
                </a:highlight>
                <a:latin typeface="Calibri" panose="020F0502020204030204" pitchFamily="34" charset="0"/>
                <a:cs typeface="Calibri" panose="020F0502020204030204" pitchFamily="34" charset="0"/>
              </a:rPr>
              <a:t>הנטייה לחשוב שהשקעה </a:t>
            </a:r>
            <a:r>
              <a:rPr kumimoji="0" lang="he-IL" altLang="he-IL" sz="2000" b="0" i="0" strike="noStrike" cap="none" normalizeH="0" baseline="0" dirty="0">
                <a:ln>
                  <a:noFill/>
                </a:ln>
                <a:effectLst/>
                <a:highlight>
                  <a:srgbClr val="FFFF00"/>
                </a:highligh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בחינוך הפורמלי</a:t>
            </a:r>
            <a:r>
              <a:rPr kumimoji="0" lang="en-US" altLang="he-IL" sz="2000" b="0" i="0" strike="noStrike" cap="none" normalizeH="0" baseline="0" dirty="0">
                <a:ln>
                  <a:noFill/>
                </a:ln>
                <a:effectLst/>
                <a:highlight>
                  <a:srgbClr val="FFFF00"/>
                </a:highlight>
                <a:latin typeface="Calibri" panose="020F0502020204030204" pitchFamily="34" charset="0"/>
                <a:cs typeface="Calibri" panose="020F0502020204030204" pitchFamily="34" charset="0"/>
              </a:rPr>
              <a:t> </a:t>
            </a:r>
            <a:r>
              <a:rPr kumimoji="0" lang="he-IL" altLang="he-IL" sz="2000" b="0" i="0" strike="noStrike" cap="none" normalizeH="0" baseline="0" dirty="0">
                <a:ln>
                  <a:noFill/>
                </a:ln>
                <a:effectLst/>
                <a:highlight>
                  <a:srgbClr val="FFFF00"/>
                </a:highlight>
                <a:latin typeface="Calibri" panose="020F0502020204030204" pitchFamily="34" charset="0"/>
                <a:cs typeface="Calibri" panose="020F0502020204030204" pitchFamily="34" charset="0"/>
              </a:rPr>
              <a:t>בלבד תצמצם את </a:t>
            </a:r>
            <a:r>
              <a:rPr kumimoji="0" lang="he-IL" altLang="he-IL" sz="2000" b="0" i="0" strike="noStrike" cap="none" normalizeH="0" baseline="0" dirty="0">
                <a:ln>
                  <a:noFill/>
                </a:ln>
                <a:effectLst/>
                <a:highlight>
                  <a:srgbClr val="FFFF00"/>
                </a:highligh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הפערים בפריפריה</a:t>
            </a:r>
            <a:r>
              <a:rPr kumimoji="0" lang="en-US" altLang="he-IL" sz="2000" b="0" i="0" strike="noStrike" cap="none" normalizeH="0" baseline="0" dirty="0">
                <a:ln>
                  <a:noFill/>
                </a:ln>
                <a:effectLst/>
                <a:highlight>
                  <a:srgbClr val="FFFF00"/>
                </a:highlight>
                <a:latin typeface="Calibri" panose="020F0502020204030204" pitchFamily="34" charset="0"/>
                <a:cs typeface="Calibri" panose="020F0502020204030204" pitchFamily="34" charset="0"/>
              </a:rPr>
              <a:t> </a:t>
            </a:r>
            <a:r>
              <a:rPr kumimoji="0" lang="he-IL" altLang="he-IL" sz="2000" b="0" i="0" strike="noStrike" cap="none" normalizeH="0" baseline="0" dirty="0">
                <a:ln>
                  <a:noFill/>
                </a:ln>
                <a:effectLst/>
                <a:highlight>
                  <a:srgbClr val="FFFF00"/>
                </a:highlight>
                <a:latin typeface="Calibri" panose="020F0502020204030204" pitchFamily="34" charset="0"/>
                <a:cs typeface="Calibri" panose="020F0502020204030204" pitchFamily="34" charset="0"/>
              </a:rPr>
              <a:t>באופן ישיר - שגויה</a:t>
            </a:r>
            <a:r>
              <a:rPr kumimoji="0" lang="he-IL" altLang="he-IL" sz="2000" b="0" i="0" u="none" strike="noStrike" cap="none" normalizeH="0" baseline="0" dirty="0">
                <a:ln>
                  <a:noFill/>
                </a:ln>
                <a:effectLst/>
                <a:highlight>
                  <a:srgbClr val="FFFF00"/>
                </a:highlight>
                <a:latin typeface="Calibri" panose="020F0502020204030204" pitchFamily="34" charset="0"/>
                <a:cs typeface="Calibri" panose="020F0502020204030204" pitchFamily="34" charset="0"/>
              </a:rPr>
              <a:t>.</a:t>
            </a:r>
            <a:endParaRPr kumimoji="0" lang="en-US" altLang="he-IL" sz="2000" b="0" i="0" u="none" strike="noStrike" cap="none" normalizeH="0" baseline="0" dirty="0">
              <a:ln>
                <a:noFill/>
              </a:ln>
              <a:effectLst/>
              <a:highlight>
                <a:srgbClr val="FFFF00"/>
              </a:highligh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effectLst/>
                <a:latin typeface="Calibri" panose="020F0502020204030204" pitchFamily="34" charset="0"/>
                <a:cs typeface="Calibri" panose="020F0502020204030204" pitchFamily="34" charset="0"/>
              </a:rPr>
              <a:t> ברגע שתלמיד יוצא משערי בית הספר בתום יום לימודים, הוא נותר במסגרת שמתאפיינת בעוני כלכלי ותרבותי. לעומת זאת, ילד שגדל ברשות יציבה ומפותחת זוכה למסגרות חוץ־ בית ספריות איכותיות כמו תנועות נוער, מערך חוגים מגוון, ושלל תוכניות שיוצרות רצף המחזק את חיי החברה ואת המסוגלות העצמית של הילד. </a:t>
            </a:r>
            <a:endParaRPr kumimoji="0" lang="en-US" altLang="he-IL" sz="20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C21FBC08-61F4-42AB-BA00-9FB606BAD97B}"/>
              </a:ext>
            </a:extLst>
          </p:cNvPr>
          <p:cNvSpPr txBox="1"/>
          <p:nvPr/>
        </p:nvSpPr>
        <p:spPr>
          <a:xfrm>
            <a:off x="624489" y="186127"/>
            <a:ext cx="9643462" cy="830997"/>
          </a:xfrm>
          <a:prstGeom prst="rect">
            <a:avLst/>
          </a:prstGeom>
          <a:noFill/>
        </p:spPr>
        <p:txBody>
          <a:bodyPr wrap="square" rtlCol="1">
            <a:spAutoFit/>
          </a:bodyPr>
          <a:lstStyle/>
          <a:p>
            <a:pPr lvl="0" algn="r" rtl="1" eaLnBrk="0" fontAlgn="base" hangingPunct="0">
              <a:spcBef>
                <a:spcPct val="0"/>
              </a:spcBef>
              <a:spcAft>
                <a:spcPct val="0"/>
              </a:spcAft>
            </a:pPr>
            <a:r>
              <a:rPr lang="he-IL" altLang="he-IL" sz="2800" b="1" dirty="0">
                <a:latin typeface="Calibri" panose="020F0502020204030204" pitchFamily="34" charset="0"/>
                <a:cs typeface="Calibri" panose="020F0502020204030204" pitchFamily="34" charset="0"/>
              </a:rPr>
              <a:t>המפתח לשוויון: חינוך </a:t>
            </a:r>
            <a:r>
              <a:rPr lang="he-IL" altLang="he-IL" sz="2800" b="1" dirty="0" err="1">
                <a:latin typeface="Calibri" panose="020F0502020204030204" pitchFamily="34" charset="0"/>
                <a:cs typeface="Calibri" panose="020F0502020204030204" pitchFamily="34" charset="0"/>
              </a:rPr>
              <a:t>בלתי־פורמלי</a:t>
            </a:r>
            <a:endParaRPr lang="en-US" altLang="he-IL" sz="2000" dirty="0">
              <a:latin typeface="Calibri" panose="020F0502020204030204" pitchFamily="34" charset="0"/>
              <a:cs typeface="Calibri" panose="020F0502020204030204" pitchFamily="34" charset="0"/>
            </a:endParaRPr>
          </a:p>
          <a:p>
            <a:pPr lvl="0" algn="r" rtl="1" eaLnBrk="0" fontAlgn="base" hangingPunct="0">
              <a:spcBef>
                <a:spcPct val="0"/>
              </a:spcBef>
              <a:spcAft>
                <a:spcPct val="0"/>
              </a:spcAft>
            </a:pPr>
            <a:r>
              <a:rPr lang="he-IL" altLang="he-IL" sz="2000" b="1" dirty="0">
                <a:latin typeface="Calibri" panose="020F0502020204030204" pitchFamily="34" charset="0"/>
                <a:cs typeface="Calibri" panose="020F0502020204030204" pitchFamily="34" charset="0"/>
              </a:rPr>
              <a:t>מאת: אלי </a:t>
            </a:r>
            <a:r>
              <a:rPr lang="he-IL" altLang="he-IL" sz="2000" b="1" dirty="0" err="1">
                <a:latin typeface="Calibri" panose="020F0502020204030204" pitchFamily="34" charset="0"/>
                <a:cs typeface="Calibri" panose="020F0502020204030204" pitchFamily="34" charset="0"/>
              </a:rPr>
              <a:t>בוך</a:t>
            </a:r>
            <a:r>
              <a:rPr lang="he-IL" altLang="he-IL" sz="2000" b="1" dirty="0">
                <a:latin typeface="Calibri" panose="020F0502020204030204" pitchFamily="34" charset="0"/>
                <a:cs typeface="Calibri" panose="020F0502020204030204" pitchFamily="34" charset="0"/>
              </a:rPr>
              <a:t> 2017   </a:t>
            </a:r>
            <a:r>
              <a:rPr lang="en-US" altLang="he-IL" sz="2000" b="1" dirty="0">
                <a:latin typeface="Calibri" panose="020F0502020204030204" pitchFamily="34" charset="0"/>
                <a:cs typeface="Calibri" panose="020F0502020204030204" pitchFamily="34" charset="0"/>
              </a:rPr>
              <a:t>     </a:t>
            </a:r>
            <a:r>
              <a:rPr lang="en-US" altLang="he-IL" sz="2000" b="1" dirty="0" err="1">
                <a:latin typeface="Calibri" panose="020F0502020204030204" pitchFamily="34" charset="0"/>
                <a:cs typeface="Calibri" panose="020F0502020204030204" pitchFamily="34" charset="0"/>
              </a:rPr>
              <a:t>TheMarker</a:t>
            </a:r>
            <a:r>
              <a:rPr lang="he-IL" altLang="he-IL" sz="2000" b="1" dirty="0">
                <a:latin typeface="Calibri" panose="020F0502020204030204" pitchFamily="34" charset="0"/>
                <a:cs typeface="Calibri" panose="020F0502020204030204" pitchFamily="34" charset="0"/>
              </a:rPr>
              <a:t> </a:t>
            </a:r>
            <a:r>
              <a:rPr lang="en-US" altLang="he-IL" sz="16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https://www.themarker.com/opinion/1.4324028</a:t>
            </a:r>
            <a:endParaRPr lang="en-US" altLang="he-IL" sz="1600" dirty="0">
              <a:latin typeface="Calibri" panose="020F0502020204030204" pitchFamily="34" charset="0"/>
              <a:cs typeface="Calibri" panose="020F0502020204030204" pitchFamily="34" charset="0"/>
            </a:endParaRPr>
          </a:p>
        </p:txBody>
      </p:sp>
      <p:sp>
        <p:nvSpPr>
          <p:cNvPr id="6" name="מלבן 5">
            <a:extLst>
              <a:ext uri="{FF2B5EF4-FFF2-40B4-BE49-F238E27FC236}">
                <a16:creationId xmlns:a16="http://schemas.microsoft.com/office/drawing/2014/main" id="{8A97DE69-573B-42E5-9A93-1AAAE15CD988}"/>
              </a:ext>
            </a:extLst>
          </p:cNvPr>
          <p:cNvSpPr/>
          <p:nvPr/>
        </p:nvSpPr>
        <p:spPr>
          <a:xfrm>
            <a:off x="3581400" y="3313636"/>
            <a:ext cx="8100411" cy="2554545"/>
          </a:xfrm>
          <a:prstGeom prst="rect">
            <a:avLst/>
          </a:prstGeom>
        </p:spPr>
        <p:txBody>
          <a:bodyPr wrap="square">
            <a:spAutoFit/>
          </a:bodyPr>
          <a:lstStyle/>
          <a:p>
            <a:pPr lvl="0" algn="r" rtl="1" eaLnBrk="0" fontAlgn="base" hangingPunct="0">
              <a:spcBef>
                <a:spcPct val="0"/>
              </a:spcBef>
              <a:spcAft>
                <a:spcPct val="0"/>
              </a:spcAft>
            </a:pPr>
            <a:endParaRPr lang="en-US" altLang="he-IL" sz="2000" dirty="0">
              <a:latin typeface="Calibri" panose="020F0502020204030204" pitchFamily="34" charset="0"/>
              <a:cs typeface="Calibri" panose="020F0502020204030204" pitchFamily="34" charset="0"/>
            </a:endParaRPr>
          </a:p>
          <a:p>
            <a:pPr lvl="0" algn="r" rtl="1" eaLnBrk="0" fontAlgn="base" hangingPunct="0">
              <a:spcBef>
                <a:spcPct val="0"/>
              </a:spcBef>
              <a:spcAft>
                <a:spcPct val="0"/>
              </a:spcAft>
            </a:pPr>
            <a:r>
              <a:rPr lang="he-IL" altLang="he-IL" sz="2000" dirty="0">
                <a:latin typeface="Calibri" panose="020F0502020204030204" pitchFamily="34" charset="0"/>
                <a:cs typeface="Calibri" panose="020F0502020204030204" pitchFamily="34" charset="0"/>
              </a:rPr>
              <a:t>התוצאה של אי־ ההשקעה במסגרות אלו היא לא פחות מהרסנית. </a:t>
            </a:r>
            <a:r>
              <a:rPr lang="he-IL" altLang="he-IL" sz="2000" dirty="0">
                <a:highlight>
                  <a:srgbClr val="FFFF00"/>
                </a:highlight>
                <a:latin typeface="Calibri" panose="020F0502020204030204" pitchFamily="34" charset="0"/>
                <a:cs typeface="Calibri" panose="020F0502020204030204" pitchFamily="34" charset="0"/>
              </a:rPr>
              <a:t>בהיעדר פתרון חוץ ־בית־ ספרי, נפגעת יכולתם של הצעירים לפתח ערך עצמי ותחושת מסוגלות אישית, שיאפשרו להם בהמשך להשתלב במוסדות להשכלה גבוהה, בתעסוקה ובחברה הישראלית, תוך מימוש הפוטנציאל האישי שלהם</a:t>
            </a:r>
            <a:r>
              <a:rPr lang="en-US" altLang="he-IL" sz="2000" dirty="0">
                <a:highlight>
                  <a:srgbClr val="FFFF00"/>
                </a:highlight>
                <a:latin typeface="Calibri" panose="020F0502020204030204" pitchFamily="34" charset="0"/>
                <a:cs typeface="Calibri" panose="020F0502020204030204" pitchFamily="34" charset="0"/>
              </a:rPr>
              <a:t>. </a:t>
            </a:r>
          </a:p>
          <a:p>
            <a:pPr lvl="0" algn="r" rtl="1" eaLnBrk="0" fontAlgn="base" hangingPunct="0">
              <a:spcBef>
                <a:spcPct val="0"/>
              </a:spcBef>
              <a:spcAft>
                <a:spcPct val="0"/>
              </a:spcAft>
            </a:pPr>
            <a:r>
              <a:rPr lang="he-IL" altLang="he-IL" sz="2000" dirty="0">
                <a:highlight>
                  <a:srgbClr val="458BD6"/>
                </a:highlight>
                <a:latin typeface="Calibri" panose="020F0502020204030204" pitchFamily="34" charset="0"/>
                <a:cs typeface="Calibri" panose="020F0502020204030204" pitchFamily="34" charset="0"/>
              </a:rPr>
              <a:t>ולכן הפתרון הוא השקעה בחינוך הבלתי־ פורמלי, הסובל כיום מהזנחה. יש לתקצב את תנועות הנוער, לחזק אותן, לפרסם על קיומם בקרב ההורים והתלמידים. רק בזכות התנועות הנוער נצליח לייצר שוויון הזדמנויות.</a:t>
            </a:r>
            <a:r>
              <a:rPr lang="en-US" altLang="he-IL" sz="2000" dirty="0">
                <a:highlight>
                  <a:srgbClr val="458BD6"/>
                </a:highlight>
                <a:latin typeface="Calibri" panose="020F0502020204030204" pitchFamily="34" charset="0"/>
                <a:cs typeface="Calibri" panose="020F0502020204030204" pitchFamily="34" charset="0"/>
              </a:rPr>
              <a:t> </a:t>
            </a:r>
            <a:endParaRPr lang="en-US" altLang="he-IL" sz="2800" dirty="0">
              <a:highlight>
                <a:srgbClr val="458BD6"/>
              </a:highlight>
              <a:latin typeface="Arial" panose="020B0604020202020204" pitchFamily="34" charset="0"/>
              <a:cs typeface="Arial" panose="020B0604020202020204" pitchFamily="34" charset="0"/>
            </a:endParaRPr>
          </a:p>
        </p:txBody>
      </p:sp>
      <p:sp>
        <p:nvSpPr>
          <p:cNvPr id="9" name="מלבן 8">
            <a:extLst>
              <a:ext uri="{FF2B5EF4-FFF2-40B4-BE49-F238E27FC236}">
                <a16:creationId xmlns:a16="http://schemas.microsoft.com/office/drawing/2014/main" id="{59EAEC68-F69D-4F02-8473-046D1817C3E9}"/>
              </a:ext>
            </a:extLst>
          </p:cNvPr>
          <p:cNvSpPr/>
          <p:nvPr/>
        </p:nvSpPr>
        <p:spPr>
          <a:xfrm>
            <a:off x="10485782" y="4830417"/>
            <a:ext cx="1351722" cy="39756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90207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Shape 58">
            <a:extLst>
              <a:ext uri="{FF2B5EF4-FFF2-40B4-BE49-F238E27FC236}">
                <a16:creationId xmlns:a16="http://schemas.microsoft.com/office/drawing/2014/main" id="{533DE776-1D14-4788-8D9E-C7010B620E04}"/>
              </a:ext>
            </a:extLst>
          </p:cNvPr>
          <p:cNvSpPr/>
          <p:nvPr/>
        </p:nvSpPr>
        <p:spPr>
          <a:xfrm rot="17771021" flipH="1">
            <a:off x="7810630" y="730629"/>
            <a:ext cx="2595675" cy="5534197"/>
          </a:xfrm>
          <a:custGeom>
            <a:avLst/>
            <a:gdLst>
              <a:gd name="connsiteX0" fmla="*/ 2084740 w 2206604"/>
              <a:gd name="connsiteY0" fmla="*/ 581124 h 4704665"/>
              <a:gd name="connsiteX1" fmla="*/ 2019577 w 2206604"/>
              <a:gd name="connsiteY1" fmla="*/ 652644 h 4704665"/>
              <a:gd name="connsiteX2" fmla="*/ 1892430 w 2206604"/>
              <a:gd name="connsiteY2" fmla="*/ 738468 h 4704665"/>
              <a:gd name="connsiteX3" fmla="*/ 1818525 w 2206604"/>
              <a:gd name="connsiteY3" fmla="*/ 833034 h 4704665"/>
              <a:gd name="connsiteX4" fmla="*/ 1699325 w 2206604"/>
              <a:gd name="connsiteY4" fmla="*/ 1026933 h 4704665"/>
              <a:gd name="connsiteX5" fmla="*/ 1688994 w 2206604"/>
              <a:gd name="connsiteY5" fmla="*/ 1045211 h 4704665"/>
              <a:gd name="connsiteX6" fmla="*/ 1594428 w 2206604"/>
              <a:gd name="connsiteY6" fmla="*/ 1217654 h 4704665"/>
              <a:gd name="connsiteX7" fmla="*/ 1565821 w 2206604"/>
              <a:gd name="connsiteY7" fmla="*/ 1262950 h 4704665"/>
              <a:gd name="connsiteX8" fmla="*/ 1518935 w 2206604"/>
              <a:gd name="connsiteY8" fmla="*/ 1318577 h 4704665"/>
              <a:gd name="connsiteX9" fmla="*/ 1483175 w 2206604"/>
              <a:gd name="connsiteY9" fmla="*/ 1368641 h 4704665"/>
              <a:gd name="connsiteX10" fmla="*/ 1404503 w 2206604"/>
              <a:gd name="connsiteY10" fmla="*/ 1500557 h 4704665"/>
              <a:gd name="connsiteX11" fmla="*/ 1327420 w 2206604"/>
              <a:gd name="connsiteY11" fmla="*/ 1625320 h 4704665"/>
              <a:gd name="connsiteX12" fmla="*/ 1259078 w 2206604"/>
              <a:gd name="connsiteY12" fmla="*/ 1753262 h 4704665"/>
              <a:gd name="connsiteX13" fmla="*/ 1112064 w 2206604"/>
              <a:gd name="connsiteY13" fmla="*/ 2063183 h 4704665"/>
              <a:gd name="connsiteX14" fmla="*/ 1006373 w 2206604"/>
              <a:gd name="connsiteY14" fmla="*/ 2284101 h 4704665"/>
              <a:gd name="connsiteX15" fmla="*/ 916575 w 2206604"/>
              <a:gd name="connsiteY15" fmla="*/ 2499457 h 4704665"/>
              <a:gd name="connsiteX16" fmla="*/ 845850 w 2206604"/>
              <a:gd name="connsiteY16" fmla="*/ 2733884 h 4704665"/>
              <a:gd name="connsiteX17" fmla="*/ 783865 w 2206604"/>
              <a:gd name="connsiteY17" fmla="*/ 2954008 h 4704665"/>
              <a:gd name="connsiteX18" fmla="*/ 729828 w 2206604"/>
              <a:gd name="connsiteY18" fmla="*/ 3171747 h 4704665"/>
              <a:gd name="connsiteX19" fmla="*/ 719497 w 2206604"/>
              <a:gd name="connsiteY19" fmla="*/ 3279028 h 4704665"/>
              <a:gd name="connsiteX20" fmla="*/ 705988 w 2206604"/>
              <a:gd name="connsiteY20" fmla="*/ 3312404 h 4704665"/>
              <a:gd name="connsiteX21" fmla="*/ 701220 w 2206604"/>
              <a:gd name="connsiteY21" fmla="*/ 3206713 h 4704665"/>
              <a:gd name="connsiteX22" fmla="*/ 658308 w 2206604"/>
              <a:gd name="connsiteY22" fmla="*/ 3646960 h 4704665"/>
              <a:gd name="connsiteX23" fmla="*/ 663870 w 2206604"/>
              <a:gd name="connsiteY23" fmla="*/ 3642192 h 4704665"/>
              <a:gd name="connsiteX24" fmla="*/ 675790 w 2206604"/>
              <a:gd name="connsiteY24" fmla="*/ 3486436 h 4704665"/>
              <a:gd name="connsiteX25" fmla="*/ 690889 w 2206604"/>
              <a:gd name="connsiteY25" fmla="*/ 3398228 h 4704665"/>
              <a:gd name="connsiteX26" fmla="*/ 701220 w 2206604"/>
              <a:gd name="connsiteY26" fmla="*/ 3399817 h 4704665"/>
              <a:gd name="connsiteX27" fmla="*/ 676585 w 2206604"/>
              <a:gd name="connsiteY27" fmla="*/ 3820197 h 4704665"/>
              <a:gd name="connsiteX28" fmla="*/ 663870 w 2206604"/>
              <a:gd name="connsiteY28" fmla="*/ 4241373 h 4704665"/>
              <a:gd name="connsiteX29" fmla="*/ 644004 w 2206604"/>
              <a:gd name="connsiteY29" fmla="*/ 4188924 h 4704665"/>
              <a:gd name="connsiteX30" fmla="*/ 639236 w 2206604"/>
              <a:gd name="connsiteY30" fmla="*/ 4337528 h 4704665"/>
              <a:gd name="connsiteX31" fmla="*/ 628110 w 2206604"/>
              <a:gd name="connsiteY31" fmla="*/ 4375672 h 4704665"/>
              <a:gd name="connsiteX32" fmla="*/ 621753 w 2206604"/>
              <a:gd name="connsiteY32" fmla="*/ 4402691 h 4704665"/>
              <a:gd name="connsiteX33" fmla="*/ 623342 w 2206604"/>
              <a:gd name="connsiteY33" fmla="*/ 4577518 h 4704665"/>
              <a:gd name="connsiteX34" fmla="*/ 591556 w 2206604"/>
              <a:gd name="connsiteY34" fmla="*/ 4529043 h 4704665"/>
              <a:gd name="connsiteX35" fmla="*/ 562947 w 2206604"/>
              <a:gd name="connsiteY35" fmla="*/ 4551294 h 4704665"/>
              <a:gd name="connsiteX36" fmla="*/ 526393 w 2206604"/>
              <a:gd name="connsiteY36" fmla="*/ 4578313 h 4704665"/>
              <a:gd name="connsiteX37" fmla="*/ 495400 w 2206604"/>
              <a:gd name="connsiteY37" fmla="*/ 4641092 h 4704665"/>
              <a:gd name="connsiteX38" fmla="*/ 470766 w 2206604"/>
              <a:gd name="connsiteY38" fmla="*/ 4606126 h 4704665"/>
              <a:gd name="connsiteX39" fmla="*/ 456462 w 2206604"/>
              <a:gd name="connsiteY39" fmla="*/ 4698308 h 4704665"/>
              <a:gd name="connsiteX40" fmla="*/ 411960 w 2206604"/>
              <a:gd name="connsiteY40" fmla="*/ 4537785 h 4704665"/>
              <a:gd name="connsiteX41" fmla="*/ 412755 w 2206604"/>
              <a:gd name="connsiteY41" fmla="*/ 4602153 h 4704665"/>
              <a:gd name="connsiteX42" fmla="*/ 413549 w 2206604"/>
              <a:gd name="connsiteY42" fmla="*/ 4667316 h 4704665"/>
              <a:gd name="connsiteX43" fmla="*/ 404808 w 2206604"/>
              <a:gd name="connsiteY43" fmla="*/ 4669700 h 4704665"/>
              <a:gd name="connsiteX44" fmla="*/ 380968 w 2206604"/>
              <a:gd name="connsiteY44" fmla="*/ 4639502 h 4704665"/>
              <a:gd name="connsiteX45" fmla="*/ 334877 w 2206604"/>
              <a:gd name="connsiteY45" fmla="*/ 4678441 h 4704665"/>
              <a:gd name="connsiteX46" fmla="*/ 327725 w 2206604"/>
              <a:gd name="connsiteY46" fmla="*/ 4704665 h 4704665"/>
              <a:gd name="connsiteX47" fmla="*/ 311037 w 2206604"/>
              <a:gd name="connsiteY47" fmla="*/ 4635529 h 4704665"/>
              <a:gd name="connsiteX48" fmla="*/ 279250 w 2206604"/>
              <a:gd name="connsiteY48" fmla="*/ 4618841 h 4704665"/>
              <a:gd name="connsiteX49" fmla="*/ 280045 w 2206604"/>
              <a:gd name="connsiteY49" fmla="*/ 4678441 h 4704665"/>
              <a:gd name="connsiteX50" fmla="*/ 223623 w 2206604"/>
              <a:gd name="connsiteY50" fmla="*/ 4629172 h 4704665"/>
              <a:gd name="connsiteX51" fmla="*/ 129058 w 2206604"/>
              <a:gd name="connsiteY51" fmla="*/ 4480568 h 4704665"/>
              <a:gd name="connsiteX52" fmla="*/ 106807 w 2206604"/>
              <a:gd name="connsiteY52" fmla="*/ 4447987 h 4704665"/>
              <a:gd name="connsiteX53" fmla="*/ 93298 w 2206604"/>
              <a:gd name="connsiteY53" fmla="*/ 4401102 h 4704665"/>
              <a:gd name="connsiteX54" fmla="*/ 71047 w 2206604"/>
              <a:gd name="connsiteY54" fmla="*/ 4361368 h 4704665"/>
              <a:gd name="connsiteX55" fmla="*/ 82967 w 2206604"/>
              <a:gd name="connsiteY55" fmla="*/ 4334349 h 4704665"/>
              <a:gd name="connsiteX56" fmla="*/ 71047 w 2206604"/>
              <a:gd name="connsiteY56" fmla="*/ 4210381 h 4704665"/>
              <a:gd name="connsiteX57" fmla="*/ 45617 w 2206604"/>
              <a:gd name="connsiteY57" fmla="*/ 4182567 h 4704665"/>
              <a:gd name="connsiteX58" fmla="*/ 27340 w 2206604"/>
              <a:gd name="connsiteY58" fmla="*/ 4099127 h 4704665"/>
              <a:gd name="connsiteX59" fmla="*/ 26545 w 2206604"/>
              <a:gd name="connsiteY59" fmla="*/ 4057804 h 4704665"/>
              <a:gd name="connsiteX60" fmla="*/ 9062 w 2206604"/>
              <a:gd name="connsiteY60" fmla="*/ 3962444 h 4704665"/>
              <a:gd name="connsiteX61" fmla="*/ 8268 w 2206604"/>
              <a:gd name="connsiteY61" fmla="*/ 3916353 h 4704665"/>
              <a:gd name="connsiteX62" fmla="*/ 17009 w 2206604"/>
              <a:gd name="connsiteY62" fmla="*/ 3841654 h 4704665"/>
              <a:gd name="connsiteX63" fmla="*/ 4294 w 2206604"/>
              <a:gd name="connsiteY63" fmla="*/ 3784437 h 4704665"/>
              <a:gd name="connsiteX64" fmla="*/ 17804 w 2206604"/>
              <a:gd name="connsiteY64" fmla="*/ 3713712 h 4704665"/>
              <a:gd name="connsiteX65" fmla="*/ 28929 w 2206604"/>
              <a:gd name="connsiteY65" fmla="*/ 3630272 h 4704665"/>
              <a:gd name="connsiteX66" fmla="*/ 28134 w 2206604"/>
              <a:gd name="connsiteY66" fmla="*/ 3523786 h 4704665"/>
              <a:gd name="connsiteX67" fmla="*/ 28929 w 2206604"/>
              <a:gd name="connsiteY67" fmla="*/ 3479284 h 4704665"/>
              <a:gd name="connsiteX68" fmla="*/ 36081 w 2206604"/>
              <a:gd name="connsiteY68" fmla="*/ 3410943 h 4704665"/>
              <a:gd name="connsiteX69" fmla="*/ 40849 w 2206604"/>
              <a:gd name="connsiteY69" fmla="*/ 3317172 h 4704665"/>
              <a:gd name="connsiteX70" fmla="*/ 54358 w 2206604"/>
              <a:gd name="connsiteY70" fmla="*/ 3271081 h 4704665"/>
              <a:gd name="connsiteX71" fmla="*/ 69457 w 2206604"/>
              <a:gd name="connsiteY71" fmla="*/ 3239294 h 4704665"/>
              <a:gd name="connsiteX72" fmla="*/ 98065 w 2206604"/>
              <a:gd name="connsiteY72" fmla="*/ 3082744 h 4704665"/>
              <a:gd name="connsiteX73" fmla="*/ 94887 w 2206604"/>
              <a:gd name="connsiteY73" fmla="*/ 3048573 h 4704665"/>
              <a:gd name="connsiteX74" fmla="*/ 96476 w 2206604"/>
              <a:gd name="connsiteY74" fmla="*/ 3008045 h 4704665"/>
              <a:gd name="connsiteX75" fmla="*/ 133031 w 2206604"/>
              <a:gd name="connsiteY75" fmla="*/ 2947650 h 4704665"/>
              <a:gd name="connsiteX76" fmla="*/ 135415 w 2206604"/>
              <a:gd name="connsiteY76" fmla="*/ 2884077 h 4704665"/>
              <a:gd name="connsiteX77" fmla="*/ 152103 w 2206604"/>
              <a:gd name="connsiteY77" fmla="*/ 2811762 h 4704665"/>
              <a:gd name="connsiteX78" fmla="*/ 187863 w 2206604"/>
              <a:gd name="connsiteY78" fmla="*/ 2751367 h 4704665"/>
              <a:gd name="connsiteX79" fmla="*/ 192631 w 2206604"/>
              <a:gd name="connsiteY79" fmla="*/ 2615478 h 4704665"/>
              <a:gd name="connsiteX80" fmla="*/ 212498 w 2206604"/>
              <a:gd name="connsiteY80" fmla="*/ 2563030 h 4704665"/>
              <a:gd name="connsiteX81" fmla="*/ 253821 w 2206604"/>
              <a:gd name="connsiteY81" fmla="*/ 2442240 h 4704665"/>
              <a:gd name="connsiteX82" fmla="*/ 275277 w 2206604"/>
              <a:gd name="connsiteY82" fmla="*/ 2354827 h 4704665"/>
              <a:gd name="connsiteX83" fmla="*/ 315805 w 2206604"/>
              <a:gd name="connsiteY83" fmla="*/ 2228474 h 4704665"/>
              <a:gd name="connsiteX84" fmla="*/ 344413 w 2206604"/>
              <a:gd name="connsiteY84" fmla="*/ 2150597 h 4704665"/>
              <a:gd name="connsiteX85" fmla="*/ 376995 w 2206604"/>
              <a:gd name="connsiteY85" fmla="*/ 2065567 h 4704665"/>
              <a:gd name="connsiteX86" fmla="*/ 490632 w 2206604"/>
              <a:gd name="connsiteY86" fmla="*/ 1761208 h 4704665"/>
              <a:gd name="connsiteX87" fmla="*/ 585993 w 2206604"/>
              <a:gd name="connsiteY87" fmla="*/ 1539495 h 4704665"/>
              <a:gd name="connsiteX88" fmla="*/ 752873 w 2206604"/>
              <a:gd name="connsiteY88" fmla="*/ 1195403 h 4704665"/>
              <a:gd name="connsiteX89" fmla="*/ 863332 w 2206604"/>
              <a:gd name="connsiteY89" fmla="*/ 943493 h 4704665"/>
              <a:gd name="connsiteX90" fmla="*/ 918959 w 2206604"/>
              <a:gd name="connsiteY90" fmla="*/ 836213 h 4704665"/>
              <a:gd name="connsiteX91" fmla="*/ 1089019 w 2206604"/>
              <a:gd name="connsiteY91" fmla="*/ 569204 h 4704665"/>
              <a:gd name="connsiteX92" fmla="*/ 1353644 w 2206604"/>
              <a:gd name="connsiteY92" fmla="*/ 226701 h 4704665"/>
              <a:gd name="connsiteX93" fmla="*/ 1599197 w 2206604"/>
              <a:gd name="connsiteY93" fmla="*/ 30417 h 4704665"/>
              <a:gd name="connsiteX94" fmla="*/ 1752568 w 2206604"/>
              <a:gd name="connsiteY94" fmla="*/ 4988 h 4704665"/>
              <a:gd name="connsiteX95" fmla="*/ 1856669 w 2206604"/>
              <a:gd name="connsiteY95" fmla="*/ 13729 h 4704665"/>
              <a:gd name="connsiteX96" fmla="*/ 2034676 w 2206604"/>
              <a:gd name="connsiteY96" fmla="*/ 87634 h 4704665"/>
              <a:gd name="connsiteX97" fmla="*/ 2165002 w 2206604"/>
              <a:gd name="connsiteY97" fmla="*/ 210013 h 4704665"/>
              <a:gd name="connsiteX98" fmla="*/ 2206324 w 2206604"/>
              <a:gd name="connsiteY98" fmla="*/ 323651 h 4704665"/>
              <a:gd name="connsiteX99" fmla="*/ 2172154 w 2206604"/>
              <a:gd name="connsiteY99" fmla="*/ 444440 h 4704665"/>
              <a:gd name="connsiteX100" fmla="*/ 2172948 w 2206604"/>
              <a:gd name="connsiteY100" fmla="*/ 445235 h 4704665"/>
              <a:gd name="connsiteX101" fmla="*/ 2174537 w 2206604"/>
              <a:gd name="connsiteY101" fmla="*/ 405502 h 4704665"/>
              <a:gd name="connsiteX102" fmla="*/ 2181690 w 2206604"/>
              <a:gd name="connsiteY102" fmla="*/ 372125 h 4704665"/>
              <a:gd name="connsiteX103" fmla="*/ 2173743 w 2206604"/>
              <a:gd name="connsiteY103" fmla="*/ 370536 h 4704665"/>
              <a:gd name="connsiteX104" fmla="*/ 2146724 w 2206604"/>
              <a:gd name="connsiteY104" fmla="*/ 470665 h 4704665"/>
              <a:gd name="connsiteX105" fmla="*/ 2147519 w 2206604"/>
              <a:gd name="connsiteY105" fmla="*/ 469075 h 4704665"/>
              <a:gd name="connsiteX106" fmla="*/ 2067257 w 2206604"/>
              <a:gd name="connsiteY106" fmla="*/ 580329 h 4704665"/>
              <a:gd name="connsiteX107" fmla="*/ 2074409 w 2206604"/>
              <a:gd name="connsiteY107" fmla="*/ 586686 h 4704665"/>
              <a:gd name="connsiteX108" fmla="*/ 2084740 w 2206604"/>
              <a:gd name="connsiteY108" fmla="*/ 581124 h 4704665"/>
              <a:gd name="connsiteX109" fmla="*/ 1072331 w 2206604"/>
              <a:gd name="connsiteY109" fmla="*/ 802042 h 4704665"/>
              <a:gd name="connsiteX110" fmla="*/ 1092198 w 2206604"/>
              <a:gd name="connsiteY110" fmla="*/ 775818 h 4704665"/>
              <a:gd name="connsiteX111" fmla="*/ 1084251 w 2206604"/>
              <a:gd name="connsiteY111" fmla="*/ 771844 h 4704665"/>
              <a:gd name="connsiteX112" fmla="*/ 1073125 w 2206604"/>
              <a:gd name="connsiteY112" fmla="*/ 802836 h 4704665"/>
              <a:gd name="connsiteX113" fmla="*/ 1049285 w 2206604"/>
              <a:gd name="connsiteY113" fmla="*/ 835418 h 4704665"/>
              <a:gd name="connsiteX114" fmla="*/ 1057232 w 2206604"/>
              <a:gd name="connsiteY114" fmla="*/ 839391 h 4704665"/>
              <a:gd name="connsiteX115" fmla="*/ 1072331 w 2206604"/>
              <a:gd name="connsiteY115" fmla="*/ 802042 h 4704665"/>
              <a:gd name="connsiteX116" fmla="*/ 591556 w 2206604"/>
              <a:gd name="connsiteY116" fmla="*/ 1694456 h 4704665"/>
              <a:gd name="connsiteX117" fmla="*/ 612217 w 2206604"/>
              <a:gd name="connsiteY117" fmla="*/ 1653928 h 4704665"/>
              <a:gd name="connsiteX118" fmla="*/ 604270 w 2206604"/>
              <a:gd name="connsiteY118" fmla="*/ 1650749 h 4704665"/>
              <a:gd name="connsiteX119" fmla="*/ 593145 w 2206604"/>
              <a:gd name="connsiteY119" fmla="*/ 1696045 h 4704665"/>
              <a:gd name="connsiteX120" fmla="*/ 568510 w 2206604"/>
              <a:gd name="connsiteY120" fmla="*/ 1746110 h 4704665"/>
              <a:gd name="connsiteX121" fmla="*/ 541491 w 2206604"/>
              <a:gd name="connsiteY121" fmla="*/ 1758824 h 4704665"/>
              <a:gd name="connsiteX122" fmla="*/ 556590 w 2206604"/>
              <a:gd name="connsiteY122" fmla="*/ 1714323 h 4704665"/>
              <a:gd name="connsiteX123" fmla="*/ 547054 w 2206604"/>
              <a:gd name="connsiteY123" fmla="*/ 1711144 h 4704665"/>
              <a:gd name="connsiteX124" fmla="*/ 389709 w 2206604"/>
              <a:gd name="connsiteY124" fmla="*/ 2143445 h 4704665"/>
              <a:gd name="connsiteX125" fmla="*/ 438184 w 2206604"/>
              <a:gd name="connsiteY125" fmla="*/ 2042521 h 4704665"/>
              <a:gd name="connsiteX126" fmla="*/ 523214 w 2206604"/>
              <a:gd name="connsiteY126" fmla="*/ 1843854 h 4704665"/>
              <a:gd name="connsiteX127" fmla="*/ 567715 w 2206604"/>
              <a:gd name="connsiteY127" fmla="*/ 1745315 h 4704665"/>
              <a:gd name="connsiteX128" fmla="*/ 591556 w 2206604"/>
              <a:gd name="connsiteY128" fmla="*/ 1694456 h 4704665"/>
              <a:gd name="connsiteX129" fmla="*/ 377789 w 2206604"/>
              <a:gd name="connsiteY129" fmla="*/ 4215149 h 4704665"/>
              <a:gd name="connsiteX130" fmla="*/ 384146 w 2206604"/>
              <a:gd name="connsiteY130" fmla="*/ 4268392 h 4704665"/>
              <a:gd name="connsiteX131" fmla="*/ 377789 w 2206604"/>
              <a:gd name="connsiteY131" fmla="*/ 4215149 h 4704665"/>
              <a:gd name="connsiteX132" fmla="*/ 376995 w 2206604"/>
              <a:gd name="connsiteY132" fmla="*/ 4153959 h 4704665"/>
              <a:gd name="connsiteX133" fmla="*/ 373021 w 2206604"/>
              <a:gd name="connsiteY133" fmla="*/ 4153959 h 4704665"/>
              <a:gd name="connsiteX134" fmla="*/ 377789 w 2206604"/>
              <a:gd name="connsiteY134" fmla="*/ 4215149 h 4704665"/>
              <a:gd name="connsiteX135" fmla="*/ 1229675 w 2206604"/>
              <a:gd name="connsiteY135" fmla="*/ 542185 h 4704665"/>
              <a:gd name="connsiteX136" fmla="*/ 1249542 w 2206604"/>
              <a:gd name="connsiteY136" fmla="*/ 513577 h 4704665"/>
              <a:gd name="connsiteX137" fmla="*/ 1231265 w 2206604"/>
              <a:gd name="connsiteY137" fmla="*/ 542979 h 4704665"/>
              <a:gd name="connsiteX138" fmla="*/ 1196299 w 2206604"/>
              <a:gd name="connsiteY138" fmla="*/ 605758 h 4704665"/>
              <a:gd name="connsiteX139" fmla="*/ 1229675 w 2206604"/>
              <a:gd name="connsiteY139" fmla="*/ 542185 h 4704665"/>
              <a:gd name="connsiteX140" fmla="*/ 1220139 w 2206604"/>
              <a:gd name="connsiteY140" fmla="*/ 491326 h 4704665"/>
              <a:gd name="connsiteX141" fmla="*/ 1196299 w 2206604"/>
              <a:gd name="connsiteY141" fmla="*/ 540595 h 4704665"/>
              <a:gd name="connsiteX142" fmla="*/ 1219345 w 2206604"/>
              <a:gd name="connsiteY142" fmla="*/ 490531 h 4704665"/>
              <a:gd name="connsiteX143" fmla="*/ 1286892 w 2206604"/>
              <a:gd name="connsiteY143" fmla="*/ 405502 h 4704665"/>
              <a:gd name="connsiteX144" fmla="*/ 1309142 w 2206604"/>
              <a:gd name="connsiteY144" fmla="*/ 370536 h 4704665"/>
              <a:gd name="connsiteX145" fmla="*/ 1250337 w 2206604"/>
              <a:gd name="connsiteY145" fmla="*/ 438878 h 4704665"/>
              <a:gd name="connsiteX146" fmla="*/ 1220139 w 2206604"/>
              <a:gd name="connsiteY146" fmla="*/ 491326 h 4704665"/>
              <a:gd name="connsiteX147" fmla="*/ 1442647 w 2206604"/>
              <a:gd name="connsiteY147" fmla="*/ 213192 h 4704665"/>
              <a:gd name="connsiteX148" fmla="*/ 1400529 w 2206604"/>
              <a:gd name="connsiteY148" fmla="*/ 261666 h 4704665"/>
              <a:gd name="connsiteX149" fmla="*/ 1441852 w 2206604"/>
              <a:gd name="connsiteY149" fmla="*/ 212397 h 4704665"/>
              <a:gd name="connsiteX150" fmla="*/ 1504631 w 2206604"/>
              <a:gd name="connsiteY150" fmla="*/ 173458 h 4704665"/>
              <a:gd name="connsiteX151" fmla="*/ 1531650 w 2206604"/>
              <a:gd name="connsiteY151" fmla="*/ 160743 h 4704665"/>
              <a:gd name="connsiteX152" fmla="*/ 1552311 w 2206604"/>
              <a:gd name="connsiteY152" fmla="*/ 159949 h 4704665"/>
              <a:gd name="connsiteX153" fmla="*/ 1593634 w 2206604"/>
              <a:gd name="connsiteY153" fmla="*/ 113858 h 4704665"/>
              <a:gd name="connsiteX154" fmla="*/ 1602375 w 2206604"/>
              <a:gd name="connsiteY154" fmla="*/ 82866 h 4704665"/>
              <a:gd name="connsiteX155" fmla="*/ 1578535 w 2206604"/>
              <a:gd name="connsiteY155" fmla="*/ 93196 h 4704665"/>
              <a:gd name="connsiteX156" fmla="*/ 1502247 w 2206604"/>
              <a:gd name="connsiteY156" fmla="*/ 150413 h 4704665"/>
              <a:gd name="connsiteX157" fmla="*/ 1442647 w 2206604"/>
              <a:gd name="connsiteY157" fmla="*/ 213192 h 4704665"/>
              <a:gd name="connsiteX158" fmla="*/ 288786 w 2206604"/>
              <a:gd name="connsiteY158" fmla="*/ 4597385 h 4704665"/>
              <a:gd name="connsiteX159" fmla="*/ 299912 w 2206604"/>
              <a:gd name="connsiteY159" fmla="*/ 4573545 h 4704665"/>
              <a:gd name="connsiteX160" fmla="*/ 295143 w 2206604"/>
              <a:gd name="connsiteY160" fmla="*/ 4511560 h 4704665"/>
              <a:gd name="connsiteX161" fmla="*/ 275277 w 2206604"/>
              <a:gd name="connsiteY161" fmla="*/ 4376466 h 4704665"/>
              <a:gd name="connsiteX162" fmla="*/ 256999 w 2206604"/>
              <a:gd name="connsiteY162" fmla="*/ 4174621 h 4704665"/>
              <a:gd name="connsiteX163" fmla="*/ 247463 w 2206604"/>
              <a:gd name="connsiteY163" fmla="*/ 4037937 h 4704665"/>
              <a:gd name="connsiteX164" fmla="*/ 235543 w 2206604"/>
              <a:gd name="connsiteY164" fmla="*/ 3919531 h 4704665"/>
              <a:gd name="connsiteX165" fmla="*/ 225212 w 2206604"/>
              <a:gd name="connsiteY165" fmla="*/ 3920326 h 4704665"/>
              <a:gd name="connsiteX166" fmla="*/ 234749 w 2206604"/>
              <a:gd name="connsiteY166" fmla="*/ 4097537 h 4704665"/>
              <a:gd name="connsiteX167" fmla="*/ 237133 w 2206604"/>
              <a:gd name="connsiteY167" fmla="*/ 4155548 h 4704665"/>
              <a:gd name="connsiteX168" fmla="*/ 248258 w 2206604"/>
              <a:gd name="connsiteY168" fmla="*/ 4272365 h 4704665"/>
              <a:gd name="connsiteX169" fmla="*/ 261768 w 2206604"/>
              <a:gd name="connsiteY169" fmla="*/ 4399512 h 4704665"/>
              <a:gd name="connsiteX170" fmla="*/ 288786 w 2206604"/>
              <a:gd name="connsiteY170" fmla="*/ 4597385 h 4704665"/>
              <a:gd name="connsiteX171" fmla="*/ 227596 w 2206604"/>
              <a:gd name="connsiteY171" fmla="*/ 3880593 h 4704665"/>
              <a:gd name="connsiteX172" fmla="*/ 238722 w 2206604"/>
              <a:gd name="connsiteY172" fmla="*/ 3880593 h 4704665"/>
              <a:gd name="connsiteX173" fmla="*/ 248258 w 2206604"/>
              <a:gd name="connsiteY173" fmla="*/ 3729605 h 4704665"/>
              <a:gd name="connsiteX174" fmla="*/ 237928 w 2206604"/>
              <a:gd name="connsiteY174" fmla="*/ 3728810 h 4704665"/>
              <a:gd name="connsiteX175" fmla="*/ 227596 w 2206604"/>
              <a:gd name="connsiteY175" fmla="*/ 3880593 h 4704665"/>
              <a:gd name="connsiteX176" fmla="*/ 370637 w 2206604"/>
              <a:gd name="connsiteY176" fmla="*/ 3716096 h 4704665"/>
              <a:gd name="connsiteX177" fmla="*/ 376200 w 2206604"/>
              <a:gd name="connsiteY177" fmla="*/ 3716096 h 4704665"/>
              <a:gd name="connsiteX178" fmla="*/ 384941 w 2206604"/>
              <a:gd name="connsiteY178" fmla="*/ 3575439 h 4704665"/>
              <a:gd name="connsiteX179" fmla="*/ 378584 w 2206604"/>
              <a:gd name="connsiteY179" fmla="*/ 3575439 h 4704665"/>
              <a:gd name="connsiteX180" fmla="*/ 370637 w 2206604"/>
              <a:gd name="connsiteY180" fmla="*/ 3716096 h 4704665"/>
              <a:gd name="connsiteX181" fmla="*/ 365869 w 2206604"/>
              <a:gd name="connsiteY181" fmla="*/ 4089591 h 4704665"/>
              <a:gd name="connsiteX182" fmla="*/ 369048 w 2206604"/>
              <a:gd name="connsiteY182" fmla="*/ 4091180 h 4704665"/>
              <a:gd name="connsiteX183" fmla="*/ 367459 w 2206604"/>
              <a:gd name="connsiteY183" fmla="*/ 3944166 h 4704665"/>
              <a:gd name="connsiteX184" fmla="*/ 364280 w 2206604"/>
              <a:gd name="connsiteY184" fmla="*/ 3944166 h 4704665"/>
              <a:gd name="connsiteX185" fmla="*/ 365869 w 2206604"/>
              <a:gd name="connsiteY185" fmla="*/ 4089591 h 4704665"/>
              <a:gd name="connsiteX186" fmla="*/ 1378279 w 2206604"/>
              <a:gd name="connsiteY186" fmla="*/ 274381 h 4704665"/>
              <a:gd name="connsiteX187" fmla="*/ 1319473 w 2206604"/>
              <a:gd name="connsiteY187" fmla="*/ 344312 h 4704665"/>
              <a:gd name="connsiteX188" fmla="*/ 1378279 w 2206604"/>
              <a:gd name="connsiteY188" fmla="*/ 274381 h 4704665"/>
              <a:gd name="connsiteX189" fmla="*/ 1435495 w 2206604"/>
              <a:gd name="connsiteY189" fmla="*/ 278354 h 4704665"/>
              <a:gd name="connsiteX190" fmla="*/ 1427548 w 2206604"/>
              <a:gd name="connsiteY190" fmla="*/ 271997 h 4704665"/>
              <a:gd name="connsiteX191" fmla="*/ 1369537 w 2206604"/>
              <a:gd name="connsiteY191" fmla="*/ 337955 h 4704665"/>
              <a:gd name="connsiteX192" fmla="*/ 1376689 w 2206604"/>
              <a:gd name="connsiteY192" fmla="*/ 343517 h 4704665"/>
              <a:gd name="connsiteX193" fmla="*/ 1435495 w 2206604"/>
              <a:gd name="connsiteY193" fmla="*/ 278354 h 4704665"/>
              <a:gd name="connsiteX194" fmla="*/ 1261462 w 2206604"/>
              <a:gd name="connsiteY194" fmla="*/ 477817 h 4704665"/>
              <a:gd name="connsiteX195" fmla="*/ 1270998 w 2206604"/>
              <a:gd name="connsiteY195" fmla="*/ 484174 h 4704665"/>
              <a:gd name="connsiteX196" fmla="*/ 1315500 w 2206604"/>
              <a:gd name="connsiteY196" fmla="*/ 415832 h 4704665"/>
              <a:gd name="connsiteX197" fmla="*/ 1307553 w 2206604"/>
              <a:gd name="connsiteY197" fmla="*/ 410270 h 4704665"/>
              <a:gd name="connsiteX198" fmla="*/ 1261462 w 2206604"/>
              <a:gd name="connsiteY198" fmla="*/ 477817 h 4704665"/>
              <a:gd name="connsiteX199" fmla="*/ 253821 w 2206604"/>
              <a:gd name="connsiteY199" fmla="*/ 3603253 h 4704665"/>
              <a:gd name="connsiteX200" fmla="*/ 245874 w 2206604"/>
              <a:gd name="connsiteY200" fmla="*/ 3604842 h 4704665"/>
              <a:gd name="connsiteX201" fmla="*/ 246669 w 2206604"/>
              <a:gd name="connsiteY201" fmla="*/ 3666032 h 4704665"/>
              <a:gd name="connsiteX202" fmla="*/ 250642 w 2206604"/>
              <a:gd name="connsiteY202" fmla="*/ 3666032 h 4704665"/>
              <a:gd name="connsiteX203" fmla="*/ 253821 w 2206604"/>
              <a:gd name="connsiteY203" fmla="*/ 3603253 h 4704665"/>
              <a:gd name="connsiteX204" fmla="*/ 399245 w 2206604"/>
              <a:gd name="connsiteY204" fmla="*/ 3312404 h 4704665"/>
              <a:gd name="connsiteX205" fmla="*/ 402424 w 2206604"/>
              <a:gd name="connsiteY205" fmla="*/ 3312404 h 4704665"/>
              <a:gd name="connsiteX206" fmla="*/ 412755 w 2206604"/>
              <a:gd name="connsiteY206" fmla="*/ 3240089 h 4704665"/>
              <a:gd name="connsiteX207" fmla="*/ 406397 w 2206604"/>
              <a:gd name="connsiteY207" fmla="*/ 3239294 h 4704665"/>
              <a:gd name="connsiteX208" fmla="*/ 399245 w 2206604"/>
              <a:gd name="connsiteY208" fmla="*/ 3312404 h 4704665"/>
              <a:gd name="connsiteX209" fmla="*/ 660691 w 2206604"/>
              <a:gd name="connsiteY209" fmla="*/ 1469564 h 4704665"/>
              <a:gd name="connsiteX210" fmla="*/ 668638 w 2206604"/>
              <a:gd name="connsiteY210" fmla="*/ 1473538 h 4704665"/>
              <a:gd name="connsiteX211" fmla="*/ 702014 w 2206604"/>
              <a:gd name="connsiteY211" fmla="*/ 1405991 h 4704665"/>
              <a:gd name="connsiteX212" fmla="*/ 694068 w 2206604"/>
              <a:gd name="connsiteY212" fmla="*/ 1402017 h 4704665"/>
              <a:gd name="connsiteX213" fmla="*/ 660691 w 2206604"/>
              <a:gd name="connsiteY213" fmla="*/ 1469564 h 4704665"/>
              <a:gd name="connsiteX214" fmla="*/ 1039749 w 2206604"/>
              <a:gd name="connsiteY214" fmla="*/ 796479 h 4704665"/>
              <a:gd name="connsiteX215" fmla="*/ 1010346 w 2206604"/>
              <a:gd name="connsiteY215" fmla="*/ 856874 h 4704665"/>
              <a:gd name="connsiteX216" fmla="*/ 1039749 w 2206604"/>
              <a:gd name="connsiteY216" fmla="*/ 796479 h 4704665"/>
              <a:gd name="connsiteX217" fmla="*/ 640825 w 2206604"/>
              <a:gd name="connsiteY217" fmla="*/ 3969596 h 4704665"/>
              <a:gd name="connsiteX218" fmla="*/ 644004 w 2206604"/>
              <a:gd name="connsiteY218" fmla="*/ 3969596 h 4704665"/>
              <a:gd name="connsiteX219" fmla="*/ 643209 w 2206604"/>
              <a:gd name="connsiteY219" fmla="*/ 3905227 h 4704665"/>
              <a:gd name="connsiteX220" fmla="*/ 640030 w 2206604"/>
              <a:gd name="connsiteY220" fmla="*/ 3905227 h 4704665"/>
              <a:gd name="connsiteX221" fmla="*/ 640825 w 2206604"/>
              <a:gd name="connsiteY221" fmla="*/ 3969596 h 4704665"/>
              <a:gd name="connsiteX222" fmla="*/ 646387 w 2206604"/>
              <a:gd name="connsiteY222" fmla="*/ 3811456 h 4704665"/>
              <a:gd name="connsiteX223" fmla="*/ 651950 w 2206604"/>
              <a:gd name="connsiteY223" fmla="*/ 3813046 h 4704665"/>
              <a:gd name="connsiteX224" fmla="*/ 651156 w 2206604"/>
              <a:gd name="connsiteY224" fmla="*/ 3755829 h 4704665"/>
              <a:gd name="connsiteX225" fmla="*/ 645593 w 2206604"/>
              <a:gd name="connsiteY225" fmla="*/ 3755829 h 4704665"/>
              <a:gd name="connsiteX226" fmla="*/ 646387 w 2206604"/>
              <a:gd name="connsiteY226" fmla="*/ 3811456 h 4704665"/>
              <a:gd name="connsiteX227" fmla="*/ 602681 w 2206604"/>
              <a:gd name="connsiteY227" fmla="*/ 3378361 h 4704665"/>
              <a:gd name="connsiteX228" fmla="*/ 606654 w 2206604"/>
              <a:gd name="connsiteY228" fmla="*/ 3326708 h 4704665"/>
              <a:gd name="connsiteX229" fmla="*/ 602681 w 2206604"/>
              <a:gd name="connsiteY229" fmla="*/ 3378361 h 4704665"/>
              <a:gd name="connsiteX230" fmla="*/ 1131136 w 2206604"/>
              <a:gd name="connsiteY230" fmla="*/ 643108 h 4704665"/>
              <a:gd name="connsiteX231" fmla="*/ 1121600 w 2206604"/>
              <a:gd name="connsiteY231" fmla="*/ 635956 h 4704665"/>
              <a:gd name="connsiteX232" fmla="*/ 1093787 w 2206604"/>
              <a:gd name="connsiteY232" fmla="*/ 682047 h 4704665"/>
              <a:gd name="connsiteX233" fmla="*/ 1101733 w 2206604"/>
              <a:gd name="connsiteY233" fmla="*/ 686815 h 4704665"/>
              <a:gd name="connsiteX234" fmla="*/ 1131136 w 2206604"/>
              <a:gd name="connsiteY234" fmla="*/ 643108 h 4704665"/>
              <a:gd name="connsiteX235" fmla="*/ 661486 w 2206604"/>
              <a:gd name="connsiteY235" fmla="*/ 3679541 h 4704665"/>
              <a:gd name="connsiteX236" fmla="*/ 651156 w 2206604"/>
              <a:gd name="connsiteY236" fmla="*/ 3677157 h 4704665"/>
              <a:gd name="connsiteX237" fmla="*/ 646387 w 2206604"/>
              <a:gd name="connsiteY237" fmla="*/ 3718480 h 4704665"/>
              <a:gd name="connsiteX238" fmla="*/ 655129 w 2206604"/>
              <a:gd name="connsiteY238" fmla="*/ 3720069 h 4704665"/>
              <a:gd name="connsiteX239" fmla="*/ 661486 w 2206604"/>
              <a:gd name="connsiteY239" fmla="*/ 3679541 h 4704665"/>
              <a:gd name="connsiteX240" fmla="*/ 710756 w 2206604"/>
              <a:gd name="connsiteY240" fmla="*/ 1372615 h 4704665"/>
              <a:gd name="connsiteX241" fmla="*/ 728238 w 2206604"/>
              <a:gd name="connsiteY241" fmla="*/ 1332087 h 4704665"/>
              <a:gd name="connsiteX242" fmla="*/ 710756 w 2206604"/>
              <a:gd name="connsiteY242" fmla="*/ 1372615 h 4704665"/>
              <a:gd name="connsiteX243" fmla="*/ 706783 w 2206604"/>
              <a:gd name="connsiteY243" fmla="*/ 3142344 h 4704665"/>
              <a:gd name="connsiteX244" fmla="*/ 714729 w 2206604"/>
              <a:gd name="connsiteY244" fmla="*/ 3143139 h 4704665"/>
              <a:gd name="connsiteX245" fmla="*/ 718703 w 2206604"/>
              <a:gd name="connsiteY245" fmla="*/ 3116120 h 4704665"/>
              <a:gd name="connsiteX246" fmla="*/ 710756 w 2206604"/>
              <a:gd name="connsiteY246" fmla="*/ 3115326 h 4704665"/>
              <a:gd name="connsiteX247" fmla="*/ 706783 w 2206604"/>
              <a:gd name="connsiteY247" fmla="*/ 3142344 h 4704665"/>
              <a:gd name="connsiteX248" fmla="*/ 1137493 w 2206604"/>
              <a:gd name="connsiteY248" fmla="*/ 608937 h 4704665"/>
              <a:gd name="connsiteX249" fmla="*/ 1146235 w 2206604"/>
              <a:gd name="connsiteY249" fmla="*/ 616089 h 4704665"/>
              <a:gd name="connsiteX250" fmla="*/ 1170075 w 2206604"/>
              <a:gd name="connsiteY250" fmla="*/ 573177 h 4704665"/>
              <a:gd name="connsiteX251" fmla="*/ 1162923 w 2206604"/>
              <a:gd name="connsiteY251" fmla="*/ 569204 h 4704665"/>
              <a:gd name="connsiteX252" fmla="*/ 1137493 w 2206604"/>
              <a:gd name="connsiteY252" fmla="*/ 608937 h 4704665"/>
              <a:gd name="connsiteX253" fmla="*/ 404013 w 2206604"/>
              <a:gd name="connsiteY253" fmla="*/ 4477390 h 4704665"/>
              <a:gd name="connsiteX254" fmla="*/ 406397 w 2206604"/>
              <a:gd name="connsiteY254" fmla="*/ 4477390 h 4704665"/>
              <a:gd name="connsiteX255" fmla="*/ 405603 w 2206604"/>
              <a:gd name="connsiteY255" fmla="*/ 4437656 h 4704665"/>
              <a:gd name="connsiteX256" fmla="*/ 403219 w 2206604"/>
              <a:gd name="connsiteY256" fmla="*/ 4437656 h 4704665"/>
              <a:gd name="connsiteX257" fmla="*/ 404013 w 2206604"/>
              <a:gd name="connsiteY257" fmla="*/ 4477390 h 4704665"/>
              <a:gd name="connsiteX258" fmla="*/ 335672 w 2206604"/>
              <a:gd name="connsiteY258" fmla="*/ 2882487 h 4704665"/>
              <a:gd name="connsiteX259" fmla="*/ 342824 w 2206604"/>
              <a:gd name="connsiteY259" fmla="*/ 2884871 h 4704665"/>
              <a:gd name="connsiteX260" fmla="*/ 347592 w 2206604"/>
              <a:gd name="connsiteY260" fmla="*/ 2870567 h 4704665"/>
              <a:gd name="connsiteX261" fmla="*/ 343618 w 2206604"/>
              <a:gd name="connsiteY261" fmla="*/ 2854674 h 4704665"/>
              <a:gd name="connsiteX262" fmla="*/ 338056 w 2206604"/>
              <a:gd name="connsiteY262" fmla="*/ 2855469 h 4704665"/>
              <a:gd name="connsiteX263" fmla="*/ 335672 w 2206604"/>
              <a:gd name="connsiteY263" fmla="*/ 2882487 h 4704665"/>
              <a:gd name="connsiteX264" fmla="*/ 405603 w 2206604"/>
              <a:gd name="connsiteY264" fmla="*/ 2625809 h 4704665"/>
              <a:gd name="connsiteX265" fmla="*/ 400040 w 2206604"/>
              <a:gd name="connsiteY265" fmla="*/ 2624220 h 4704665"/>
              <a:gd name="connsiteX266" fmla="*/ 393683 w 2206604"/>
              <a:gd name="connsiteY266" fmla="*/ 2648060 h 4704665"/>
              <a:gd name="connsiteX267" fmla="*/ 399245 w 2206604"/>
              <a:gd name="connsiteY267" fmla="*/ 2649649 h 4704665"/>
              <a:gd name="connsiteX268" fmla="*/ 405603 w 2206604"/>
              <a:gd name="connsiteY268" fmla="*/ 2625809 h 4704665"/>
              <a:gd name="connsiteX269" fmla="*/ 262562 w 2206604"/>
              <a:gd name="connsiteY269" fmla="*/ 3494383 h 4704665"/>
              <a:gd name="connsiteX270" fmla="*/ 254615 w 2206604"/>
              <a:gd name="connsiteY270" fmla="*/ 3492794 h 4704665"/>
              <a:gd name="connsiteX271" fmla="*/ 254615 w 2206604"/>
              <a:gd name="connsiteY271" fmla="*/ 3508687 h 4704665"/>
              <a:gd name="connsiteX272" fmla="*/ 260178 w 2206604"/>
              <a:gd name="connsiteY272" fmla="*/ 3509482 h 4704665"/>
              <a:gd name="connsiteX273" fmla="*/ 262562 w 2206604"/>
              <a:gd name="connsiteY273" fmla="*/ 3494383 h 4704665"/>
              <a:gd name="connsiteX274" fmla="*/ 388120 w 2206604"/>
              <a:gd name="connsiteY274" fmla="*/ 3495972 h 4704665"/>
              <a:gd name="connsiteX275" fmla="*/ 386530 w 2206604"/>
              <a:gd name="connsiteY275" fmla="*/ 3496767 h 4704665"/>
              <a:gd name="connsiteX276" fmla="*/ 385736 w 2206604"/>
              <a:gd name="connsiteY276" fmla="*/ 3523786 h 4704665"/>
              <a:gd name="connsiteX277" fmla="*/ 388915 w 2206604"/>
              <a:gd name="connsiteY277" fmla="*/ 3523786 h 4704665"/>
              <a:gd name="connsiteX278" fmla="*/ 388120 w 2206604"/>
              <a:gd name="connsiteY278" fmla="*/ 3495972 h 4704665"/>
              <a:gd name="connsiteX279" fmla="*/ 150514 w 2206604"/>
              <a:gd name="connsiteY279" fmla="*/ 4451960 h 4704665"/>
              <a:gd name="connsiteX280" fmla="*/ 144156 w 2206604"/>
              <a:gd name="connsiteY280" fmla="*/ 4450371 h 4704665"/>
              <a:gd name="connsiteX281" fmla="*/ 137004 w 2206604"/>
              <a:gd name="connsiteY281" fmla="*/ 4469443 h 4704665"/>
              <a:gd name="connsiteX282" fmla="*/ 147335 w 2206604"/>
              <a:gd name="connsiteY282" fmla="*/ 4471827 h 4704665"/>
              <a:gd name="connsiteX283" fmla="*/ 150514 w 2206604"/>
              <a:gd name="connsiteY283" fmla="*/ 4451960 h 4704665"/>
              <a:gd name="connsiteX284" fmla="*/ 184685 w 2206604"/>
              <a:gd name="connsiteY284" fmla="*/ 4210381 h 4704665"/>
              <a:gd name="connsiteX285" fmla="*/ 186274 w 2206604"/>
              <a:gd name="connsiteY285" fmla="*/ 4210381 h 4704665"/>
              <a:gd name="connsiteX286" fmla="*/ 186274 w 2206604"/>
              <a:gd name="connsiteY286" fmla="*/ 4186541 h 4704665"/>
              <a:gd name="connsiteX287" fmla="*/ 184685 w 2206604"/>
              <a:gd name="connsiteY287" fmla="*/ 4186541 h 4704665"/>
              <a:gd name="connsiteX288" fmla="*/ 184685 w 2206604"/>
              <a:gd name="connsiteY288" fmla="*/ 4210381 h 4704665"/>
              <a:gd name="connsiteX289" fmla="*/ 194221 w 2206604"/>
              <a:gd name="connsiteY289" fmla="*/ 4294616 h 4704665"/>
              <a:gd name="connsiteX290" fmla="*/ 195810 w 2206604"/>
              <a:gd name="connsiteY290" fmla="*/ 4294616 h 4704665"/>
              <a:gd name="connsiteX291" fmla="*/ 195810 w 2206604"/>
              <a:gd name="connsiteY291" fmla="*/ 4270775 h 4704665"/>
              <a:gd name="connsiteX292" fmla="*/ 194221 w 2206604"/>
              <a:gd name="connsiteY292" fmla="*/ 4270775 h 4704665"/>
              <a:gd name="connsiteX293" fmla="*/ 194221 w 2206604"/>
              <a:gd name="connsiteY293" fmla="*/ 4294616 h 4704665"/>
              <a:gd name="connsiteX294" fmla="*/ 1048491 w 2206604"/>
              <a:gd name="connsiteY294" fmla="*/ 759130 h 4704665"/>
              <a:gd name="connsiteX295" fmla="*/ 1056437 w 2206604"/>
              <a:gd name="connsiteY295" fmla="*/ 763898 h 4704665"/>
              <a:gd name="connsiteX296" fmla="*/ 1069946 w 2206604"/>
              <a:gd name="connsiteY296" fmla="*/ 736879 h 4704665"/>
              <a:gd name="connsiteX297" fmla="*/ 1063589 w 2206604"/>
              <a:gd name="connsiteY297" fmla="*/ 733700 h 4704665"/>
              <a:gd name="connsiteX298" fmla="*/ 1048491 w 2206604"/>
              <a:gd name="connsiteY298" fmla="*/ 759130 h 4704665"/>
              <a:gd name="connsiteX299" fmla="*/ 214087 w 2206604"/>
              <a:gd name="connsiteY299" fmla="*/ 4453550 h 4704665"/>
              <a:gd name="connsiteX300" fmla="*/ 210909 w 2206604"/>
              <a:gd name="connsiteY300" fmla="*/ 4453550 h 4704665"/>
              <a:gd name="connsiteX301" fmla="*/ 212498 w 2206604"/>
              <a:gd name="connsiteY301" fmla="*/ 4477390 h 4704665"/>
              <a:gd name="connsiteX302" fmla="*/ 214087 w 2206604"/>
              <a:gd name="connsiteY302" fmla="*/ 4477390 h 4704665"/>
              <a:gd name="connsiteX303" fmla="*/ 214087 w 2206604"/>
              <a:gd name="connsiteY303" fmla="*/ 4453550 h 4704665"/>
              <a:gd name="connsiteX304" fmla="*/ 324546 w 2206604"/>
              <a:gd name="connsiteY304" fmla="*/ 4000588 h 4704665"/>
              <a:gd name="connsiteX305" fmla="*/ 326136 w 2206604"/>
              <a:gd name="connsiteY305" fmla="*/ 4000588 h 4704665"/>
              <a:gd name="connsiteX306" fmla="*/ 326136 w 2206604"/>
              <a:gd name="connsiteY306" fmla="*/ 3976748 h 4704665"/>
              <a:gd name="connsiteX307" fmla="*/ 324546 w 2206604"/>
              <a:gd name="connsiteY307" fmla="*/ 3976748 h 4704665"/>
              <a:gd name="connsiteX308" fmla="*/ 324546 w 2206604"/>
              <a:gd name="connsiteY308" fmla="*/ 4000588 h 4704665"/>
              <a:gd name="connsiteX309" fmla="*/ 365075 w 2206604"/>
              <a:gd name="connsiteY309" fmla="*/ 3890129 h 4704665"/>
              <a:gd name="connsiteX310" fmla="*/ 366664 w 2206604"/>
              <a:gd name="connsiteY310" fmla="*/ 3890129 h 4704665"/>
              <a:gd name="connsiteX311" fmla="*/ 366664 w 2206604"/>
              <a:gd name="connsiteY311" fmla="*/ 3863904 h 4704665"/>
              <a:gd name="connsiteX312" fmla="*/ 365075 w 2206604"/>
              <a:gd name="connsiteY312" fmla="*/ 3863904 h 4704665"/>
              <a:gd name="connsiteX313" fmla="*/ 365075 w 2206604"/>
              <a:gd name="connsiteY313" fmla="*/ 3890129 h 4704665"/>
              <a:gd name="connsiteX314" fmla="*/ 395272 w 2206604"/>
              <a:gd name="connsiteY314" fmla="*/ 4363752 h 4704665"/>
              <a:gd name="connsiteX315" fmla="*/ 397656 w 2206604"/>
              <a:gd name="connsiteY315" fmla="*/ 4362957 h 4704665"/>
              <a:gd name="connsiteX316" fmla="*/ 396067 w 2206604"/>
              <a:gd name="connsiteY316" fmla="*/ 4344680 h 4704665"/>
              <a:gd name="connsiteX317" fmla="*/ 395272 w 2206604"/>
              <a:gd name="connsiteY317" fmla="*/ 4344680 h 4704665"/>
              <a:gd name="connsiteX318" fmla="*/ 395272 w 2206604"/>
              <a:gd name="connsiteY318" fmla="*/ 4363752 h 4704665"/>
              <a:gd name="connsiteX319" fmla="*/ 393683 w 2206604"/>
              <a:gd name="connsiteY319" fmla="*/ 3422863 h 4704665"/>
              <a:gd name="connsiteX320" fmla="*/ 395272 w 2206604"/>
              <a:gd name="connsiteY320" fmla="*/ 3421274 h 4704665"/>
              <a:gd name="connsiteX321" fmla="*/ 396067 w 2206604"/>
              <a:gd name="connsiteY321" fmla="*/ 3400612 h 4704665"/>
              <a:gd name="connsiteX322" fmla="*/ 394477 w 2206604"/>
              <a:gd name="connsiteY322" fmla="*/ 3398228 h 4704665"/>
              <a:gd name="connsiteX323" fmla="*/ 393683 w 2206604"/>
              <a:gd name="connsiteY323" fmla="*/ 3414121 h 4704665"/>
              <a:gd name="connsiteX324" fmla="*/ 393683 w 2206604"/>
              <a:gd name="connsiteY324" fmla="*/ 3422863 h 4704665"/>
              <a:gd name="connsiteX325" fmla="*/ 203756 w 2206604"/>
              <a:gd name="connsiteY325" fmla="*/ 4412227 h 4704665"/>
              <a:gd name="connsiteX326" fmla="*/ 208525 w 2206604"/>
              <a:gd name="connsiteY326" fmla="*/ 4412227 h 4704665"/>
              <a:gd name="connsiteX327" fmla="*/ 206141 w 2206604"/>
              <a:gd name="connsiteY327" fmla="*/ 4386003 h 4704665"/>
              <a:gd name="connsiteX328" fmla="*/ 202962 w 2206604"/>
              <a:gd name="connsiteY328" fmla="*/ 4386003 h 4704665"/>
              <a:gd name="connsiteX329" fmla="*/ 203756 w 2206604"/>
              <a:gd name="connsiteY329" fmla="*/ 4412227 h 4704665"/>
              <a:gd name="connsiteX330" fmla="*/ 1136699 w 2206604"/>
              <a:gd name="connsiteY330" fmla="*/ 699529 h 4704665"/>
              <a:gd name="connsiteX331" fmla="*/ 1129547 w 2206604"/>
              <a:gd name="connsiteY331" fmla="*/ 696351 h 4704665"/>
              <a:gd name="connsiteX332" fmla="*/ 1113653 w 2206604"/>
              <a:gd name="connsiteY332" fmla="*/ 728932 h 4704665"/>
              <a:gd name="connsiteX333" fmla="*/ 1122395 w 2206604"/>
              <a:gd name="connsiteY333" fmla="*/ 732906 h 4704665"/>
              <a:gd name="connsiteX334" fmla="*/ 1136699 w 2206604"/>
              <a:gd name="connsiteY334" fmla="*/ 699529 h 4704665"/>
              <a:gd name="connsiteX335" fmla="*/ 485864 w 2206604"/>
              <a:gd name="connsiteY335" fmla="*/ 2782359 h 4704665"/>
              <a:gd name="connsiteX336" fmla="*/ 493016 w 2206604"/>
              <a:gd name="connsiteY336" fmla="*/ 2783948 h 4704665"/>
              <a:gd name="connsiteX337" fmla="*/ 496990 w 2206604"/>
              <a:gd name="connsiteY337" fmla="*/ 2766466 h 4704665"/>
              <a:gd name="connsiteX338" fmla="*/ 493016 w 2206604"/>
              <a:gd name="connsiteY338" fmla="*/ 2765671 h 4704665"/>
              <a:gd name="connsiteX339" fmla="*/ 485864 w 2206604"/>
              <a:gd name="connsiteY339" fmla="*/ 2782359 h 470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Lst>
            <a:rect l="l" t="t" r="r" b="b"/>
            <a:pathLst>
              <a:path w="2206604" h="4704665">
                <a:moveTo>
                  <a:pt x="2084740" y="581124"/>
                </a:moveTo>
                <a:cubicBezTo>
                  <a:pt x="2075204" y="616089"/>
                  <a:pt x="2045801" y="633572"/>
                  <a:pt x="2019577" y="652644"/>
                </a:cubicBezTo>
                <a:cubicBezTo>
                  <a:pt x="1978254" y="682047"/>
                  <a:pt x="1931369" y="705092"/>
                  <a:pt x="1892430" y="738468"/>
                </a:cubicBezTo>
                <a:cubicBezTo>
                  <a:pt x="1863027" y="763898"/>
                  <a:pt x="1840776" y="799658"/>
                  <a:pt x="1818525" y="833034"/>
                </a:cubicBezTo>
                <a:cubicBezTo>
                  <a:pt x="1777203" y="896608"/>
                  <a:pt x="1739058" y="961770"/>
                  <a:pt x="1699325" y="1026933"/>
                </a:cubicBezTo>
                <a:cubicBezTo>
                  <a:pt x="1695352" y="1032496"/>
                  <a:pt x="1690584" y="1038853"/>
                  <a:pt x="1688994" y="1045211"/>
                </a:cubicBezTo>
                <a:cubicBezTo>
                  <a:pt x="1675485" y="1112758"/>
                  <a:pt x="1627010" y="1160438"/>
                  <a:pt x="1594428" y="1217654"/>
                </a:cubicBezTo>
                <a:cubicBezTo>
                  <a:pt x="1585687" y="1233548"/>
                  <a:pt x="1576946" y="1249441"/>
                  <a:pt x="1565821" y="1262950"/>
                </a:cubicBezTo>
                <a:cubicBezTo>
                  <a:pt x="1550722" y="1281228"/>
                  <a:pt x="1544364" y="1305863"/>
                  <a:pt x="1518935" y="1318577"/>
                </a:cubicBezTo>
                <a:cubicBezTo>
                  <a:pt x="1503041" y="1327319"/>
                  <a:pt x="1494300" y="1351159"/>
                  <a:pt x="1483175" y="1368641"/>
                </a:cubicBezTo>
                <a:cubicBezTo>
                  <a:pt x="1456156" y="1412348"/>
                  <a:pt x="1426753" y="1454466"/>
                  <a:pt x="1404503" y="1500557"/>
                </a:cubicBezTo>
                <a:cubicBezTo>
                  <a:pt x="1383046" y="1545058"/>
                  <a:pt x="1350465" y="1582408"/>
                  <a:pt x="1327420" y="1625320"/>
                </a:cubicBezTo>
                <a:cubicBezTo>
                  <a:pt x="1305169" y="1668232"/>
                  <a:pt x="1280534" y="1710349"/>
                  <a:pt x="1259078" y="1753262"/>
                </a:cubicBezTo>
                <a:cubicBezTo>
                  <a:pt x="1209014" y="1856569"/>
                  <a:pt x="1161333" y="1959876"/>
                  <a:pt x="1112064" y="2063183"/>
                </a:cubicBezTo>
                <a:cubicBezTo>
                  <a:pt x="1077099" y="2137087"/>
                  <a:pt x="1040544" y="2209402"/>
                  <a:pt x="1006373" y="2284101"/>
                </a:cubicBezTo>
                <a:cubicBezTo>
                  <a:pt x="974586" y="2354827"/>
                  <a:pt x="942799" y="2426347"/>
                  <a:pt x="916575" y="2499457"/>
                </a:cubicBezTo>
                <a:cubicBezTo>
                  <a:pt x="889557" y="2576540"/>
                  <a:pt x="868101" y="2656007"/>
                  <a:pt x="845850" y="2733884"/>
                </a:cubicBezTo>
                <a:cubicBezTo>
                  <a:pt x="824394" y="2806994"/>
                  <a:pt x="803732" y="2880103"/>
                  <a:pt x="783865" y="2954008"/>
                </a:cubicBezTo>
                <a:cubicBezTo>
                  <a:pt x="764793" y="3026323"/>
                  <a:pt x="745721" y="3098637"/>
                  <a:pt x="729828" y="3171747"/>
                </a:cubicBezTo>
                <a:cubicBezTo>
                  <a:pt x="722676" y="3206713"/>
                  <a:pt x="723471" y="3243267"/>
                  <a:pt x="719497" y="3279028"/>
                </a:cubicBezTo>
                <a:cubicBezTo>
                  <a:pt x="717908" y="3290153"/>
                  <a:pt x="713934" y="3301278"/>
                  <a:pt x="705988" y="3312404"/>
                </a:cubicBezTo>
                <a:cubicBezTo>
                  <a:pt x="688505" y="3276644"/>
                  <a:pt x="717908" y="3240089"/>
                  <a:pt x="701220" y="3206713"/>
                </a:cubicBezTo>
                <a:cubicBezTo>
                  <a:pt x="676585" y="3257571"/>
                  <a:pt x="643209" y="3599279"/>
                  <a:pt x="658308" y="3646960"/>
                </a:cubicBezTo>
                <a:cubicBezTo>
                  <a:pt x="659897" y="3645370"/>
                  <a:pt x="663870" y="3643781"/>
                  <a:pt x="663870" y="3642192"/>
                </a:cubicBezTo>
                <a:cubicBezTo>
                  <a:pt x="662281" y="3589743"/>
                  <a:pt x="678969" y="3538885"/>
                  <a:pt x="675790" y="3486436"/>
                </a:cubicBezTo>
                <a:cubicBezTo>
                  <a:pt x="674201" y="3457828"/>
                  <a:pt x="685327" y="3427631"/>
                  <a:pt x="690889" y="3398228"/>
                </a:cubicBezTo>
                <a:cubicBezTo>
                  <a:pt x="694068" y="3399023"/>
                  <a:pt x="698041" y="3399023"/>
                  <a:pt x="701220" y="3399817"/>
                </a:cubicBezTo>
                <a:cubicBezTo>
                  <a:pt x="692478" y="3539679"/>
                  <a:pt x="682148" y="3679541"/>
                  <a:pt x="676585" y="3820197"/>
                </a:cubicBezTo>
                <a:cubicBezTo>
                  <a:pt x="671023" y="3960060"/>
                  <a:pt x="671023" y="4099921"/>
                  <a:pt x="663870" y="4241373"/>
                </a:cubicBezTo>
                <a:cubicBezTo>
                  <a:pt x="658308" y="4227069"/>
                  <a:pt x="652745" y="4212765"/>
                  <a:pt x="644004" y="4188924"/>
                </a:cubicBezTo>
                <a:cubicBezTo>
                  <a:pt x="642414" y="4244551"/>
                  <a:pt x="640825" y="4290642"/>
                  <a:pt x="639236" y="4337528"/>
                </a:cubicBezTo>
                <a:cubicBezTo>
                  <a:pt x="638441" y="4351037"/>
                  <a:pt x="641620" y="4364546"/>
                  <a:pt x="628110" y="4375672"/>
                </a:cubicBezTo>
                <a:cubicBezTo>
                  <a:pt x="622547" y="4380440"/>
                  <a:pt x="621753" y="4393155"/>
                  <a:pt x="621753" y="4402691"/>
                </a:cubicBezTo>
                <a:cubicBezTo>
                  <a:pt x="621753" y="4462291"/>
                  <a:pt x="622547" y="4521891"/>
                  <a:pt x="623342" y="4577518"/>
                </a:cubicBezTo>
                <a:cubicBezTo>
                  <a:pt x="614601" y="4564009"/>
                  <a:pt x="603476" y="4547320"/>
                  <a:pt x="591556" y="4529043"/>
                </a:cubicBezTo>
                <a:cubicBezTo>
                  <a:pt x="579636" y="4537785"/>
                  <a:pt x="566921" y="4542553"/>
                  <a:pt x="562947" y="4551294"/>
                </a:cubicBezTo>
                <a:cubicBezTo>
                  <a:pt x="555000" y="4567187"/>
                  <a:pt x="545464" y="4575134"/>
                  <a:pt x="526393" y="4578313"/>
                </a:cubicBezTo>
                <a:cubicBezTo>
                  <a:pt x="497784" y="4583876"/>
                  <a:pt x="500963" y="4612483"/>
                  <a:pt x="495400" y="4641092"/>
                </a:cubicBezTo>
                <a:cubicBezTo>
                  <a:pt x="486659" y="4628377"/>
                  <a:pt x="480302" y="4619636"/>
                  <a:pt x="470766" y="4606126"/>
                </a:cubicBezTo>
                <a:cubicBezTo>
                  <a:pt x="465203" y="4639502"/>
                  <a:pt x="461230" y="4668905"/>
                  <a:pt x="456462" y="4698308"/>
                </a:cubicBezTo>
                <a:cubicBezTo>
                  <a:pt x="427853" y="4679236"/>
                  <a:pt x="427853" y="4679236"/>
                  <a:pt x="411960" y="4537785"/>
                </a:cubicBezTo>
                <a:cubicBezTo>
                  <a:pt x="411960" y="4559240"/>
                  <a:pt x="412755" y="4580697"/>
                  <a:pt x="412755" y="4602153"/>
                </a:cubicBezTo>
                <a:cubicBezTo>
                  <a:pt x="412755" y="4623609"/>
                  <a:pt x="413549" y="4645860"/>
                  <a:pt x="413549" y="4667316"/>
                </a:cubicBezTo>
                <a:cubicBezTo>
                  <a:pt x="410370" y="4668110"/>
                  <a:pt x="407987" y="4668905"/>
                  <a:pt x="404808" y="4669700"/>
                </a:cubicBezTo>
                <a:cubicBezTo>
                  <a:pt x="396861" y="4659369"/>
                  <a:pt x="388915" y="4649833"/>
                  <a:pt x="380968" y="4639502"/>
                </a:cubicBezTo>
                <a:cubicBezTo>
                  <a:pt x="365075" y="4652217"/>
                  <a:pt x="348386" y="4664137"/>
                  <a:pt x="334877" y="4678441"/>
                </a:cubicBezTo>
                <a:cubicBezTo>
                  <a:pt x="330109" y="4683209"/>
                  <a:pt x="333288" y="4694334"/>
                  <a:pt x="327725" y="4704665"/>
                </a:cubicBezTo>
                <a:cubicBezTo>
                  <a:pt x="322162" y="4681620"/>
                  <a:pt x="315010" y="4658574"/>
                  <a:pt x="311037" y="4635529"/>
                </a:cubicBezTo>
                <a:cubicBezTo>
                  <a:pt x="307858" y="4617252"/>
                  <a:pt x="299912" y="4611689"/>
                  <a:pt x="279250" y="4618841"/>
                </a:cubicBezTo>
                <a:cubicBezTo>
                  <a:pt x="279250" y="4637119"/>
                  <a:pt x="279250" y="4655396"/>
                  <a:pt x="280045" y="4678441"/>
                </a:cubicBezTo>
                <a:cubicBezTo>
                  <a:pt x="260178" y="4660959"/>
                  <a:pt x="245079" y="4648244"/>
                  <a:pt x="223623" y="4629172"/>
                </a:cubicBezTo>
                <a:cubicBezTo>
                  <a:pt x="210909" y="4576723"/>
                  <a:pt x="195810" y="4514739"/>
                  <a:pt x="129058" y="4480568"/>
                </a:cubicBezTo>
                <a:cubicBezTo>
                  <a:pt x="123495" y="4471827"/>
                  <a:pt x="134620" y="4446398"/>
                  <a:pt x="106807" y="4447987"/>
                </a:cubicBezTo>
                <a:cubicBezTo>
                  <a:pt x="102039" y="4432093"/>
                  <a:pt x="96476" y="4416995"/>
                  <a:pt x="93298" y="4401102"/>
                </a:cubicBezTo>
                <a:cubicBezTo>
                  <a:pt x="90119" y="4384413"/>
                  <a:pt x="90914" y="4366931"/>
                  <a:pt x="71047" y="4361368"/>
                </a:cubicBezTo>
                <a:cubicBezTo>
                  <a:pt x="75815" y="4351037"/>
                  <a:pt x="83761" y="4342296"/>
                  <a:pt x="82967" y="4334349"/>
                </a:cubicBezTo>
                <a:cubicBezTo>
                  <a:pt x="80582" y="4293026"/>
                  <a:pt x="75815" y="4251704"/>
                  <a:pt x="71047" y="4210381"/>
                </a:cubicBezTo>
                <a:cubicBezTo>
                  <a:pt x="69457" y="4194487"/>
                  <a:pt x="65484" y="4178594"/>
                  <a:pt x="45617" y="4182567"/>
                </a:cubicBezTo>
                <a:cubicBezTo>
                  <a:pt x="39260" y="4153164"/>
                  <a:pt x="32108" y="4126145"/>
                  <a:pt x="27340" y="4099127"/>
                </a:cubicBezTo>
                <a:cubicBezTo>
                  <a:pt x="24956" y="4085617"/>
                  <a:pt x="24161" y="4071313"/>
                  <a:pt x="26545" y="4057804"/>
                </a:cubicBezTo>
                <a:cubicBezTo>
                  <a:pt x="31313" y="4023633"/>
                  <a:pt x="32108" y="3991846"/>
                  <a:pt x="9062" y="3962444"/>
                </a:cubicBezTo>
                <a:cubicBezTo>
                  <a:pt x="-2063" y="3948140"/>
                  <a:pt x="-3652" y="3929862"/>
                  <a:pt x="8268" y="3916353"/>
                </a:cubicBezTo>
                <a:cubicBezTo>
                  <a:pt x="29724" y="3892513"/>
                  <a:pt x="21777" y="3867083"/>
                  <a:pt x="17009" y="3841654"/>
                </a:cubicBezTo>
                <a:cubicBezTo>
                  <a:pt x="13831" y="3822582"/>
                  <a:pt x="7473" y="3803510"/>
                  <a:pt x="4294" y="3784437"/>
                </a:cubicBezTo>
                <a:cubicBezTo>
                  <a:pt x="321" y="3759803"/>
                  <a:pt x="321" y="3736757"/>
                  <a:pt x="17804" y="3713712"/>
                </a:cubicBezTo>
                <a:cubicBezTo>
                  <a:pt x="35287" y="3689872"/>
                  <a:pt x="38465" y="3661264"/>
                  <a:pt x="28929" y="3630272"/>
                </a:cubicBezTo>
                <a:cubicBezTo>
                  <a:pt x="18598" y="3595306"/>
                  <a:pt x="17009" y="3559546"/>
                  <a:pt x="28134" y="3523786"/>
                </a:cubicBezTo>
                <a:cubicBezTo>
                  <a:pt x="32108" y="3509482"/>
                  <a:pt x="32902" y="3492794"/>
                  <a:pt x="28929" y="3479284"/>
                </a:cubicBezTo>
                <a:cubicBezTo>
                  <a:pt x="20982" y="3454649"/>
                  <a:pt x="24956" y="3432399"/>
                  <a:pt x="36081" y="3410943"/>
                </a:cubicBezTo>
                <a:cubicBezTo>
                  <a:pt x="51975" y="3380745"/>
                  <a:pt x="63100" y="3351342"/>
                  <a:pt x="40849" y="3317172"/>
                </a:cubicBezTo>
                <a:cubicBezTo>
                  <a:pt x="31313" y="3302073"/>
                  <a:pt x="33697" y="3283795"/>
                  <a:pt x="54358" y="3271081"/>
                </a:cubicBezTo>
                <a:cubicBezTo>
                  <a:pt x="63100" y="3266313"/>
                  <a:pt x="70252" y="3249625"/>
                  <a:pt x="69457" y="3239294"/>
                </a:cubicBezTo>
                <a:cubicBezTo>
                  <a:pt x="67073" y="3184462"/>
                  <a:pt x="80582" y="3133603"/>
                  <a:pt x="98065" y="3082744"/>
                </a:cubicBezTo>
                <a:cubicBezTo>
                  <a:pt x="102834" y="3069235"/>
                  <a:pt x="105218" y="3058904"/>
                  <a:pt x="94887" y="3048573"/>
                </a:cubicBezTo>
                <a:cubicBezTo>
                  <a:pt x="80582" y="3034269"/>
                  <a:pt x="86145" y="3022349"/>
                  <a:pt x="96476" y="3008045"/>
                </a:cubicBezTo>
                <a:cubicBezTo>
                  <a:pt x="109985" y="2988973"/>
                  <a:pt x="121905" y="2968312"/>
                  <a:pt x="133031" y="2947650"/>
                </a:cubicBezTo>
                <a:cubicBezTo>
                  <a:pt x="144156" y="2926989"/>
                  <a:pt x="147335" y="2906328"/>
                  <a:pt x="135415" y="2884077"/>
                </a:cubicBezTo>
                <a:cubicBezTo>
                  <a:pt x="115548" y="2848316"/>
                  <a:pt x="117932" y="2831629"/>
                  <a:pt x="152103" y="2811762"/>
                </a:cubicBezTo>
                <a:cubicBezTo>
                  <a:pt x="177532" y="2796663"/>
                  <a:pt x="182301" y="2777591"/>
                  <a:pt x="187863" y="2751367"/>
                </a:cubicBezTo>
                <a:cubicBezTo>
                  <a:pt x="197399" y="2706071"/>
                  <a:pt x="202962" y="2661569"/>
                  <a:pt x="192631" y="2615478"/>
                </a:cubicBezTo>
                <a:cubicBezTo>
                  <a:pt x="187863" y="2594022"/>
                  <a:pt x="198988" y="2576540"/>
                  <a:pt x="212498" y="2563030"/>
                </a:cubicBezTo>
                <a:cubicBezTo>
                  <a:pt x="246669" y="2528859"/>
                  <a:pt x="260178" y="2490715"/>
                  <a:pt x="253821" y="2442240"/>
                </a:cubicBezTo>
                <a:cubicBezTo>
                  <a:pt x="249848" y="2411248"/>
                  <a:pt x="261768" y="2384229"/>
                  <a:pt x="275277" y="2354827"/>
                </a:cubicBezTo>
                <a:cubicBezTo>
                  <a:pt x="294349" y="2315093"/>
                  <a:pt x="301501" y="2270592"/>
                  <a:pt x="315805" y="2228474"/>
                </a:cubicBezTo>
                <a:cubicBezTo>
                  <a:pt x="324546" y="2202250"/>
                  <a:pt x="334082" y="2176821"/>
                  <a:pt x="344413" y="2150597"/>
                </a:cubicBezTo>
                <a:cubicBezTo>
                  <a:pt x="355539" y="2121988"/>
                  <a:pt x="368253" y="2094175"/>
                  <a:pt x="376995" y="2065567"/>
                </a:cubicBezTo>
                <a:cubicBezTo>
                  <a:pt x="407192" y="1961465"/>
                  <a:pt x="448515" y="1861337"/>
                  <a:pt x="490632" y="1761208"/>
                </a:cubicBezTo>
                <a:cubicBezTo>
                  <a:pt x="521624" y="1687304"/>
                  <a:pt x="551822" y="1612605"/>
                  <a:pt x="585993" y="1539495"/>
                </a:cubicBezTo>
                <a:cubicBezTo>
                  <a:pt x="640030" y="1424268"/>
                  <a:pt x="698836" y="1310630"/>
                  <a:pt x="752873" y="1195403"/>
                </a:cubicBezTo>
                <a:cubicBezTo>
                  <a:pt x="791812" y="1112758"/>
                  <a:pt x="825188" y="1026933"/>
                  <a:pt x="863332" y="943493"/>
                </a:cubicBezTo>
                <a:cubicBezTo>
                  <a:pt x="880021" y="906938"/>
                  <a:pt x="897503" y="870383"/>
                  <a:pt x="918959" y="836213"/>
                </a:cubicBezTo>
                <a:cubicBezTo>
                  <a:pt x="974586" y="746415"/>
                  <a:pt x="1029418" y="656617"/>
                  <a:pt x="1089019" y="569204"/>
                </a:cubicBezTo>
                <a:cubicBezTo>
                  <a:pt x="1170075" y="449208"/>
                  <a:pt x="1263846" y="339544"/>
                  <a:pt x="1353644" y="226701"/>
                </a:cubicBezTo>
                <a:cubicBezTo>
                  <a:pt x="1421986" y="141671"/>
                  <a:pt x="1507015" y="82071"/>
                  <a:pt x="1599197" y="30417"/>
                </a:cubicBezTo>
                <a:cubicBezTo>
                  <a:pt x="1645288" y="4988"/>
                  <a:pt x="1696941" y="-7727"/>
                  <a:pt x="1752568" y="4988"/>
                </a:cubicBezTo>
                <a:cubicBezTo>
                  <a:pt x="1785944" y="12935"/>
                  <a:pt x="1821704" y="11345"/>
                  <a:pt x="1856669" y="13729"/>
                </a:cubicBezTo>
                <a:cubicBezTo>
                  <a:pt x="1924216" y="18497"/>
                  <a:pt x="1983817" y="43927"/>
                  <a:pt x="2034676" y="87634"/>
                </a:cubicBezTo>
                <a:cubicBezTo>
                  <a:pt x="2079972" y="126573"/>
                  <a:pt x="2122884" y="167895"/>
                  <a:pt x="2165002" y="210013"/>
                </a:cubicBezTo>
                <a:cubicBezTo>
                  <a:pt x="2195994" y="241005"/>
                  <a:pt x="2208709" y="280738"/>
                  <a:pt x="2206324" y="323651"/>
                </a:cubicBezTo>
                <a:cubicBezTo>
                  <a:pt x="2204735" y="366563"/>
                  <a:pt x="2202351" y="409475"/>
                  <a:pt x="2172154" y="444440"/>
                </a:cubicBezTo>
                <a:cubicBezTo>
                  <a:pt x="2172154" y="444440"/>
                  <a:pt x="2172948" y="445235"/>
                  <a:pt x="2172948" y="445235"/>
                </a:cubicBezTo>
                <a:cubicBezTo>
                  <a:pt x="2173743" y="431726"/>
                  <a:pt x="2172948" y="419011"/>
                  <a:pt x="2174537" y="405502"/>
                </a:cubicBezTo>
                <a:cubicBezTo>
                  <a:pt x="2176127" y="394376"/>
                  <a:pt x="2179306" y="383251"/>
                  <a:pt x="2181690" y="372125"/>
                </a:cubicBezTo>
                <a:cubicBezTo>
                  <a:pt x="2179306" y="371331"/>
                  <a:pt x="2176127" y="370536"/>
                  <a:pt x="2173743" y="370536"/>
                </a:cubicBezTo>
                <a:cubicBezTo>
                  <a:pt x="2165002" y="403912"/>
                  <a:pt x="2133215" y="430931"/>
                  <a:pt x="2146724" y="470665"/>
                </a:cubicBezTo>
                <a:lnTo>
                  <a:pt x="2147519" y="469075"/>
                </a:lnTo>
                <a:cubicBezTo>
                  <a:pt x="2120500" y="506425"/>
                  <a:pt x="2094276" y="542979"/>
                  <a:pt x="2067257" y="580329"/>
                </a:cubicBezTo>
                <a:cubicBezTo>
                  <a:pt x="2069641" y="582713"/>
                  <a:pt x="2072025" y="584302"/>
                  <a:pt x="2074409" y="586686"/>
                </a:cubicBezTo>
                <a:cubicBezTo>
                  <a:pt x="2077588" y="586686"/>
                  <a:pt x="2081561" y="583508"/>
                  <a:pt x="2084740" y="581124"/>
                </a:cubicBezTo>
                <a:close/>
                <a:moveTo>
                  <a:pt x="1072331" y="802042"/>
                </a:moveTo>
                <a:cubicBezTo>
                  <a:pt x="1081866" y="794890"/>
                  <a:pt x="1090608" y="787738"/>
                  <a:pt x="1092198" y="775818"/>
                </a:cubicBezTo>
                <a:cubicBezTo>
                  <a:pt x="1089813" y="774228"/>
                  <a:pt x="1087429" y="773434"/>
                  <a:pt x="1084251" y="771844"/>
                </a:cubicBezTo>
                <a:cubicBezTo>
                  <a:pt x="1080278" y="782175"/>
                  <a:pt x="1076304" y="792506"/>
                  <a:pt x="1073125" y="802836"/>
                </a:cubicBezTo>
                <a:cubicBezTo>
                  <a:pt x="1061205" y="811578"/>
                  <a:pt x="1052464" y="821909"/>
                  <a:pt x="1049285" y="835418"/>
                </a:cubicBezTo>
                <a:cubicBezTo>
                  <a:pt x="1051669" y="837007"/>
                  <a:pt x="1054053" y="837802"/>
                  <a:pt x="1057232" y="839391"/>
                </a:cubicBezTo>
                <a:cubicBezTo>
                  <a:pt x="1062795" y="826677"/>
                  <a:pt x="1067562" y="814757"/>
                  <a:pt x="1072331" y="802042"/>
                </a:cubicBezTo>
                <a:close/>
                <a:moveTo>
                  <a:pt x="591556" y="1694456"/>
                </a:moveTo>
                <a:cubicBezTo>
                  <a:pt x="598707" y="1680947"/>
                  <a:pt x="605065" y="1667437"/>
                  <a:pt x="612217" y="1653928"/>
                </a:cubicBezTo>
                <a:cubicBezTo>
                  <a:pt x="609833" y="1653133"/>
                  <a:pt x="606654" y="1651544"/>
                  <a:pt x="604270" y="1650749"/>
                </a:cubicBezTo>
                <a:cubicBezTo>
                  <a:pt x="599502" y="1665053"/>
                  <a:pt x="584403" y="1676179"/>
                  <a:pt x="593145" y="1696045"/>
                </a:cubicBezTo>
                <a:cubicBezTo>
                  <a:pt x="572483" y="1706376"/>
                  <a:pt x="560563" y="1721475"/>
                  <a:pt x="568510" y="1746110"/>
                </a:cubicBezTo>
                <a:cubicBezTo>
                  <a:pt x="560563" y="1750083"/>
                  <a:pt x="551822" y="1754056"/>
                  <a:pt x="541491" y="1758824"/>
                </a:cubicBezTo>
                <a:cubicBezTo>
                  <a:pt x="547054" y="1742931"/>
                  <a:pt x="551822" y="1728627"/>
                  <a:pt x="556590" y="1714323"/>
                </a:cubicBezTo>
                <a:cubicBezTo>
                  <a:pt x="553411" y="1713528"/>
                  <a:pt x="550233" y="1711939"/>
                  <a:pt x="547054" y="1711144"/>
                </a:cubicBezTo>
                <a:cubicBezTo>
                  <a:pt x="487454" y="1852595"/>
                  <a:pt x="426264" y="1993252"/>
                  <a:pt x="389709" y="2143445"/>
                </a:cubicBezTo>
                <a:cubicBezTo>
                  <a:pt x="408782" y="2110863"/>
                  <a:pt x="423880" y="2076692"/>
                  <a:pt x="438184" y="2042521"/>
                </a:cubicBezTo>
                <a:cubicBezTo>
                  <a:pt x="466792" y="1976564"/>
                  <a:pt x="494606" y="1909812"/>
                  <a:pt x="523214" y="1843854"/>
                </a:cubicBezTo>
                <a:cubicBezTo>
                  <a:pt x="537518" y="1810478"/>
                  <a:pt x="552617" y="1778691"/>
                  <a:pt x="567715" y="1745315"/>
                </a:cubicBezTo>
                <a:cubicBezTo>
                  <a:pt x="574867" y="1727832"/>
                  <a:pt x="583609" y="1711144"/>
                  <a:pt x="591556" y="1694456"/>
                </a:cubicBezTo>
                <a:close/>
                <a:moveTo>
                  <a:pt x="377789" y="4215149"/>
                </a:moveTo>
                <a:cubicBezTo>
                  <a:pt x="380173" y="4232631"/>
                  <a:pt x="382557" y="4250909"/>
                  <a:pt x="384146" y="4268392"/>
                </a:cubicBezTo>
                <a:cubicBezTo>
                  <a:pt x="388915" y="4249319"/>
                  <a:pt x="399245" y="4229453"/>
                  <a:pt x="377789" y="4215149"/>
                </a:cubicBezTo>
                <a:cubicBezTo>
                  <a:pt x="377789" y="4195282"/>
                  <a:pt x="377789" y="4174621"/>
                  <a:pt x="376995" y="4153959"/>
                </a:cubicBezTo>
                <a:cubicBezTo>
                  <a:pt x="375405" y="4153959"/>
                  <a:pt x="374610" y="4153959"/>
                  <a:pt x="373021" y="4153959"/>
                </a:cubicBezTo>
                <a:cubicBezTo>
                  <a:pt x="375405" y="4174621"/>
                  <a:pt x="376995" y="4194487"/>
                  <a:pt x="377789" y="4215149"/>
                </a:cubicBezTo>
                <a:close/>
                <a:moveTo>
                  <a:pt x="1229675" y="542185"/>
                </a:moveTo>
                <a:cubicBezTo>
                  <a:pt x="1236033" y="532649"/>
                  <a:pt x="1243185" y="523113"/>
                  <a:pt x="1249542" y="513577"/>
                </a:cubicBezTo>
                <a:cubicBezTo>
                  <a:pt x="1231265" y="518345"/>
                  <a:pt x="1221729" y="527086"/>
                  <a:pt x="1231265" y="542979"/>
                </a:cubicBezTo>
                <a:cubicBezTo>
                  <a:pt x="1203451" y="554105"/>
                  <a:pt x="1197889" y="578740"/>
                  <a:pt x="1196299" y="605758"/>
                </a:cubicBezTo>
                <a:cubicBezTo>
                  <a:pt x="1207425" y="585097"/>
                  <a:pt x="1218550" y="563641"/>
                  <a:pt x="1229675" y="542185"/>
                </a:cubicBezTo>
                <a:close/>
                <a:moveTo>
                  <a:pt x="1220139" y="491326"/>
                </a:moveTo>
                <a:cubicBezTo>
                  <a:pt x="1203451" y="502451"/>
                  <a:pt x="1191531" y="516755"/>
                  <a:pt x="1196299" y="540595"/>
                </a:cubicBezTo>
                <a:cubicBezTo>
                  <a:pt x="1204246" y="523907"/>
                  <a:pt x="1211398" y="507219"/>
                  <a:pt x="1219345" y="490531"/>
                </a:cubicBezTo>
                <a:cubicBezTo>
                  <a:pt x="1254310" y="472254"/>
                  <a:pt x="1263052" y="432520"/>
                  <a:pt x="1286892" y="405502"/>
                </a:cubicBezTo>
                <a:cubicBezTo>
                  <a:pt x="1295633" y="395171"/>
                  <a:pt x="1301990" y="382456"/>
                  <a:pt x="1309142" y="370536"/>
                </a:cubicBezTo>
                <a:cubicBezTo>
                  <a:pt x="1285302" y="390403"/>
                  <a:pt x="1267025" y="414243"/>
                  <a:pt x="1250337" y="438878"/>
                </a:cubicBezTo>
                <a:cubicBezTo>
                  <a:pt x="1238416" y="454771"/>
                  <a:pt x="1229675" y="473049"/>
                  <a:pt x="1220139" y="491326"/>
                </a:cubicBezTo>
                <a:close/>
                <a:moveTo>
                  <a:pt x="1442647" y="213192"/>
                </a:moveTo>
                <a:cubicBezTo>
                  <a:pt x="1425959" y="224317"/>
                  <a:pt x="1406092" y="233058"/>
                  <a:pt x="1400529" y="261666"/>
                </a:cubicBezTo>
                <a:cubicBezTo>
                  <a:pt x="1425959" y="249746"/>
                  <a:pt x="1440263" y="236237"/>
                  <a:pt x="1441852" y="212397"/>
                </a:cubicBezTo>
                <a:cubicBezTo>
                  <a:pt x="1462513" y="199682"/>
                  <a:pt x="1483175" y="186173"/>
                  <a:pt x="1504631" y="173458"/>
                </a:cubicBezTo>
                <a:cubicBezTo>
                  <a:pt x="1513373" y="167895"/>
                  <a:pt x="1528471" y="158359"/>
                  <a:pt x="1531650" y="160743"/>
                </a:cubicBezTo>
                <a:cubicBezTo>
                  <a:pt x="1540391" y="168690"/>
                  <a:pt x="1545954" y="166306"/>
                  <a:pt x="1552311" y="159949"/>
                </a:cubicBezTo>
                <a:cubicBezTo>
                  <a:pt x="1566615" y="144850"/>
                  <a:pt x="1580919" y="129751"/>
                  <a:pt x="1593634" y="113858"/>
                </a:cubicBezTo>
                <a:cubicBezTo>
                  <a:pt x="1598402" y="107500"/>
                  <a:pt x="1598402" y="97170"/>
                  <a:pt x="1602375" y="82866"/>
                </a:cubicBezTo>
                <a:cubicBezTo>
                  <a:pt x="1590455" y="88428"/>
                  <a:pt x="1583303" y="90018"/>
                  <a:pt x="1578535" y="93196"/>
                </a:cubicBezTo>
                <a:cubicBezTo>
                  <a:pt x="1553106" y="111474"/>
                  <a:pt x="1526087" y="129751"/>
                  <a:pt x="1502247" y="150413"/>
                </a:cubicBezTo>
                <a:cubicBezTo>
                  <a:pt x="1479996" y="169485"/>
                  <a:pt x="1461719" y="192530"/>
                  <a:pt x="1442647" y="213192"/>
                </a:cubicBezTo>
                <a:close/>
                <a:moveTo>
                  <a:pt x="288786" y="4597385"/>
                </a:moveTo>
                <a:cubicBezTo>
                  <a:pt x="294349" y="4587054"/>
                  <a:pt x="300706" y="4579902"/>
                  <a:pt x="299912" y="4573545"/>
                </a:cubicBezTo>
                <a:cubicBezTo>
                  <a:pt x="299912" y="4552883"/>
                  <a:pt x="298322" y="4532222"/>
                  <a:pt x="295143" y="4511560"/>
                </a:cubicBezTo>
                <a:cubicBezTo>
                  <a:pt x="288786" y="4466265"/>
                  <a:pt x="280045" y="4421763"/>
                  <a:pt x="275277" y="4376466"/>
                </a:cubicBezTo>
                <a:cubicBezTo>
                  <a:pt x="268125" y="4308920"/>
                  <a:pt x="262562" y="4242168"/>
                  <a:pt x="256999" y="4174621"/>
                </a:cubicBezTo>
                <a:cubicBezTo>
                  <a:pt x="253026" y="4129324"/>
                  <a:pt x="251436" y="4083233"/>
                  <a:pt x="247463" y="4037937"/>
                </a:cubicBezTo>
                <a:cubicBezTo>
                  <a:pt x="244285" y="3998204"/>
                  <a:pt x="239516" y="3959265"/>
                  <a:pt x="235543" y="3919531"/>
                </a:cubicBezTo>
                <a:cubicBezTo>
                  <a:pt x="232365" y="3919531"/>
                  <a:pt x="228391" y="3920326"/>
                  <a:pt x="225212" y="3920326"/>
                </a:cubicBezTo>
                <a:cubicBezTo>
                  <a:pt x="228391" y="3979131"/>
                  <a:pt x="231570" y="4038732"/>
                  <a:pt x="234749" y="4097537"/>
                </a:cubicBezTo>
                <a:cubicBezTo>
                  <a:pt x="235543" y="4116610"/>
                  <a:pt x="240311" y="4137271"/>
                  <a:pt x="237133" y="4155548"/>
                </a:cubicBezTo>
                <a:cubicBezTo>
                  <a:pt x="229981" y="4196077"/>
                  <a:pt x="242695" y="4233426"/>
                  <a:pt x="248258" y="4272365"/>
                </a:cubicBezTo>
                <a:cubicBezTo>
                  <a:pt x="253821" y="4314482"/>
                  <a:pt x="264946" y="4357395"/>
                  <a:pt x="261768" y="4399512"/>
                </a:cubicBezTo>
                <a:cubicBezTo>
                  <a:pt x="258589" y="4466265"/>
                  <a:pt x="274482" y="4528249"/>
                  <a:pt x="288786" y="4597385"/>
                </a:cubicBezTo>
                <a:close/>
                <a:moveTo>
                  <a:pt x="227596" y="3880593"/>
                </a:moveTo>
                <a:cubicBezTo>
                  <a:pt x="231570" y="3880593"/>
                  <a:pt x="235543" y="3880593"/>
                  <a:pt x="238722" y="3880593"/>
                </a:cubicBezTo>
                <a:cubicBezTo>
                  <a:pt x="241901" y="3830529"/>
                  <a:pt x="245079" y="3779670"/>
                  <a:pt x="248258" y="3729605"/>
                </a:cubicBezTo>
                <a:cubicBezTo>
                  <a:pt x="245079" y="3729605"/>
                  <a:pt x="241901" y="3728810"/>
                  <a:pt x="237928" y="3728810"/>
                </a:cubicBezTo>
                <a:cubicBezTo>
                  <a:pt x="235543" y="3779670"/>
                  <a:pt x="231570" y="3830529"/>
                  <a:pt x="227596" y="3880593"/>
                </a:cubicBezTo>
                <a:close/>
                <a:moveTo>
                  <a:pt x="370637" y="3716096"/>
                </a:moveTo>
                <a:cubicBezTo>
                  <a:pt x="372226" y="3716096"/>
                  <a:pt x="374610" y="3716096"/>
                  <a:pt x="376200" y="3716096"/>
                </a:cubicBezTo>
                <a:cubicBezTo>
                  <a:pt x="379379" y="3669210"/>
                  <a:pt x="381763" y="3622325"/>
                  <a:pt x="384941" y="3575439"/>
                </a:cubicBezTo>
                <a:cubicBezTo>
                  <a:pt x="382557" y="3575439"/>
                  <a:pt x="380173" y="3575439"/>
                  <a:pt x="378584" y="3575439"/>
                </a:cubicBezTo>
                <a:cubicBezTo>
                  <a:pt x="375405" y="3622325"/>
                  <a:pt x="373021" y="3669210"/>
                  <a:pt x="370637" y="3716096"/>
                </a:cubicBezTo>
                <a:close/>
                <a:moveTo>
                  <a:pt x="365869" y="4089591"/>
                </a:moveTo>
                <a:cubicBezTo>
                  <a:pt x="366664" y="4090385"/>
                  <a:pt x="367459" y="4090385"/>
                  <a:pt x="369048" y="4091180"/>
                </a:cubicBezTo>
                <a:cubicBezTo>
                  <a:pt x="368253" y="4041911"/>
                  <a:pt x="368253" y="3993436"/>
                  <a:pt x="367459" y="3944166"/>
                </a:cubicBezTo>
                <a:cubicBezTo>
                  <a:pt x="366664" y="3944166"/>
                  <a:pt x="365869" y="3944166"/>
                  <a:pt x="364280" y="3944166"/>
                </a:cubicBezTo>
                <a:cubicBezTo>
                  <a:pt x="365075" y="3992641"/>
                  <a:pt x="365869" y="4041116"/>
                  <a:pt x="365869" y="4089591"/>
                </a:cubicBezTo>
                <a:close/>
                <a:moveTo>
                  <a:pt x="1378279" y="274381"/>
                </a:moveTo>
                <a:cubicBezTo>
                  <a:pt x="1358412" y="297427"/>
                  <a:pt x="1339340" y="320472"/>
                  <a:pt x="1319473" y="344312"/>
                </a:cubicBezTo>
                <a:cubicBezTo>
                  <a:pt x="1349670" y="330008"/>
                  <a:pt x="1374305" y="310936"/>
                  <a:pt x="1378279" y="274381"/>
                </a:cubicBezTo>
                <a:close/>
                <a:moveTo>
                  <a:pt x="1435495" y="278354"/>
                </a:moveTo>
                <a:cubicBezTo>
                  <a:pt x="1433111" y="275971"/>
                  <a:pt x="1430727" y="273586"/>
                  <a:pt x="1427548" y="271997"/>
                </a:cubicBezTo>
                <a:cubicBezTo>
                  <a:pt x="1408476" y="294248"/>
                  <a:pt x="1388609" y="316499"/>
                  <a:pt x="1369537" y="337955"/>
                </a:cubicBezTo>
                <a:cubicBezTo>
                  <a:pt x="1371921" y="339544"/>
                  <a:pt x="1374305" y="341928"/>
                  <a:pt x="1376689" y="343517"/>
                </a:cubicBezTo>
                <a:cubicBezTo>
                  <a:pt x="1395761" y="322061"/>
                  <a:pt x="1415628" y="300605"/>
                  <a:pt x="1435495" y="278354"/>
                </a:cubicBezTo>
                <a:close/>
                <a:moveTo>
                  <a:pt x="1261462" y="477817"/>
                </a:moveTo>
                <a:cubicBezTo>
                  <a:pt x="1264641" y="480201"/>
                  <a:pt x="1267819" y="481790"/>
                  <a:pt x="1270998" y="484174"/>
                </a:cubicBezTo>
                <a:cubicBezTo>
                  <a:pt x="1286097" y="461128"/>
                  <a:pt x="1300401" y="438878"/>
                  <a:pt x="1315500" y="415832"/>
                </a:cubicBezTo>
                <a:cubicBezTo>
                  <a:pt x="1313116" y="414243"/>
                  <a:pt x="1309937" y="411859"/>
                  <a:pt x="1307553" y="410270"/>
                </a:cubicBezTo>
                <a:cubicBezTo>
                  <a:pt x="1292454" y="433315"/>
                  <a:pt x="1276561" y="455566"/>
                  <a:pt x="1261462" y="477817"/>
                </a:cubicBezTo>
                <a:close/>
                <a:moveTo>
                  <a:pt x="253821" y="3603253"/>
                </a:moveTo>
                <a:cubicBezTo>
                  <a:pt x="251436" y="3604048"/>
                  <a:pt x="248258" y="3604048"/>
                  <a:pt x="245874" y="3604842"/>
                </a:cubicBezTo>
                <a:cubicBezTo>
                  <a:pt x="245874" y="3625503"/>
                  <a:pt x="246669" y="3645370"/>
                  <a:pt x="246669" y="3666032"/>
                </a:cubicBezTo>
                <a:cubicBezTo>
                  <a:pt x="248258" y="3666032"/>
                  <a:pt x="249053" y="3666032"/>
                  <a:pt x="250642" y="3666032"/>
                </a:cubicBezTo>
                <a:cubicBezTo>
                  <a:pt x="251436" y="3645370"/>
                  <a:pt x="252231" y="3623914"/>
                  <a:pt x="253821" y="3603253"/>
                </a:cubicBezTo>
                <a:close/>
                <a:moveTo>
                  <a:pt x="399245" y="3312404"/>
                </a:moveTo>
                <a:cubicBezTo>
                  <a:pt x="400040" y="3312404"/>
                  <a:pt x="401629" y="3312404"/>
                  <a:pt x="402424" y="3312404"/>
                </a:cubicBezTo>
                <a:cubicBezTo>
                  <a:pt x="405603" y="3288564"/>
                  <a:pt x="409576" y="3263929"/>
                  <a:pt x="412755" y="3240089"/>
                </a:cubicBezTo>
                <a:cubicBezTo>
                  <a:pt x="410370" y="3240089"/>
                  <a:pt x="408782" y="3239294"/>
                  <a:pt x="406397" y="3239294"/>
                </a:cubicBezTo>
                <a:cubicBezTo>
                  <a:pt x="404013" y="3263929"/>
                  <a:pt x="401629" y="3287769"/>
                  <a:pt x="399245" y="3312404"/>
                </a:cubicBezTo>
                <a:close/>
                <a:moveTo>
                  <a:pt x="660691" y="1469564"/>
                </a:moveTo>
                <a:cubicBezTo>
                  <a:pt x="663076" y="1471154"/>
                  <a:pt x="666254" y="1471949"/>
                  <a:pt x="668638" y="1473538"/>
                </a:cubicBezTo>
                <a:cubicBezTo>
                  <a:pt x="679764" y="1451287"/>
                  <a:pt x="690889" y="1429036"/>
                  <a:pt x="702014" y="1405991"/>
                </a:cubicBezTo>
                <a:cubicBezTo>
                  <a:pt x="699630" y="1404402"/>
                  <a:pt x="696452" y="1403607"/>
                  <a:pt x="694068" y="1402017"/>
                </a:cubicBezTo>
                <a:cubicBezTo>
                  <a:pt x="682943" y="1425063"/>
                  <a:pt x="671817" y="1447314"/>
                  <a:pt x="660691" y="1469564"/>
                </a:cubicBezTo>
                <a:close/>
                <a:moveTo>
                  <a:pt x="1039749" y="796479"/>
                </a:moveTo>
                <a:cubicBezTo>
                  <a:pt x="1010346" y="820319"/>
                  <a:pt x="1007962" y="826677"/>
                  <a:pt x="1010346" y="856874"/>
                </a:cubicBezTo>
                <a:cubicBezTo>
                  <a:pt x="1021472" y="834623"/>
                  <a:pt x="1030213" y="815551"/>
                  <a:pt x="1039749" y="796479"/>
                </a:cubicBezTo>
                <a:close/>
                <a:moveTo>
                  <a:pt x="640825" y="3969596"/>
                </a:moveTo>
                <a:cubicBezTo>
                  <a:pt x="641620" y="3969596"/>
                  <a:pt x="643209" y="3969596"/>
                  <a:pt x="644004" y="3969596"/>
                </a:cubicBezTo>
                <a:cubicBezTo>
                  <a:pt x="644004" y="3948140"/>
                  <a:pt x="643209" y="3926683"/>
                  <a:pt x="643209" y="3905227"/>
                </a:cubicBezTo>
                <a:cubicBezTo>
                  <a:pt x="642414" y="3905227"/>
                  <a:pt x="640825" y="3905227"/>
                  <a:pt x="640030" y="3905227"/>
                </a:cubicBezTo>
                <a:cubicBezTo>
                  <a:pt x="640030" y="3926683"/>
                  <a:pt x="640030" y="3948140"/>
                  <a:pt x="640825" y="3969596"/>
                </a:cubicBezTo>
                <a:close/>
                <a:moveTo>
                  <a:pt x="646387" y="3811456"/>
                </a:moveTo>
                <a:cubicBezTo>
                  <a:pt x="647977" y="3812251"/>
                  <a:pt x="649566" y="3812251"/>
                  <a:pt x="651950" y="3813046"/>
                </a:cubicBezTo>
                <a:cubicBezTo>
                  <a:pt x="651950" y="3793973"/>
                  <a:pt x="651156" y="3774902"/>
                  <a:pt x="651156" y="3755829"/>
                </a:cubicBezTo>
                <a:cubicBezTo>
                  <a:pt x="649566" y="3755829"/>
                  <a:pt x="647977" y="3755829"/>
                  <a:pt x="645593" y="3755829"/>
                </a:cubicBezTo>
                <a:cubicBezTo>
                  <a:pt x="645593" y="3774107"/>
                  <a:pt x="645593" y="3792384"/>
                  <a:pt x="646387" y="3811456"/>
                </a:cubicBezTo>
                <a:close/>
                <a:moveTo>
                  <a:pt x="602681" y="3378361"/>
                </a:moveTo>
                <a:cubicBezTo>
                  <a:pt x="621753" y="3353727"/>
                  <a:pt x="621753" y="3353727"/>
                  <a:pt x="606654" y="3326708"/>
                </a:cubicBezTo>
                <a:cubicBezTo>
                  <a:pt x="604270" y="3347369"/>
                  <a:pt x="603476" y="3362468"/>
                  <a:pt x="602681" y="3378361"/>
                </a:cubicBezTo>
                <a:close/>
                <a:moveTo>
                  <a:pt x="1131136" y="643108"/>
                </a:moveTo>
                <a:cubicBezTo>
                  <a:pt x="1127958" y="640724"/>
                  <a:pt x="1124779" y="638340"/>
                  <a:pt x="1121600" y="635956"/>
                </a:cubicBezTo>
                <a:cubicBezTo>
                  <a:pt x="1112064" y="651055"/>
                  <a:pt x="1103323" y="666948"/>
                  <a:pt x="1093787" y="682047"/>
                </a:cubicBezTo>
                <a:cubicBezTo>
                  <a:pt x="1096171" y="683636"/>
                  <a:pt x="1098555" y="685225"/>
                  <a:pt x="1101733" y="686815"/>
                </a:cubicBezTo>
                <a:cubicBezTo>
                  <a:pt x="1112064" y="671716"/>
                  <a:pt x="1121600" y="657412"/>
                  <a:pt x="1131136" y="643108"/>
                </a:cubicBezTo>
                <a:close/>
                <a:moveTo>
                  <a:pt x="661486" y="3679541"/>
                </a:moveTo>
                <a:cubicBezTo>
                  <a:pt x="658308" y="3678746"/>
                  <a:pt x="654334" y="3677952"/>
                  <a:pt x="651156" y="3677157"/>
                </a:cubicBezTo>
                <a:cubicBezTo>
                  <a:pt x="649566" y="3690666"/>
                  <a:pt x="647977" y="3704176"/>
                  <a:pt x="646387" y="3718480"/>
                </a:cubicBezTo>
                <a:cubicBezTo>
                  <a:pt x="649566" y="3719275"/>
                  <a:pt x="651950" y="3719275"/>
                  <a:pt x="655129" y="3720069"/>
                </a:cubicBezTo>
                <a:cubicBezTo>
                  <a:pt x="657513" y="3706560"/>
                  <a:pt x="659102" y="3693050"/>
                  <a:pt x="661486" y="3679541"/>
                </a:cubicBezTo>
                <a:close/>
                <a:moveTo>
                  <a:pt x="710756" y="1372615"/>
                </a:moveTo>
                <a:cubicBezTo>
                  <a:pt x="729828" y="1355132"/>
                  <a:pt x="729828" y="1355132"/>
                  <a:pt x="728238" y="1332087"/>
                </a:cubicBezTo>
                <a:cubicBezTo>
                  <a:pt x="721087" y="1349569"/>
                  <a:pt x="715524" y="1361490"/>
                  <a:pt x="710756" y="1372615"/>
                </a:cubicBezTo>
                <a:close/>
                <a:moveTo>
                  <a:pt x="706783" y="3142344"/>
                </a:moveTo>
                <a:cubicBezTo>
                  <a:pt x="709167" y="3142344"/>
                  <a:pt x="712345" y="3143139"/>
                  <a:pt x="714729" y="3143139"/>
                </a:cubicBezTo>
                <a:cubicBezTo>
                  <a:pt x="716318" y="3134398"/>
                  <a:pt x="717113" y="3125656"/>
                  <a:pt x="718703" y="3116120"/>
                </a:cubicBezTo>
                <a:cubicBezTo>
                  <a:pt x="716318" y="3116120"/>
                  <a:pt x="713140" y="3115326"/>
                  <a:pt x="710756" y="3115326"/>
                </a:cubicBezTo>
                <a:cubicBezTo>
                  <a:pt x="709167" y="3124861"/>
                  <a:pt x="708372" y="3133603"/>
                  <a:pt x="706783" y="3142344"/>
                </a:cubicBezTo>
                <a:close/>
                <a:moveTo>
                  <a:pt x="1137493" y="608937"/>
                </a:moveTo>
                <a:cubicBezTo>
                  <a:pt x="1140672" y="611321"/>
                  <a:pt x="1143851" y="613705"/>
                  <a:pt x="1146235" y="616089"/>
                </a:cubicBezTo>
                <a:cubicBezTo>
                  <a:pt x="1154182" y="601785"/>
                  <a:pt x="1162128" y="587481"/>
                  <a:pt x="1170075" y="573177"/>
                </a:cubicBezTo>
                <a:cubicBezTo>
                  <a:pt x="1167691" y="571588"/>
                  <a:pt x="1165307" y="570793"/>
                  <a:pt x="1162923" y="569204"/>
                </a:cubicBezTo>
                <a:cubicBezTo>
                  <a:pt x="1154976" y="582713"/>
                  <a:pt x="1146235" y="596222"/>
                  <a:pt x="1137493" y="608937"/>
                </a:cubicBezTo>
                <a:close/>
                <a:moveTo>
                  <a:pt x="404013" y="4477390"/>
                </a:moveTo>
                <a:cubicBezTo>
                  <a:pt x="404808" y="4477390"/>
                  <a:pt x="405603" y="4477390"/>
                  <a:pt x="406397" y="4477390"/>
                </a:cubicBezTo>
                <a:cubicBezTo>
                  <a:pt x="406397" y="4463880"/>
                  <a:pt x="406397" y="4451166"/>
                  <a:pt x="405603" y="4437656"/>
                </a:cubicBezTo>
                <a:cubicBezTo>
                  <a:pt x="404808" y="4437656"/>
                  <a:pt x="404013" y="4437656"/>
                  <a:pt x="403219" y="4437656"/>
                </a:cubicBezTo>
                <a:cubicBezTo>
                  <a:pt x="404013" y="4451166"/>
                  <a:pt x="404013" y="4463880"/>
                  <a:pt x="404013" y="4477390"/>
                </a:cubicBezTo>
                <a:close/>
                <a:moveTo>
                  <a:pt x="335672" y="2882487"/>
                </a:moveTo>
                <a:cubicBezTo>
                  <a:pt x="338056" y="2883282"/>
                  <a:pt x="340440" y="2884077"/>
                  <a:pt x="342824" y="2884871"/>
                </a:cubicBezTo>
                <a:cubicBezTo>
                  <a:pt x="344413" y="2880103"/>
                  <a:pt x="347592" y="2875335"/>
                  <a:pt x="347592" y="2870567"/>
                </a:cubicBezTo>
                <a:cubicBezTo>
                  <a:pt x="347592" y="2865005"/>
                  <a:pt x="345208" y="2860237"/>
                  <a:pt x="343618" y="2854674"/>
                </a:cubicBezTo>
                <a:cubicBezTo>
                  <a:pt x="342029" y="2854674"/>
                  <a:pt x="339645" y="2855469"/>
                  <a:pt x="338056" y="2855469"/>
                </a:cubicBezTo>
                <a:cubicBezTo>
                  <a:pt x="337261" y="2864210"/>
                  <a:pt x="336466" y="2873746"/>
                  <a:pt x="335672" y="2882487"/>
                </a:cubicBezTo>
                <a:close/>
                <a:moveTo>
                  <a:pt x="405603" y="2625809"/>
                </a:moveTo>
                <a:cubicBezTo>
                  <a:pt x="404013" y="2625014"/>
                  <a:pt x="401629" y="2625014"/>
                  <a:pt x="400040" y="2624220"/>
                </a:cubicBezTo>
                <a:cubicBezTo>
                  <a:pt x="397656" y="2632166"/>
                  <a:pt x="396067" y="2640113"/>
                  <a:pt x="393683" y="2648060"/>
                </a:cubicBezTo>
                <a:cubicBezTo>
                  <a:pt x="395272" y="2648855"/>
                  <a:pt x="397656" y="2648855"/>
                  <a:pt x="399245" y="2649649"/>
                </a:cubicBezTo>
                <a:cubicBezTo>
                  <a:pt x="400835" y="2641702"/>
                  <a:pt x="403219" y="2633756"/>
                  <a:pt x="405603" y="2625809"/>
                </a:cubicBezTo>
                <a:close/>
                <a:moveTo>
                  <a:pt x="262562" y="3494383"/>
                </a:moveTo>
                <a:cubicBezTo>
                  <a:pt x="260178" y="3493588"/>
                  <a:pt x="256999" y="3493588"/>
                  <a:pt x="254615" y="3492794"/>
                </a:cubicBezTo>
                <a:cubicBezTo>
                  <a:pt x="254615" y="3498356"/>
                  <a:pt x="254615" y="3503919"/>
                  <a:pt x="254615" y="3508687"/>
                </a:cubicBezTo>
                <a:cubicBezTo>
                  <a:pt x="256205" y="3508687"/>
                  <a:pt x="257794" y="3509482"/>
                  <a:pt x="260178" y="3509482"/>
                </a:cubicBezTo>
                <a:cubicBezTo>
                  <a:pt x="260178" y="3504714"/>
                  <a:pt x="260973" y="3499946"/>
                  <a:pt x="262562" y="3494383"/>
                </a:cubicBezTo>
                <a:close/>
                <a:moveTo>
                  <a:pt x="388120" y="3495972"/>
                </a:moveTo>
                <a:cubicBezTo>
                  <a:pt x="387325" y="3495972"/>
                  <a:pt x="387325" y="3496767"/>
                  <a:pt x="386530" y="3496767"/>
                </a:cubicBezTo>
                <a:cubicBezTo>
                  <a:pt x="386530" y="3505508"/>
                  <a:pt x="385736" y="3514250"/>
                  <a:pt x="385736" y="3523786"/>
                </a:cubicBezTo>
                <a:cubicBezTo>
                  <a:pt x="386530" y="3523786"/>
                  <a:pt x="388120" y="3523786"/>
                  <a:pt x="388915" y="3523786"/>
                </a:cubicBezTo>
                <a:cubicBezTo>
                  <a:pt x="388120" y="3515045"/>
                  <a:pt x="388120" y="3505508"/>
                  <a:pt x="388120" y="3495972"/>
                </a:cubicBezTo>
                <a:close/>
                <a:moveTo>
                  <a:pt x="150514" y="4451960"/>
                </a:moveTo>
                <a:cubicBezTo>
                  <a:pt x="148129" y="4451166"/>
                  <a:pt x="146540" y="4451166"/>
                  <a:pt x="144156" y="4450371"/>
                </a:cubicBezTo>
                <a:cubicBezTo>
                  <a:pt x="141772" y="4456728"/>
                  <a:pt x="139388" y="4463086"/>
                  <a:pt x="137004" y="4469443"/>
                </a:cubicBezTo>
                <a:cubicBezTo>
                  <a:pt x="140183" y="4470238"/>
                  <a:pt x="144156" y="4471032"/>
                  <a:pt x="147335" y="4471827"/>
                </a:cubicBezTo>
                <a:cubicBezTo>
                  <a:pt x="148129" y="4465470"/>
                  <a:pt x="149719" y="4459112"/>
                  <a:pt x="150514" y="4451960"/>
                </a:cubicBezTo>
                <a:close/>
                <a:moveTo>
                  <a:pt x="184685" y="4210381"/>
                </a:moveTo>
                <a:cubicBezTo>
                  <a:pt x="185479" y="4210381"/>
                  <a:pt x="186274" y="4210381"/>
                  <a:pt x="186274" y="4210381"/>
                </a:cubicBezTo>
                <a:cubicBezTo>
                  <a:pt x="186274" y="4202434"/>
                  <a:pt x="186274" y="4194487"/>
                  <a:pt x="186274" y="4186541"/>
                </a:cubicBezTo>
                <a:cubicBezTo>
                  <a:pt x="185479" y="4186541"/>
                  <a:pt x="184685" y="4186541"/>
                  <a:pt x="184685" y="4186541"/>
                </a:cubicBezTo>
                <a:cubicBezTo>
                  <a:pt x="184685" y="4194487"/>
                  <a:pt x="184685" y="4202434"/>
                  <a:pt x="184685" y="4210381"/>
                </a:cubicBezTo>
                <a:close/>
                <a:moveTo>
                  <a:pt x="194221" y="4294616"/>
                </a:moveTo>
                <a:cubicBezTo>
                  <a:pt x="195015" y="4294616"/>
                  <a:pt x="195015" y="4294616"/>
                  <a:pt x="195810" y="4294616"/>
                </a:cubicBezTo>
                <a:cubicBezTo>
                  <a:pt x="195810" y="4286669"/>
                  <a:pt x="195810" y="4278722"/>
                  <a:pt x="195810" y="4270775"/>
                </a:cubicBezTo>
                <a:cubicBezTo>
                  <a:pt x="195015" y="4270775"/>
                  <a:pt x="195015" y="4270775"/>
                  <a:pt x="194221" y="4270775"/>
                </a:cubicBezTo>
                <a:cubicBezTo>
                  <a:pt x="193426" y="4278722"/>
                  <a:pt x="194221" y="4286669"/>
                  <a:pt x="194221" y="4294616"/>
                </a:cubicBezTo>
                <a:close/>
                <a:moveTo>
                  <a:pt x="1048491" y="759130"/>
                </a:moveTo>
                <a:cubicBezTo>
                  <a:pt x="1050875" y="760719"/>
                  <a:pt x="1054053" y="762308"/>
                  <a:pt x="1056437" y="763898"/>
                </a:cubicBezTo>
                <a:cubicBezTo>
                  <a:pt x="1061205" y="755156"/>
                  <a:pt x="1065179" y="745620"/>
                  <a:pt x="1069946" y="736879"/>
                </a:cubicBezTo>
                <a:cubicBezTo>
                  <a:pt x="1067562" y="736084"/>
                  <a:pt x="1065973" y="734495"/>
                  <a:pt x="1063589" y="733700"/>
                </a:cubicBezTo>
                <a:cubicBezTo>
                  <a:pt x="1058026" y="742442"/>
                  <a:pt x="1053259" y="751183"/>
                  <a:pt x="1048491" y="759130"/>
                </a:cubicBezTo>
                <a:close/>
                <a:moveTo>
                  <a:pt x="214087" y="4453550"/>
                </a:moveTo>
                <a:cubicBezTo>
                  <a:pt x="213292" y="4453550"/>
                  <a:pt x="211703" y="4453550"/>
                  <a:pt x="210909" y="4453550"/>
                </a:cubicBezTo>
                <a:cubicBezTo>
                  <a:pt x="211703" y="4461496"/>
                  <a:pt x="212498" y="4469443"/>
                  <a:pt x="212498" y="4477390"/>
                </a:cubicBezTo>
                <a:cubicBezTo>
                  <a:pt x="213292" y="4477390"/>
                  <a:pt x="214087" y="4477390"/>
                  <a:pt x="214087" y="4477390"/>
                </a:cubicBezTo>
                <a:cubicBezTo>
                  <a:pt x="214087" y="4469443"/>
                  <a:pt x="214087" y="4461496"/>
                  <a:pt x="214087" y="4453550"/>
                </a:cubicBezTo>
                <a:close/>
                <a:moveTo>
                  <a:pt x="324546" y="4000588"/>
                </a:moveTo>
                <a:cubicBezTo>
                  <a:pt x="325341" y="4000588"/>
                  <a:pt x="325341" y="4000588"/>
                  <a:pt x="326136" y="4000588"/>
                </a:cubicBezTo>
                <a:cubicBezTo>
                  <a:pt x="326136" y="3992641"/>
                  <a:pt x="326136" y="3984694"/>
                  <a:pt x="326136" y="3976748"/>
                </a:cubicBezTo>
                <a:cubicBezTo>
                  <a:pt x="325341" y="3976748"/>
                  <a:pt x="325341" y="3976748"/>
                  <a:pt x="324546" y="3976748"/>
                </a:cubicBezTo>
                <a:cubicBezTo>
                  <a:pt x="324546" y="3984694"/>
                  <a:pt x="324546" y="3992641"/>
                  <a:pt x="324546" y="4000588"/>
                </a:cubicBezTo>
                <a:close/>
                <a:moveTo>
                  <a:pt x="365075" y="3890129"/>
                </a:moveTo>
                <a:cubicBezTo>
                  <a:pt x="365869" y="3890129"/>
                  <a:pt x="365869" y="3890129"/>
                  <a:pt x="366664" y="3890129"/>
                </a:cubicBezTo>
                <a:cubicBezTo>
                  <a:pt x="366664" y="3881387"/>
                  <a:pt x="366664" y="3872646"/>
                  <a:pt x="366664" y="3863904"/>
                </a:cubicBezTo>
                <a:cubicBezTo>
                  <a:pt x="365869" y="3863904"/>
                  <a:pt x="365869" y="3863904"/>
                  <a:pt x="365075" y="3863904"/>
                </a:cubicBezTo>
                <a:cubicBezTo>
                  <a:pt x="365075" y="3872646"/>
                  <a:pt x="365075" y="3881387"/>
                  <a:pt x="365075" y="3890129"/>
                </a:cubicBezTo>
                <a:close/>
                <a:moveTo>
                  <a:pt x="395272" y="4363752"/>
                </a:moveTo>
                <a:cubicBezTo>
                  <a:pt x="396067" y="4363752"/>
                  <a:pt x="396861" y="4362957"/>
                  <a:pt x="397656" y="4362957"/>
                </a:cubicBezTo>
                <a:cubicBezTo>
                  <a:pt x="396861" y="4356600"/>
                  <a:pt x="396861" y="4351037"/>
                  <a:pt x="396067" y="4344680"/>
                </a:cubicBezTo>
                <a:cubicBezTo>
                  <a:pt x="396067" y="4344680"/>
                  <a:pt x="395272" y="4344680"/>
                  <a:pt x="395272" y="4344680"/>
                </a:cubicBezTo>
                <a:cubicBezTo>
                  <a:pt x="395272" y="4351037"/>
                  <a:pt x="395272" y="4357395"/>
                  <a:pt x="395272" y="4363752"/>
                </a:cubicBezTo>
                <a:close/>
                <a:moveTo>
                  <a:pt x="393683" y="3422863"/>
                </a:moveTo>
                <a:cubicBezTo>
                  <a:pt x="394477" y="3422068"/>
                  <a:pt x="395272" y="3422068"/>
                  <a:pt x="395272" y="3421274"/>
                </a:cubicBezTo>
                <a:cubicBezTo>
                  <a:pt x="396067" y="3414121"/>
                  <a:pt x="396067" y="3407764"/>
                  <a:pt x="396067" y="3400612"/>
                </a:cubicBezTo>
                <a:cubicBezTo>
                  <a:pt x="396067" y="3399817"/>
                  <a:pt x="395272" y="3399023"/>
                  <a:pt x="394477" y="3398228"/>
                </a:cubicBezTo>
                <a:cubicBezTo>
                  <a:pt x="394477" y="3403791"/>
                  <a:pt x="393683" y="3408559"/>
                  <a:pt x="393683" y="3414121"/>
                </a:cubicBezTo>
                <a:cubicBezTo>
                  <a:pt x="392888" y="3417300"/>
                  <a:pt x="393683" y="3420479"/>
                  <a:pt x="393683" y="3422863"/>
                </a:cubicBezTo>
                <a:close/>
                <a:moveTo>
                  <a:pt x="203756" y="4412227"/>
                </a:moveTo>
                <a:cubicBezTo>
                  <a:pt x="205346" y="4412227"/>
                  <a:pt x="206935" y="4412227"/>
                  <a:pt x="208525" y="4412227"/>
                </a:cubicBezTo>
                <a:cubicBezTo>
                  <a:pt x="207730" y="4403485"/>
                  <a:pt x="206935" y="4394744"/>
                  <a:pt x="206141" y="4386003"/>
                </a:cubicBezTo>
                <a:cubicBezTo>
                  <a:pt x="205346" y="4386003"/>
                  <a:pt x="203756" y="4386003"/>
                  <a:pt x="202962" y="4386003"/>
                </a:cubicBezTo>
                <a:cubicBezTo>
                  <a:pt x="202962" y="4394744"/>
                  <a:pt x="202962" y="4403485"/>
                  <a:pt x="203756" y="4412227"/>
                </a:cubicBezTo>
                <a:close/>
                <a:moveTo>
                  <a:pt x="1136699" y="699529"/>
                </a:moveTo>
                <a:cubicBezTo>
                  <a:pt x="1134315" y="698735"/>
                  <a:pt x="1131931" y="697146"/>
                  <a:pt x="1129547" y="696351"/>
                </a:cubicBezTo>
                <a:cubicBezTo>
                  <a:pt x="1123984" y="707476"/>
                  <a:pt x="1119216" y="718602"/>
                  <a:pt x="1113653" y="728932"/>
                </a:cubicBezTo>
                <a:cubicBezTo>
                  <a:pt x="1116832" y="730522"/>
                  <a:pt x="1119216" y="731316"/>
                  <a:pt x="1122395" y="732906"/>
                </a:cubicBezTo>
                <a:cubicBezTo>
                  <a:pt x="1127163" y="721780"/>
                  <a:pt x="1131931" y="710655"/>
                  <a:pt x="1136699" y="699529"/>
                </a:cubicBezTo>
                <a:close/>
                <a:moveTo>
                  <a:pt x="485864" y="2782359"/>
                </a:moveTo>
                <a:cubicBezTo>
                  <a:pt x="488248" y="2783154"/>
                  <a:pt x="490632" y="2783154"/>
                  <a:pt x="493016" y="2783948"/>
                </a:cubicBezTo>
                <a:cubicBezTo>
                  <a:pt x="494606" y="2778386"/>
                  <a:pt x="495400" y="2772028"/>
                  <a:pt x="496990" y="2766466"/>
                </a:cubicBezTo>
                <a:cubicBezTo>
                  <a:pt x="495400" y="2766466"/>
                  <a:pt x="494606" y="2765671"/>
                  <a:pt x="493016" y="2765671"/>
                </a:cubicBezTo>
                <a:cubicBezTo>
                  <a:pt x="490632" y="2771234"/>
                  <a:pt x="488248" y="2776796"/>
                  <a:pt x="485864" y="2782359"/>
                </a:cubicBezTo>
                <a:close/>
              </a:path>
            </a:pathLst>
          </a:custGeom>
          <a:solidFill>
            <a:schemeClr val="accent2"/>
          </a:solidFill>
          <a:ln w="7945"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5CF5BDA4-10C7-46A6-AC30-523A3FC438AC}"/>
              </a:ext>
            </a:extLst>
          </p:cNvPr>
          <p:cNvSpPr txBox="1"/>
          <p:nvPr/>
        </p:nvSpPr>
        <p:spPr>
          <a:xfrm>
            <a:off x="6390148" y="2632521"/>
            <a:ext cx="5801851" cy="830997"/>
          </a:xfrm>
          <a:prstGeom prst="rect">
            <a:avLst/>
          </a:prstGeom>
          <a:noFill/>
        </p:spPr>
        <p:txBody>
          <a:bodyPr wrap="square" rtlCol="0" anchor="ctr">
            <a:spAutoFit/>
          </a:bodyPr>
          <a:lstStyle/>
          <a:p>
            <a:r>
              <a:rPr lang="he-IL" altLang="ko-KR" sz="4800" b="1" dirty="0">
                <a:solidFill>
                  <a:schemeClr val="accent5">
                    <a:lumMod val="75000"/>
                  </a:schemeClr>
                </a:solidFill>
                <a:latin typeface="+mj-lt"/>
                <a:cs typeface="Arial" pitchFamily="34" charset="0"/>
              </a:rPr>
              <a:t>באיזה שבט אתה?</a:t>
            </a:r>
            <a:endParaRPr lang="ko-KR" altLang="en-US" sz="4800" b="1" dirty="0">
              <a:solidFill>
                <a:schemeClr val="accent5">
                  <a:lumMod val="75000"/>
                </a:schemeClr>
              </a:solidFill>
              <a:latin typeface="+mj-lt"/>
              <a:cs typeface="Arial" pitchFamily="34" charset="0"/>
            </a:endParaRPr>
          </a:p>
        </p:txBody>
      </p:sp>
      <p:grpSp>
        <p:nvGrpSpPr>
          <p:cNvPr id="58" name="Group 57">
            <a:extLst>
              <a:ext uri="{FF2B5EF4-FFF2-40B4-BE49-F238E27FC236}">
                <a16:creationId xmlns:a16="http://schemas.microsoft.com/office/drawing/2014/main" id="{3EF253AE-7F47-4395-ACA9-B1449BFB4B57}"/>
              </a:ext>
            </a:extLst>
          </p:cNvPr>
          <p:cNvGrpSpPr/>
          <p:nvPr/>
        </p:nvGrpSpPr>
        <p:grpSpPr>
          <a:xfrm flipH="1">
            <a:off x="0" y="0"/>
            <a:ext cx="9149963" cy="6856675"/>
            <a:chOff x="3071770" y="47993"/>
            <a:chExt cx="9149963" cy="6856675"/>
          </a:xfrm>
        </p:grpSpPr>
        <p:grpSp>
          <p:nvGrpSpPr>
            <p:cNvPr id="10" name="Graphic 72">
              <a:extLst>
                <a:ext uri="{FF2B5EF4-FFF2-40B4-BE49-F238E27FC236}">
                  <a16:creationId xmlns:a16="http://schemas.microsoft.com/office/drawing/2014/main" id="{BE243A89-86C0-49F1-949B-89C3A0B05D4B}"/>
                </a:ext>
              </a:extLst>
            </p:cNvPr>
            <p:cNvGrpSpPr/>
            <p:nvPr/>
          </p:nvGrpSpPr>
          <p:grpSpPr>
            <a:xfrm>
              <a:off x="3071770" y="47993"/>
              <a:ext cx="9149963" cy="6856675"/>
              <a:chOff x="1517373" y="0"/>
              <a:chExt cx="9149963" cy="6856675"/>
            </a:xfrm>
            <a:solidFill>
              <a:schemeClr val="accent2"/>
            </a:solidFill>
          </p:grpSpPr>
          <p:sp>
            <p:nvSpPr>
              <p:cNvPr id="12" name="Freeform: Shape 11">
                <a:extLst>
                  <a:ext uri="{FF2B5EF4-FFF2-40B4-BE49-F238E27FC236}">
                    <a16:creationId xmlns:a16="http://schemas.microsoft.com/office/drawing/2014/main" id="{29E14F4F-51CA-4D9F-B86C-662847921045}"/>
                  </a:ext>
                </a:extLst>
              </p:cNvPr>
              <p:cNvSpPr/>
              <p:nvPr/>
            </p:nvSpPr>
            <p:spPr>
              <a:xfrm>
                <a:off x="1517373" y="2527"/>
                <a:ext cx="9149963" cy="6854147"/>
              </a:xfrm>
              <a:custGeom>
                <a:avLst/>
                <a:gdLst>
                  <a:gd name="connsiteX0" fmla="*/ 9071113 w 9149963"/>
                  <a:gd name="connsiteY0" fmla="*/ 25965 h 6854147"/>
                  <a:gd name="connsiteX1" fmla="*/ 9044609 w 9149963"/>
                  <a:gd name="connsiteY1" fmla="*/ 50481 h 6854147"/>
                  <a:gd name="connsiteX2" fmla="*/ 9035994 w 9149963"/>
                  <a:gd name="connsiteY2" fmla="*/ 55120 h 6854147"/>
                  <a:gd name="connsiteX3" fmla="*/ 9035332 w 9149963"/>
                  <a:gd name="connsiteY3" fmla="*/ 42530 h 6854147"/>
                  <a:gd name="connsiteX4" fmla="*/ 9042620 w 9149963"/>
                  <a:gd name="connsiteY4" fmla="*/ 33916 h 6854147"/>
                  <a:gd name="connsiteX5" fmla="*/ 9027381 w 9149963"/>
                  <a:gd name="connsiteY5" fmla="*/ 33253 h 6854147"/>
                  <a:gd name="connsiteX6" fmla="*/ 8997564 w 9149963"/>
                  <a:gd name="connsiteY6" fmla="*/ 44518 h 6854147"/>
                  <a:gd name="connsiteX7" fmla="*/ 8990275 w 9149963"/>
                  <a:gd name="connsiteY7" fmla="*/ 66384 h 6854147"/>
                  <a:gd name="connsiteX8" fmla="*/ 8954494 w 9149963"/>
                  <a:gd name="connsiteY8" fmla="*/ 74998 h 6854147"/>
                  <a:gd name="connsiteX9" fmla="*/ 8899497 w 9149963"/>
                  <a:gd name="connsiteY9" fmla="*/ 90900 h 6854147"/>
                  <a:gd name="connsiteX10" fmla="*/ 8888233 w 9149963"/>
                  <a:gd name="connsiteY10" fmla="*/ 112104 h 6854147"/>
                  <a:gd name="connsiteX11" fmla="*/ 8896184 w 9149963"/>
                  <a:gd name="connsiteY11" fmla="*/ 127344 h 6854147"/>
                  <a:gd name="connsiteX12" fmla="*/ 8875643 w 9149963"/>
                  <a:gd name="connsiteY12" fmla="*/ 125356 h 6854147"/>
                  <a:gd name="connsiteX13" fmla="*/ 8821310 w 9149963"/>
                  <a:gd name="connsiteY13" fmla="*/ 128669 h 6854147"/>
                  <a:gd name="connsiteX14" fmla="*/ 8792155 w 9149963"/>
                  <a:gd name="connsiteY14" fmla="*/ 128006 h 6854147"/>
                  <a:gd name="connsiteX15" fmla="*/ 8765651 w 9149963"/>
                  <a:gd name="connsiteY15" fmla="*/ 130657 h 6854147"/>
                  <a:gd name="connsiteX16" fmla="*/ 8763662 w 9149963"/>
                  <a:gd name="connsiteY16" fmla="*/ 165113 h 6854147"/>
                  <a:gd name="connsiteX17" fmla="*/ 8727219 w 9149963"/>
                  <a:gd name="connsiteY17" fmla="*/ 198243 h 6854147"/>
                  <a:gd name="connsiteX18" fmla="*/ 8719930 w 9149963"/>
                  <a:gd name="connsiteY18" fmla="*/ 203544 h 6854147"/>
                  <a:gd name="connsiteX19" fmla="*/ 8696739 w 9149963"/>
                  <a:gd name="connsiteY19" fmla="*/ 262516 h 6854147"/>
                  <a:gd name="connsiteX20" fmla="*/ 8656983 w 9149963"/>
                  <a:gd name="connsiteY20" fmla="*/ 280407 h 6854147"/>
                  <a:gd name="connsiteX21" fmla="*/ 8662284 w 9149963"/>
                  <a:gd name="connsiteY21" fmla="*/ 298960 h 6854147"/>
                  <a:gd name="connsiteX22" fmla="*/ 8635779 w 9149963"/>
                  <a:gd name="connsiteY22" fmla="*/ 308236 h 6854147"/>
                  <a:gd name="connsiteX23" fmla="*/ 8658971 w 9149963"/>
                  <a:gd name="connsiteY23" fmla="*/ 341367 h 6854147"/>
                  <a:gd name="connsiteX24" fmla="*/ 8625840 w 9149963"/>
                  <a:gd name="connsiteY24" fmla="*/ 347993 h 6854147"/>
                  <a:gd name="connsiteX25" fmla="*/ 8644393 w 9149963"/>
                  <a:gd name="connsiteY25" fmla="*/ 351968 h 6854147"/>
                  <a:gd name="connsiteX26" fmla="*/ 8622527 w 9149963"/>
                  <a:gd name="connsiteY26" fmla="*/ 355944 h 6854147"/>
                  <a:gd name="connsiteX27" fmla="*/ 8586084 w 9149963"/>
                  <a:gd name="connsiteY27" fmla="*/ 368533 h 6854147"/>
                  <a:gd name="connsiteX28" fmla="*/ 8564880 w 9149963"/>
                  <a:gd name="connsiteY28" fmla="*/ 399013 h 6854147"/>
                  <a:gd name="connsiteX29" fmla="*/ 8551628 w 9149963"/>
                  <a:gd name="connsiteY29" fmla="*/ 424193 h 6854147"/>
                  <a:gd name="connsiteX30" fmla="*/ 8546990 w 9149963"/>
                  <a:gd name="connsiteY30" fmla="*/ 427506 h 6854147"/>
                  <a:gd name="connsiteX31" fmla="*/ 8513197 w 9149963"/>
                  <a:gd name="connsiteY31" fmla="*/ 436782 h 6854147"/>
                  <a:gd name="connsiteX32" fmla="*/ 8512534 w 9149963"/>
                  <a:gd name="connsiteY32" fmla="*/ 430156 h 6854147"/>
                  <a:gd name="connsiteX33" fmla="*/ 8469464 w 9149963"/>
                  <a:gd name="connsiteY33" fmla="*/ 448047 h 6854147"/>
                  <a:gd name="connsiteX34" fmla="*/ 8421756 w 9149963"/>
                  <a:gd name="connsiteY34" fmla="*/ 467262 h 6854147"/>
                  <a:gd name="connsiteX35" fmla="*/ 8383988 w 9149963"/>
                  <a:gd name="connsiteY35" fmla="*/ 460636 h 6854147"/>
                  <a:gd name="connsiteX36" fmla="*/ 8379350 w 9149963"/>
                  <a:gd name="connsiteY36" fmla="*/ 458648 h 6854147"/>
                  <a:gd name="connsiteX37" fmla="*/ 8377362 w 9149963"/>
                  <a:gd name="connsiteY37" fmla="*/ 448709 h 6854147"/>
                  <a:gd name="connsiteX38" fmla="*/ 8365435 w 9149963"/>
                  <a:gd name="connsiteY38" fmla="*/ 465274 h 6854147"/>
                  <a:gd name="connsiteX39" fmla="*/ 8365435 w 9149963"/>
                  <a:gd name="connsiteY39" fmla="*/ 465274 h 6854147"/>
                  <a:gd name="connsiteX40" fmla="*/ 8324354 w 9149963"/>
                  <a:gd name="connsiteY40" fmla="*/ 456660 h 6854147"/>
                  <a:gd name="connsiteX41" fmla="*/ 8315077 w 9149963"/>
                  <a:gd name="connsiteY41" fmla="*/ 450034 h 6854147"/>
                  <a:gd name="connsiteX42" fmla="*/ 8246165 w 9149963"/>
                  <a:gd name="connsiteY42" fmla="*/ 479852 h 6854147"/>
                  <a:gd name="connsiteX43" fmla="*/ 8246165 w 9149963"/>
                  <a:gd name="connsiteY43" fmla="*/ 479852 h 6854147"/>
                  <a:gd name="connsiteX44" fmla="*/ 8193819 w 9149963"/>
                  <a:gd name="connsiteY44" fmla="*/ 502380 h 6854147"/>
                  <a:gd name="connsiteX45" fmla="*/ 8227612 w 9149963"/>
                  <a:gd name="connsiteY45" fmla="*/ 495754 h 6854147"/>
                  <a:gd name="connsiteX46" fmla="*/ 8197132 w 9149963"/>
                  <a:gd name="connsiteY46" fmla="*/ 509669 h 6854147"/>
                  <a:gd name="connsiteX47" fmla="*/ 8178580 w 9149963"/>
                  <a:gd name="connsiteY47" fmla="*/ 521596 h 6854147"/>
                  <a:gd name="connsiteX48" fmla="*/ 8184542 w 9149963"/>
                  <a:gd name="connsiteY48" fmla="*/ 526234 h 6854147"/>
                  <a:gd name="connsiteX49" fmla="*/ 8177254 w 9149963"/>
                  <a:gd name="connsiteY49" fmla="*/ 524909 h 6854147"/>
                  <a:gd name="connsiteX50" fmla="*/ 8149425 w 9149963"/>
                  <a:gd name="connsiteY50" fmla="*/ 536836 h 6854147"/>
                  <a:gd name="connsiteX51" fmla="*/ 8084489 w 9149963"/>
                  <a:gd name="connsiteY51" fmla="*/ 562678 h 6854147"/>
                  <a:gd name="connsiteX52" fmla="*/ 8084489 w 9149963"/>
                  <a:gd name="connsiteY52" fmla="*/ 562015 h 6854147"/>
                  <a:gd name="connsiteX53" fmla="*/ 8165327 w 9149963"/>
                  <a:gd name="connsiteY53" fmla="*/ 510994 h 6854147"/>
                  <a:gd name="connsiteX54" fmla="*/ 8111656 w 9149963"/>
                  <a:gd name="connsiteY54" fmla="*/ 525572 h 6854147"/>
                  <a:gd name="connsiteX55" fmla="*/ 8111656 w 9149963"/>
                  <a:gd name="connsiteY55" fmla="*/ 525572 h 6854147"/>
                  <a:gd name="connsiteX56" fmla="*/ 8111656 w 9149963"/>
                  <a:gd name="connsiteY56" fmla="*/ 525572 h 6854147"/>
                  <a:gd name="connsiteX57" fmla="*/ 8111656 w 9149963"/>
                  <a:gd name="connsiteY57" fmla="*/ 525572 h 6854147"/>
                  <a:gd name="connsiteX58" fmla="*/ 8111656 w 9149963"/>
                  <a:gd name="connsiteY58" fmla="*/ 525572 h 6854147"/>
                  <a:gd name="connsiteX59" fmla="*/ 8078525 w 9149963"/>
                  <a:gd name="connsiteY59" fmla="*/ 547438 h 6854147"/>
                  <a:gd name="connsiteX60" fmla="*/ 8081176 w 9149963"/>
                  <a:gd name="connsiteY60" fmla="*/ 531535 h 6854147"/>
                  <a:gd name="connsiteX61" fmla="*/ 8010939 w 9149963"/>
                  <a:gd name="connsiteY61" fmla="*/ 577255 h 6854147"/>
                  <a:gd name="connsiteX62" fmla="*/ 8010939 w 9149963"/>
                  <a:gd name="connsiteY62" fmla="*/ 577255 h 6854147"/>
                  <a:gd name="connsiteX63" fmla="*/ 7991723 w 9149963"/>
                  <a:gd name="connsiteY63" fmla="*/ 589182 h 6854147"/>
                  <a:gd name="connsiteX64" fmla="*/ 7927451 w 9149963"/>
                  <a:gd name="connsiteY64" fmla="*/ 640866 h 6854147"/>
                  <a:gd name="connsiteX65" fmla="*/ 7927451 w 9149963"/>
                  <a:gd name="connsiteY65" fmla="*/ 640866 h 6854147"/>
                  <a:gd name="connsiteX66" fmla="*/ 7927451 w 9149963"/>
                  <a:gd name="connsiteY66" fmla="*/ 640866 h 6854147"/>
                  <a:gd name="connsiteX67" fmla="*/ 7938052 w 9149963"/>
                  <a:gd name="connsiteY67" fmla="*/ 622975 h 6854147"/>
                  <a:gd name="connsiteX68" fmla="*/ 7934077 w 9149963"/>
                  <a:gd name="connsiteY68" fmla="*/ 619000 h 6854147"/>
                  <a:gd name="connsiteX69" fmla="*/ 7816795 w 9149963"/>
                  <a:gd name="connsiteY69" fmla="*/ 727005 h 6854147"/>
                  <a:gd name="connsiteX70" fmla="*/ 7816795 w 9149963"/>
                  <a:gd name="connsiteY70" fmla="*/ 727005 h 6854147"/>
                  <a:gd name="connsiteX71" fmla="*/ 7770412 w 9149963"/>
                  <a:gd name="connsiteY71" fmla="*/ 795916 h 6854147"/>
                  <a:gd name="connsiteX72" fmla="*/ 7713428 w 9149963"/>
                  <a:gd name="connsiteY72" fmla="*/ 804530 h 6854147"/>
                  <a:gd name="connsiteX73" fmla="*/ 7696863 w 9149963"/>
                  <a:gd name="connsiteY73" fmla="*/ 807180 h 6854147"/>
                  <a:gd name="connsiteX74" fmla="*/ 7690899 w 9149963"/>
                  <a:gd name="connsiteY74" fmla="*/ 843624 h 6854147"/>
                  <a:gd name="connsiteX75" fmla="*/ 7646505 w 9149963"/>
                  <a:gd name="connsiteY75" fmla="*/ 864165 h 6854147"/>
                  <a:gd name="connsiteX76" fmla="*/ 7655119 w 9149963"/>
                  <a:gd name="connsiteY76" fmla="*/ 882055 h 6854147"/>
                  <a:gd name="connsiteX77" fmla="*/ 7638554 w 9149963"/>
                  <a:gd name="connsiteY77" fmla="*/ 895307 h 6854147"/>
                  <a:gd name="connsiteX78" fmla="*/ 7651142 w 9149963"/>
                  <a:gd name="connsiteY78" fmla="*/ 921149 h 6854147"/>
                  <a:gd name="connsiteX79" fmla="*/ 7608073 w 9149963"/>
                  <a:gd name="connsiteY79" fmla="*/ 959580 h 6854147"/>
                  <a:gd name="connsiteX80" fmla="*/ 7598797 w 9149963"/>
                  <a:gd name="connsiteY80" fmla="*/ 968194 h 6854147"/>
                  <a:gd name="connsiteX81" fmla="*/ 7594158 w 9149963"/>
                  <a:gd name="connsiteY81" fmla="*/ 978796 h 6854147"/>
                  <a:gd name="connsiteX82" fmla="*/ 7559703 w 9149963"/>
                  <a:gd name="connsiteY82" fmla="*/ 985422 h 6854147"/>
                  <a:gd name="connsiteX83" fmla="*/ 7592833 w 9149963"/>
                  <a:gd name="connsiteY83" fmla="*/ 987410 h 6854147"/>
                  <a:gd name="connsiteX84" fmla="*/ 7602110 w 9149963"/>
                  <a:gd name="connsiteY84" fmla="*/ 990060 h 6854147"/>
                  <a:gd name="connsiteX85" fmla="*/ 7596809 w 9149963"/>
                  <a:gd name="connsiteY85" fmla="*/ 998012 h 6854147"/>
                  <a:gd name="connsiteX86" fmla="*/ 7579581 w 9149963"/>
                  <a:gd name="connsiteY86" fmla="*/ 1001987 h 6854147"/>
                  <a:gd name="connsiteX87" fmla="*/ 7519284 w 9149963"/>
                  <a:gd name="connsiteY87" fmla="*/ 1013914 h 6854147"/>
                  <a:gd name="connsiteX88" fmla="*/ 7516633 w 9149963"/>
                  <a:gd name="connsiteY88" fmla="*/ 1016565 h 6854147"/>
                  <a:gd name="connsiteX89" fmla="*/ 7494105 w 9149963"/>
                  <a:gd name="connsiteY89" fmla="*/ 1029154 h 6854147"/>
                  <a:gd name="connsiteX90" fmla="*/ 7505369 w 9149963"/>
                  <a:gd name="connsiteY90" fmla="*/ 1048370 h 6854147"/>
                  <a:gd name="connsiteX91" fmla="*/ 7484828 w 9149963"/>
                  <a:gd name="connsiteY91" fmla="*/ 1038431 h 6854147"/>
                  <a:gd name="connsiteX92" fmla="*/ 7476214 w 9149963"/>
                  <a:gd name="connsiteY92" fmla="*/ 1026504 h 6854147"/>
                  <a:gd name="connsiteX93" fmla="*/ 7511332 w 9149963"/>
                  <a:gd name="connsiteY93" fmla="*/ 1010601 h 6854147"/>
                  <a:gd name="connsiteX94" fmla="*/ 7496093 w 9149963"/>
                  <a:gd name="connsiteY94" fmla="*/ 970182 h 6854147"/>
                  <a:gd name="connsiteX95" fmla="*/ 7460312 w 9149963"/>
                  <a:gd name="connsiteY95" fmla="*/ 1019215 h 6854147"/>
                  <a:gd name="connsiteX96" fmla="*/ 7449710 w 9149963"/>
                  <a:gd name="connsiteY96" fmla="*/ 1029154 h 6854147"/>
                  <a:gd name="connsiteX97" fmla="*/ 7425193 w 9149963"/>
                  <a:gd name="connsiteY97" fmla="*/ 1056984 h 6854147"/>
                  <a:gd name="connsiteX98" fmla="*/ 7436458 w 9149963"/>
                  <a:gd name="connsiteY98" fmla="*/ 1068248 h 6854147"/>
                  <a:gd name="connsiteX99" fmla="*/ 7357607 w 9149963"/>
                  <a:gd name="connsiteY99" fmla="*/ 1091440 h 6854147"/>
                  <a:gd name="connsiteX100" fmla="*/ 7318513 w 9149963"/>
                  <a:gd name="connsiteY100" fmla="*/ 1096078 h 6854147"/>
                  <a:gd name="connsiteX101" fmla="*/ 7308574 w 9149963"/>
                  <a:gd name="connsiteY101" fmla="*/ 1122582 h 6854147"/>
                  <a:gd name="connsiteX102" fmla="*/ 7267493 w 9149963"/>
                  <a:gd name="connsiteY102" fmla="*/ 1159026 h 6854147"/>
                  <a:gd name="connsiteX103" fmla="*/ 7249602 w 9149963"/>
                  <a:gd name="connsiteY103" fmla="*/ 1175591 h 6854147"/>
                  <a:gd name="connsiteX104" fmla="*/ 7209183 w 9149963"/>
                  <a:gd name="connsiteY104" fmla="*/ 1196794 h 6854147"/>
                  <a:gd name="connsiteX105" fmla="*/ 7199244 w 9149963"/>
                  <a:gd name="connsiteY105" fmla="*/ 1198120 h 6854147"/>
                  <a:gd name="connsiteX106" fmla="*/ 7174064 w 9149963"/>
                  <a:gd name="connsiteY106" fmla="*/ 1200107 h 6854147"/>
                  <a:gd name="connsiteX107" fmla="*/ 7180028 w 9149963"/>
                  <a:gd name="connsiteY107" fmla="*/ 1220648 h 6854147"/>
                  <a:gd name="connsiteX108" fmla="*/ 7179365 w 9149963"/>
                  <a:gd name="connsiteY108" fmla="*/ 1233238 h 6854147"/>
                  <a:gd name="connsiteX109" fmla="*/ 7150210 w 9149963"/>
                  <a:gd name="connsiteY109" fmla="*/ 1255767 h 6854147"/>
                  <a:gd name="connsiteX110" fmla="*/ 7160812 w 9149963"/>
                  <a:gd name="connsiteY110" fmla="*/ 1198782 h 6854147"/>
                  <a:gd name="connsiteX111" fmla="*/ 7146897 w 9149963"/>
                  <a:gd name="connsiteY111" fmla="*/ 1234563 h 6854147"/>
                  <a:gd name="connsiteX112" fmla="*/ 7138946 w 9149963"/>
                  <a:gd name="connsiteY112" fmla="*/ 1259742 h 6854147"/>
                  <a:gd name="connsiteX113" fmla="*/ 7119731 w 9149963"/>
                  <a:gd name="connsiteY113" fmla="*/ 1271669 h 6854147"/>
                  <a:gd name="connsiteX114" fmla="*/ 7077986 w 9149963"/>
                  <a:gd name="connsiteY114" fmla="*/ 1316727 h 6854147"/>
                  <a:gd name="connsiteX115" fmla="*/ 7079974 w 9149963"/>
                  <a:gd name="connsiteY115" fmla="*/ 1333292 h 6854147"/>
                  <a:gd name="connsiteX116" fmla="*/ 7086600 w 9149963"/>
                  <a:gd name="connsiteY116" fmla="*/ 1347869 h 6854147"/>
                  <a:gd name="connsiteX117" fmla="*/ 7067384 w 9149963"/>
                  <a:gd name="connsiteY117" fmla="*/ 1347869 h 6854147"/>
                  <a:gd name="connsiteX118" fmla="*/ 7052145 w 9149963"/>
                  <a:gd name="connsiteY118" fmla="*/ 1337930 h 6854147"/>
                  <a:gd name="connsiteX119" fmla="*/ 7040218 w 9149963"/>
                  <a:gd name="connsiteY119" fmla="*/ 1330641 h 6854147"/>
                  <a:gd name="connsiteX120" fmla="*/ 7054132 w 9149963"/>
                  <a:gd name="connsiteY120" fmla="*/ 1327991 h 6854147"/>
                  <a:gd name="connsiteX121" fmla="*/ 7067384 w 9149963"/>
                  <a:gd name="connsiteY121" fmla="*/ 1322690 h 6854147"/>
                  <a:gd name="connsiteX122" fmla="*/ 7055458 w 9149963"/>
                  <a:gd name="connsiteY122" fmla="*/ 1312751 h 6854147"/>
                  <a:gd name="connsiteX123" fmla="*/ 7021002 w 9149963"/>
                  <a:gd name="connsiteY123" fmla="*/ 1324678 h 6854147"/>
                  <a:gd name="connsiteX124" fmla="*/ 7003112 w 9149963"/>
                  <a:gd name="connsiteY124" fmla="*/ 1326003 h 6854147"/>
                  <a:gd name="connsiteX125" fmla="*/ 6972632 w 9149963"/>
                  <a:gd name="connsiteY125" fmla="*/ 1337930 h 6854147"/>
                  <a:gd name="connsiteX126" fmla="*/ 6948115 w 9149963"/>
                  <a:gd name="connsiteY126" fmla="*/ 1337267 h 6854147"/>
                  <a:gd name="connsiteX127" fmla="*/ 6920286 w 9149963"/>
                  <a:gd name="connsiteY127" fmla="*/ 1365760 h 6854147"/>
                  <a:gd name="connsiteX128" fmla="*/ 6909684 w 9149963"/>
                  <a:gd name="connsiteY128" fmla="*/ 1365097 h 6854147"/>
                  <a:gd name="connsiteX129" fmla="*/ 6893781 w 9149963"/>
                  <a:gd name="connsiteY129" fmla="*/ 1369735 h 6854147"/>
                  <a:gd name="connsiteX130" fmla="*/ 6889806 w 9149963"/>
                  <a:gd name="connsiteY130" fmla="*/ 1380337 h 6854147"/>
                  <a:gd name="connsiteX131" fmla="*/ 6866614 w 9149963"/>
                  <a:gd name="connsiteY131" fmla="*/ 1374374 h 6854147"/>
                  <a:gd name="connsiteX132" fmla="*/ 6852699 w 9149963"/>
                  <a:gd name="connsiteY132" fmla="*/ 1386963 h 6854147"/>
                  <a:gd name="connsiteX133" fmla="*/ 6799028 w 9149963"/>
                  <a:gd name="connsiteY133" fmla="*/ 1412805 h 6854147"/>
                  <a:gd name="connsiteX134" fmla="*/ 6795052 w 9149963"/>
                  <a:gd name="connsiteY134" fmla="*/ 1413467 h 6854147"/>
                  <a:gd name="connsiteX135" fmla="*/ 6755296 w 9149963"/>
                  <a:gd name="connsiteY135" fmla="*/ 1391601 h 6854147"/>
                  <a:gd name="connsiteX136" fmla="*/ 6734092 w 9149963"/>
                  <a:gd name="connsiteY136" fmla="*/ 1412142 h 6854147"/>
                  <a:gd name="connsiteX137" fmla="*/ 6708913 w 9149963"/>
                  <a:gd name="connsiteY137" fmla="*/ 1402203 h 6854147"/>
                  <a:gd name="connsiteX138" fmla="*/ 6697649 w 9149963"/>
                  <a:gd name="connsiteY138" fmla="*/ 1420756 h 6854147"/>
                  <a:gd name="connsiteX139" fmla="*/ 6677771 w 9149963"/>
                  <a:gd name="connsiteY139" fmla="*/ 1457200 h 6854147"/>
                  <a:gd name="connsiteX140" fmla="*/ 6657892 w 9149963"/>
                  <a:gd name="connsiteY140" fmla="*/ 1460513 h 6854147"/>
                  <a:gd name="connsiteX141" fmla="*/ 6604884 w 9149963"/>
                  <a:gd name="connsiteY141" fmla="*/ 1496293 h 6854147"/>
                  <a:gd name="connsiteX142" fmla="*/ 6545249 w 9149963"/>
                  <a:gd name="connsiteY142" fmla="*/ 1531412 h 6854147"/>
                  <a:gd name="connsiteX143" fmla="*/ 6608859 w 9149963"/>
                  <a:gd name="connsiteY143" fmla="*/ 1499607 h 6854147"/>
                  <a:gd name="connsiteX144" fmla="*/ 6608859 w 9149963"/>
                  <a:gd name="connsiteY144" fmla="*/ 1499607 h 6854147"/>
                  <a:gd name="connsiteX145" fmla="*/ 6702950 w 9149963"/>
                  <a:gd name="connsiteY145" fmla="*/ 1472440 h 6854147"/>
                  <a:gd name="connsiteX146" fmla="*/ 6714877 w 9149963"/>
                  <a:gd name="connsiteY146" fmla="*/ 1474427 h 6854147"/>
                  <a:gd name="connsiteX147" fmla="*/ 6707588 w 9149963"/>
                  <a:gd name="connsiteY147" fmla="*/ 1481716 h 6854147"/>
                  <a:gd name="connsiteX148" fmla="*/ 6602233 w 9149963"/>
                  <a:gd name="connsiteY148" fmla="*/ 1549302 h 6854147"/>
                  <a:gd name="connsiteX149" fmla="*/ 6543924 w 9149963"/>
                  <a:gd name="connsiteY149" fmla="*/ 1585083 h 6854147"/>
                  <a:gd name="connsiteX150" fmla="*/ 6509468 w 9149963"/>
                  <a:gd name="connsiteY150" fmla="*/ 1595685 h 6854147"/>
                  <a:gd name="connsiteX151" fmla="*/ 6483626 w 9149963"/>
                  <a:gd name="connsiteY151" fmla="*/ 1609600 h 6854147"/>
                  <a:gd name="connsiteX152" fmla="*/ 6471037 w 9149963"/>
                  <a:gd name="connsiteY152" fmla="*/ 1604299 h 6854147"/>
                  <a:gd name="connsiteX153" fmla="*/ 6462423 w 9149963"/>
                  <a:gd name="connsiteY153" fmla="*/ 1594360 h 6854147"/>
                  <a:gd name="connsiteX154" fmla="*/ 6463086 w 9149963"/>
                  <a:gd name="connsiteY154" fmla="*/ 1616888 h 6854147"/>
                  <a:gd name="connsiteX155" fmla="*/ 6448508 w 9149963"/>
                  <a:gd name="connsiteY155" fmla="*/ 1636104 h 6854147"/>
                  <a:gd name="connsiteX156" fmla="*/ 6420016 w 9149963"/>
                  <a:gd name="connsiteY156" fmla="*/ 1666584 h 6854147"/>
                  <a:gd name="connsiteX157" fmla="*/ 6380259 w 9149963"/>
                  <a:gd name="connsiteY157" fmla="*/ 1708328 h 6854147"/>
                  <a:gd name="connsiteX158" fmla="*/ 6357731 w 9149963"/>
                  <a:gd name="connsiteY158" fmla="*/ 1744772 h 6854147"/>
                  <a:gd name="connsiteX159" fmla="*/ 6315986 w 9149963"/>
                  <a:gd name="connsiteY159" fmla="*/ 1784528 h 6854147"/>
                  <a:gd name="connsiteX160" fmla="*/ 6294120 w 9149963"/>
                  <a:gd name="connsiteY160" fmla="*/ 1775914 h 6854147"/>
                  <a:gd name="connsiteX161" fmla="*/ 6278218 w 9149963"/>
                  <a:gd name="connsiteY161" fmla="*/ 1802419 h 6854147"/>
                  <a:gd name="connsiteX162" fmla="*/ 6269604 w 9149963"/>
                  <a:gd name="connsiteY162" fmla="*/ 1816996 h 6854147"/>
                  <a:gd name="connsiteX163" fmla="*/ 6259002 w 9149963"/>
                  <a:gd name="connsiteY163" fmla="*/ 1821634 h 6854147"/>
                  <a:gd name="connsiteX164" fmla="*/ 6251051 w 9149963"/>
                  <a:gd name="connsiteY164" fmla="*/ 1824285 h 6854147"/>
                  <a:gd name="connsiteX165" fmla="*/ 6232497 w 9149963"/>
                  <a:gd name="connsiteY165" fmla="*/ 1830911 h 6854147"/>
                  <a:gd name="connsiteX166" fmla="*/ 6223221 w 9149963"/>
                  <a:gd name="connsiteY166" fmla="*/ 1832236 h 6854147"/>
                  <a:gd name="connsiteX167" fmla="*/ 6211294 w 9149963"/>
                  <a:gd name="connsiteY167" fmla="*/ 1830911 h 6854147"/>
                  <a:gd name="connsiteX168" fmla="*/ 6211294 w 9149963"/>
                  <a:gd name="connsiteY168" fmla="*/ 1838200 h 6854147"/>
                  <a:gd name="connsiteX169" fmla="*/ 6204005 w 9149963"/>
                  <a:gd name="connsiteY169" fmla="*/ 1913737 h 6854147"/>
                  <a:gd name="connsiteX170" fmla="*/ 6172200 w 9149963"/>
                  <a:gd name="connsiteY170" fmla="*/ 1877956 h 6854147"/>
                  <a:gd name="connsiteX171" fmla="*/ 6145696 w 9149963"/>
                  <a:gd name="connsiteY171" fmla="*/ 1898497 h 6854147"/>
                  <a:gd name="connsiteX172" fmla="*/ 6182139 w 9149963"/>
                  <a:gd name="connsiteY172" fmla="*/ 1901147 h 6854147"/>
                  <a:gd name="connsiteX173" fmla="*/ 6140395 w 9149963"/>
                  <a:gd name="connsiteY173" fmla="*/ 1905123 h 6854147"/>
                  <a:gd name="connsiteX174" fmla="*/ 6129131 w 9149963"/>
                  <a:gd name="connsiteY174" fmla="*/ 1917713 h 6854147"/>
                  <a:gd name="connsiteX175" fmla="*/ 6117866 w 9149963"/>
                  <a:gd name="connsiteY175" fmla="*/ 1928977 h 6854147"/>
                  <a:gd name="connsiteX176" fmla="*/ 6111240 w 9149963"/>
                  <a:gd name="connsiteY176" fmla="*/ 1934278 h 6854147"/>
                  <a:gd name="connsiteX177" fmla="*/ 6075459 w 9149963"/>
                  <a:gd name="connsiteY177" fmla="*/ 1944217 h 6854147"/>
                  <a:gd name="connsiteX178" fmla="*/ 6068171 w 9149963"/>
                  <a:gd name="connsiteY178" fmla="*/ 1936266 h 6854147"/>
                  <a:gd name="connsiteX179" fmla="*/ 6096663 w 9149963"/>
                  <a:gd name="connsiteY179" fmla="*/ 1920363 h 6854147"/>
                  <a:gd name="connsiteX180" fmla="*/ 6081423 w 9149963"/>
                  <a:gd name="connsiteY180" fmla="*/ 1910424 h 6854147"/>
                  <a:gd name="connsiteX181" fmla="*/ 6094675 w 9149963"/>
                  <a:gd name="connsiteY181" fmla="*/ 1897172 h 6854147"/>
                  <a:gd name="connsiteX182" fmla="*/ 6121179 w 9149963"/>
                  <a:gd name="connsiteY182" fmla="*/ 1885907 h 6854147"/>
                  <a:gd name="connsiteX183" fmla="*/ 6082748 w 9149963"/>
                  <a:gd name="connsiteY183" fmla="*/ 1872655 h 6854147"/>
                  <a:gd name="connsiteX184" fmla="*/ 6040341 w 9149963"/>
                  <a:gd name="connsiteY184" fmla="*/ 1871993 h 6854147"/>
                  <a:gd name="connsiteX185" fmla="*/ 6034378 w 9149963"/>
                  <a:gd name="connsiteY185" fmla="*/ 1873318 h 6854147"/>
                  <a:gd name="connsiteX186" fmla="*/ 5993958 w 9149963"/>
                  <a:gd name="connsiteY186" fmla="*/ 1903798 h 6854147"/>
                  <a:gd name="connsiteX187" fmla="*/ 5976068 w 9149963"/>
                  <a:gd name="connsiteY187" fmla="*/ 1906448 h 6854147"/>
                  <a:gd name="connsiteX188" fmla="*/ 5946251 w 9149963"/>
                  <a:gd name="connsiteY188" fmla="*/ 1919038 h 6854147"/>
                  <a:gd name="connsiteX189" fmla="*/ 5918421 w 9149963"/>
                  <a:gd name="connsiteY189" fmla="*/ 1927652 h 6854147"/>
                  <a:gd name="connsiteX190" fmla="*/ 5914445 w 9149963"/>
                  <a:gd name="connsiteY190" fmla="*/ 1940241 h 6854147"/>
                  <a:gd name="connsiteX191" fmla="*/ 5927697 w 9149963"/>
                  <a:gd name="connsiteY191" fmla="*/ 1954156 h 6854147"/>
                  <a:gd name="connsiteX192" fmla="*/ 5895230 w 9149963"/>
                  <a:gd name="connsiteY192" fmla="*/ 1952831 h 6854147"/>
                  <a:gd name="connsiteX193" fmla="*/ 5852160 w 9149963"/>
                  <a:gd name="connsiteY193" fmla="*/ 1952831 h 6854147"/>
                  <a:gd name="connsiteX194" fmla="*/ 5811078 w 9149963"/>
                  <a:gd name="connsiteY194" fmla="*/ 1950843 h 6854147"/>
                  <a:gd name="connsiteX195" fmla="*/ 5795839 w 9149963"/>
                  <a:gd name="connsiteY195" fmla="*/ 1952168 h 6854147"/>
                  <a:gd name="connsiteX196" fmla="*/ 5787225 w 9149963"/>
                  <a:gd name="connsiteY196" fmla="*/ 1989937 h 6854147"/>
                  <a:gd name="connsiteX197" fmla="*/ 5776623 w 9149963"/>
                  <a:gd name="connsiteY197" fmla="*/ 1991262 h 6854147"/>
                  <a:gd name="connsiteX198" fmla="*/ 5742830 w 9149963"/>
                  <a:gd name="connsiteY198" fmla="*/ 2015116 h 6854147"/>
                  <a:gd name="connsiteX199" fmla="*/ 5740842 w 9149963"/>
                  <a:gd name="connsiteY199" fmla="*/ 2036982 h 6854147"/>
                  <a:gd name="connsiteX200" fmla="*/ 5724939 w 9149963"/>
                  <a:gd name="connsiteY200" fmla="*/ 2043608 h 6854147"/>
                  <a:gd name="connsiteX201" fmla="*/ 5737529 w 9149963"/>
                  <a:gd name="connsiteY201" fmla="*/ 2050897 h 6854147"/>
                  <a:gd name="connsiteX202" fmla="*/ 5735541 w 9149963"/>
                  <a:gd name="connsiteY202" fmla="*/ 2052222 h 6854147"/>
                  <a:gd name="connsiteX203" fmla="*/ 5735541 w 9149963"/>
                  <a:gd name="connsiteY203" fmla="*/ 2054210 h 6854147"/>
                  <a:gd name="connsiteX204" fmla="*/ 5752769 w 9149963"/>
                  <a:gd name="connsiteY204" fmla="*/ 2060173 h 6854147"/>
                  <a:gd name="connsiteX205" fmla="*/ 5783249 w 9149963"/>
                  <a:gd name="connsiteY205" fmla="*/ 2064812 h 6854147"/>
                  <a:gd name="connsiteX206" fmla="*/ 5757407 w 9149963"/>
                  <a:gd name="connsiteY206" fmla="*/ 2069450 h 6854147"/>
                  <a:gd name="connsiteX207" fmla="*/ 5744155 w 9149963"/>
                  <a:gd name="connsiteY207" fmla="*/ 2075414 h 6854147"/>
                  <a:gd name="connsiteX208" fmla="*/ 5722952 w 9149963"/>
                  <a:gd name="connsiteY208" fmla="*/ 2094629 h 6854147"/>
                  <a:gd name="connsiteX209" fmla="*/ 5711025 w 9149963"/>
                  <a:gd name="connsiteY209" fmla="*/ 2124447 h 6854147"/>
                  <a:gd name="connsiteX210" fmla="*/ 5707712 w 9149963"/>
                  <a:gd name="connsiteY210" fmla="*/ 2129747 h 6854147"/>
                  <a:gd name="connsiteX211" fmla="*/ 5706386 w 9149963"/>
                  <a:gd name="connsiteY211" fmla="*/ 2142337 h 6854147"/>
                  <a:gd name="connsiteX212" fmla="*/ 5686508 w 9149963"/>
                  <a:gd name="connsiteY212" fmla="*/ 2160890 h 6854147"/>
                  <a:gd name="connsiteX213" fmla="*/ 5686508 w 9149963"/>
                  <a:gd name="connsiteY213" fmla="*/ 2160890 h 6854147"/>
                  <a:gd name="connsiteX214" fmla="*/ 5657353 w 9149963"/>
                  <a:gd name="connsiteY214" fmla="*/ 2157577 h 6854147"/>
                  <a:gd name="connsiteX215" fmla="*/ 5649402 w 9149963"/>
                  <a:gd name="connsiteY215" fmla="*/ 2196671 h 6854147"/>
                  <a:gd name="connsiteX216" fmla="*/ 5601031 w 9149963"/>
                  <a:gd name="connsiteY216" fmla="*/ 2219200 h 6854147"/>
                  <a:gd name="connsiteX217" fmla="*/ 5614946 w 9149963"/>
                  <a:gd name="connsiteY217" fmla="*/ 2235102 h 6854147"/>
                  <a:gd name="connsiteX218" fmla="*/ 5600369 w 9149963"/>
                  <a:gd name="connsiteY218" fmla="*/ 2244379 h 6854147"/>
                  <a:gd name="connsiteX219" fmla="*/ 5600369 w 9149963"/>
                  <a:gd name="connsiteY219" fmla="*/ 2244379 h 6854147"/>
                  <a:gd name="connsiteX220" fmla="*/ 5597718 w 9149963"/>
                  <a:gd name="connsiteY220" fmla="*/ 2262269 h 6854147"/>
                  <a:gd name="connsiteX221" fmla="*/ 5589767 w 9149963"/>
                  <a:gd name="connsiteY221" fmla="*/ 2295400 h 6854147"/>
                  <a:gd name="connsiteX222" fmla="*/ 5565251 w 9149963"/>
                  <a:gd name="connsiteY222" fmla="*/ 2326542 h 6854147"/>
                  <a:gd name="connsiteX223" fmla="*/ 5559950 w 9149963"/>
                  <a:gd name="connsiteY223" fmla="*/ 2331843 h 6854147"/>
                  <a:gd name="connsiteX224" fmla="*/ 5540734 w 9149963"/>
                  <a:gd name="connsiteY224" fmla="*/ 2333831 h 6854147"/>
                  <a:gd name="connsiteX225" fmla="*/ 5535433 w 9149963"/>
                  <a:gd name="connsiteY225" fmla="*/ 2349071 h 6854147"/>
                  <a:gd name="connsiteX226" fmla="*/ 5503628 w 9149963"/>
                  <a:gd name="connsiteY226" fmla="*/ 2350396 h 6854147"/>
                  <a:gd name="connsiteX227" fmla="*/ 5490376 w 9149963"/>
                  <a:gd name="connsiteY227" fmla="*/ 2374913 h 6854147"/>
                  <a:gd name="connsiteX228" fmla="*/ 5492364 w 9149963"/>
                  <a:gd name="connsiteY228" fmla="*/ 2384852 h 6854147"/>
                  <a:gd name="connsiteX229" fmla="*/ 5479774 w 9149963"/>
                  <a:gd name="connsiteY229" fmla="*/ 2386177 h 6854147"/>
                  <a:gd name="connsiteX230" fmla="*/ 5436042 w 9149963"/>
                  <a:gd name="connsiteY230" fmla="*/ 2381539 h 6854147"/>
                  <a:gd name="connsiteX231" fmla="*/ 5377070 w 9149963"/>
                  <a:gd name="connsiteY231" fmla="*/ 2382201 h 6854147"/>
                  <a:gd name="connsiteX232" fmla="*/ 5375082 w 9149963"/>
                  <a:gd name="connsiteY232" fmla="*/ 2382864 h 6854147"/>
                  <a:gd name="connsiteX233" fmla="*/ 5370444 w 9149963"/>
                  <a:gd name="connsiteY233" fmla="*/ 2382201 h 6854147"/>
                  <a:gd name="connsiteX234" fmla="*/ 5370444 w 9149963"/>
                  <a:gd name="connsiteY234" fmla="*/ 2377563 h 6854147"/>
                  <a:gd name="connsiteX235" fmla="*/ 5390984 w 9149963"/>
                  <a:gd name="connsiteY235" fmla="*/ 2361660 h 6854147"/>
                  <a:gd name="connsiteX236" fmla="*/ 5349903 w 9149963"/>
                  <a:gd name="connsiteY236" fmla="*/ 2343107 h 6854147"/>
                  <a:gd name="connsiteX237" fmla="*/ 5322073 w 9149963"/>
                  <a:gd name="connsiteY237" fmla="*/ 2381539 h 6854147"/>
                  <a:gd name="connsiteX238" fmla="*/ 5297557 w 9149963"/>
                  <a:gd name="connsiteY238" fmla="*/ 2411356 h 6854147"/>
                  <a:gd name="connsiteX239" fmla="*/ 5322736 w 9149963"/>
                  <a:gd name="connsiteY239" fmla="*/ 2399429 h 6854147"/>
                  <a:gd name="connsiteX240" fmla="*/ 5356529 w 9149963"/>
                  <a:gd name="connsiteY240" fmla="*/ 2390815 h 6854147"/>
                  <a:gd name="connsiteX241" fmla="*/ 5352553 w 9149963"/>
                  <a:gd name="connsiteY241" fmla="*/ 2412019 h 6854147"/>
                  <a:gd name="connsiteX242" fmla="*/ 5310809 w 9149963"/>
                  <a:gd name="connsiteY242" fmla="*/ 2454426 h 6854147"/>
                  <a:gd name="connsiteX243" fmla="*/ 5291593 w 9149963"/>
                  <a:gd name="connsiteY243" fmla="*/ 2463040 h 6854147"/>
                  <a:gd name="connsiteX244" fmla="*/ 5260451 w 9149963"/>
                  <a:gd name="connsiteY244" fmla="*/ 2474967 h 6854147"/>
                  <a:gd name="connsiteX245" fmla="*/ 5208767 w 9149963"/>
                  <a:gd name="connsiteY245" fmla="*/ 2504784 h 6854147"/>
                  <a:gd name="connsiteX246" fmla="*/ 5201478 w 9149963"/>
                  <a:gd name="connsiteY246" fmla="*/ 2501471 h 6854147"/>
                  <a:gd name="connsiteX247" fmla="*/ 5193527 w 9149963"/>
                  <a:gd name="connsiteY247" fmla="*/ 2498821 h 6854147"/>
                  <a:gd name="connsiteX248" fmla="*/ 5176962 w 9149963"/>
                  <a:gd name="connsiteY248" fmla="*/ 2492194 h 6854147"/>
                  <a:gd name="connsiteX249" fmla="*/ 5169673 w 9149963"/>
                  <a:gd name="connsiteY249" fmla="*/ 2487556 h 6854147"/>
                  <a:gd name="connsiteX250" fmla="*/ 5137205 w 9149963"/>
                  <a:gd name="connsiteY250" fmla="*/ 2497495 h 6854147"/>
                  <a:gd name="connsiteX251" fmla="*/ 5131905 w 9149963"/>
                  <a:gd name="connsiteY251" fmla="*/ 2494845 h 6854147"/>
                  <a:gd name="connsiteX252" fmla="*/ 5129917 w 9149963"/>
                  <a:gd name="connsiteY252" fmla="*/ 2449125 h 6854147"/>
                  <a:gd name="connsiteX253" fmla="*/ 5170999 w 9149963"/>
                  <a:gd name="connsiteY253" fmla="*/ 2425934 h 6854147"/>
                  <a:gd name="connsiteX254" fmla="*/ 5124616 w 9149963"/>
                  <a:gd name="connsiteY254" fmla="*/ 2445149 h 6854147"/>
                  <a:gd name="connsiteX255" fmla="*/ 5124616 w 9149963"/>
                  <a:gd name="connsiteY255" fmla="*/ 2445149 h 6854147"/>
                  <a:gd name="connsiteX256" fmla="*/ 5116665 w 9149963"/>
                  <a:gd name="connsiteY256" fmla="*/ 2437198 h 6854147"/>
                  <a:gd name="connsiteX257" fmla="*/ 5123953 w 9149963"/>
                  <a:gd name="connsiteY257" fmla="*/ 2421295 h 6854147"/>
                  <a:gd name="connsiteX258" fmla="*/ 5196178 w 9149963"/>
                  <a:gd name="connsiteY258" fmla="*/ 2378226 h 6854147"/>
                  <a:gd name="connsiteX259" fmla="*/ 5204792 w 9149963"/>
                  <a:gd name="connsiteY259" fmla="*/ 2374913 h 6854147"/>
                  <a:gd name="connsiteX260" fmla="*/ 5220031 w 9149963"/>
                  <a:gd name="connsiteY260" fmla="*/ 2372925 h 6854147"/>
                  <a:gd name="connsiteX261" fmla="*/ 5290268 w 9149963"/>
                  <a:gd name="connsiteY261" fmla="*/ 2333168 h 6854147"/>
                  <a:gd name="connsiteX262" fmla="*/ 5369118 w 9149963"/>
                  <a:gd name="connsiteY262" fmla="*/ 2306664 h 6854147"/>
                  <a:gd name="connsiteX263" fmla="*/ 5377732 w 9149963"/>
                  <a:gd name="connsiteY263" fmla="*/ 2300701 h 6854147"/>
                  <a:gd name="connsiteX264" fmla="*/ 5383696 w 9149963"/>
                  <a:gd name="connsiteY264" fmla="*/ 2290099 h 6854147"/>
                  <a:gd name="connsiteX265" fmla="*/ 5414176 w 9149963"/>
                  <a:gd name="connsiteY265" fmla="*/ 2282147 h 6854147"/>
                  <a:gd name="connsiteX266" fmla="*/ 5424115 w 9149963"/>
                  <a:gd name="connsiteY266" fmla="*/ 2260281 h 6854147"/>
                  <a:gd name="connsiteX267" fmla="*/ 5407550 w 9149963"/>
                  <a:gd name="connsiteY267" fmla="*/ 2258956 h 6854147"/>
                  <a:gd name="connsiteX268" fmla="*/ 5383033 w 9149963"/>
                  <a:gd name="connsiteY268" fmla="*/ 2260944 h 6854147"/>
                  <a:gd name="connsiteX269" fmla="*/ 5359179 w 9149963"/>
                  <a:gd name="connsiteY269" fmla="*/ 2272871 h 6854147"/>
                  <a:gd name="connsiteX270" fmla="*/ 5333338 w 9149963"/>
                  <a:gd name="connsiteY270" fmla="*/ 2272871 h 6854147"/>
                  <a:gd name="connsiteX271" fmla="*/ 5302858 w 9149963"/>
                  <a:gd name="connsiteY271" fmla="*/ 2300038 h 6854147"/>
                  <a:gd name="connsiteX272" fmla="*/ 5273040 w 9149963"/>
                  <a:gd name="connsiteY272" fmla="*/ 2317266 h 6854147"/>
                  <a:gd name="connsiteX273" fmla="*/ 5258463 w 9149963"/>
                  <a:gd name="connsiteY273" fmla="*/ 2298050 h 6854147"/>
                  <a:gd name="connsiteX274" fmla="*/ 5215393 w 9149963"/>
                  <a:gd name="connsiteY274" fmla="*/ 2329193 h 6854147"/>
                  <a:gd name="connsiteX275" fmla="*/ 5191539 w 9149963"/>
                  <a:gd name="connsiteY275" fmla="*/ 2335156 h 6854147"/>
                  <a:gd name="connsiteX276" fmla="*/ 5166360 w 9149963"/>
                  <a:gd name="connsiteY276" fmla="*/ 2349071 h 6854147"/>
                  <a:gd name="connsiteX277" fmla="*/ 5139856 w 9149963"/>
                  <a:gd name="connsiteY277" fmla="*/ 2325880 h 6854147"/>
                  <a:gd name="connsiteX278" fmla="*/ 5119978 w 9149963"/>
                  <a:gd name="connsiteY278" fmla="*/ 2348408 h 6854147"/>
                  <a:gd name="connsiteX279" fmla="*/ 5096124 w 9149963"/>
                  <a:gd name="connsiteY279" fmla="*/ 2338469 h 6854147"/>
                  <a:gd name="connsiteX280" fmla="*/ 5083534 w 9149963"/>
                  <a:gd name="connsiteY280" fmla="*/ 2357022 h 6854147"/>
                  <a:gd name="connsiteX281" fmla="*/ 5063656 w 9149963"/>
                  <a:gd name="connsiteY281" fmla="*/ 2393466 h 6854147"/>
                  <a:gd name="connsiteX282" fmla="*/ 5043778 w 9149963"/>
                  <a:gd name="connsiteY282" fmla="*/ 2395454 h 6854147"/>
                  <a:gd name="connsiteX283" fmla="*/ 5006009 w 9149963"/>
                  <a:gd name="connsiteY283" fmla="*/ 2423283 h 6854147"/>
                  <a:gd name="connsiteX284" fmla="*/ 4866861 w 9149963"/>
                  <a:gd name="connsiteY284" fmla="*/ 2498158 h 6854147"/>
                  <a:gd name="connsiteX285" fmla="*/ 4866861 w 9149963"/>
                  <a:gd name="connsiteY285" fmla="*/ 2498158 h 6854147"/>
                  <a:gd name="connsiteX286" fmla="*/ 4850958 w 9149963"/>
                  <a:gd name="connsiteY286" fmla="*/ 2508097 h 6854147"/>
                  <a:gd name="connsiteX287" fmla="*/ 4868186 w 9149963"/>
                  <a:gd name="connsiteY287" fmla="*/ 2500808 h 6854147"/>
                  <a:gd name="connsiteX288" fmla="*/ 5009984 w 9149963"/>
                  <a:gd name="connsiteY288" fmla="*/ 2426596 h 6854147"/>
                  <a:gd name="connsiteX289" fmla="*/ 5009984 w 9149963"/>
                  <a:gd name="connsiteY289" fmla="*/ 2426596 h 6854147"/>
                  <a:gd name="connsiteX290" fmla="*/ 5092148 w 9149963"/>
                  <a:gd name="connsiteY290" fmla="*/ 2407381 h 6854147"/>
                  <a:gd name="connsiteX291" fmla="*/ 5101425 w 9149963"/>
                  <a:gd name="connsiteY291" fmla="*/ 2409368 h 6854147"/>
                  <a:gd name="connsiteX292" fmla="*/ 5098774 w 9149963"/>
                  <a:gd name="connsiteY292" fmla="*/ 2416657 h 6854147"/>
                  <a:gd name="connsiteX293" fmla="*/ 5073595 w 9149963"/>
                  <a:gd name="connsiteY293" fmla="*/ 2433885 h 6854147"/>
                  <a:gd name="connsiteX294" fmla="*/ 4965590 w 9149963"/>
                  <a:gd name="connsiteY294" fmla="*/ 2500146 h 6854147"/>
                  <a:gd name="connsiteX295" fmla="*/ 4965590 w 9149963"/>
                  <a:gd name="connsiteY295" fmla="*/ 2500146 h 6854147"/>
                  <a:gd name="connsiteX296" fmla="*/ 4911918 w 9149963"/>
                  <a:gd name="connsiteY296" fmla="*/ 2525325 h 6854147"/>
                  <a:gd name="connsiteX297" fmla="*/ 4895353 w 9149963"/>
                  <a:gd name="connsiteY297" fmla="*/ 2531288 h 6854147"/>
                  <a:gd name="connsiteX298" fmla="*/ 4847645 w 9149963"/>
                  <a:gd name="connsiteY298" fmla="*/ 2529301 h 6854147"/>
                  <a:gd name="connsiteX299" fmla="*/ 4829092 w 9149963"/>
                  <a:gd name="connsiteY299" fmla="*/ 2590923 h 6854147"/>
                  <a:gd name="connsiteX300" fmla="*/ 4821141 w 9149963"/>
                  <a:gd name="connsiteY300" fmla="*/ 2596224 h 6854147"/>
                  <a:gd name="connsiteX301" fmla="*/ 4758856 w 9149963"/>
                  <a:gd name="connsiteY301" fmla="*/ 2662485 h 6854147"/>
                  <a:gd name="connsiteX302" fmla="*/ 4750242 w 9149963"/>
                  <a:gd name="connsiteY302" fmla="*/ 2672424 h 6854147"/>
                  <a:gd name="connsiteX303" fmla="*/ 4714461 w 9149963"/>
                  <a:gd name="connsiteY303" fmla="*/ 2703567 h 6854147"/>
                  <a:gd name="connsiteX304" fmla="*/ 4691270 w 9149963"/>
                  <a:gd name="connsiteY304" fmla="*/ 2707542 h 6854147"/>
                  <a:gd name="connsiteX305" fmla="*/ 4678680 w 9149963"/>
                  <a:gd name="connsiteY305" fmla="*/ 2715494 h 6854147"/>
                  <a:gd name="connsiteX306" fmla="*/ 4661452 w 9149963"/>
                  <a:gd name="connsiteY306" fmla="*/ 2683688 h 6854147"/>
                  <a:gd name="connsiteX307" fmla="*/ 4664103 w 9149963"/>
                  <a:gd name="connsiteY307" fmla="*/ 2739347 h 6854147"/>
                  <a:gd name="connsiteX308" fmla="*/ 4664103 w 9149963"/>
                  <a:gd name="connsiteY308" fmla="*/ 2739347 h 6854147"/>
                  <a:gd name="connsiteX309" fmla="*/ 4664103 w 9149963"/>
                  <a:gd name="connsiteY309" fmla="*/ 2739347 h 6854147"/>
                  <a:gd name="connsiteX310" fmla="*/ 4660127 w 9149963"/>
                  <a:gd name="connsiteY310" fmla="*/ 2744648 h 6854147"/>
                  <a:gd name="connsiteX311" fmla="*/ 4640912 w 9149963"/>
                  <a:gd name="connsiteY311" fmla="*/ 2761876 h 6854147"/>
                  <a:gd name="connsiteX312" fmla="*/ 4623684 w 9149963"/>
                  <a:gd name="connsiteY312" fmla="*/ 2742660 h 6854147"/>
                  <a:gd name="connsiteX313" fmla="*/ 4640912 w 9149963"/>
                  <a:gd name="connsiteY313" fmla="*/ 2657847 h 6854147"/>
                  <a:gd name="connsiteX314" fmla="*/ 4658139 w 9149963"/>
                  <a:gd name="connsiteY314" fmla="*/ 2649233 h 6854147"/>
                  <a:gd name="connsiteX315" fmla="*/ 4662778 w 9149963"/>
                  <a:gd name="connsiteY315" fmla="*/ 2635318 h 6854147"/>
                  <a:gd name="connsiteX316" fmla="*/ 4650851 w 9149963"/>
                  <a:gd name="connsiteY316" fmla="*/ 2639294 h 6854147"/>
                  <a:gd name="connsiteX317" fmla="*/ 4640912 w 9149963"/>
                  <a:gd name="connsiteY317" fmla="*/ 2637968 h 6854147"/>
                  <a:gd name="connsiteX318" fmla="*/ 4626997 w 9149963"/>
                  <a:gd name="connsiteY318" fmla="*/ 2637968 h 6854147"/>
                  <a:gd name="connsiteX319" fmla="*/ 4626997 w 9149963"/>
                  <a:gd name="connsiteY319" fmla="*/ 2637968 h 6854147"/>
                  <a:gd name="connsiteX320" fmla="*/ 4626997 w 9149963"/>
                  <a:gd name="connsiteY320" fmla="*/ 2637968 h 6854147"/>
                  <a:gd name="connsiteX321" fmla="*/ 4622358 w 9149963"/>
                  <a:gd name="connsiteY321" fmla="*/ 2629355 h 6854147"/>
                  <a:gd name="connsiteX322" fmla="*/ 4610431 w 9149963"/>
                  <a:gd name="connsiteY322" fmla="*/ 2590260 h 6854147"/>
                  <a:gd name="connsiteX323" fmla="*/ 4589891 w 9149963"/>
                  <a:gd name="connsiteY323" fmla="*/ 2508760 h 6854147"/>
                  <a:gd name="connsiteX324" fmla="*/ 4577964 w 9149963"/>
                  <a:gd name="connsiteY324" fmla="*/ 2494845 h 6854147"/>
                  <a:gd name="connsiteX325" fmla="*/ 4570675 w 9149963"/>
                  <a:gd name="connsiteY325" fmla="*/ 2508760 h 6854147"/>
                  <a:gd name="connsiteX326" fmla="*/ 4588565 w 9149963"/>
                  <a:gd name="connsiteY326" fmla="*/ 2620078 h 6854147"/>
                  <a:gd name="connsiteX327" fmla="*/ 4597179 w 9149963"/>
                  <a:gd name="connsiteY327" fmla="*/ 2688327 h 6854147"/>
                  <a:gd name="connsiteX328" fmla="*/ 4604468 w 9149963"/>
                  <a:gd name="connsiteY328" fmla="*/ 2802958 h 6854147"/>
                  <a:gd name="connsiteX329" fmla="*/ 4597179 w 9149963"/>
                  <a:gd name="connsiteY329" fmla="*/ 2846690 h 6854147"/>
                  <a:gd name="connsiteX330" fmla="*/ 4570012 w 9149963"/>
                  <a:gd name="connsiteY330" fmla="*/ 2904337 h 6854147"/>
                  <a:gd name="connsiteX331" fmla="*/ 4569350 w 9149963"/>
                  <a:gd name="connsiteY331" fmla="*/ 2906988 h 6854147"/>
                  <a:gd name="connsiteX332" fmla="*/ 4564049 w 9149963"/>
                  <a:gd name="connsiteY332" fmla="*/ 2912951 h 6854147"/>
                  <a:gd name="connsiteX333" fmla="*/ 4549471 w 9149963"/>
                  <a:gd name="connsiteY333" fmla="*/ 2916264 h 6854147"/>
                  <a:gd name="connsiteX334" fmla="*/ 4548146 w 9149963"/>
                  <a:gd name="connsiteY334" fmla="*/ 2898373 h 6854147"/>
                  <a:gd name="connsiteX335" fmla="*/ 4562061 w 9149963"/>
                  <a:gd name="connsiteY335" fmla="*/ 2865243 h 6854147"/>
                  <a:gd name="connsiteX336" fmla="*/ 4562061 w 9149963"/>
                  <a:gd name="connsiteY336" fmla="*/ 2865243 h 6854147"/>
                  <a:gd name="connsiteX337" fmla="*/ 4580614 w 9149963"/>
                  <a:gd name="connsiteY337" fmla="*/ 2838739 h 6854147"/>
                  <a:gd name="connsiteX338" fmla="*/ 4577964 w 9149963"/>
                  <a:gd name="connsiteY338" fmla="*/ 2836751 h 6854147"/>
                  <a:gd name="connsiteX339" fmla="*/ 4552784 w 9149963"/>
                  <a:gd name="connsiteY339" fmla="*/ 2859280 h 6854147"/>
                  <a:gd name="connsiteX340" fmla="*/ 4542845 w 9149963"/>
                  <a:gd name="connsiteY340" fmla="*/ 2873194 h 6854147"/>
                  <a:gd name="connsiteX341" fmla="*/ 4534231 w 9149963"/>
                  <a:gd name="connsiteY341" fmla="*/ 2854641 h 6854147"/>
                  <a:gd name="connsiteX342" fmla="*/ 4521642 w 9149963"/>
                  <a:gd name="connsiteY342" fmla="*/ 2865906 h 6854147"/>
                  <a:gd name="connsiteX343" fmla="*/ 4512365 w 9149963"/>
                  <a:gd name="connsiteY343" fmla="*/ 2855967 h 6854147"/>
                  <a:gd name="connsiteX344" fmla="*/ 4501101 w 9149963"/>
                  <a:gd name="connsiteY344" fmla="*/ 2874520 h 6854147"/>
                  <a:gd name="connsiteX345" fmla="*/ 4502426 w 9149963"/>
                  <a:gd name="connsiteY345" fmla="*/ 2904337 h 6854147"/>
                  <a:gd name="connsiteX346" fmla="*/ 4507065 w 9149963"/>
                  <a:gd name="connsiteY346" fmla="*/ 2926203 h 6854147"/>
                  <a:gd name="connsiteX347" fmla="*/ 4517004 w 9149963"/>
                  <a:gd name="connsiteY347" fmla="*/ 2932829 h 6854147"/>
                  <a:gd name="connsiteX348" fmla="*/ 4534894 w 9149963"/>
                  <a:gd name="connsiteY348" fmla="*/ 2913614 h 6854147"/>
                  <a:gd name="connsiteX349" fmla="*/ 4540858 w 9149963"/>
                  <a:gd name="connsiteY349" fmla="*/ 2936805 h 6854147"/>
                  <a:gd name="connsiteX350" fmla="*/ 4530256 w 9149963"/>
                  <a:gd name="connsiteY350" fmla="*/ 2942768 h 6854147"/>
                  <a:gd name="connsiteX351" fmla="*/ 4540858 w 9149963"/>
                  <a:gd name="connsiteY351" fmla="*/ 2939455 h 6854147"/>
                  <a:gd name="connsiteX352" fmla="*/ 4523630 w 9149963"/>
                  <a:gd name="connsiteY352" fmla="*/ 2965297 h 6854147"/>
                  <a:gd name="connsiteX353" fmla="*/ 4545496 w 9149963"/>
                  <a:gd name="connsiteY353" fmla="*/ 2972586 h 6854147"/>
                  <a:gd name="connsiteX354" fmla="*/ 4533569 w 9149963"/>
                  <a:gd name="connsiteY354" fmla="*/ 2997102 h 6854147"/>
                  <a:gd name="connsiteX355" fmla="*/ 4544833 w 9149963"/>
                  <a:gd name="connsiteY355" fmla="*/ 3023607 h 6854147"/>
                  <a:gd name="connsiteX356" fmla="*/ 4605131 w 9149963"/>
                  <a:gd name="connsiteY356" fmla="*/ 3105107 h 6854147"/>
                  <a:gd name="connsiteX357" fmla="*/ 4852284 w 9149963"/>
                  <a:gd name="connsiteY357" fmla="*/ 3449002 h 6854147"/>
                  <a:gd name="connsiteX358" fmla="*/ 5236597 w 9149963"/>
                  <a:gd name="connsiteY358" fmla="*/ 3985715 h 6854147"/>
                  <a:gd name="connsiteX359" fmla="*/ 5193527 w 9149963"/>
                  <a:gd name="connsiteY359" fmla="*/ 4012219 h 6854147"/>
                  <a:gd name="connsiteX360" fmla="*/ 5155758 w 9149963"/>
                  <a:gd name="connsiteY360" fmla="*/ 4039386 h 6854147"/>
                  <a:gd name="connsiteX361" fmla="*/ 5143169 w 9149963"/>
                  <a:gd name="connsiteY361" fmla="*/ 4044687 h 6854147"/>
                  <a:gd name="connsiteX362" fmla="*/ 5141181 w 9149963"/>
                  <a:gd name="connsiteY362" fmla="*/ 4032097 h 6854147"/>
                  <a:gd name="connsiteX363" fmla="*/ 5151120 w 9149963"/>
                  <a:gd name="connsiteY363" fmla="*/ 4022821 h 6854147"/>
                  <a:gd name="connsiteX364" fmla="*/ 5129254 w 9149963"/>
                  <a:gd name="connsiteY364" fmla="*/ 4023483 h 6854147"/>
                  <a:gd name="connsiteX365" fmla="*/ 5086184 w 9149963"/>
                  <a:gd name="connsiteY365" fmla="*/ 4038060 h 6854147"/>
                  <a:gd name="connsiteX366" fmla="*/ 5076908 w 9149963"/>
                  <a:gd name="connsiteY366" fmla="*/ 4060589 h 6854147"/>
                  <a:gd name="connsiteX367" fmla="*/ 5025225 w 9149963"/>
                  <a:gd name="connsiteY367" fmla="*/ 4073179 h 6854147"/>
                  <a:gd name="connsiteX368" fmla="*/ 4945712 w 9149963"/>
                  <a:gd name="connsiteY368" fmla="*/ 4094382 h 6854147"/>
                  <a:gd name="connsiteX369" fmla="*/ 4931134 w 9149963"/>
                  <a:gd name="connsiteY369" fmla="*/ 4116248 h 6854147"/>
                  <a:gd name="connsiteX370" fmla="*/ 4943724 w 9149963"/>
                  <a:gd name="connsiteY370" fmla="*/ 4130826 h 6854147"/>
                  <a:gd name="connsiteX371" fmla="*/ 4913906 w 9149963"/>
                  <a:gd name="connsiteY371" fmla="*/ 4130826 h 6854147"/>
                  <a:gd name="connsiteX372" fmla="*/ 4833731 w 9149963"/>
                  <a:gd name="connsiteY372" fmla="*/ 4139439 h 6854147"/>
                  <a:gd name="connsiteX373" fmla="*/ 4790661 w 9149963"/>
                  <a:gd name="connsiteY373" fmla="*/ 4141428 h 6854147"/>
                  <a:gd name="connsiteX374" fmla="*/ 4752230 w 9149963"/>
                  <a:gd name="connsiteY374" fmla="*/ 4146728 h 6854147"/>
                  <a:gd name="connsiteX375" fmla="*/ 4752230 w 9149963"/>
                  <a:gd name="connsiteY375" fmla="*/ 4181184 h 6854147"/>
                  <a:gd name="connsiteX376" fmla="*/ 4700546 w 9149963"/>
                  <a:gd name="connsiteY376" fmla="*/ 4217628 h 6854147"/>
                  <a:gd name="connsiteX377" fmla="*/ 4690607 w 9149963"/>
                  <a:gd name="connsiteY377" fmla="*/ 4223591 h 6854147"/>
                  <a:gd name="connsiteX378" fmla="*/ 4660790 w 9149963"/>
                  <a:gd name="connsiteY378" fmla="*/ 4285214 h 6854147"/>
                  <a:gd name="connsiteX379" fmla="*/ 4603805 w 9149963"/>
                  <a:gd name="connsiteY379" fmla="*/ 4307080 h 6854147"/>
                  <a:gd name="connsiteX380" fmla="*/ 4613082 w 9149963"/>
                  <a:gd name="connsiteY380" fmla="*/ 4324970 h 6854147"/>
                  <a:gd name="connsiteX381" fmla="*/ 4575313 w 9149963"/>
                  <a:gd name="connsiteY381" fmla="*/ 4337560 h 6854147"/>
                  <a:gd name="connsiteX382" fmla="*/ 4612419 w 9149963"/>
                  <a:gd name="connsiteY382" fmla="*/ 4368040 h 6854147"/>
                  <a:gd name="connsiteX383" fmla="*/ 4564049 w 9149963"/>
                  <a:gd name="connsiteY383" fmla="*/ 4378642 h 6854147"/>
                  <a:gd name="connsiteX384" fmla="*/ 4591216 w 9149963"/>
                  <a:gd name="connsiteY384" fmla="*/ 4380629 h 6854147"/>
                  <a:gd name="connsiteX385" fmla="*/ 4559410 w 9149963"/>
                  <a:gd name="connsiteY385" fmla="*/ 4386593 h 6854147"/>
                  <a:gd name="connsiteX386" fmla="*/ 4506402 w 9149963"/>
                  <a:gd name="connsiteY386" fmla="*/ 4403158 h 6854147"/>
                  <a:gd name="connsiteX387" fmla="*/ 4477247 w 9149963"/>
                  <a:gd name="connsiteY387" fmla="*/ 4435626 h 6854147"/>
                  <a:gd name="connsiteX388" fmla="*/ 4459357 w 9149963"/>
                  <a:gd name="connsiteY388" fmla="*/ 4462130 h 6854147"/>
                  <a:gd name="connsiteX389" fmla="*/ 4452731 w 9149963"/>
                  <a:gd name="connsiteY389" fmla="*/ 4466106 h 6854147"/>
                  <a:gd name="connsiteX390" fmla="*/ 4403697 w 9149963"/>
                  <a:gd name="connsiteY390" fmla="*/ 4478695 h 6854147"/>
                  <a:gd name="connsiteX391" fmla="*/ 4369242 w 9149963"/>
                  <a:gd name="connsiteY391" fmla="*/ 4487972 h 6854147"/>
                  <a:gd name="connsiteX392" fmla="*/ 4368579 w 9149963"/>
                  <a:gd name="connsiteY392" fmla="*/ 4498574 h 6854147"/>
                  <a:gd name="connsiteX393" fmla="*/ 4420263 w 9149963"/>
                  <a:gd name="connsiteY393" fmla="*/ 4493935 h 6854147"/>
                  <a:gd name="connsiteX394" fmla="*/ 4392433 w 9149963"/>
                  <a:gd name="connsiteY394" fmla="*/ 4515139 h 6854147"/>
                  <a:gd name="connsiteX395" fmla="*/ 4275152 w 9149963"/>
                  <a:gd name="connsiteY395" fmla="*/ 4540981 h 6854147"/>
                  <a:gd name="connsiteX396" fmla="*/ 4256599 w 9149963"/>
                  <a:gd name="connsiteY396" fmla="*/ 4558871 h 6854147"/>
                  <a:gd name="connsiteX397" fmla="*/ 4270513 w 9149963"/>
                  <a:gd name="connsiteY397" fmla="*/ 4563509 h 6854147"/>
                  <a:gd name="connsiteX398" fmla="*/ 4285091 w 9149963"/>
                  <a:gd name="connsiteY398" fmla="*/ 4575436 h 6854147"/>
                  <a:gd name="connsiteX399" fmla="*/ 4266538 w 9149963"/>
                  <a:gd name="connsiteY399" fmla="*/ 4580737 h 6854147"/>
                  <a:gd name="connsiteX400" fmla="*/ 4186362 w 9149963"/>
                  <a:gd name="connsiteY400" fmla="*/ 4584713 h 6854147"/>
                  <a:gd name="connsiteX401" fmla="*/ 4230757 w 9149963"/>
                  <a:gd name="connsiteY401" fmla="*/ 4564172 h 6854147"/>
                  <a:gd name="connsiteX402" fmla="*/ 4244671 w 9149963"/>
                  <a:gd name="connsiteY402" fmla="*/ 4534355 h 6854147"/>
                  <a:gd name="connsiteX403" fmla="*/ 4202927 w 9149963"/>
                  <a:gd name="connsiteY403" fmla="*/ 4535680 h 6854147"/>
                  <a:gd name="connsiteX404" fmla="*/ 4204915 w 9149963"/>
                  <a:gd name="connsiteY404" fmla="*/ 4531704 h 6854147"/>
                  <a:gd name="connsiteX405" fmla="*/ 4187687 w 9149963"/>
                  <a:gd name="connsiteY405" fmla="*/ 4523090 h 6854147"/>
                  <a:gd name="connsiteX406" fmla="*/ 4126727 w 9149963"/>
                  <a:gd name="connsiteY406" fmla="*/ 4519115 h 6854147"/>
                  <a:gd name="connsiteX407" fmla="*/ 4045889 w 9149963"/>
                  <a:gd name="connsiteY407" fmla="*/ 4562847 h 6854147"/>
                  <a:gd name="connsiteX408" fmla="*/ 4013421 w 9149963"/>
                  <a:gd name="connsiteY408" fmla="*/ 4550920 h 6854147"/>
                  <a:gd name="connsiteX409" fmla="*/ 3937883 w 9149963"/>
                  <a:gd name="connsiteY409" fmla="*/ 4578750 h 6854147"/>
                  <a:gd name="connsiteX410" fmla="*/ 3987579 w 9149963"/>
                  <a:gd name="connsiteY410" fmla="*/ 4568148 h 6854147"/>
                  <a:gd name="connsiteX411" fmla="*/ 3943847 w 9149963"/>
                  <a:gd name="connsiteY411" fmla="*/ 4585376 h 6854147"/>
                  <a:gd name="connsiteX412" fmla="*/ 3918005 w 9149963"/>
                  <a:gd name="connsiteY412" fmla="*/ 4599290 h 6854147"/>
                  <a:gd name="connsiteX413" fmla="*/ 3926619 w 9149963"/>
                  <a:gd name="connsiteY413" fmla="*/ 4603266 h 6854147"/>
                  <a:gd name="connsiteX414" fmla="*/ 3916017 w 9149963"/>
                  <a:gd name="connsiteY414" fmla="*/ 4603266 h 6854147"/>
                  <a:gd name="connsiteX415" fmla="*/ 3897465 w 9149963"/>
                  <a:gd name="connsiteY415" fmla="*/ 4605916 h 6854147"/>
                  <a:gd name="connsiteX416" fmla="*/ 3906741 w 9149963"/>
                  <a:gd name="connsiteY416" fmla="*/ 4592664 h 6854147"/>
                  <a:gd name="connsiteX417" fmla="*/ 3906078 w 9149963"/>
                  <a:gd name="connsiteY417" fmla="*/ 4581400 h 6854147"/>
                  <a:gd name="connsiteX418" fmla="*/ 3886200 w 9149963"/>
                  <a:gd name="connsiteY418" fmla="*/ 4589351 h 6854147"/>
                  <a:gd name="connsiteX419" fmla="*/ 3868972 w 9149963"/>
                  <a:gd name="connsiteY419" fmla="*/ 4621819 h 6854147"/>
                  <a:gd name="connsiteX420" fmla="*/ 3872948 w 9149963"/>
                  <a:gd name="connsiteY420" fmla="*/ 4621156 h 6854147"/>
                  <a:gd name="connsiteX421" fmla="*/ 3798073 w 9149963"/>
                  <a:gd name="connsiteY421" fmla="*/ 4648986 h 6854147"/>
                  <a:gd name="connsiteX422" fmla="*/ 3817289 w 9149963"/>
                  <a:gd name="connsiteY422" fmla="*/ 4622482 h 6854147"/>
                  <a:gd name="connsiteX423" fmla="*/ 3818614 w 9149963"/>
                  <a:gd name="connsiteY423" fmla="*/ 4621156 h 6854147"/>
                  <a:gd name="connsiteX424" fmla="*/ 3813976 w 9149963"/>
                  <a:gd name="connsiteY424" fmla="*/ 4619168 h 6854147"/>
                  <a:gd name="connsiteX425" fmla="*/ 3839155 w 9149963"/>
                  <a:gd name="connsiteY425" fmla="*/ 4581400 h 6854147"/>
                  <a:gd name="connsiteX426" fmla="*/ 3827228 w 9149963"/>
                  <a:gd name="connsiteY426" fmla="*/ 4580737 h 6854147"/>
                  <a:gd name="connsiteX427" fmla="*/ 3825240 w 9149963"/>
                  <a:gd name="connsiteY427" fmla="*/ 4579412 h 6854147"/>
                  <a:gd name="connsiteX428" fmla="*/ 3825903 w 9149963"/>
                  <a:gd name="connsiteY428" fmla="*/ 4577424 h 6854147"/>
                  <a:gd name="connsiteX429" fmla="*/ 3827891 w 9149963"/>
                  <a:gd name="connsiteY429" fmla="*/ 4574111 h 6854147"/>
                  <a:gd name="connsiteX430" fmla="*/ 3827891 w 9149963"/>
                  <a:gd name="connsiteY430" fmla="*/ 4574111 h 6854147"/>
                  <a:gd name="connsiteX431" fmla="*/ 3817951 w 9149963"/>
                  <a:gd name="connsiteY431" fmla="*/ 4576099 h 6854147"/>
                  <a:gd name="connsiteX432" fmla="*/ 3776207 w 9149963"/>
                  <a:gd name="connsiteY432" fmla="*/ 4645010 h 6854147"/>
                  <a:gd name="connsiteX433" fmla="*/ 3766268 w 9149963"/>
                  <a:gd name="connsiteY433" fmla="*/ 4648323 h 6854147"/>
                  <a:gd name="connsiteX434" fmla="*/ 3765605 w 9149963"/>
                  <a:gd name="connsiteY434" fmla="*/ 4648986 h 6854147"/>
                  <a:gd name="connsiteX435" fmla="*/ 3765605 w 9149963"/>
                  <a:gd name="connsiteY435" fmla="*/ 4660250 h 6854147"/>
                  <a:gd name="connsiteX436" fmla="*/ 3742414 w 9149963"/>
                  <a:gd name="connsiteY436" fmla="*/ 4674165 h 6854147"/>
                  <a:gd name="connsiteX437" fmla="*/ 3743077 w 9149963"/>
                  <a:gd name="connsiteY437" fmla="*/ 4673502 h 6854147"/>
                  <a:gd name="connsiteX438" fmla="*/ 3743739 w 9149963"/>
                  <a:gd name="connsiteY438" fmla="*/ 4667539 h 6854147"/>
                  <a:gd name="connsiteX439" fmla="*/ 3677478 w 9149963"/>
                  <a:gd name="connsiteY439" fmla="*/ 4682779 h 6854147"/>
                  <a:gd name="connsiteX440" fmla="*/ 3675491 w 9149963"/>
                  <a:gd name="connsiteY440" fmla="*/ 4676153 h 6854147"/>
                  <a:gd name="connsiteX441" fmla="*/ 3647661 w 9149963"/>
                  <a:gd name="connsiteY441" fmla="*/ 4690068 h 6854147"/>
                  <a:gd name="connsiteX442" fmla="*/ 3556883 w 9149963"/>
                  <a:gd name="connsiteY442" fmla="*/ 4748377 h 6854147"/>
                  <a:gd name="connsiteX443" fmla="*/ 3552245 w 9149963"/>
                  <a:gd name="connsiteY443" fmla="*/ 4749040 h 6854147"/>
                  <a:gd name="connsiteX444" fmla="*/ 3488635 w 9149963"/>
                  <a:gd name="connsiteY444" fmla="*/ 4795422 h 6854147"/>
                  <a:gd name="connsiteX445" fmla="*/ 3480021 w 9149963"/>
                  <a:gd name="connsiteY445" fmla="*/ 4785483 h 6854147"/>
                  <a:gd name="connsiteX446" fmla="*/ 3450866 w 9149963"/>
                  <a:gd name="connsiteY446" fmla="*/ 4771568 h 6854147"/>
                  <a:gd name="connsiteX447" fmla="*/ 3464118 w 9149963"/>
                  <a:gd name="connsiteY447" fmla="*/ 4770243 h 6854147"/>
                  <a:gd name="connsiteX448" fmla="*/ 3432313 w 9149963"/>
                  <a:gd name="connsiteY448" fmla="*/ 4753016 h 6854147"/>
                  <a:gd name="connsiteX449" fmla="*/ 3433638 w 9149963"/>
                  <a:gd name="connsiteY449" fmla="*/ 4778195 h 6854147"/>
                  <a:gd name="connsiteX450" fmla="*/ 3386593 w 9149963"/>
                  <a:gd name="connsiteY450" fmla="*/ 4761629 h 6854147"/>
                  <a:gd name="connsiteX451" fmla="*/ 3380630 w 9149963"/>
                  <a:gd name="connsiteY451" fmla="*/ 4786808 h 6854147"/>
                  <a:gd name="connsiteX452" fmla="*/ 3411110 w 9149963"/>
                  <a:gd name="connsiteY452" fmla="*/ 4800061 h 6854147"/>
                  <a:gd name="connsiteX453" fmla="*/ 3314369 w 9149963"/>
                  <a:gd name="connsiteY453" fmla="*/ 4807350 h 6854147"/>
                  <a:gd name="connsiteX454" fmla="*/ 3381292 w 9149963"/>
                  <a:gd name="connsiteY454" fmla="*/ 4814638 h 6854147"/>
                  <a:gd name="connsiteX455" fmla="*/ 3339548 w 9149963"/>
                  <a:gd name="connsiteY455" fmla="*/ 4861021 h 6854147"/>
                  <a:gd name="connsiteX456" fmla="*/ 3324308 w 9149963"/>
                  <a:gd name="connsiteY456" fmla="*/ 4898789 h 6854147"/>
                  <a:gd name="connsiteX457" fmla="*/ 3326296 w 9149963"/>
                  <a:gd name="connsiteY457" fmla="*/ 4912704 h 6854147"/>
                  <a:gd name="connsiteX458" fmla="*/ 3331597 w 9149963"/>
                  <a:gd name="connsiteY458" fmla="*/ 4921981 h 6854147"/>
                  <a:gd name="connsiteX459" fmla="*/ 3331597 w 9149963"/>
                  <a:gd name="connsiteY459" fmla="*/ 4921981 h 6854147"/>
                  <a:gd name="connsiteX460" fmla="*/ 3252083 w 9149963"/>
                  <a:gd name="connsiteY460" fmla="*/ 4933908 h 6854147"/>
                  <a:gd name="connsiteX461" fmla="*/ 3227567 w 9149963"/>
                  <a:gd name="connsiteY461" fmla="*/ 4937883 h 6854147"/>
                  <a:gd name="connsiteX462" fmla="*/ 3220941 w 9149963"/>
                  <a:gd name="connsiteY462" fmla="*/ 4974989 h 6854147"/>
                  <a:gd name="connsiteX463" fmla="*/ 3157331 w 9149963"/>
                  <a:gd name="connsiteY463" fmla="*/ 5000831 h 6854147"/>
                  <a:gd name="connsiteX464" fmla="*/ 3171245 w 9149963"/>
                  <a:gd name="connsiteY464" fmla="*/ 5018059 h 6854147"/>
                  <a:gd name="connsiteX465" fmla="*/ 3148054 w 9149963"/>
                  <a:gd name="connsiteY465" fmla="*/ 5032636 h 6854147"/>
                  <a:gd name="connsiteX466" fmla="*/ 3168595 w 9149963"/>
                  <a:gd name="connsiteY466" fmla="*/ 5057153 h 6854147"/>
                  <a:gd name="connsiteX467" fmla="*/ 3150704 w 9149963"/>
                  <a:gd name="connsiteY467" fmla="*/ 5075043 h 6854147"/>
                  <a:gd name="connsiteX468" fmla="*/ 3138115 w 9149963"/>
                  <a:gd name="connsiteY468" fmla="*/ 5081007 h 6854147"/>
                  <a:gd name="connsiteX469" fmla="*/ 3122875 w 9149963"/>
                  <a:gd name="connsiteY469" fmla="*/ 5090946 h 6854147"/>
                  <a:gd name="connsiteX470" fmla="*/ 3107635 w 9149963"/>
                  <a:gd name="connsiteY470" fmla="*/ 5099560 h 6854147"/>
                  <a:gd name="connsiteX471" fmla="*/ 3094383 w 9149963"/>
                  <a:gd name="connsiteY471" fmla="*/ 5109499 h 6854147"/>
                  <a:gd name="connsiteX472" fmla="*/ 3088419 w 9149963"/>
                  <a:gd name="connsiteY472" fmla="*/ 5120763 h 6854147"/>
                  <a:gd name="connsiteX473" fmla="*/ 3038061 w 9149963"/>
                  <a:gd name="connsiteY473" fmla="*/ 5131365 h 6854147"/>
                  <a:gd name="connsiteX474" fmla="*/ 3086431 w 9149963"/>
                  <a:gd name="connsiteY474" fmla="*/ 5130040 h 6854147"/>
                  <a:gd name="connsiteX475" fmla="*/ 3101009 w 9149963"/>
                  <a:gd name="connsiteY475" fmla="*/ 5131365 h 6854147"/>
                  <a:gd name="connsiteX476" fmla="*/ 3093720 w 9149963"/>
                  <a:gd name="connsiteY476" fmla="*/ 5139979 h 6854147"/>
                  <a:gd name="connsiteX477" fmla="*/ 3068541 w 9149963"/>
                  <a:gd name="connsiteY477" fmla="*/ 5145942 h 6854147"/>
                  <a:gd name="connsiteX478" fmla="*/ 2980414 w 9149963"/>
                  <a:gd name="connsiteY478" fmla="*/ 5164495 h 6854147"/>
                  <a:gd name="connsiteX479" fmla="*/ 2977101 w 9149963"/>
                  <a:gd name="connsiteY479" fmla="*/ 5167146 h 6854147"/>
                  <a:gd name="connsiteX480" fmla="*/ 2945296 w 9149963"/>
                  <a:gd name="connsiteY480" fmla="*/ 5181723 h 6854147"/>
                  <a:gd name="connsiteX481" fmla="*/ 2963849 w 9149963"/>
                  <a:gd name="connsiteY481" fmla="*/ 5199614 h 6854147"/>
                  <a:gd name="connsiteX482" fmla="*/ 2932706 w 9149963"/>
                  <a:gd name="connsiteY482" fmla="*/ 5192325 h 6854147"/>
                  <a:gd name="connsiteX483" fmla="*/ 2918791 w 9149963"/>
                  <a:gd name="connsiteY483" fmla="*/ 5181061 h 6854147"/>
                  <a:gd name="connsiteX484" fmla="*/ 2969150 w 9149963"/>
                  <a:gd name="connsiteY484" fmla="*/ 5161845 h 6854147"/>
                  <a:gd name="connsiteX485" fmla="*/ 2943970 w 9149963"/>
                  <a:gd name="connsiteY485" fmla="*/ 5122751 h 6854147"/>
                  <a:gd name="connsiteX486" fmla="*/ 2894937 w 9149963"/>
                  <a:gd name="connsiteY486" fmla="*/ 5175760 h 6854147"/>
                  <a:gd name="connsiteX487" fmla="*/ 2880360 w 9149963"/>
                  <a:gd name="connsiteY487" fmla="*/ 5187024 h 6854147"/>
                  <a:gd name="connsiteX488" fmla="*/ 2846567 w 9149963"/>
                  <a:gd name="connsiteY488" fmla="*/ 5217504 h 6854147"/>
                  <a:gd name="connsiteX489" fmla="*/ 2863795 w 9149963"/>
                  <a:gd name="connsiteY489" fmla="*/ 5228106 h 6854147"/>
                  <a:gd name="connsiteX490" fmla="*/ 2749826 w 9149963"/>
                  <a:gd name="connsiteY490" fmla="*/ 5259911 h 6854147"/>
                  <a:gd name="connsiteX491" fmla="*/ 2692179 w 9149963"/>
                  <a:gd name="connsiteY491" fmla="*/ 5268525 h 6854147"/>
                  <a:gd name="connsiteX492" fmla="*/ 2679590 w 9149963"/>
                  <a:gd name="connsiteY492" fmla="*/ 5296355 h 6854147"/>
                  <a:gd name="connsiteX493" fmla="*/ 2621943 w 9149963"/>
                  <a:gd name="connsiteY493" fmla="*/ 5336774 h 6854147"/>
                  <a:gd name="connsiteX494" fmla="*/ 2596764 w 9149963"/>
                  <a:gd name="connsiteY494" fmla="*/ 5355327 h 6854147"/>
                  <a:gd name="connsiteX495" fmla="*/ 2538454 w 9149963"/>
                  <a:gd name="connsiteY495" fmla="*/ 5380506 h 6854147"/>
                  <a:gd name="connsiteX496" fmla="*/ 2523214 w 9149963"/>
                  <a:gd name="connsiteY496" fmla="*/ 5382494 h 6854147"/>
                  <a:gd name="connsiteX497" fmla="*/ 2486108 w 9149963"/>
                  <a:gd name="connsiteY497" fmla="*/ 5387132 h 6854147"/>
                  <a:gd name="connsiteX498" fmla="*/ 2496047 w 9149963"/>
                  <a:gd name="connsiteY498" fmla="*/ 5407010 h 6854147"/>
                  <a:gd name="connsiteX499" fmla="*/ 2496047 w 9149963"/>
                  <a:gd name="connsiteY499" fmla="*/ 5419600 h 6854147"/>
                  <a:gd name="connsiteX500" fmla="*/ 2454965 w 9149963"/>
                  <a:gd name="connsiteY500" fmla="*/ 5445442 h 6854147"/>
                  <a:gd name="connsiteX501" fmla="*/ 2466892 w 9149963"/>
                  <a:gd name="connsiteY501" fmla="*/ 5387795 h 6854147"/>
                  <a:gd name="connsiteX502" fmla="*/ 2449002 w 9149963"/>
                  <a:gd name="connsiteY502" fmla="*/ 5424900 h 6854147"/>
                  <a:gd name="connsiteX503" fmla="*/ 2439063 w 9149963"/>
                  <a:gd name="connsiteY503" fmla="*/ 5450742 h 6854147"/>
                  <a:gd name="connsiteX504" fmla="*/ 2411233 w 9149963"/>
                  <a:gd name="connsiteY504" fmla="*/ 5464657 h 6854147"/>
                  <a:gd name="connsiteX505" fmla="*/ 2352924 w 9149963"/>
                  <a:gd name="connsiteY505" fmla="*/ 5513690 h 6854147"/>
                  <a:gd name="connsiteX506" fmla="*/ 2356899 w 9149963"/>
                  <a:gd name="connsiteY506" fmla="*/ 5530255 h 6854147"/>
                  <a:gd name="connsiteX507" fmla="*/ 2367501 w 9149963"/>
                  <a:gd name="connsiteY507" fmla="*/ 5544170 h 6854147"/>
                  <a:gd name="connsiteX508" fmla="*/ 2339009 w 9149963"/>
                  <a:gd name="connsiteY508" fmla="*/ 5546158 h 6854147"/>
                  <a:gd name="connsiteX509" fmla="*/ 2315817 w 9149963"/>
                  <a:gd name="connsiteY509" fmla="*/ 5537544 h 6854147"/>
                  <a:gd name="connsiteX510" fmla="*/ 2297265 w 9149963"/>
                  <a:gd name="connsiteY510" fmla="*/ 5531581 h 6854147"/>
                  <a:gd name="connsiteX511" fmla="*/ 2317143 w 9149963"/>
                  <a:gd name="connsiteY511" fmla="*/ 5527605 h 6854147"/>
                  <a:gd name="connsiteX512" fmla="*/ 2336358 w 9149963"/>
                  <a:gd name="connsiteY512" fmla="*/ 5520979 h 6854147"/>
                  <a:gd name="connsiteX513" fmla="*/ 2318468 w 9149963"/>
                  <a:gd name="connsiteY513" fmla="*/ 5512365 h 6854147"/>
                  <a:gd name="connsiteX514" fmla="*/ 2268772 w 9149963"/>
                  <a:gd name="connsiteY514" fmla="*/ 5527605 h 6854147"/>
                  <a:gd name="connsiteX515" fmla="*/ 2242268 w 9149963"/>
                  <a:gd name="connsiteY515" fmla="*/ 5530918 h 6854147"/>
                  <a:gd name="connsiteX516" fmla="*/ 2198536 w 9149963"/>
                  <a:gd name="connsiteY516" fmla="*/ 5546158 h 6854147"/>
                  <a:gd name="connsiteX517" fmla="*/ 2162755 w 9149963"/>
                  <a:gd name="connsiteY517" fmla="*/ 5548146 h 6854147"/>
                  <a:gd name="connsiteX518" fmla="*/ 2161430 w 9149963"/>
                  <a:gd name="connsiteY518" fmla="*/ 5549471 h 6854147"/>
                  <a:gd name="connsiteX519" fmla="*/ 2156129 w 9149963"/>
                  <a:gd name="connsiteY519" fmla="*/ 5549471 h 6854147"/>
                  <a:gd name="connsiteX520" fmla="*/ 2144202 w 9149963"/>
                  <a:gd name="connsiteY520" fmla="*/ 5565374 h 6854147"/>
                  <a:gd name="connsiteX521" fmla="*/ 2135588 w 9149963"/>
                  <a:gd name="connsiteY521" fmla="*/ 5571337 h 6854147"/>
                  <a:gd name="connsiteX522" fmla="*/ 2118360 w 9149963"/>
                  <a:gd name="connsiteY522" fmla="*/ 5557422 h 6854147"/>
                  <a:gd name="connsiteX523" fmla="*/ 2115710 w 9149963"/>
                  <a:gd name="connsiteY523" fmla="*/ 5555434 h 6854147"/>
                  <a:gd name="connsiteX524" fmla="*/ 2113059 w 9149963"/>
                  <a:gd name="connsiteY524" fmla="*/ 5575313 h 6854147"/>
                  <a:gd name="connsiteX525" fmla="*/ 2110409 w 9149963"/>
                  <a:gd name="connsiteY525" fmla="*/ 5579289 h 6854147"/>
                  <a:gd name="connsiteX526" fmla="*/ 2109746 w 9149963"/>
                  <a:gd name="connsiteY526" fmla="*/ 5579289 h 6854147"/>
                  <a:gd name="connsiteX527" fmla="*/ 2086555 w 9149963"/>
                  <a:gd name="connsiteY527" fmla="*/ 5585915 h 6854147"/>
                  <a:gd name="connsiteX528" fmla="*/ 2081917 w 9149963"/>
                  <a:gd name="connsiteY528" fmla="*/ 5597179 h 6854147"/>
                  <a:gd name="connsiteX529" fmla="*/ 2057400 w 9149963"/>
                  <a:gd name="connsiteY529" fmla="*/ 5585915 h 6854147"/>
                  <a:gd name="connsiteX530" fmla="*/ 2053424 w 9149963"/>
                  <a:gd name="connsiteY530" fmla="*/ 5533568 h 6854147"/>
                  <a:gd name="connsiteX531" fmla="*/ 2044148 w 9149963"/>
                  <a:gd name="connsiteY531" fmla="*/ 5577963 h 6854147"/>
                  <a:gd name="connsiteX532" fmla="*/ 2045473 w 9149963"/>
                  <a:gd name="connsiteY532" fmla="*/ 5597179 h 6854147"/>
                  <a:gd name="connsiteX533" fmla="*/ 2028245 w 9149963"/>
                  <a:gd name="connsiteY533" fmla="*/ 5608443 h 6854147"/>
                  <a:gd name="connsiteX534" fmla="*/ 1951383 w 9149963"/>
                  <a:gd name="connsiteY534" fmla="*/ 5640248 h 6854147"/>
                  <a:gd name="connsiteX535" fmla="*/ 1945419 w 9149963"/>
                  <a:gd name="connsiteY535" fmla="*/ 5641574 h 6854147"/>
                  <a:gd name="connsiteX536" fmla="*/ 1885784 w 9149963"/>
                  <a:gd name="connsiteY536" fmla="*/ 5623683 h 6854147"/>
                  <a:gd name="connsiteX537" fmla="*/ 1856630 w 9149963"/>
                  <a:gd name="connsiteY537" fmla="*/ 5646874 h 6854147"/>
                  <a:gd name="connsiteX538" fmla="*/ 1818861 w 9149963"/>
                  <a:gd name="connsiteY538" fmla="*/ 5639586 h 6854147"/>
                  <a:gd name="connsiteX539" fmla="*/ 1802958 w 9149963"/>
                  <a:gd name="connsiteY539" fmla="*/ 5659464 h 6854147"/>
                  <a:gd name="connsiteX540" fmla="*/ 1777117 w 9149963"/>
                  <a:gd name="connsiteY540" fmla="*/ 5697895 h 6854147"/>
                  <a:gd name="connsiteX541" fmla="*/ 1747962 w 9149963"/>
                  <a:gd name="connsiteY541" fmla="*/ 5703196 h 6854147"/>
                  <a:gd name="connsiteX542" fmla="*/ 1673087 w 9149963"/>
                  <a:gd name="connsiteY542" fmla="*/ 5744278 h 6854147"/>
                  <a:gd name="connsiteX543" fmla="*/ 1679713 w 9149963"/>
                  <a:gd name="connsiteY543" fmla="*/ 5747591 h 6854147"/>
                  <a:gd name="connsiteX544" fmla="*/ 1816211 w 9149963"/>
                  <a:gd name="connsiteY544" fmla="*/ 5710485 h 6854147"/>
                  <a:gd name="connsiteX545" fmla="*/ 1834101 w 9149963"/>
                  <a:gd name="connsiteY545" fmla="*/ 5711148 h 6854147"/>
                  <a:gd name="connsiteX546" fmla="*/ 1824162 w 9149963"/>
                  <a:gd name="connsiteY546" fmla="*/ 5719099 h 6854147"/>
                  <a:gd name="connsiteX547" fmla="*/ 1673750 w 9149963"/>
                  <a:gd name="connsiteY547" fmla="*/ 5797950 h 6854147"/>
                  <a:gd name="connsiteX548" fmla="*/ 1590261 w 9149963"/>
                  <a:gd name="connsiteY548" fmla="*/ 5839694 h 6854147"/>
                  <a:gd name="connsiteX549" fmla="*/ 1540565 w 9149963"/>
                  <a:gd name="connsiteY549" fmla="*/ 5853608 h 6854147"/>
                  <a:gd name="connsiteX550" fmla="*/ 1504122 w 9149963"/>
                  <a:gd name="connsiteY550" fmla="*/ 5870836 h 6854147"/>
                  <a:gd name="connsiteX551" fmla="*/ 1485569 w 9149963"/>
                  <a:gd name="connsiteY551" fmla="*/ 5866861 h 6854147"/>
                  <a:gd name="connsiteX552" fmla="*/ 1471654 w 9149963"/>
                  <a:gd name="connsiteY552" fmla="*/ 5857584 h 6854147"/>
                  <a:gd name="connsiteX553" fmla="*/ 1474304 w 9149963"/>
                  <a:gd name="connsiteY553" fmla="*/ 5879450 h 6854147"/>
                  <a:gd name="connsiteX554" fmla="*/ 1454426 w 9149963"/>
                  <a:gd name="connsiteY554" fmla="*/ 5899991 h 6854147"/>
                  <a:gd name="connsiteX555" fmla="*/ 1414007 w 9149963"/>
                  <a:gd name="connsiteY555" fmla="*/ 5933121 h 6854147"/>
                  <a:gd name="connsiteX556" fmla="*/ 1358348 w 9149963"/>
                  <a:gd name="connsiteY556" fmla="*/ 5978842 h 6854147"/>
                  <a:gd name="connsiteX557" fmla="*/ 1328530 w 9149963"/>
                  <a:gd name="connsiteY557" fmla="*/ 6017273 h 6854147"/>
                  <a:gd name="connsiteX558" fmla="*/ 1270221 w 9149963"/>
                  <a:gd name="connsiteY558" fmla="*/ 6061668 h 6854147"/>
                  <a:gd name="connsiteX559" fmla="*/ 1237753 w 9149963"/>
                  <a:gd name="connsiteY559" fmla="*/ 6055704 h 6854147"/>
                  <a:gd name="connsiteX560" fmla="*/ 1216550 w 9149963"/>
                  <a:gd name="connsiteY560" fmla="*/ 6083534 h 6854147"/>
                  <a:gd name="connsiteX561" fmla="*/ 1204623 w 9149963"/>
                  <a:gd name="connsiteY561" fmla="*/ 6099436 h 6854147"/>
                  <a:gd name="connsiteX562" fmla="*/ 1188720 w 9149963"/>
                  <a:gd name="connsiteY562" fmla="*/ 6105400 h 6854147"/>
                  <a:gd name="connsiteX563" fmla="*/ 1177456 w 9149963"/>
                  <a:gd name="connsiteY563" fmla="*/ 6108713 h 6854147"/>
                  <a:gd name="connsiteX564" fmla="*/ 1158903 w 9149963"/>
                  <a:gd name="connsiteY564" fmla="*/ 6106063 h 6854147"/>
                  <a:gd name="connsiteX565" fmla="*/ 1194684 w 9149963"/>
                  <a:gd name="connsiteY565" fmla="*/ 6076908 h 6854147"/>
                  <a:gd name="connsiteX566" fmla="*/ 1209261 w 9149963"/>
                  <a:gd name="connsiteY566" fmla="*/ 6056367 h 6854147"/>
                  <a:gd name="connsiteX567" fmla="*/ 1193358 w 9149963"/>
                  <a:gd name="connsiteY567" fmla="*/ 6032513 h 6854147"/>
                  <a:gd name="connsiteX568" fmla="*/ 1171492 w 9149963"/>
                  <a:gd name="connsiteY568" fmla="*/ 6049741 h 6854147"/>
                  <a:gd name="connsiteX569" fmla="*/ 1155590 w 9149963"/>
                  <a:gd name="connsiteY569" fmla="*/ 6024561 h 6854147"/>
                  <a:gd name="connsiteX570" fmla="*/ 1154927 w 9149963"/>
                  <a:gd name="connsiteY570" fmla="*/ 6023236 h 6854147"/>
                  <a:gd name="connsiteX571" fmla="*/ 1183419 w 9149963"/>
                  <a:gd name="connsiteY571" fmla="*/ 6029200 h 6854147"/>
                  <a:gd name="connsiteX572" fmla="*/ 1212574 w 9149963"/>
                  <a:gd name="connsiteY572" fmla="*/ 5992756 h 6854147"/>
                  <a:gd name="connsiteX573" fmla="*/ 1204623 w 9149963"/>
                  <a:gd name="connsiteY573" fmla="*/ 5984142 h 6854147"/>
                  <a:gd name="connsiteX574" fmla="*/ 1186732 w 9149963"/>
                  <a:gd name="connsiteY574" fmla="*/ 5984805 h 6854147"/>
                  <a:gd name="connsiteX575" fmla="*/ 1210586 w 9149963"/>
                  <a:gd name="connsiteY575" fmla="*/ 5951012 h 6854147"/>
                  <a:gd name="connsiteX576" fmla="*/ 1211911 w 9149963"/>
                  <a:gd name="connsiteY576" fmla="*/ 5949687 h 6854147"/>
                  <a:gd name="connsiteX577" fmla="*/ 1207273 w 9149963"/>
                  <a:gd name="connsiteY577" fmla="*/ 5947699 h 6854147"/>
                  <a:gd name="connsiteX578" fmla="*/ 1232452 w 9149963"/>
                  <a:gd name="connsiteY578" fmla="*/ 5909930 h 6854147"/>
                  <a:gd name="connsiteX579" fmla="*/ 1220525 w 9149963"/>
                  <a:gd name="connsiteY579" fmla="*/ 5909268 h 6854147"/>
                  <a:gd name="connsiteX580" fmla="*/ 1218537 w 9149963"/>
                  <a:gd name="connsiteY580" fmla="*/ 5907942 h 6854147"/>
                  <a:gd name="connsiteX581" fmla="*/ 1219200 w 9149963"/>
                  <a:gd name="connsiteY581" fmla="*/ 5905955 h 6854147"/>
                  <a:gd name="connsiteX582" fmla="*/ 1221188 w 9149963"/>
                  <a:gd name="connsiteY582" fmla="*/ 5902642 h 6854147"/>
                  <a:gd name="connsiteX583" fmla="*/ 1221188 w 9149963"/>
                  <a:gd name="connsiteY583" fmla="*/ 5902642 h 6854147"/>
                  <a:gd name="connsiteX584" fmla="*/ 1211249 w 9149963"/>
                  <a:gd name="connsiteY584" fmla="*/ 5904629 h 6854147"/>
                  <a:gd name="connsiteX585" fmla="*/ 1169504 w 9149963"/>
                  <a:gd name="connsiteY585" fmla="*/ 5973541 h 6854147"/>
                  <a:gd name="connsiteX586" fmla="*/ 1159565 w 9149963"/>
                  <a:gd name="connsiteY586" fmla="*/ 5976854 h 6854147"/>
                  <a:gd name="connsiteX587" fmla="*/ 1154927 w 9149963"/>
                  <a:gd name="connsiteY587" fmla="*/ 5999382 h 6854147"/>
                  <a:gd name="connsiteX588" fmla="*/ 1152939 w 9149963"/>
                  <a:gd name="connsiteY588" fmla="*/ 6021911 h 6854147"/>
                  <a:gd name="connsiteX589" fmla="*/ 1152277 w 9149963"/>
                  <a:gd name="connsiteY589" fmla="*/ 6021911 h 6854147"/>
                  <a:gd name="connsiteX590" fmla="*/ 1152277 w 9149963"/>
                  <a:gd name="connsiteY590" fmla="*/ 6022574 h 6854147"/>
                  <a:gd name="connsiteX591" fmla="*/ 1141675 w 9149963"/>
                  <a:gd name="connsiteY591" fmla="*/ 6039139 h 6854147"/>
                  <a:gd name="connsiteX592" fmla="*/ 1136374 w 9149963"/>
                  <a:gd name="connsiteY592" fmla="*/ 6042452 h 6854147"/>
                  <a:gd name="connsiteX593" fmla="*/ 1113845 w 9149963"/>
                  <a:gd name="connsiteY593" fmla="*/ 6068956 h 6854147"/>
                  <a:gd name="connsiteX594" fmla="*/ 1093967 w 9149963"/>
                  <a:gd name="connsiteY594" fmla="*/ 6080883 h 6854147"/>
                  <a:gd name="connsiteX595" fmla="*/ 1092642 w 9149963"/>
                  <a:gd name="connsiteY595" fmla="*/ 6070282 h 6854147"/>
                  <a:gd name="connsiteX596" fmla="*/ 1082040 w 9149963"/>
                  <a:gd name="connsiteY596" fmla="*/ 6064981 h 6854147"/>
                  <a:gd name="connsiteX597" fmla="*/ 1073426 w 9149963"/>
                  <a:gd name="connsiteY597" fmla="*/ 6046428 h 6854147"/>
                  <a:gd name="connsiteX598" fmla="*/ 1104569 w 9149963"/>
                  <a:gd name="connsiteY598" fmla="*/ 5975529 h 6854147"/>
                  <a:gd name="connsiteX599" fmla="*/ 1077402 w 9149963"/>
                  <a:gd name="connsiteY599" fmla="*/ 6011972 h 6854147"/>
                  <a:gd name="connsiteX600" fmla="*/ 1070113 w 9149963"/>
                  <a:gd name="connsiteY600" fmla="*/ 6041127 h 6854147"/>
                  <a:gd name="connsiteX601" fmla="*/ 1058186 w 9149963"/>
                  <a:gd name="connsiteY601" fmla="*/ 6066306 h 6854147"/>
                  <a:gd name="connsiteX602" fmla="*/ 1044934 w 9149963"/>
                  <a:gd name="connsiteY602" fmla="*/ 6070944 h 6854147"/>
                  <a:gd name="connsiteX603" fmla="*/ 1031682 w 9149963"/>
                  <a:gd name="connsiteY603" fmla="*/ 6069619 h 6854147"/>
                  <a:gd name="connsiteX604" fmla="*/ 1031019 w 9149963"/>
                  <a:gd name="connsiteY604" fmla="*/ 6081546 h 6854147"/>
                  <a:gd name="connsiteX605" fmla="*/ 1038308 w 9149963"/>
                  <a:gd name="connsiteY605" fmla="*/ 6113351 h 6854147"/>
                  <a:gd name="connsiteX606" fmla="*/ 1042284 w 9149963"/>
                  <a:gd name="connsiteY606" fmla="*/ 6114676 h 6854147"/>
                  <a:gd name="connsiteX607" fmla="*/ 1038970 w 9149963"/>
                  <a:gd name="connsiteY607" fmla="*/ 6126603 h 6854147"/>
                  <a:gd name="connsiteX608" fmla="*/ 993913 w 9149963"/>
                  <a:gd name="connsiteY608" fmla="*/ 6167685 h 6854147"/>
                  <a:gd name="connsiteX609" fmla="*/ 964758 w 9149963"/>
                  <a:gd name="connsiteY609" fmla="*/ 6160396 h 6854147"/>
                  <a:gd name="connsiteX610" fmla="*/ 995901 w 9149963"/>
                  <a:gd name="connsiteY610" fmla="*/ 6222682 h 6854147"/>
                  <a:gd name="connsiteX611" fmla="*/ 974697 w 9149963"/>
                  <a:gd name="connsiteY611" fmla="*/ 6218706 h 6854147"/>
                  <a:gd name="connsiteX612" fmla="*/ 983974 w 9149963"/>
                  <a:gd name="connsiteY612" fmla="*/ 6233946 h 6854147"/>
                  <a:gd name="connsiteX613" fmla="*/ 985962 w 9149963"/>
                  <a:gd name="connsiteY613" fmla="*/ 6239909 h 6854147"/>
                  <a:gd name="connsiteX614" fmla="*/ 938917 w 9149963"/>
                  <a:gd name="connsiteY614" fmla="*/ 6267739 h 6854147"/>
                  <a:gd name="connsiteX615" fmla="*/ 913075 w 9149963"/>
                  <a:gd name="connsiteY615" fmla="*/ 6280991 h 6854147"/>
                  <a:gd name="connsiteX616" fmla="*/ 891871 w 9149963"/>
                  <a:gd name="connsiteY616" fmla="*/ 6294243 h 6854147"/>
                  <a:gd name="connsiteX617" fmla="*/ 882595 w 9149963"/>
                  <a:gd name="connsiteY617" fmla="*/ 6298219 h 6854147"/>
                  <a:gd name="connsiteX618" fmla="*/ 854103 w 9149963"/>
                  <a:gd name="connsiteY618" fmla="*/ 6312796 h 6854147"/>
                  <a:gd name="connsiteX619" fmla="*/ 868680 w 9149963"/>
                  <a:gd name="connsiteY619" fmla="*/ 6284304 h 6854147"/>
                  <a:gd name="connsiteX620" fmla="*/ 870005 w 9149963"/>
                  <a:gd name="connsiteY620" fmla="*/ 6266414 h 6854147"/>
                  <a:gd name="connsiteX621" fmla="*/ 864042 w 9149963"/>
                  <a:gd name="connsiteY621" fmla="*/ 6273040 h 6854147"/>
                  <a:gd name="connsiteX622" fmla="*/ 811033 w 9149963"/>
                  <a:gd name="connsiteY622" fmla="*/ 6302857 h 6854147"/>
                  <a:gd name="connsiteX623" fmla="*/ 845489 w 9149963"/>
                  <a:gd name="connsiteY623" fmla="*/ 6270389 h 6854147"/>
                  <a:gd name="connsiteX624" fmla="*/ 819647 w 9149963"/>
                  <a:gd name="connsiteY624" fmla="*/ 6267076 h 6854147"/>
                  <a:gd name="connsiteX625" fmla="*/ 780553 w 9149963"/>
                  <a:gd name="connsiteY625" fmla="*/ 6298219 h 6854147"/>
                  <a:gd name="connsiteX626" fmla="*/ 722906 w 9149963"/>
                  <a:gd name="connsiteY626" fmla="*/ 6324723 h 6854147"/>
                  <a:gd name="connsiteX627" fmla="*/ 766638 w 9149963"/>
                  <a:gd name="connsiteY627" fmla="*/ 6280329 h 6854147"/>
                  <a:gd name="connsiteX628" fmla="*/ 722906 w 9149963"/>
                  <a:gd name="connsiteY628" fmla="*/ 6297556 h 6854147"/>
                  <a:gd name="connsiteX629" fmla="*/ 703690 w 9149963"/>
                  <a:gd name="connsiteY629" fmla="*/ 6316772 h 6854147"/>
                  <a:gd name="connsiteX630" fmla="*/ 703690 w 9149963"/>
                  <a:gd name="connsiteY630" fmla="*/ 6316772 h 6854147"/>
                  <a:gd name="connsiteX631" fmla="*/ 703690 w 9149963"/>
                  <a:gd name="connsiteY631" fmla="*/ 6316772 h 6854147"/>
                  <a:gd name="connsiteX632" fmla="*/ 669897 w 9149963"/>
                  <a:gd name="connsiteY632" fmla="*/ 6320748 h 6854147"/>
                  <a:gd name="connsiteX633" fmla="*/ 649357 w 9149963"/>
                  <a:gd name="connsiteY633" fmla="*/ 6313459 h 6854147"/>
                  <a:gd name="connsiteX634" fmla="*/ 636104 w 9149963"/>
                  <a:gd name="connsiteY634" fmla="*/ 6261113 h 6854147"/>
                  <a:gd name="connsiteX635" fmla="*/ 640743 w 9149963"/>
                  <a:gd name="connsiteY635" fmla="*/ 6240572 h 6854147"/>
                  <a:gd name="connsiteX636" fmla="*/ 650019 w 9149963"/>
                  <a:gd name="connsiteY636" fmla="*/ 6224007 h 6854147"/>
                  <a:gd name="connsiteX637" fmla="*/ 636104 w 9149963"/>
                  <a:gd name="connsiteY637" fmla="*/ 6178950 h 6854147"/>
                  <a:gd name="connsiteX638" fmla="*/ 624177 w 9149963"/>
                  <a:gd name="connsiteY638" fmla="*/ 6165697 h 6854147"/>
                  <a:gd name="connsiteX639" fmla="*/ 547977 w 9149963"/>
                  <a:gd name="connsiteY639" fmla="*/ 6139193 h 6854147"/>
                  <a:gd name="connsiteX640" fmla="*/ 499607 w 9149963"/>
                  <a:gd name="connsiteY640" fmla="*/ 6153108 h 6854147"/>
                  <a:gd name="connsiteX641" fmla="*/ 497619 w 9149963"/>
                  <a:gd name="connsiteY641" fmla="*/ 6159071 h 6854147"/>
                  <a:gd name="connsiteX642" fmla="*/ 502920 w 9149963"/>
                  <a:gd name="connsiteY642" fmla="*/ 6180274 h 6854147"/>
                  <a:gd name="connsiteX643" fmla="*/ 520148 w 9149963"/>
                  <a:gd name="connsiteY643" fmla="*/ 6219368 h 6854147"/>
                  <a:gd name="connsiteX644" fmla="*/ 536713 w 9149963"/>
                  <a:gd name="connsiteY644" fmla="*/ 6320085 h 6854147"/>
                  <a:gd name="connsiteX645" fmla="*/ 534725 w 9149963"/>
                  <a:gd name="connsiteY645" fmla="*/ 6337976 h 6854147"/>
                  <a:gd name="connsiteX646" fmla="*/ 540026 w 9149963"/>
                  <a:gd name="connsiteY646" fmla="*/ 6363155 h 6854147"/>
                  <a:gd name="connsiteX647" fmla="*/ 545327 w 9149963"/>
                  <a:gd name="connsiteY647" fmla="*/ 6377069 h 6854147"/>
                  <a:gd name="connsiteX648" fmla="*/ 562555 w 9149963"/>
                  <a:gd name="connsiteY648" fmla="*/ 6420139 h 6854147"/>
                  <a:gd name="connsiteX649" fmla="*/ 544664 w 9149963"/>
                  <a:gd name="connsiteY649" fmla="*/ 6429416 h 6854147"/>
                  <a:gd name="connsiteX650" fmla="*/ 507558 w 9149963"/>
                  <a:gd name="connsiteY650" fmla="*/ 6436042 h 6854147"/>
                  <a:gd name="connsiteX651" fmla="*/ 487680 w 9149963"/>
                  <a:gd name="connsiteY651" fmla="*/ 6427428 h 6854147"/>
                  <a:gd name="connsiteX652" fmla="*/ 480391 w 9149963"/>
                  <a:gd name="connsiteY652" fmla="*/ 6434716 h 6854147"/>
                  <a:gd name="connsiteX653" fmla="*/ 489668 w 9149963"/>
                  <a:gd name="connsiteY653" fmla="*/ 6434054 h 6854147"/>
                  <a:gd name="connsiteX654" fmla="*/ 504245 w 9149963"/>
                  <a:gd name="connsiteY654" fmla="*/ 6453269 h 6854147"/>
                  <a:gd name="connsiteX655" fmla="*/ 496957 w 9149963"/>
                  <a:gd name="connsiteY655" fmla="*/ 6459233 h 6854147"/>
                  <a:gd name="connsiteX656" fmla="*/ 474428 w 9149963"/>
                  <a:gd name="connsiteY656" fmla="*/ 6457245 h 6854147"/>
                  <a:gd name="connsiteX657" fmla="*/ 468464 w 9149963"/>
                  <a:gd name="connsiteY657" fmla="*/ 6456582 h 6854147"/>
                  <a:gd name="connsiteX658" fmla="*/ 436659 w 9149963"/>
                  <a:gd name="connsiteY658" fmla="*/ 6459233 h 6854147"/>
                  <a:gd name="connsiteX659" fmla="*/ 422082 w 9149963"/>
                  <a:gd name="connsiteY659" fmla="*/ 6470497 h 6854147"/>
                  <a:gd name="connsiteX660" fmla="*/ 437322 w 9149963"/>
                  <a:gd name="connsiteY660" fmla="*/ 6481099 h 6854147"/>
                  <a:gd name="connsiteX661" fmla="*/ 402203 w 9149963"/>
                  <a:gd name="connsiteY661" fmla="*/ 6473810 h 6854147"/>
                  <a:gd name="connsiteX662" fmla="*/ 432021 w 9149963"/>
                  <a:gd name="connsiteY662" fmla="*/ 6520193 h 6854147"/>
                  <a:gd name="connsiteX663" fmla="*/ 386301 w 9149963"/>
                  <a:gd name="connsiteY663" fmla="*/ 6522843 h 6854147"/>
                  <a:gd name="connsiteX664" fmla="*/ 381000 w 9149963"/>
                  <a:gd name="connsiteY664" fmla="*/ 6504290 h 6854147"/>
                  <a:gd name="connsiteX665" fmla="*/ 363110 w 9149963"/>
                  <a:gd name="connsiteY665" fmla="*/ 6526156 h 6854147"/>
                  <a:gd name="connsiteX666" fmla="*/ 341243 w 9149963"/>
                  <a:gd name="connsiteY666" fmla="*/ 6525494 h 6854147"/>
                  <a:gd name="connsiteX667" fmla="*/ 340581 w 9149963"/>
                  <a:gd name="connsiteY667" fmla="*/ 6507603 h 6854147"/>
                  <a:gd name="connsiteX668" fmla="*/ 326003 w 9149963"/>
                  <a:gd name="connsiteY668" fmla="*/ 6519530 h 6854147"/>
                  <a:gd name="connsiteX669" fmla="*/ 308113 w 9149963"/>
                  <a:gd name="connsiteY669" fmla="*/ 6539408 h 6854147"/>
                  <a:gd name="connsiteX670" fmla="*/ 308113 w 9149963"/>
                  <a:gd name="connsiteY670" fmla="*/ 6659341 h 6854147"/>
                  <a:gd name="connsiteX671" fmla="*/ 308113 w 9149963"/>
                  <a:gd name="connsiteY671" fmla="*/ 6689821 h 6854147"/>
                  <a:gd name="connsiteX672" fmla="*/ 294861 w 9149963"/>
                  <a:gd name="connsiteY672" fmla="*/ 6687170 h 6854147"/>
                  <a:gd name="connsiteX673" fmla="*/ 264381 w 9149963"/>
                  <a:gd name="connsiteY673" fmla="*/ 6698434 h 6854147"/>
                  <a:gd name="connsiteX674" fmla="*/ 300162 w 9149963"/>
                  <a:gd name="connsiteY674" fmla="*/ 6729577 h 6854147"/>
                  <a:gd name="connsiteX675" fmla="*/ 274983 w 9149963"/>
                  <a:gd name="connsiteY675" fmla="*/ 6730240 h 6854147"/>
                  <a:gd name="connsiteX676" fmla="*/ 216010 w 9149963"/>
                  <a:gd name="connsiteY676" fmla="*/ 6718313 h 6854147"/>
                  <a:gd name="connsiteX677" fmla="*/ 214023 w 9149963"/>
                  <a:gd name="connsiteY677" fmla="*/ 6719638 h 6854147"/>
                  <a:gd name="connsiteX678" fmla="*/ 145774 w 9149963"/>
                  <a:gd name="connsiteY678" fmla="*/ 6732890 h 6854147"/>
                  <a:gd name="connsiteX679" fmla="*/ 113306 w 9149963"/>
                  <a:gd name="connsiteY679" fmla="*/ 6731565 h 6854147"/>
                  <a:gd name="connsiteX680" fmla="*/ 52346 w 9149963"/>
                  <a:gd name="connsiteY680" fmla="*/ 6738854 h 6854147"/>
                  <a:gd name="connsiteX681" fmla="*/ 49033 w 9149963"/>
                  <a:gd name="connsiteY681" fmla="*/ 6796500 h 6854147"/>
                  <a:gd name="connsiteX682" fmla="*/ 0 w 9149963"/>
                  <a:gd name="connsiteY682" fmla="*/ 6817704 h 6854147"/>
                  <a:gd name="connsiteX683" fmla="*/ 13915 w 9149963"/>
                  <a:gd name="connsiteY683" fmla="*/ 6854148 h 6854147"/>
                  <a:gd name="connsiteX684" fmla="*/ 9149964 w 9149963"/>
                  <a:gd name="connsiteY684" fmla="*/ 6853485 h 6854147"/>
                  <a:gd name="connsiteX685" fmla="*/ 9149964 w 9149963"/>
                  <a:gd name="connsiteY685" fmla="*/ 26627 h 6854147"/>
                  <a:gd name="connsiteX686" fmla="*/ 9149964 w 9149963"/>
                  <a:gd name="connsiteY686" fmla="*/ 3436 h 6854147"/>
                  <a:gd name="connsiteX687" fmla="*/ 9071113 w 9149963"/>
                  <a:gd name="connsiteY687" fmla="*/ 25965 h 6854147"/>
                  <a:gd name="connsiteX688" fmla="*/ 5029863 w 9149963"/>
                  <a:gd name="connsiteY688" fmla="*/ 2522674 h 6854147"/>
                  <a:gd name="connsiteX689" fmla="*/ 5029863 w 9149963"/>
                  <a:gd name="connsiteY689" fmla="*/ 2522674 h 6854147"/>
                  <a:gd name="connsiteX690" fmla="*/ 5029863 w 9149963"/>
                  <a:gd name="connsiteY690" fmla="*/ 2522012 h 6854147"/>
                  <a:gd name="connsiteX691" fmla="*/ 5029863 w 9149963"/>
                  <a:gd name="connsiteY691" fmla="*/ 2522012 h 6854147"/>
                  <a:gd name="connsiteX692" fmla="*/ 5029863 w 9149963"/>
                  <a:gd name="connsiteY692" fmla="*/ 2522674 h 6854147"/>
                  <a:gd name="connsiteX693" fmla="*/ 4903967 w 9149963"/>
                  <a:gd name="connsiteY693" fmla="*/ 2582972 h 6854147"/>
                  <a:gd name="connsiteX694" fmla="*/ 4903967 w 9149963"/>
                  <a:gd name="connsiteY694" fmla="*/ 2582972 h 6854147"/>
                  <a:gd name="connsiteX695" fmla="*/ 4903967 w 9149963"/>
                  <a:gd name="connsiteY695" fmla="*/ 2582972 h 6854147"/>
                  <a:gd name="connsiteX696" fmla="*/ 4903967 w 9149963"/>
                  <a:gd name="connsiteY696" fmla="*/ 2582972 h 6854147"/>
                  <a:gd name="connsiteX697" fmla="*/ 4903967 w 9149963"/>
                  <a:gd name="connsiteY697" fmla="*/ 2582972 h 6854147"/>
                  <a:gd name="connsiteX698" fmla="*/ 4903967 w 9149963"/>
                  <a:gd name="connsiteY698" fmla="*/ 2582972 h 6854147"/>
                  <a:gd name="connsiteX699" fmla="*/ 8056659 w 9149963"/>
                  <a:gd name="connsiteY699" fmla="*/ 579906 h 6854147"/>
                  <a:gd name="connsiteX700" fmla="*/ 8056659 w 9149963"/>
                  <a:gd name="connsiteY700" fmla="*/ 579906 h 6854147"/>
                  <a:gd name="connsiteX701" fmla="*/ 8056659 w 9149963"/>
                  <a:gd name="connsiteY701" fmla="*/ 579906 h 6854147"/>
                  <a:gd name="connsiteX702" fmla="*/ 8056659 w 9149963"/>
                  <a:gd name="connsiteY702" fmla="*/ 579906 h 6854147"/>
                  <a:gd name="connsiteX703" fmla="*/ 8056659 w 9149963"/>
                  <a:gd name="connsiteY703" fmla="*/ 579906 h 6854147"/>
                  <a:gd name="connsiteX704" fmla="*/ 8410492 w 9149963"/>
                  <a:gd name="connsiteY704" fmla="*/ 505693 h 6854147"/>
                  <a:gd name="connsiteX705" fmla="*/ 8412480 w 9149963"/>
                  <a:gd name="connsiteY705" fmla="*/ 507681 h 6854147"/>
                  <a:gd name="connsiteX706" fmla="*/ 8410492 w 9149963"/>
                  <a:gd name="connsiteY706" fmla="*/ 508344 h 6854147"/>
                  <a:gd name="connsiteX707" fmla="*/ 8410492 w 9149963"/>
                  <a:gd name="connsiteY707" fmla="*/ 508344 h 6854147"/>
                  <a:gd name="connsiteX708" fmla="*/ 8410492 w 9149963"/>
                  <a:gd name="connsiteY708" fmla="*/ 505693 h 6854147"/>
                  <a:gd name="connsiteX709" fmla="*/ 8375374 w 9149963"/>
                  <a:gd name="connsiteY709" fmla="*/ 482502 h 6854147"/>
                  <a:gd name="connsiteX710" fmla="*/ 8374712 w 9149963"/>
                  <a:gd name="connsiteY710" fmla="*/ 482502 h 6854147"/>
                  <a:gd name="connsiteX711" fmla="*/ 8374712 w 9149963"/>
                  <a:gd name="connsiteY711" fmla="*/ 482502 h 6854147"/>
                  <a:gd name="connsiteX712" fmla="*/ 8374712 w 9149963"/>
                  <a:gd name="connsiteY712" fmla="*/ 482502 h 6854147"/>
                  <a:gd name="connsiteX713" fmla="*/ 8374712 w 9149963"/>
                  <a:gd name="connsiteY713" fmla="*/ 482502 h 6854147"/>
                  <a:gd name="connsiteX714" fmla="*/ 8375374 w 9149963"/>
                  <a:gd name="connsiteY714" fmla="*/ 482502 h 6854147"/>
                  <a:gd name="connsiteX715" fmla="*/ 8375374 w 9149963"/>
                  <a:gd name="connsiteY715" fmla="*/ 482502 h 6854147"/>
                  <a:gd name="connsiteX716" fmla="*/ 8375374 w 9149963"/>
                  <a:gd name="connsiteY716" fmla="*/ 482502 h 6854147"/>
                  <a:gd name="connsiteX717" fmla="*/ 8374712 w 9149963"/>
                  <a:gd name="connsiteY717" fmla="*/ 482502 h 6854147"/>
                  <a:gd name="connsiteX718" fmla="*/ 8374712 w 9149963"/>
                  <a:gd name="connsiteY718" fmla="*/ 482502 h 6854147"/>
                  <a:gd name="connsiteX719" fmla="*/ 8374712 w 9149963"/>
                  <a:gd name="connsiteY719" fmla="*/ 482502 h 6854147"/>
                  <a:gd name="connsiteX720" fmla="*/ 8374712 w 9149963"/>
                  <a:gd name="connsiteY720" fmla="*/ 482502 h 6854147"/>
                  <a:gd name="connsiteX721" fmla="*/ 8374712 w 9149963"/>
                  <a:gd name="connsiteY721" fmla="*/ 482502 h 6854147"/>
                  <a:gd name="connsiteX722" fmla="*/ 9134061 w 9149963"/>
                  <a:gd name="connsiteY722" fmla="*/ 49819 h 6854147"/>
                  <a:gd name="connsiteX723" fmla="*/ 9134061 w 9149963"/>
                  <a:gd name="connsiteY723" fmla="*/ 48493 h 6854147"/>
                  <a:gd name="connsiteX724" fmla="*/ 9134061 w 9149963"/>
                  <a:gd name="connsiteY724" fmla="*/ 49819 h 6854147"/>
                  <a:gd name="connsiteX725" fmla="*/ 9134061 w 9149963"/>
                  <a:gd name="connsiteY725" fmla="*/ 49819 h 6854147"/>
                  <a:gd name="connsiteX726" fmla="*/ 6981908 w 9149963"/>
                  <a:gd name="connsiteY726" fmla="*/ 1381000 h 6854147"/>
                  <a:gd name="connsiteX727" fmla="*/ 6974619 w 9149963"/>
                  <a:gd name="connsiteY727" fmla="*/ 1379012 h 6854147"/>
                  <a:gd name="connsiteX728" fmla="*/ 6981908 w 9149963"/>
                  <a:gd name="connsiteY728" fmla="*/ 1381000 h 6854147"/>
                  <a:gd name="connsiteX729" fmla="*/ 3438277 w 9149963"/>
                  <a:gd name="connsiteY729" fmla="*/ 4825240 h 6854147"/>
                  <a:gd name="connsiteX730" fmla="*/ 3433638 w 9149963"/>
                  <a:gd name="connsiteY730" fmla="*/ 4827890 h 6854147"/>
                  <a:gd name="connsiteX731" fmla="*/ 3421049 w 9149963"/>
                  <a:gd name="connsiteY731" fmla="*/ 4838492 h 6854147"/>
                  <a:gd name="connsiteX732" fmla="*/ 3422374 w 9149963"/>
                  <a:gd name="connsiteY732" fmla="*/ 4833191 h 6854147"/>
                  <a:gd name="connsiteX733" fmla="*/ 3438277 w 9149963"/>
                  <a:gd name="connsiteY733" fmla="*/ 4825240 h 6854147"/>
                  <a:gd name="connsiteX734" fmla="*/ 1121797 w 9149963"/>
                  <a:gd name="connsiteY734" fmla="*/ 6129916 h 6854147"/>
                  <a:gd name="connsiteX735" fmla="*/ 1125110 w 9149963"/>
                  <a:gd name="connsiteY735" fmla="*/ 6132567 h 6854147"/>
                  <a:gd name="connsiteX736" fmla="*/ 1139024 w 9149963"/>
                  <a:gd name="connsiteY736" fmla="*/ 6175636 h 6854147"/>
                  <a:gd name="connsiteX737" fmla="*/ 1133061 w 9149963"/>
                  <a:gd name="connsiteY737" fmla="*/ 6169673 h 6854147"/>
                  <a:gd name="connsiteX738" fmla="*/ 1130411 w 9149963"/>
                  <a:gd name="connsiteY738" fmla="*/ 6169010 h 6854147"/>
                  <a:gd name="connsiteX739" fmla="*/ 1109870 w 9149963"/>
                  <a:gd name="connsiteY739" fmla="*/ 6127929 h 6854147"/>
                  <a:gd name="connsiteX740" fmla="*/ 1121797 w 9149963"/>
                  <a:gd name="connsiteY740" fmla="*/ 6129916 h 6854147"/>
                  <a:gd name="connsiteX741" fmla="*/ 1042946 w 9149963"/>
                  <a:gd name="connsiteY741" fmla="*/ 6151782 h 6854147"/>
                  <a:gd name="connsiteX742" fmla="*/ 1055536 w 9149963"/>
                  <a:gd name="connsiteY742" fmla="*/ 6121302 h 6854147"/>
                  <a:gd name="connsiteX743" fmla="*/ 1090654 w 9149963"/>
                  <a:gd name="connsiteY743" fmla="*/ 6126603 h 6854147"/>
                  <a:gd name="connsiteX744" fmla="*/ 1077402 w 9149963"/>
                  <a:gd name="connsiteY744" fmla="*/ 6149132 h 6854147"/>
                  <a:gd name="connsiteX745" fmla="*/ 1077402 w 9149963"/>
                  <a:gd name="connsiteY745" fmla="*/ 6149132 h 6854147"/>
                  <a:gd name="connsiteX746" fmla="*/ 1061499 w 9149963"/>
                  <a:gd name="connsiteY746" fmla="*/ 6161721 h 6854147"/>
                  <a:gd name="connsiteX747" fmla="*/ 1047584 w 9149963"/>
                  <a:gd name="connsiteY747" fmla="*/ 6166360 h 6854147"/>
                  <a:gd name="connsiteX748" fmla="*/ 1042946 w 9149963"/>
                  <a:gd name="connsiteY748" fmla="*/ 6151782 h 685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Lst>
                <a:rect l="l" t="t" r="r" b="b"/>
                <a:pathLst>
                  <a:path w="9149963" h="6854147">
                    <a:moveTo>
                      <a:pt x="9071113" y="25965"/>
                    </a:moveTo>
                    <a:cubicBezTo>
                      <a:pt x="9064487" y="35241"/>
                      <a:pt x="9053223" y="41867"/>
                      <a:pt x="9044609" y="50481"/>
                    </a:cubicBezTo>
                    <a:cubicBezTo>
                      <a:pt x="9041958" y="53132"/>
                      <a:pt x="9039971" y="57770"/>
                      <a:pt x="9035994" y="55120"/>
                    </a:cubicBezTo>
                    <a:cubicBezTo>
                      <a:pt x="9032019" y="52469"/>
                      <a:pt x="9032681" y="46506"/>
                      <a:pt x="9035332" y="42530"/>
                    </a:cubicBezTo>
                    <a:cubicBezTo>
                      <a:pt x="9037320" y="39217"/>
                      <a:pt x="9045271" y="40542"/>
                      <a:pt x="9042620" y="33916"/>
                    </a:cubicBezTo>
                    <a:cubicBezTo>
                      <a:pt x="9037983" y="28615"/>
                      <a:pt x="9034007" y="35904"/>
                      <a:pt x="9027381" y="33253"/>
                    </a:cubicBezTo>
                    <a:cubicBezTo>
                      <a:pt x="9016116" y="28615"/>
                      <a:pt x="9008165" y="41867"/>
                      <a:pt x="8997564" y="44518"/>
                    </a:cubicBezTo>
                    <a:cubicBezTo>
                      <a:pt x="9014129" y="58433"/>
                      <a:pt x="8989612" y="57770"/>
                      <a:pt x="8990275" y="66384"/>
                    </a:cubicBezTo>
                    <a:lnTo>
                      <a:pt x="8954494" y="74998"/>
                    </a:lnTo>
                    <a:cubicBezTo>
                      <a:pt x="8941242" y="98189"/>
                      <a:pt x="8918713" y="88250"/>
                      <a:pt x="8899497" y="90900"/>
                    </a:cubicBezTo>
                    <a:cubicBezTo>
                      <a:pt x="8909436" y="104815"/>
                      <a:pt x="8874981" y="95539"/>
                      <a:pt x="8888233" y="112104"/>
                    </a:cubicBezTo>
                    <a:cubicBezTo>
                      <a:pt x="8892209" y="116742"/>
                      <a:pt x="8902148" y="119393"/>
                      <a:pt x="8896184" y="127344"/>
                    </a:cubicBezTo>
                    <a:cubicBezTo>
                      <a:pt x="8890220" y="134633"/>
                      <a:pt x="8880945" y="128006"/>
                      <a:pt x="8875643" y="125356"/>
                    </a:cubicBezTo>
                    <a:cubicBezTo>
                      <a:pt x="8855765" y="114754"/>
                      <a:pt x="8832574" y="117405"/>
                      <a:pt x="8821310" y="128669"/>
                    </a:cubicBezTo>
                    <a:cubicBezTo>
                      <a:pt x="8806732" y="142584"/>
                      <a:pt x="8800768" y="134633"/>
                      <a:pt x="8792155" y="128006"/>
                    </a:cubicBezTo>
                    <a:cubicBezTo>
                      <a:pt x="8781553" y="120055"/>
                      <a:pt x="8774264" y="124031"/>
                      <a:pt x="8765651" y="130657"/>
                    </a:cubicBezTo>
                    <a:cubicBezTo>
                      <a:pt x="8751073" y="141259"/>
                      <a:pt x="8761675" y="153186"/>
                      <a:pt x="8763662" y="165113"/>
                    </a:cubicBezTo>
                    <a:cubicBezTo>
                      <a:pt x="8727219" y="155836"/>
                      <a:pt x="8721919" y="160474"/>
                      <a:pt x="8727219" y="198243"/>
                    </a:cubicBezTo>
                    <a:cubicBezTo>
                      <a:pt x="8727881" y="204869"/>
                      <a:pt x="8722581" y="201556"/>
                      <a:pt x="8719930" y="203544"/>
                    </a:cubicBezTo>
                    <a:cubicBezTo>
                      <a:pt x="8702040" y="218121"/>
                      <a:pt x="8691438" y="245288"/>
                      <a:pt x="8696739" y="262516"/>
                    </a:cubicBezTo>
                    <a:cubicBezTo>
                      <a:pt x="8675536" y="249926"/>
                      <a:pt x="8670897" y="275106"/>
                      <a:pt x="8656983" y="280407"/>
                    </a:cubicBezTo>
                    <a:cubicBezTo>
                      <a:pt x="8644393" y="285707"/>
                      <a:pt x="8664934" y="291008"/>
                      <a:pt x="8662284" y="298960"/>
                    </a:cubicBezTo>
                    <a:cubicBezTo>
                      <a:pt x="8652345" y="300947"/>
                      <a:pt x="8635116" y="302935"/>
                      <a:pt x="8635779" y="308236"/>
                    </a:cubicBezTo>
                    <a:cubicBezTo>
                      <a:pt x="8637767" y="320826"/>
                      <a:pt x="8643730" y="335403"/>
                      <a:pt x="8658971" y="341367"/>
                    </a:cubicBezTo>
                    <a:cubicBezTo>
                      <a:pt x="8641080" y="340704"/>
                      <a:pt x="8641080" y="340704"/>
                      <a:pt x="8625840" y="347993"/>
                    </a:cubicBezTo>
                    <a:cubicBezTo>
                      <a:pt x="8631803" y="351306"/>
                      <a:pt x="8639092" y="346005"/>
                      <a:pt x="8644393" y="351968"/>
                    </a:cubicBezTo>
                    <a:cubicBezTo>
                      <a:pt x="8634454" y="363233"/>
                      <a:pt x="8634454" y="363233"/>
                      <a:pt x="8622527" y="355944"/>
                    </a:cubicBezTo>
                    <a:cubicBezTo>
                      <a:pt x="8607287" y="346005"/>
                      <a:pt x="8583433" y="353293"/>
                      <a:pt x="8586084" y="368533"/>
                    </a:cubicBezTo>
                    <a:cubicBezTo>
                      <a:pt x="8589397" y="389737"/>
                      <a:pt x="8573494" y="389737"/>
                      <a:pt x="8564880" y="399013"/>
                    </a:cubicBezTo>
                    <a:cubicBezTo>
                      <a:pt x="8558254" y="405640"/>
                      <a:pt x="8530424" y="402326"/>
                      <a:pt x="8551628" y="424193"/>
                    </a:cubicBezTo>
                    <a:cubicBezTo>
                      <a:pt x="8554941" y="428168"/>
                      <a:pt x="8548315" y="427506"/>
                      <a:pt x="8546990" y="427506"/>
                    </a:cubicBezTo>
                    <a:cubicBezTo>
                      <a:pt x="8535062" y="428831"/>
                      <a:pt x="8525786" y="438107"/>
                      <a:pt x="8513197" y="436782"/>
                    </a:cubicBezTo>
                    <a:cubicBezTo>
                      <a:pt x="8513197" y="434794"/>
                      <a:pt x="8512534" y="432144"/>
                      <a:pt x="8512534" y="430156"/>
                    </a:cubicBezTo>
                    <a:cubicBezTo>
                      <a:pt x="8497956" y="435457"/>
                      <a:pt x="8480729" y="432806"/>
                      <a:pt x="8469464" y="448047"/>
                    </a:cubicBezTo>
                    <a:cubicBezTo>
                      <a:pt x="8457537" y="463949"/>
                      <a:pt x="8438322" y="471238"/>
                      <a:pt x="8421756" y="467262"/>
                    </a:cubicBezTo>
                    <a:cubicBezTo>
                      <a:pt x="8409167" y="463949"/>
                      <a:pt x="8397903" y="457323"/>
                      <a:pt x="8383988" y="460636"/>
                    </a:cubicBezTo>
                    <a:cubicBezTo>
                      <a:pt x="8382000" y="461299"/>
                      <a:pt x="8378025" y="461299"/>
                      <a:pt x="8379350" y="458648"/>
                    </a:cubicBezTo>
                    <a:cubicBezTo>
                      <a:pt x="8382000" y="454010"/>
                      <a:pt x="8386638" y="448047"/>
                      <a:pt x="8377362" y="448709"/>
                    </a:cubicBezTo>
                    <a:cubicBezTo>
                      <a:pt x="8370073" y="449372"/>
                      <a:pt x="8363447" y="455335"/>
                      <a:pt x="8365435" y="465274"/>
                    </a:cubicBezTo>
                    <a:lnTo>
                      <a:pt x="8365435" y="465274"/>
                    </a:lnTo>
                    <a:cubicBezTo>
                      <a:pt x="8352845" y="458648"/>
                      <a:pt x="8339593" y="453347"/>
                      <a:pt x="8324354" y="456660"/>
                    </a:cubicBezTo>
                    <a:cubicBezTo>
                      <a:pt x="8321040" y="454673"/>
                      <a:pt x="8326341" y="444071"/>
                      <a:pt x="8315077" y="450034"/>
                    </a:cubicBezTo>
                    <a:cubicBezTo>
                      <a:pt x="8292548" y="461299"/>
                      <a:pt x="8269357" y="469913"/>
                      <a:pt x="8246165" y="479852"/>
                    </a:cubicBezTo>
                    <a:cubicBezTo>
                      <a:pt x="8246165" y="479852"/>
                      <a:pt x="8246165" y="479852"/>
                      <a:pt x="8246165" y="479852"/>
                    </a:cubicBezTo>
                    <a:cubicBezTo>
                      <a:pt x="8231588" y="494429"/>
                      <a:pt x="8206409" y="482502"/>
                      <a:pt x="8193819" y="502380"/>
                    </a:cubicBezTo>
                    <a:cubicBezTo>
                      <a:pt x="8206409" y="507019"/>
                      <a:pt x="8215686" y="493767"/>
                      <a:pt x="8227612" y="495754"/>
                    </a:cubicBezTo>
                    <a:cubicBezTo>
                      <a:pt x="8217010" y="512320"/>
                      <a:pt x="8217010" y="510994"/>
                      <a:pt x="8197132" y="509669"/>
                    </a:cubicBezTo>
                    <a:cubicBezTo>
                      <a:pt x="8189844" y="509006"/>
                      <a:pt x="8181229" y="512982"/>
                      <a:pt x="8178580" y="521596"/>
                    </a:cubicBezTo>
                    <a:cubicBezTo>
                      <a:pt x="8178580" y="522921"/>
                      <a:pt x="8185868" y="522921"/>
                      <a:pt x="8184542" y="526234"/>
                    </a:cubicBezTo>
                    <a:cubicBezTo>
                      <a:pt x="8182555" y="530210"/>
                      <a:pt x="8179905" y="525572"/>
                      <a:pt x="8177254" y="524909"/>
                    </a:cubicBezTo>
                    <a:cubicBezTo>
                      <a:pt x="8165327" y="522259"/>
                      <a:pt x="8156051" y="530873"/>
                      <a:pt x="8149425" y="536836"/>
                    </a:cubicBezTo>
                    <a:cubicBezTo>
                      <a:pt x="8130871" y="554727"/>
                      <a:pt x="8108342" y="560027"/>
                      <a:pt x="8084489" y="562678"/>
                    </a:cubicBezTo>
                    <a:cubicBezTo>
                      <a:pt x="8084489" y="562678"/>
                      <a:pt x="8084489" y="562678"/>
                      <a:pt x="8084489" y="562015"/>
                    </a:cubicBezTo>
                    <a:cubicBezTo>
                      <a:pt x="8107680" y="540149"/>
                      <a:pt x="8139486" y="530873"/>
                      <a:pt x="8165327" y="510994"/>
                    </a:cubicBezTo>
                    <a:cubicBezTo>
                      <a:pt x="8149425" y="523584"/>
                      <a:pt x="8130209" y="523584"/>
                      <a:pt x="8111656" y="525572"/>
                    </a:cubicBezTo>
                    <a:lnTo>
                      <a:pt x="8111656" y="525572"/>
                    </a:lnTo>
                    <a:cubicBezTo>
                      <a:pt x="8111656" y="525572"/>
                      <a:pt x="8111656" y="525572"/>
                      <a:pt x="8111656" y="525572"/>
                    </a:cubicBezTo>
                    <a:cubicBezTo>
                      <a:pt x="8111656" y="525572"/>
                      <a:pt x="8111656" y="525572"/>
                      <a:pt x="8111656" y="525572"/>
                    </a:cubicBezTo>
                    <a:cubicBezTo>
                      <a:pt x="8111656" y="525572"/>
                      <a:pt x="8111656" y="525572"/>
                      <a:pt x="8111656" y="525572"/>
                    </a:cubicBezTo>
                    <a:cubicBezTo>
                      <a:pt x="8100391" y="532860"/>
                      <a:pt x="8089790" y="540149"/>
                      <a:pt x="8078525" y="547438"/>
                    </a:cubicBezTo>
                    <a:cubicBezTo>
                      <a:pt x="8079851" y="542800"/>
                      <a:pt x="8083826" y="538161"/>
                      <a:pt x="8081176" y="531535"/>
                    </a:cubicBezTo>
                    <a:cubicBezTo>
                      <a:pt x="8055334" y="544125"/>
                      <a:pt x="8032806" y="560027"/>
                      <a:pt x="8010939" y="577255"/>
                    </a:cubicBezTo>
                    <a:cubicBezTo>
                      <a:pt x="8010939" y="577255"/>
                      <a:pt x="8010939" y="577255"/>
                      <a:pt x="8010939" y="577255"/>
                    </a:cubicBezTo>
                    <a:cubicBezTo>
                      <a:pt x="8004313" y="581231"/>
                      <a:pt x="7998350" y="586532"/>
                      <a:pt x="7991723" y="589182"/>
                    </a:cubicBezTo>
                    <a:cubicBezTo>
                      <a:pt x="7964557" y="599121"/>
                      <a:pt x="7953955" y="629601"/>
                      <a:pt x="7927451" y="640866"/>
                    </a:cubicBezTo>
                    <a:cubicBezTo>
                      <a:pt x="7927451" y="640866"/>
                      <a:pt x="7927451" y="640866"/>
                      <a:pt x="7927451" y="640866"/>
                    </a:cubicBezTo>
                    <a:cubicBezTo>
                      <a:pt x="7927451" y="640866"/>
                      <a:pt x="7927451" y="640866"/>
                      <a:pt x="7927451" y="640866"/>
                    </a:cubicBezTo>
                    <a:cubicBezTo>
                      <a:pt x="7930764" y="634902"/>
                      <a:pt x="7934077" y="628939"/>
                      <a:pt x="7938052" y="622975"/>
                    </a:cubicBezTo>
                    <a:cubicBezTo>
                      <a:pt x="7936727" y="621650"/>
                      <a:pt x="7935402" y="620325"/>
                      <a:pt x="7934077" y="619000"/>
                    </a:cubicBezTo>
                    <a:cubicBezTo>
                      <a:pt x="7894983" y="654780"/>
                      <a:pt x="7847275" y="681285"/>
                      <a:pt x="7816795" y="727005"/>
                    </a:cubicBezTo>
                    <a:lnTo>
                      <a:pt x="7816795" y="727005"/>
                    </a:lnTo>
                    <a:cubicBezTo>
                      <a:pt x="7804868" y="752847"/>
                      <a:pt x="7790954" y="778688"/>
                      <a:pt x="7770412" y="795916"/>
                    </a:cubicBezTo>
                    <a:cubicBezTo>
                      <a:pt x="7759148" y="805193"/>
                      <a:pt x="7736619" y="833022"/>
                      <a:pt x="7713428" y="804530"/>
                    </a:cubicBezTo>
                    <a:cubicBezTo>
                      <a:pt x="7708127" y="798567"/>
                      <a:pt x="7701501" y="804530"/>
                      <a:pt x="7696863" y="807180"/>
                    </a:cubicBezTo>
                    <a:cubicBezTo>
                      <a:pt x="7679635" y="815794"/>
                      <a:pt x="7684936" y="830372"/>
                      <a:pt x="7690899" y="843624"/>
                    </a:cubicBezTo>
                    <a:cubicBezTo>
                      <a:pt x="7673009" y="844287"/>
                      <a:pt x="7658432" y="852900"/>
                      <a:pt x="7646505" y="864165"/>
                    </a:cubicBezTo>
                    <a:cubicBezTo>
                      <a:pt x="7639216" y="871453"/>
                      <a:pt x="7657106" y="872779"/>
                      <a:pt x="7655119" y="882055"/>
                    </a:cubicBezTo>
                    <a:cubicBezTo>
                      <a:pt x="7643191" y="877417"/>
                      <a:pt x="7640541" y="888019"/>
                      <a:pt x="7638554" y="895307"/>
                    </a:cubicBezTo>
                    <a:cubicBezTo>
                      <a:pt x="7636565" y="905909"/>
                      <a:pt x="7635903" y="917836"/>
                      <a:pt x="7651142" y="921149"/>
                    </a:cubicBezTo>
                    <a:cubicBezTo>
                      <a:pt x="7642529" y="939702"/>
                      <a:pt x="7623976" y="948316"/>
                      <a:pt x="7608073" y="959580"/>
                    </a:cubicBezTo>
                    <a:cubicBezTo>
                      <a:pt x="7604760" y="962231"/>
                      <a:pt x="7592833" y="963556"/>
                      <a:pt x="7598797" y="968194"/>
                    </a:cubicBezTo>
                    <a:cubicBezTo>
                      <a:pt x="7610723" y="979459"/>
                      <a:pt x="7599459" y="978796"/>
                      <a:pt x="7594158" y="978796"/>
                    </a:cubicBezTo>
                    <a:cubicBezTo>
                      <a:pt x="7582232" y="979459"/>
                      <a:pt x="7571629" y="986085"/>
                      <a:pt x="7559703" y="985422"/>
                    </a:cubicBezTo>
                    <a:cubicBezTo>
                      <a:pt x="7570967" y="986747"/>
                      <a:pt x="7580906" y="996687"/>
                      <a:pt x="7592833" y="987410"/>
                    </a:cubicBezTo>
                    <a:cubicBezTo>
                      <a:pt x="7596146" y="984760"/>
                      <a:pt x="7600784" y="986085"/>
                      <a:pt x="7602110" y="990060"/>
                    </a:cubicBezTo>
                    <a:cubicBezTo>
                      <a:pt x="7604097" y="994699"/>
                      <a:pt x="7599459" y="996024"/>
                      <a:pt x="7596809" y="998012"/>
                    </a:cubicBezTo>
                    <a:cubicBezTo>
                      <a:pt x="7591508" y="1001325"/>
                      <a:pt x="7585545" y="1002650"/>
                      <a:pt x="7579581" y="1001987"/>
                    </a:cubicBezTo>
                    <a:cubicBezTo>
                      <a:pt x="7558377" y="1000000"/>
                      <a:pt x="7541812" y="1022528"/>
                      <a:pt x="7519284" y="1013914"/>
                    </a:cubicBezTo>
                    <a:cubicBezTo>
                      <a:pt x="7518621" y="1013914"/>
                      <a:pt x="7516633" y="1015902"/>
                      <a:pt x="7516633" y="1016565"/>
                    </a:cubicBezTo>
                    <a:cubicBezTo>
                      <a:pt x="7520609" y="1041081"/>
                      <a:pt x="7500068" y="1022528"/>
                      <a:pt x="7494105" y="1029154"/>
                    </a:cubicBezTo>
                    <a:cubicBezTo>
                      <a:pt x="7498742" y="1035780"/>
                      <a:pt x="7515971" y="1036443"/>
                      <a:pt x="7505369" y="1048370"/>
                    </a:cubicBezTo>
                    <a:cubicBezTo>
                      <a:pt x="7500731" y="1053671"/>
                      <a:pt x="7490129" y="1044394"/>
                      <a:pt x="7484828" y="1038431"/>
                    </a:cubicBezTo>
                    <a:cubicBezTo>
                      <a:pt x="7481515" y="1035118"/>
                      <a:pt x="7470251" y="1035118"/>
                      <a:pt x="7476214" y="1026504"/>
                    </a:cubicBezTo>
                    <a:cubicBezTo>
                      <a:pt x="7483503" y="1016565"/>
                      <a:pt x="7488141" y="1001325"/>
                      <a:pt x="7511332" y="1010601"/>
                    </a:cubicBezTo>
                    <a:cubicBezTo>
                      <a:pt x="7498742" y="996024"/>
                      <a:pt x="7487478" y="986085"/>
                      <a:pt x="7496093" y="970182"/>
                    </a:cubicBezTo>
                    <a:cubicBezTo>
                      <a:pt x="7479527" y="984097"/>
                      <a:pt x="7448384" y="986085"/>
                      <a:pt x="7460312" y="1019215"/>
                    </a:cubicBezTo>
                    <a:cubicBezTo>
                      <a:pt x="7463625" y="1027829"/>
                      <a:pt x="7455673" y="1031142"/>
                      <a:pt x="7449710" y="1029154"/>
                    </a:cubicBezTo>
                    <a:cubicBezTo>
                      <a:pt x="7423868" y="1021866"/>
                      <a:pt x="7441096" y="1053008"/>
                      <a:pt x="7425193" y="1056984"/>
                    </a:cubicBezTo>
                    <a:cubicBezTo>
                      <a:pt x="7420555" y="1058309"/>
                      <a:pt x="7439108" y="1054996"/>
                      <a:pt x="7436458" y="1068248"/>
                    </a:cubicBezTo>
                    <a:cubicBezTo>
                      <a:pt x="7407965" y="1066923"/>
                      <a:pt x="7384112" y="1082826"/>
                      <a:pt x="7357607" y="1091440"/>
                    </a:cubicBezTo>
                    <a:cubicBezTo>
                      <a:pt x="7345018" y="1095415"/>
                      <a:pt x="7334416" y="1111980"/>
                      <a:pt x="7318513" y="1096078"/>
                    </a:cubicBezTo>
                    <a:cubicBezTo>
                      <a:pt x="7314538" y="1106017"/>
                      <a:pt x="7322489" y="1120594"/>
                      <a:pt x="7308574" y="1122582"/>
                    </a:cubicBezTo>
                    <a:cubicBezTo>
                      <a:pt x="7286708" y="1125895"/>
                      <a:pt x="7274119" y="1138485"/>
                      <a:pt x="7267493" y="1159026"/>
                    </a:cubicBezTo>
                    <a:cubicBezTo>
                      <a:pt x="7264842" y="1166314"/>
                      <a:pt x="7256228" y="1174928"/>
                      <a:pt x="7249602" y="1175591"/>
                    </a:cubicBezTo>
                    <a:cubicBezTo>
                      <a:pt x="7232374" y="1176253"/>
                      <a:pt x="7222435" y="1189506"/>
                      <a:pt x="7209183" y="1196794"/>
                    </a:cubicBezTo>
                    <a:cubicBezTo>
                      <a:pt x="7205207" y="1198782"/>
                      <a:pt x="7203882" y="1202758"/>
                      <a:pt x="7199244" y="1198120"/>
                    </a:cubicBezTo>
                    <a:cubicBezTo>
                      <a:pt x="7190629" y="1190831"/>
                      <a:pt x="7179365" y="1194807"/>
                      <a:pt x="7174064" y="1200107"/>
                    </a:cubicBezTo>
                    <a:cubicBezTo>
                      <a:pt x="7168101" y="1206071"/>
                      <a:pt x="7170751" y="1215347"/>
                      <a:pt x="7180028" y="1220648"/>
                    </a:cubicBezTo>
                    <a:cubicBezTo>
                      <a:pt x="7185991" y="1223961"/>
                      <a:pt x="7182678" y="1227937"/>
                      <a:pt x="7179365" y="1233238"/>
                    </a:cubicBezTo>
                    <a:cubicBezTo>
                      <a:pt x="7173402" y="1243177"/>
                      <a:pt x="7164788" y="1247153"/>
                      <a:pt x="7150210" y="1255767"/>
                    </a:cubicBezTo>
                    <a:cubicBezTo>
                      <a:pt x="7162138" y="1233901"/>
                      <a:pt x="7174727" y="1217998"/>
                      <a:pt x="7160812" y="1198782"/>
                    </a:cubicBezTo>
                    <a:cubicBezTo>
                      <a:pt x="7136296" y="1215347"/>
                      <a:pt x="7136958" y="1215347"/>
                      <a:pt x="7146897" y="1234563"/>
                    </a:cubicBezTo>
                    <a:cubicBezTo>
                      <a:pt x="7152199" y="1245165"/>
                      <a:pt x="7146897" y="1253779"/>
                      <a:pt x="7138946" y="1259742"/>
                    </a:cubicBezTo>
                    <a:cubicBezTo>
                      <a:pt x="7132983" y="1264380"/>
                      <a:pt x="7126357" y="1269019"/>
                      <a:pt x="7119731" y="1271669"/>
                    </a:cubicBezTo>
                    <a:cubicBezTo>
                      <a:pt x="7097864" y="1279620"/>
                      <a:pt x="7092564" y="1302812"/>
                      <a:pt x="7077986" y="1316727"/>
                    </a:cubicBezTo>
                    <a:cubicBezTo>
                      <a:pt x="7069373" y="1324678"/>
                      <a:pt x="7086600" y="1326003"/>
                      <a:pt x="7079974" y="1333292"/>
                    </a:cubicBezTo>
                    <a:cubicBezTo>
                      <a:pt x="7073348" y="1340580"/>
                      <a:pt x="7074673" y="1343231"/>
                      <a:pt x="7086600" y="1347869"/>
                    </a:cubicBezTo>
                    <a:cubicBezTo>
                      <a:pt x="7078649" y="1347869"/>
                      <a:pt x="7072686" y="1347869"/>
                      <a:pt x="7067384" y="1347869"/>
                    </a:cubicBezTo>
                    <a:cubicBezTo>
                      <a:pt x="7068710" y="1335280"/>
                      <a:pt x="7059433" y="1338593"/>
                      <a:pt x="7052145" y="1337930"/>
                    </a:cubicBezTo>
                    <a:cubicBezTo>
                      <a:pt x="7046844" y="1337267"/>
                      <a:pt x="7038229" y="1341906"/>
                      <a:pt x="7040218" y="1330641"/>
                    </a:cubicBezTo>
                    <a:cubicBezTo>
                      <a:pt x="7042206" y="1322027"/>
                      <a:pt x="7047506" y="1323353"/>
                      <a:pt x="7054132" y="1327991"/>
                    </a:cubicBezTo>
                    <a:cubicBezTo>
                      <a:pt x="7060096" y="1332629"/>
                      <a:pt x="7066722" y="1331304"/>
                      <a:pt x="7067384" y="1322690"/>
                    </a:cubicBezTo>
                    <a:cubicBezTo>
                      <a:pt x="7068710" y="1314739"/>
                      <a:pt x="7063409" y="1312088"/>
                      <a:pt x="7055458" y="1312751"/>
                    </a:cubicBezTo>
                    <a:cubicBezTo>
                      <a:pt x="7053470" y="1312751"/>
                      <a:pt x="7022990" y="1323353"/>
                      <a:pt x="7021002" y="1324678"/>
                    </a:cubicBezTo>
                    <a:cubicBezTo>
                      <a:pt x="7015038" y="1327991"/>
                      <a:pt x="7011063" y="1331304"/>
                      <a:pt x="7003112" y="1326003"/>
                    </a:cubicBezTo>
                    <a:cubicBezTo>
                      <a:pt x="6989859" y="1317389"/>
                      <a:pt x="6977932" y="1320702"/>
                      <a:pt x="6972632" y="1337930"/>
                    </a:cubicBezTo>
                    <a:cubicBezTo>
                      <a:pt x="6963355" y="1323353"/>
                      <a:pt x="6958054" y="1316727"/>
                      <a:pt x="6948115" y="1337267"/>
                    </a:cubicBezTo>
                    <a:cubicBezTo>
                      <a:pt x="6942814" y="1348532"/>
                      <a:pt x="6930225" y="1356483"/>
                      <a:pt x="6920286" y="1365760"/>
                    </a:cubicBezTo>
                    <a:cubicBezTo>
                      <a:pt x="6916973" y="1368410"/>
                      <a:pt x="6912997" y="1367747"/>
                      <a:pt x="6909684" y="1365097"/>
                    </a:cubicBezTo>
                    <a:cubicBezTo>
                      <a:pt x="6900407" y="1358471"/>
                      <a:pt x="6896432" y="1359134"/>
                      <a:pt x="6893781" y="1369735"/>
                    </a:cubicBezTo>
                    <a:cubicBezTo>
                      <a:pt x="6892456" y="1374374"/>
                      <a:pt x="6893781" y="1379012"/>
                      <a:pt x="6889806" y="1380337"/>
                    </a:cubicBezTo>
                    <a:cubicBezTo>
                      <a:pt x="6879203" y="1382987"/>
                      <a:pt x="6877878" y="1353833"/>
                      <a:pt x="6866614" y="1374374"/>
                    </a:cubicBezTo>
                    <a:cubicBezTo>
                      <a:pt x="6862638" y="1381662"/>
                      <a:pt x="6858663" y="1384975"/>
                      <a:pt x="6852699" y="1386963"/>
                    </a:cubicBezTo>
                    <a:cubicBezTo>
                      <a:pt x="6834146" y="1394252"/>
                      <a:pt x="6814268" y="1398227"/>
                      <a:pt x="6799028" y="1412805"/>
                    </a:cubicBezTo>
                    <a:cubicBezTo>
                      <a:pt x="6798365" y="1413467"/>
                      <a:pt x="6796377" y="1413467"/>
                      <a:pt x="6795052" y="1413467"/>
                    </a:cubicBezTo>
                    <a:cubicBezTo>
                      <a:pt x="6778487" y="1412142"/>
                      <a:pt x="6759271" y="1416118"/>
                      <a:pt x="6755296" y="1391601"/>
                    </a:cubicBezTo>
                    <a:cubicBezTo>
                      <a:pt x="6746682" y="1398227"/>
                      <a:pt x="6759934" y="1424732"/>
                      <a:pt x="6734092" y="1412142"/>
                    </a:cubicBezTo>
                    <a:cubicBezTo>
                      <a:pt x="6714214" y="1443285"/>
                      <a:pt x="6715539" y="1412142"/>
                      <a:pt x="6708913" y="1402203"/>
                    </a:cubicBezTo>
                    <a:cubicBezTo>
                      <a:pt x="6704275" y="1408829"/>
                      <a:pt x="6697649" y="1412142"/>
                      <a:pt x="6697649" y="1420756"/>
                    </a:cubicBezTo>
                    <a:cubicBezTo>
                      <a:pt x="6696986" y="1435334"/>
                      <a:pt x="6686384" y="1445935"/>
                      <a:pt x="6677771" y="1457200"/>
                    </a:cubicBezTo>
                    <a:cubicBezTo>
                      <a:pt x="6670482" y="1466476"/>
                      <a:pt x="6657892" y="1459187"/>
                      <a:pt x="6657892" y="1460513"/>
                    </a:cubicBezTo>
                    <a:cubicBezTo>
                      <a:pt x="6648616" y="1485029"/>
                      <a:pt x="6621449" y="1482379"/>
                      <a:pt x="6604884" y="1496293"/>
                    </a:cubicBezTo>
                    <a:cubicBezTo>
                      <a:pt x="6583680" y="1505570"/>
                      <a:pt x="6560489" y="1511534"/>
                      <a:pt x="6545249" y="1531412"/>
                    </a:cubicBezTo>
                    <a:cubicBezTo>
                      <a:pt x="6567778" y="1524123"/>
                      <a:pt x="6588318" y="1511534"/>
                      <a:pt x="6608859" y="1499607"/>
                    </a:cubicBezTo>
                    <a:cubicBezTo>
                      <a:pt x="6608859" y="1499607"/>
                      <a:pt x="6608859" y="1499607"/>
                      <a:pt x="6608859" y="1499607"/>
                    </a:cubicBezTo>
                    <a:cubicBezTo>
                      <a:pt x="6639339" y="1486354"/>
                      <a:pt x="6669157" y="1473102"/>
                      <a:pt x="6702950" y="1472440"/>
                    </a:cubicBezTo>
                    <a:cubicBezTo>
                      <a:pt x="6706925" y="1472440"/>
                      <a:pt x="6712889" y="1468464"/>
                      <a:pt x="6714877" y="1474427"/>
                    </a:cubicBezTo>
                    <a:cubicBezTo>
                      <a:pt x="6717527" y="1481716"/>
                      <a:pt x="6710239" y="1479066"/>
                      <a:pt x="6707588" y="1481716"/>
                    </a:cubicBezTo>
                    <a:cubicBezTo>
                      <a:pt x="6676445" y="1510208"/>
                      <a:pt x="6635364" y="1524123"/>
                      <a:pt x="6602233" y="1549302"/>
                    </a:cubicBezTo>
                    <a:cubicBezTo>
                      <a:pt x="6584343" y="1563217"/>
                      <a:pt x="6563802" y="1573819"/>
                      <a:pt x="6543924" y="1585083"/>
                    </a:cubicBezTo>
                    <a:cubicBezTo>
                      <a:pt x="6533322" y="1591047"/>
                      <a:pt x="6518744" y="1583758"/>
                      <a:pt x="6509468" y="1595685"/>
                    </a:cubicBezTo>
                    <a:cubicBezTo>
                      <a:pt x="6503505" y="1602974"/>
                      <a:pt x="6487602" y="1593697"/>
                      <a:pt x="6483626" y="1609600"/>
                    </a:cubicBezTo>
                    <a:cubicBezTo>
                      <a:pt x="6482301" y="1614238"/>
                      <a:pt x="6473025" y="1613575"/>
                      <a:pt x="6471037" y="1604299"/>
                    </a:cubicBezTo>
                    <a:cubicBezTo>
                      <a:pt x="6470374" y="1599660"/>
                      <a:pt x="6470374" y="1593034"/>
                      <a:pt x="6462423" y="1594360"/>
                    </a:cubicBezTo>
                    <a:cubicBezTo>
                      <a:pt x="6459110" y="1602311"/>
                      <a:pt x="6465073" y="1610262"/>
                      <a:pt x="6463086" y="1616888"/>
                    </a:cubicBezTo>
                    <a:cubicBezTo>
                      <a:pt x="6460435" y="1624177"/>
                      <a:pt x="6448508" y="1629478"/>
                      <a:pt x="6448508" y="1636104"/>
                    </a:cubicBezTo>
                    <a:cubicBezTo>
                      <a:pt x="6448508" y="1657307"/>
                      <a:pt x="6431943" y="1657970"/>
                      <a:pt x="6420016" y="1666584"/>
                    </a:cubicBezTo>
                    <a:cubicBezTo>
                      <a:pt x="6404113" y="1677848"/>
                      <a:pt x="6382247" y="1687787"/>
                      <a:pt x="6380259" y="1708328"/>
                    </a:cubicBezTo>
                    <a:cubicBezTo>
                      <a:pt x="6378271" y="1726219"/>
                      <a:pt x="6368332" y="1734833"/>
                      <a:pt x="6357731" y="1744772"/>
                    </a:cubicBezTo>
                    <a:cubicBezTo>
                      <a:pt x="6343816" y="1758024"/>
                      <a:pt x="6327251" y="1769288"/>
                      <a:pt x="6315986" y="1784528"/>
                    </a:cubicBezTo>
                    <a:cubicBezTo>
                      <a:pt x="6308035" y="1783203"/>
                      <a:pt x="6311348" y="1763325"/>
                      <a:pt x="6294120" y="1775914"/>
                    </a:cubicBezTo>
                    <a:cubicBezTo>
                      <a:pt x="6282193" y="1784528"/>
                      <a:pt x="6281531" y="1791817"/>
                      <a:pt x="6278218" y="1802419"/>
                    </a:cubicBezTo>
                    <a:cubicBezTo>
                      <a:pt x="6276892" y="1807720"/>
                      <a:pt x="6279543" y="1819647"/>
                      <a:pt x="6269604" y="1816996"/>
                    </a:cubicBezTo>
                    <a:cubicBezTo>
                      <a:pt x="6262315" y="1815008"/>
                      <a:pt x="6257677" y="1806394"/>
                      <a:pt x="6259002" y="1821634"/>
                    </a:cubicBezTo>
                    <a:cubicBezTo>
                      <a:pt x="6259665" y="1827598"/>
                      <a:pt x="6254364" y="1827598"/>
                      <a:pt x="6251051" y="1824285"/>
                    </a:cubicBezTo>
                    <a:cubicBezTo>
                      <a:pt x="6239124" y="1811033"/>
                      <a:pt x="6233160" y="1826935"/>
                      <a:pt x="6232497" y="1830911"/>
                    </a:cubicBezTo>
                    <a:cubicBezTo>
                      <a:pt x="6229184" y="1843501"/>
                      <a:pt x="6227859" y="1837537"/>
                      <a:pt x="6223221" y="1832236"/>
                    </a:cubicBezTo>
                    <a:cubicBezTo>
                      <a:pt x="6220571" y="1828923"/>
                      <a:pt x="6215932" y="1826935"/>
                      <a:pt x="6211294" y="1830911"/>
                    </a:cubicBezTo>
                    <a:cubicBezTo>
                      <a:pt x="6207981" y="1833561"/>
                      <a:pt x="6209306" y="1835549"/>
                      <a:pt x="6211294" y="1838200"/>
                    </a:cubicBezTo>
                    <a:cubicBezTo>
                      <a:pt x="6225209" y="1856753"/>
                      <a:pt x="6221896" y="1895847"/>
                      <a:pt x="6204005" y="1913737"/>
                    </a:cubicBezTo>
                    <a:cubicBezTo>
                      <a:pt x="6204005" y="1891871"/>
                      <a:pt x="6188765" y="1883257"/>
                      <a:pt x="6172200" y="1877956"/>
                    </a:cubicBezTo>
                    <a:cubicBezTo>
                      <a:pt x="6155635" y="1873318"/>
                      <a:pt x="6155635" y="1892534"/>
                      <a:pt x="6145696" y="1898497"/>
                    </a:cubicBezTo>
                    <a:cubicBezTo>
                      <a:pt x="6157623" y="1896509"/>
                      <a:pt x="6167562" y="1899160"/>
                      <a:pt x="6182139" y="1901147"/>
                    </a:cubicBezTo>
                    <a:cubicBezTo>
                      <a:pt x="6166237" y="1907773"/>
                      <a:pt x="6152984" y="1905786"/>
                      <a:pt x="6140395" y="1905123"/>
                    </a:cubicBezTo>
                    <a:cubicBezTo>
                      <a:pt x="6127805" y="1904460"/>
                      <a:pt x="6129793" y="1911086"/>
                      <a:pt x="6129131" y="1917713"/>
                    </a:cubicBezTo>
                    <a:cubicBezTo>
                      <a:pt x="6126480" y="1922351"/>
                      <a:pt x="6103289" y="1907111"/>
                      <a:pt x="6117866" y="1928977"/>
                    </a:cubicBezTo>
                    <a:cubicBezTo>
                      <a:pt x="6119191" y="1930302"/>
                      <a:pt x="6115878" y="1932953"/>
                      <a:pt x="6111240" y="1934278"/>
                    </a:cubicBezTo>
                    <a:cubicBezTo>
                      <a:pt x="6099313" y="1938253"/>
                      <a:pt x="6085399" y="1932290"/>
                      <a:pt x="6075459" y="1944217"/>
                    </a:cubicBezTo>
                    <a:cubicBezTo>
                      <a:pt x="6072146" y="1948193"/>
                      <a:pt x="6067508" y="1945542"/>
                      <a:pt x="6068171" y="1936266"/>
                    </a:cubicBezTo>
                    <a:cubicBezTo>
                      <a:pt x="6069496" y="1915725"/>
                      <a:pt x="6088049" y="1926989"/>
                      <a:pt x="6096663" y="1920363"/>
                    </a:cubicBezTo>
                    <a:cubicBezTo>
                      <a:pt x="6093350" y="1913737"/>
                      <a:pt x="6081423" y="1922351"/>
                      <a:pt x="6081423" y="1910424"/>
                    </a:cubicBezTo>
                    <a:cubicBezTo>
                      <a:pt x="6081423" y="1901147"/>
                      <a:pt x="6089374" y="1900485"/>
                      <a:pt x="6094675" y="1897172"/>
                    </a:cubicBezTo>
                    <a:cubicBezTo>
                      <a:pt x="6102626" y="1892534"/>
                      <a:pt x="6114553" y="1897834"/>
                      <a:pt x="6121179" y="1885907"/>
                    </a:cubicBezTo>
                    <a:cubicBezTo>
                      <a:pt x="6107927" y="1880607"/>
                      <a:pt x="6095338" y="1872655"/>
                      <a:pt x="6082748" y="1872655"/>
                    </a:cubicBezTo>
                    <a:cubicBezTo>
                      <a:pt x="6068833" y="1872655"/>
                      <a:pt x="6054918" y="1895184"/>
                      <a:pt x="6040341" y="1871993"/>
                    </a:cubicBezTo>
                    <a:cubicBezTo>
                      <a:pt x="6039678" y="1871330"/>
                      <a:pt x="6034378" y="1871993"/>
                      <a:pt x="6034378" y="1873318"/>
                    </a:cubicBezTo>
                    <a:cubicBezTo>
                      <a:pt x="6027089" y="1893196"/>
                      <a:pt x="6005223" y="1892534"/>
                      <a:pt x="5993958" y="1903798"/>
                    </a:cubicBezTo>
                    <a:cubicBezTo>
                      <a:pt x="5985344" y="1911749"/>
                      <a:pt x="5978056" y="1897172"/>
                      <a:pt x="5976068" y="1906448"/>
                    </a:cubicBezTo>
                    <a:cubicBezTo>
                      <a:pt x="5971430" y="1925001"/>
                      <a:pt x="5956852" y="1916387"/>
                      <a:pt x="5946251" y="1919038"/>
                    </a:cubicBezTo>
                    <a:cubicBezTo>
                      <a:pt x="5934324" y="1915725"/>
                      <a:pt x="5927035" y="1925664"/>
                      <a:pt x="5918421" y="1927652"/>
                    </a:cubicBezTo>
                    <a:cubicBezTo>
                      <a:pt x="5903181" y="1930965"/>
                      <a:pt x="5909144" y="1934278"/>
                      <a:pt x="5914445" y="1940241"/>
                    </a:cubicBezTo>
                    <a:cubicBezTo>
                      <a:pt x="5919084" y="1944880"/>
                      <a:pt x="5923059" y="1949518"/>
                      <a:pt x="5927697" y="1954156"/>
                    </a:cubicBezTo>
                    <a:cubicBezTo>
                      <a:pt x="5917096" y="1957469"/>
                      <a:pt x="5907157" y="1956807"/>
                      <a:pt x="5895230" y="1952831"/>
                    </a:cubicBezTo>
                    <a:cubicBezTo>
                      <a:pt x="5881978" y="1948193"/>
                      <a:pt x="5866075" y="1945542"/>
                      <a:pt x="5852160" y="1952831"/>
                    </a:cubicBezTo>
                    <a:cubicBezTo>
                      <a:pt x="5837583" y="1960120"/>
                      <a:pt x="5824331" y="1970059"/>
                      <a:pt x="5811078" y="1950843"/>
                    </a:cubicBezTo>
                    <a:cubicBezTo>
                      <a:pt x="5808428" y="1946867"/>
                      <a:pt x="5801139" y="1950181"/>
                      <a:pt x="5795839" y="1952168"/>
                    </a:cubicBezTo>
                    <a:cubicBezTo>
                      <a:pt x="5776623" y="1960782"/>
                      <a:pt x="5781261" y="1974034"/>
                      <a:pt x="5787225" y="1989937"/>
                    </a:cubicBezTo>
                    <a:cubicBezTo>
                      <a:pt x="5783249" y="1990600"/>
                      <a:pt x="5779273" y="1989274"/>
                      <a:pt x="5776623" y="1991262"/>
                    </a:cubicBezTo>
                    <a:cubicBezTo>
                      <a:pt x="5764696" y="1998551"/>
                      <a:pt x="5748793" y="1999214"/>
                      <a:pt x="5742830" y="2015116"/>
                    </a:cubicBezTo>
                    <a:cubicBezTo>
                      <a:pt x="5742167" y="2017104"/>
                      <a:pt x="5741505" y="2036320"/>
                      <a:pt x="5740842" y="2036982"/>
                    </a:cubicBezTo>
                    <a:cubicBezTo>
                      <a:pt x="5736866" y="2042283"/>
                      <a:pt x="5730903" y="2042283"/>
                      <a:pt x="5724939" y="2043608"/>
                    </a:cubicBezTo>
                    <a:cubicBezTo>
                      <a:pt x="5728252" y="2048247"/>
                      <a:pt x="5736204" y="2042946"/>
                      <a:pt x="5737529" y="2050897"/>
                    </a:cubicBezTo>
                    <a:cubicBezTo>
                      <a:pt x="5736866" y="2051560"/>
                      <a:pt x="5736204" y="2051560"/>
                      <a:pt x="5735541" y="2052222"/>
                    </a:cubicBezTo>
                    <a:cubicBezTo>
                      <a:pt x="5735541" y="2052885"/>
                      <a:pt x="5734878" y="2053547"/>
                      <a:pt x="5735541" y="2054210"/>
                    </a:cubicBezTo>
                    <a:cubicBezTo>
                      <a:pt x="5739517" y="2061499"/>
                      <a:pt x="5746143" y="2063486"/>
                      <a:pt x="5752769" y="2060173"/>
                    </a:cubicBezTo>
                    <a:cubicBezTo>
                      <a:pt x="5764033" y="2054210"/>
                      <a:pt x="5772647" y="2058848"/>
                      <a:pt x="5783249" y="2064812"/>
                    </a:cubicBezTo>
                    <a:cubicBezTo>
                      <a:pt x="5773973" y="2069450"/>
                      <a:pt x="5765358" y="2070775"/>
                      <a:pt x="5757407" y="2069450"/>
                    </a:cubicBezTo>
                    <a:cubicBezTo>
                      <a:pt x="5750781" y="2068787"/>
                      <a:pt x="5744818" y="2070775"/>
                      <a:pt x="5744155" y="2075414"/>
                    </a:cubicBezTo>
                    <a:cubicBezTo>
                      <a:pt x="5742167" y="2088666"/>
                      <a:pt x="5731565" y="2089328"/>
                      <a:pt x="5722952" y="2094629"/>
                    </a:cubicBezTo>
                    <a:cubicBezTo>
                      <a:pt x="5713012" y="2100593"/>
                      <a:pt x="5695784" y="2107219"/>
                      <a:pt x="5711025" y="2124447"/>
                    </a:cubicBezTo>
                    <a:cubicBezTo>
                      <a:pt x="5709699" y="2125772"/>
                      <a:pt x="5708374" y="2127760"/>
                      <a:pt x="5707712" y="2129747"/>
                    </a:cubicBezTo>
                    <a:cubicBezTo>
                      <a:pt x="5703736" y="2133723"/>
                      <a:pt x="5701086" y="2137699"/>
                      <a:pt x="5706386" y="2142337"/>
                    </a:cubicBezTo>
                    <a:cubicBezTo>
                      <a:pt x="5696447" y="2144988"/>
                      <a:pt x="5690484" y="2152276"/>
                      <a:pt x="5686508" y="2160890"/>
                    </a:cubicBezTo>
                    <a:cubicBezTo>
                      <a:pt x="5686508" y="2160890"/>
                      <a:pt x="5686508" y="2160890"/>
                      <a:pt x="5686508" y="2160890"/>
                    </a:cubicBezTo>
                    <a:cubicBezTo>
                      <a:pt x="5679219" y="2140349"/>
                      <a:pt x="5666630" y="2154264"/>
                      <a:pt x="5657353" y="2157577"/>
                    </a:cubicBezTo>
                    <a:cubicBezTo>
                      <a:pt x="5636150" y="2165528"/>
                      <a:pt x="5642776" y="2181431"/>
                      <a:pt x="5649402" y="2196671"/>
                    </a:cubicBezTo>
                    <a:cubicBezTo>
                      <a:pt x="5633499" y="2195346"/>
                      <a:pt x="5626210" y="2198659"/>
                      <a:pt x="5601031" y="2219200"/>
                    </a:cubicBezTo>
                    <a:cubicBezTo>
                      <a:pt x="5606332" y="2223838"/>
                      <a:pt x="5614946" y="2225826"/>
                      <a:pt x="5614946" y="2235102"/>
                    </a:cubicBezTo>
                    <a:cubicBezTo>
                      <a:pt x="5605670" y="2231127"/>
                      <a:pt x="5599706" y="2233114"/>
                      <a:pt x="5600369" y="2244379"/>
                    </a:cubicBezTo>
                    <a:lnTo>
                      <a:pt x="5600369" y="2244379"/>
                    </a:lnTo>
                    <a:cubicBezTo>
                      <a:pt x="5593080" y="2249680"/>
                      <a:pt x="5595068" y="2256968"/>
                      <a:pt x="5597718" y="2262269"/>
                    </a:cubicBezTo>
                    <a:cubicBezTo>
                      <a:pt x="5603682" y="2275521"/>
                      <a:pt x="5601031" y="2290099"/>
                      <a:pt x="5589767" y="2295400"/>
                    </a:cubicBezTo>
                    <a:cubicBezTo>
                      <a:pt x="5571214" y="2304676"/>
                      <a:pt x="5569226" y="2308652"/>
                      <a:pt x="5565251" y="2326542"/>
                    </a:cubicBezTo>
                    <a:cubicBezTo>
                      <a:pt x="5564588" y="2328530"/>
                      <a:pt x="5561275" y="2332506"/>
                      <a:pt x="5559950" y="2331843"/>
                    </a:cubicBezTo>
                    <a:cubicBezTo>
                      <a:pt x="5553986" y="2330518"/>
                      <a:pt x="5548023" y="2331181"/>
                      <a:pt x="5540734" y="2333831"/>
                    </a:cubicBezTo>
                    <a:cubicBezTo>
                      <a:pt x="5552661" y="2343770"/>
                      <a:pt x="5553324" y="2350396"/>
                      <a:pt x="5535433" y="2349071"/>
                    </a:cubicBezTo>
                    <a:cubicBezTo>
                      <a:pt x="5524831" y="2348408"/>
                      <a:pt x="5513567" y="2347083"/>
                      <a:pt x="5503628" y="2350396"/>
                    </a:cubicBezTo>
                    <a:cubicBezTo>
                      <a:pt x="5493026" y="2353709"/>
                      <a:pt x="5473148" y="2355697"/>
                      <a:pt x="5490376" y="2374913"/>
                    </a:cubicBezTo>
                    <a:cubicBezTo>
                      <a:pt x="5492364" y="2377563"/>
                      <a:pt x="5497002" y="2380876"/>
                      <a:pt x="5492364" y="2384852"/>
                    </a:cubicBezTo>
                    <a:cubicBezTo>
                      <a:pt x="5489051" y="2387502"/>
                      <a:pt x="5484412" y="2388827"/>
                      <a:pt x="5479774" y="2386177"/>
                    </a:cubicBezTo>
                    <a:cubicBezTo>
                      <a:pt x="5465859" y="2378888"/>
                      <a:pt x="5450619" y="2379551"/>
                      <a:pt x="5436042" y="2381539"/>
                    </a:cubicBezTo>
                    <a:cubicBezTo>
                      <a:pt x="5416164" y="2384852"/>
                      <a:pt x="5396948" y="2397441"/>
                      <a:pt x="5377070" y="2382201"/>
                    </a:cubicBezTo>
                    <a:cubicBezTo>
                      <a:pt x="5377070" y="2382201"/>
                      <a:pt x="5375744" y="2382864"/>
                      <a:pt x="5375082" y="2382864"/>
                    </a:cubicBezTo>
                    <a:cubicBezTo>
                      <a:pt x="5373757" y="2382864"/>
                      <a:pt x="5371769" y="2382864"/>
                      <a:pt x="5370444" y="2382201"/>
                    </a:cubicBezTo>
                    <a:cubicBezTo>
                      <a:pt x="5365805" y="2380876"/>
                      <a:pt x="5365805" y="2378888"/>
                      <a:pt x="5370444" y="2377563"/>
                    </a:cubicBezTo>
                    <a:cubicBezTo>
                      <a:pt x="5376407" y="2376238"/>
                      <a:pt x="5381708" y="2374250"/>
                      <a:pt x="5390984" y="2361660"/>
                    </a:cubicBezTo>
                    <a:cubicBezTo>
                      <a:pt x="5361167" y="2378888"/>
                      <a:pt x="5353216" y="2364973"/>
                      <a:pt x="5349903" y="2343107"/>
                    </a:cubicBezTo>
                    <a:cubicBezTo>
                      <a:pt x="5350565" y="2364973"/>
                      <a:pt x="5346590" y="2378226"/>
                      <a:pt x="5322073" y="2381539"/>
                    </a:cubicBezTo>
                    <a:cubicBezTo>
                      <a:pt x="5314784" y="2382201"/>
                      <a:pt x="5297557" y="2392140"/>
                      <a:pt x="5297557" y="2411356"/>
                    </a:cubicBezTo>
                    <a:cubicBezTo>
                      <a:pt x="5306833" y="2404730"/>
                      <a:pt x="5315447" y="2402080"/>
                      <a:pt x="5322736" y="2399429"/>
                    </a:cubicBezTo>
                    <a:cubicBezTo>
                      <a:pt x="5333338" y="2396116"/>
                      <a:pt x="5342614" y="2382201"/>
                      <a:pt x="5356529" y="2390815"/>
                    </a:cubicBezTo>
                    <a:cubicBezTo>
                      <a:pt x="5353216" y="2397441"/>
                      <a:pt x="5360505" y="2406718"/>
                      <a:pt x="5352553" y="2412019"/>
                    </a:cubicBezTo>
                    <a:cubicBezTo>
                      <a:pt x="5335988" y="2423283"/>
                      <a:pt x="5319423" y="2433885"/>
                      <a:pt x="5310809" y="2454426"/>
                    </a:cubicBezTo>
                    <a:cubicBezTo>
                      <a:pt x="5308821" y="2459727"/>
                      <a:pt x="5297557" y="2467015"/>
                      <a:pt x="5291593" y="2463040"/>
                    </a:cubicBezTo>
                    <a:cubicBezTo>
                      <a:pt x="5274365" y="2453101"/>
                      <a:pt x="5268402" y="2465690"/>
                      <a:pt x="5260451" y="2474967"/>
                    </a:cubicBezTo>
                    <a:cubicBezTo>
                      <a:pt x="5247199" y="2491532"/>
                      <a:pt x="5222019" y="2487556"/>
                      <a:pt x="5208767" y="2504784"/>
                    </a:cubicBezTo>
                    <a:cubicBezTo>
                      <a:pt x="5208105" y="2505447"/>
                      <a:pt x="5202804" y="2503459"/>
                      <a:pt x="5201478" y="2501471"/>
                    </a:cubicBezTo>
                    <a:cubicBezTo>
                      <a:pt x="5199491" y="2497495"/>
                      <a:pt x="5197503" y="2494182"/>
                      <a:pt x="5193527" y="2498821"/>
                    </a:cubicBezTo>
                    <a:cubicBezTo>
                      <a:pt x="5182263" y="2512073"/>
                      <a:pt x="5178950" y="2502796"/>
                      <a:pt x="5176962" y="2492194"/>
                    </a:cubicBezTo>
                    <a:cubicBezTo>
                      <a:pt x="5176299" y="2487556"/>
                      <a:pt x="5172986" y="2483581"/>
                      <a:pt x="5169673" y="2487556"/>
                    </a:cubicBezTo>
                    <a:cubicBezTo>
                      <a:pt x="5160397" y="2498821"/>
                      <a:pt x="5141181" y="2472316"/>
                      <a:pt x="5137205" y="2497495"/>
                    </a:cubicBezTo>
                    <a:cubicBezTo>
                      <a:pt x="5135218" y="2496833"/>
                      <a:pt x="5132567" y="2496170"/>
                      <a:pt x="5131905" y="2494845"/>
                    </a:cubicBezTo>
                    <a:cubicBezTo>
                      <a:pt x="5124616" y="2479605"/>
                      <a:pt x="5125278" y="2464365"/>
                      <a:pt x="5129917" y="2449125"/>
                    </a:cubicBezTo>
                    <a:cubicBezTo>
                      <a:pt x="5143831" y="2441173"/>
                      <a:pt x="5157084" y="2433222"/>
                      <a:pt x="5170999" y="2425934"/>
                    </a:cubicBezTo>
                    <a:cubicBezTo>
                      <a:pt x="5151120" y="2423946"/>
                      <a:pt x="5139193" y="2437860"/>
                      <a:pt x="5124616" y="2445149"/>
                    </a:cubicBezTo>
                    <a:cubicBezTo>
                      <a:pt x="5124616" y="2445149"/>
                      <a:pt x="5124616" y="2445149"/>
                      <a:pt x="5124616" y="2445149"/>
                    </a:cubicBezTo>
                    <a:cubicBezTo>
                      <a:pt x="5120640" y="2443824"/>
                      <a:pt x="5123291" y="2435873"/>
                      <a:pt x="5116665" y="2437198"/>
                    </a:cubicBezTo>
                    <a:cubicBezTo>
                      <a:pt x="5106725" y="2425934"/>
                      <a:pt x="5120640" y="2425934"/>
                      <a:pt x="5123953" y="2421295"/>
                    </a:cubicBezTo>
                    <a:cubicBezTo>
                      <a:pt x="5142506" y="2398767"/>
                      <a:pt x="5180938" y="2408043"/>
                      <a:pt x="5196178" y="2378226"/>
                    </a:cubicBezTo>
                    <a:cubicBezTo>
                      <a:pt x="5196840" y="2376238"/>
                      <a:pt x="5202141" y="2376238"/>
                      <a:pt x="5204792" y="2374913"/>
                    </a:cubicBezTo>
                    <a:cubicBezTo>
                      <a:pt x="5209430" y="2372262"/>
                      <a:pt x="5216718" y="2378226"/>
                      <a:pt x="5220031" y="2372925"/>
                    </a:cubicBezTo>
                    <a:cubicBezTo>
                      <a:pt x="5235934" y="2345758"/>
                      <a:pt x="5264426" y="2338469"/>
                      <a:pt x="5290268" y="2333168"/>
                    </a:cubicBezTo>
                    <a:cubicBezTo>
                      <a:pt x="5318097" y="2327205"/>
                      <a:pt x="5337976" y="2301363"/>
                      <a:pt x="5369118" y="2306664"/>
                    </a:cubicBezTo>
                    <a:cubicBezTo>
                      <a:pt x="5371769" y="2307327"/>
                      <a:pt x="5375082" y="2302688"/>
                      <a:pt x="5377732" y="2300701"/>
                    </a:cubicBezTo>
                    <a:cubicBezTo>
                      <a:pt x="5367131" y="2290099"/>
                      <a:pt x="5378395" y="2289436"/>
                      <a:pt x="5383696" y="2290099"/>
                    </a:cubicBezTo>
                    <a:cubicBezTo>
                      <a:pt x="5394960" y="2291424"/>
                      <a:pt x="5402912" y="2282810"/>
                      <a:pt x="5414176" y="2282147"/>
                    </a:cubicBezTo>
                    <a:cubicBezTo>
                      <a:pt x="5426103" y="2281485"/>
                      <a:pt x="5425440" y="2266907"/>
                      <a:pt x="5424115" y="2260281"/>
                    </a:cubicBezTo>
                    <a:cubicBezTo>
                      <a:pt x="5422790" y="2251668"/>
                      <a:pt x="5412851" y="2254981"/>
                      <a:pt x="5407550" y="2258956"/>
                    </a:cubicBezTo>
                    <a:cubicBezTo>
                      <a:pt x="5399599" y="2265582"/>
                      <a:pt x="5390984" y="2266245"/>
                      <a:pt x="5383033" y="2260944"/>
                    </a:cubicBezTo>
                    <a:cubicBezTo>
                      <a:pt x="5368456" y="2251668"/>
                      <a:pt x="5361830" y="2257631"/>
                      <a:pt x="5359179" y="2272871"/>
                    </a:cubicBezTo>
                    <a:cubicBezTo>
                      <a:pt x="5345265" y="2255643"/>
                      <a:pt x="5345927" y="2256968"/>
                      <a:pt x="5333338" y="2272871"/>
                    </a:cubicBezTo>
                    <a:cubicBezTo>
                      <a:pt x="5324724" y="2284135"/>
                      <a:pt x="5306833" y="2302688"/>
                      <a:pt x="5302858" y="2300038"/>
                    </a:cubicBezTo>
                    <a:cubicBezTo>
                      <a:pt x="5281654" y="2288111"/>
                      <a:pt x="5282317" y="2309314"/>
                      <a:pt x="5273040" y="2317266"/>
                    </a:cubicBezTo>
                    <a:cubicBezTo>
                      <a:pt x="5267739" y="2310640"/>
                      <a:pt x="5263764" y="2305339"/>
                      <a:pt x="5258463" y="2298050"/>
                    </a:cubicBezTo>
                    <a:cubicBezTo>
                      <a:pt x="5252499" y="2321241"/>
                      <a:pt x="5231958" y="2321904"/>
                      <a:pt x="5215393" y="2329193"/>
                    </a:cubicBezTo>
                    <a:cubicBezTo>
                      <a:pt x="5208105" y="2332506"/>
                      <a:pt x="5202804" y="2346421"/>
                      <a:pt x="5191539" y="2335156"/>
                    </a:cubicBezTo>
                    <a:cubicBezTo>
                      <a:pt x="5190214" y="2351721"/>
                      <a:pt x="5173649" y="2349071"/>
                      <a:pt x="5166360" y="2349071"/>
                    </a:cubicBezTo>
                    <a:cubicBezTo>
                      <a:pt x="5155758" y="2349071"/>
                      <a:pt x="5144494" y="2341120"/>
                      <a:pt x="5139856" y="2325880"/>
                    </a:cubicBezTo>
                    <a:cubicBezTo>
                      <a:pt x="5138531" y="2331181"/>
                      <a:pt x="5123291" y="2344433"/>
                      <a:pt x="5119978" y="2348408"/>
                    </a:cubicBezTo>
                    <a:cubicBezTo>
                      <a:pt x="5100762" y="2374250"/>
                      <a:pt x="5100099" y="2351721"/>
                      <a:pt x="5096124" y="2338469"/>
                    </a:cubicBezTo>
                    <a:cubicBezTo>
                      <a:pt x="5088835" y="2343770"/>
                      <a:pt x="5084197" y="2347746"/>
                      <a:pt x="5083534" y="2357022"/>
                    </a:cubicBezTo>
                    <a:cubicBezTo>
                      <a:pt x="5081546" y="2370937"/>
                      <a:pt x="5073595" y="2382864"/>
                      <a:pt x="5063656" y="2393466"/>
                    </a:cubicBezTo>
                    <a:cubicBezTo>
                      <a:pt x="5056367" y="2402080"/>
                      <a:pt x="5043778" y="2393466"/>
                      <a:pt x="5043778" y="2395454"/>
                    </a:cubicBezTo>
                    <a:cubicBezTo>
                      <a:pt x="5039139" y="2415994"/>
                      <a:pt x="5017936" y="2413344"/>
                      <a:pt x="5006009" y="2423283"/>
                    </a:cubicBezTo>
                    <a:cubicBezTo>
                      <a:pt x="4957639" y="2445149"/>
                      <a:pt x="4911256" y="2469666"/>
                      <a:pt x="4866861" y="2498158"/>
                    </a:cubicBezTo>
                    <a:cubicBezTo>
                      <a:pt x="4866861" y="2498158"/>
                      <a:pt x="4866861" y="2498158"/>
                      <a:pt x="4866861" y="2498158"/>
                    </a:cubicBezTo>
                    <a:cubicBezTo>
                      <a:pt x="4844995" y="2476955"/>
                      <a:pt x="4859573" y="2509422"/>
                      <a:pt x="4850958" y="2508097"/>
                    </a:cubicBezTo>
                    <a:cubicBezTo>
                      <a:pt x="4858910" y="2510747"/>
                      <a:pt x="4864210" y="2506772"/>
                      <a:pt x="4868186" y="2500808"/>
                    </a:cubicBezTo>
                    <a:cubicBezTo>
                      <a:pt x="4915231" y="2476292"/>
                      <a:pt x="4962939" y="2451113"/>
                      <a:pt x="5009984" y="2426596"/>
                    </a:cubicBezTo>
                    <a:cubicBezTo>
                      <a:pt x="5009984" y="2426596"/>
                      <a:pt x="5009984" y="2426596"/>
                      <a:pt x="5009984" y="2426596"/>
                    </a:cubicBezTo>
                    <a:cubicBezTo>
                      <a:pt x="5036489" y="2416657"/>
                      <a:pt x="5063656" y="2409368"/>
                      <a:pt x="5092148" y="2407381"/>
                    </a:cubicBezTo>
                    <a:cubicBezTo>
                      <a:pt x="5095461" y="2407381"/>
                      <a:pt x="5099437" y="2402742"/>
                      <a:pt x="5101425" y="2409368"/>
                    </a:cubicBezTo>
                    <a:cubicBezTo>
                      <a:pt x="5102087" y="2412019"/>
                      <a:pt x="5103412" y="2416657"/>
                      <a:pt x="5098774" y="2416657"/>
                    </a:cubicBezTo>
                    <a:cubicBezTo>
                      <a:pt x="5085522" y="2414669"/>
                      <a:pt x="5082871" y="2428584"/>
                      <a:pt x="5073595" y="2433885"/>
                    </a:cubicBezTo>
                    <a:cubicBezTo>
                      <a:pt x="5037152" y="2454426"/>
                      <a:pt x="5001371" y="2478280"/>
                      <a:pt x="4965590" y="2500146"/>
                    </a:cubicBezTo>
                    <a:cubicBezTo>
                      <a:pt x="4965590" y="2500146"/>
                      <a:pt x="4965590" y="2500146"/>
                      <a:pt x="4965590" y="2500146"/>
                    </a:cubicBezTo>
                    <a:cubicBezTo>
                      <a:pt x="4945712" y="2504784"/>
                      <a:pt x="4934447" y="2527975"/>
                      <a:pt x="4911918" y="2525325"/>
                    </a:cubicBezTo>
                    <a:cubicBezTo>
                      <a:pt x="4903967" y="2524662"/>
                      <a:pt x="4901317" y="2527975"/>
                      <a:pt x="4895353" y="2531288"/>
                    </a:cubicBezTo>
                    <a:cubicBezTo>
                      <a:pt x="4882101" y="2538577"/>
                      <a:pt x="4866861" y="2564419"/>
                      <a:pt x="4847645" y="2529301"/>
                    </a:cubicBezTo>
                    <a:cubicBezTo>
                      <a:pt x="4862223" y="2559781"/>
                      <a:pt x="4827767" y="2568394"/>
                      <a:pt x="4829092" y="2590923"/>
                    </a:cubicBezTo>
                    <a:cubicBezTo>
                      <a:pt x="4829092" y="2596224"/>
                      <a:pt x="4825117" y="2594899"/>
                      <a:pt x="4821141" y="2596224"/>
                    </a:cubicBezTo>
                    <a:cubicBezTo>
                      <a:pt x="4789336" y="2608151"/>
                      <a:pt x="4764819" y="2626704"/>
                      <a:pt x="4758856" y="2662485"/>
                    </a:cubicBezTo>
                    <a:cubicBezTo>
                      <a:pt x="4758193" y="2666460"/>
                      <a:pt x="4753555" y="2669773"/>
                      <a:pt x="4750242" y="2672424"/>
                    </a:cubicBezTo>
                    <a:cubicBezTo>
                      <a:pt x="4738315" y="2683026"/>
                      <a:pt x="4727051" y="2694290"/>
                      <a:pt x="4714461" y="2703567"/>
                    </a:cubicBezTo>
                    <a:cubicBezTo>
                      <a:pt x="4708497" y="2708205"/>
                      <a:pt x="4703859" y="2730071"/>
                      <a:pt x="4691270" y="2707542"/>
                    </a:cubicBezTo>
                    <a:cubicBezTo>
                      <a:pt x="4688619" y="2702904"/>
                      <a:pt x="4680668" y="2708868"/>
                      <a:pt x="4678680" y="2715494"/>
                    </a:cubicBezTo>
                    <a:cubicBezTo>
                      <a:pt x="4669404" y="2708205"/>
                      <a:pt x="4674705" y="2692965"/>
                      <a:pt x="4661452" y="2683688"/>
                    </a:cubicBezTo>
                    <a:cubicBezTo>
                      <a:pt x="4671392" y="2703567"/>
                      <a:pt x="4662115" y="2721457"/>
                      <a:pt x="4664103" y="2739347"/>
                    </a:cubicBezTo>
                    <a:cubicBezTo>
                      <a:pt x="4664103" y="2739347"/>
                      <a:pt x="4664103" y="2739347"/>
                      <a:pt x="4664103" y="2739347"/>
                    </a:cubicBezTo>
                    <a:lnTo>
                      <a:pt x="4664103" y="2739347"/>
                    </a:lnTo>
                    <a:cubicBezTo>
                      <a:pt x="4662778" y="2741335"/>
                      <a:pt x="4660127" y="2742660"/>
                      <a:pt x="4660127" y="2744648"/>
                    </a:cubicBezTo>
                    <a:cubicBezTo>
                      <a:pt x="4658139" y="2755913"/>
                      <a:pt x="4644225" y="2752600"/>
                      <a:pt x="4640912" y="2761876"/>
                    </a:cubicBezTo>
                    <a:cubicBezTo>
                      <a:pt x="4634948" y="2755250"/>
                      <a:pt x="4626997" y="2749949"/>
                      <a:pt x="4623684" y="2742660"/>
                    </a:cubicBezTo>
                    <a:cubicBezTo>
                      <a:pt x="4612419" y="2718144"/>
                      <a:pt x="4621696" y="2677725"/>
                      <a:pt x="4640912" y="2657847"/>
                    </a:cubicBezTo>
                    <a:cubicBezTo>
                      <a:pt x="4646875" y="2655196"/>
                      <a:pt x="4654164" y="2653871"/>
                      <a:pt x="4658139" y="2649233"/>
                    </a:cubicBezTo>
                    <a:cubicBezTo>
                      <a:pt x="4660790" y="2646582"/>
                      <a:pt x="4668741" y="2641281"/>
                      <a:pt x="4662778" y="2635318"/>
                    </a:cubicBezTo>
                    <a:cubicBezTo>
                      <a:pt x="4657477" y="2630017"/>
                      <a:pt x="4654164" y="2634655"/>
                      <a:pt x="4650851" y="2639294"/>
                    </a:cubicBezTo>
                    <a:cubicBezTo>
                      <a:pt x="4646875" y="2645920"/>
                      <a:pt x="4643562" y="2641281"/>
                      <a:pt x="4640912" y="2637968"/>
                    </a:cubicBezTo>
                    <a:cubicBezTo>
                      <a:pt x="4636273" y="2628692"/>
                      <a:pt x="4631635" y="2635981"/>
                      <a:pt x="4626997" y="2637968"/>
                    </a:cubicBezTo>
                    <a:lnTo>
                      <a:pt x="4626997" y="2637968"/>
                    </a:lnTo>
                    <a:lnTo>
                      <a:pt x="4626997" y="2637968"/>
                    </a:lnTo>
                    <a:cubicBezTo>
                      <a:pt x="4626997" y="2633993"/>
                      <a:pt x="4626997" y="2630680"/>
                      <a:pt x="4622358" y="2629355"/>
                    </a:cubicBezTo>
                    <a:cubicBezTo>
                      <a:pt x="4616395" y="2616765"/>
                      <a:pt x="4617058" y="2598874"/>
                      <a:pt x="4610431" y="2590260"/>
                    </a:cubicBezTo>
                    <a:cubicBezTo>
                      <a:pt x="4591878" y="2564419"/>
                      <a:pt x="4584590" y="2539240"/>
                      <a:pt x="4589891" y="2508760"/>
                    </a:cubicBezTo>
                    <a:cubicBezTo>
                      <a:pt x="4591216" y="2502134"/>
                      <a:pt x="4586578" y="2494845"/>
                      <a:pt x="4577964" y="2494845"/>
                    </a:cubicBezTo>
                    <a:cubicBezTo>
                      <a:pt x="4568025" y="2494845"/>
                      <a:pt x="4570012" y="2503459"/>
                      <a:pt x="4570675" y="2508760"/>
                    </a:cubicBezTo>
                    <a:cubicBezTo>
                      <a:pt x="4575976" y="2545866"/>
                      <a:pt x="4581939" y="2582972"/>
                      <a:pt x="4588565" y="2620078"/>
                    </a:cubicBezTo>
                    <a:cubicBezTo>
                      <a:pt x="4592541" y="2642607"/>
                      <a:pt x="4591878" y="2667123"/>
                      <a:pt x="4597179" y="2688327"/>
                    </a:cubicBezTo>
                    <a:cubicBezTo>
                      <a:pt x="4606456" y="2726758"/>
                      <a:pt x="4619045" y="2762539"/>
                      <a:pt x="4604468" y="2802958"/>
                    </a:cubicBezTo>
                    <a:cubicBezTo>
                      <a:pt x="4599830" y="2815547"/>
                      <a:pt x="4603143" y="2832775"/>
                      <a:pt x="4597179" y="2846690"/>
                    </a:cubicBezTo>
                    <a:cubicBezTo>
                      <a:pt x="4588565" y="2865906"/>
                      <a:pt x="4571338" y="2880483"/>
                      <a:pt x="4570012" y="2904337"/>
                    </a:cubicBezTo>
                    <a:cubicBezTo>
                      <a:pt x="4570012" y="2905662"/>
                      <a:pt x="4569350" y="2906325"/>
                      <a:pt x="4569350" y="2906988"/>
                    </a:cubicBezTo>
                    <a:cubicBezTo>
                      <a:pt x="4567362" y="2908975"/>
                      <a:pt x="4566037" y="2910963"/>
                      <a:pt x="4564049" y="2912951"/>
                    </a:cubicBezTo>
                    <a:cubicBezTo>
                      <a:pt x="4559410" y="2916264"/>
                      <a:pt x="4552784" y="2916927"/>
                      <a:pt x="4549471" y="2916264"/>
                    </a:cubicBezTo>
                    <a:cubicBezTo>
                      <a:pt x="4538870" y="2913614"/>
                      <a:pt x="4544171" y="2905662"/>
                      <a:pt x="4548146" y="2898373"/>
                    </a:cubicBezTo>
                    <a:cubicBezTo>
                      <a:pt x="4554110" y="2887772"/>
                      <a:pt x="4557423" y="2876507"/>
                      <a:pt x="4562061" y="2865243"/>
                    </a:cubicBezTo>
                    <a:lnTo>
                      <a:pt x="4562061" y="2865243"/>
                    </a:lnTo>
                    <a:cubicBezTo>
                      <a:pt x="4568025" y="2856629"/>
                      <a:pt x="4574651" y="2848015"/>
                      <a:pt x="4580614" y="2838739"/>
                    </a:cubicBezTo>
                    <a:cubicBezTo>
                      <a:pt x="4579952" y="2838076"/>
                      <a:pt x="4579289" y="2837414"/>
                      <a:pt x="4577964" y="2836751"/>
                    </a:cubicBezTo>
                    <a:cubicBezTo>
                      <a:pt x="4569350" y="2844040"/>
                      <a:pt x="4561399" y="2851991"/>
                      <a:pt x="4552784" y="2859280"/>
                    </a:cubicBezTo>
                    <a:cubicBezTo>
                      <a:pt x="4550134" y="2863255"/>
                      <a:pt x="4546821" y="2867231"/>
                      <a:pt x="4542845" y="2873194"/>
                    </a:cubicBezTo>
                    <a:cubicBezTo>
                      <a:pt x="4539532" y="2866568"/>
                      <a:pt x="4538870" y="2857955"/>
                      <a:pt x="4534231" y="2854641"/>
                    </a:cubicBezTo>
                    <a:cubicBezTo>
                      <a:pt x="4517004" y="2843377"/>
                      <a:pt x="4528931" y="2864581"/>
                      <a:pt x="4521642" y="2865906"/>
                    </a:cubicBezTo>
                    <a:cubicBezTo>
                      <a:pt x="4515678" y="2865906"/>
                      <a:pt x="4513691" y="2854641"/>
                      <a:pt x="4512365" y="2855967"/>
                    </a:cubicBezTo>
                    <a:cubicBezTo>
                      <a:pt x="4507727" y="2861268"/>
                      <a:pt x="4502426" y="2867894"/>
                      <a:pt x="4501101" y="2874520"/>
                    </a:cubicBezTo>
                    <a:cubicBezTo>
                      <a:pt x="4499776" y="2883796"/>
                      <a:pt x="4501764" y="2894398"/>
                      <a:pt x="4502426" y="2904337"/>
                    </a:cubicBezTo>
                    <a:cubicBezTo>
                      <a:pt x="4502426" y="2911626"/>
                      <a:pt x="4513028" y="2916927"/>
                      <a:pt x="4507065" y="2926203"/>
                    </a:cubicBezTo>
                    <a:cubicBezTo>
                      <a:pt x="4505739" y="2928191"/>
                      <a:pt x="4512365" y="2932167"/>
                      <a:pt x="4517004" y="2932829"/>
                    </a:cubicBezTo>
                    <a:cubicBezTo>
                      <a:pt x="4533569" y="2936805"/>
                      <a:pt x="4526280" y="2918914"/>
                      <a:pt x="4534894" y="2913614"/>
                    </a:cubicBezTo>
                    <a:cubicBezTo>
                      <a:pt x="4537544" y="2921565"/>
                      <a:pt x="4540195" y="2929516"/>
                      <a:pt x="4540858" y="2936805"/>
                    </a:cubicBezTo>
                    <a:cubicBezTo>
                      <a:pt x="4537544" y="2938793"/>
                      <a:pt x="4534231" y="2940781"/>
                      <a:pt x="4530256" y="2942768"/>
                    </a:cubicBezTo>
                    <a:cubicBezTo>
                      <a:pt x="4534231" y="2941443"/>
                      <a:pt x="4537544" y="2940118"/>
                      <a:pt x="4540858" y="2939455"/>
                    </a:cubicBezTo>
                    <a:cubicBezTo>
                      <a:pt x="4540858" y="2950057"/>
                      <a:pt x="4536882" y="2958671"/>
                      <a:pt x="4523630" y="2965297"/>
                    </a:cubicBezTo>
                    <a:cubicBezTo>
                      <a:pt x="4530256" y="2973248"/>
                      <a:pt x="4538207" y="2967285"/>
                      <a:pt x="4545496" y="2972586"/>
                    </a:cubicBezTo>
                    <a:cubicBezTo>
                      <a:pt x="4537544" y="2979212"/>
                      <a:pt x="4544171" y="2991801"/>
                      <a:pt x="4533569" y="2997102"/>
                    </a:cubicBezTo>
                    <a:cubicBezTo>
                      <a:pt x="4530918" y="3008367"/>
                      <a:pt x="4539532" y="3015655"/>
                      <a:pt x="4544833" y="3023607"/>
                    </a:cubicBezTo>
                    <a:cubicBezTo>
                      <a:pt x="4562724" y="3052099"/>
                      <a:pt x="4585252" y="3077278"/>
                      <a:pt x="4605131" y="3105107"/>
                    </a:cubicBezTo>
                    <a:cubicBezTo>
                      <a:pt x="4686631" y="3220401"/>
                      <a:pt x="4769458" y="3334370"/>
                      <a:pt x="4852284" y="3449002"/>
                    </a:cubicBezTo>
                    <a:cubicBezTo>
                      <a:pt x="4980830" y="3627243"/>
                      <a:pt x="5108713" y="3806810"/>
                      <a:pt x="5236597" y="3985715"/>
                    </a:cubicBezTo>
                    <a:cubicBezTo>
                      <a:pt x="5220694" y="3990353"/>
                      <a:pt x="5206117" y="3998304"/>
                      <a:pt x="5193527" y="4012219"/>
                    </a:cubicBezTo>
                    <a:cubicBezTo>
                      <a:pt x="5184251" y="4022821"/>
                      <a:pt x="5168348" y="4030109"/>
                      <a:pt x="5155758" y="4039386"/>
                    </a:cubicBezTo>
                    <a:cubicBezTo>
                      <a:pt x="5151783" y="4042036"/>
                      <a:pt x="5149132" y="4047337"/>
                      <a:pt x="5143169" y="4044687"/>
                    </a:cubicBezTo>
                    <a:cubicBezTo>
                      <a:pt x="5137205" y="4042036"/>
                      <a:pt x="5137868" y="4036735"/>
                      <a:pt x="5141181" y="4032097"/>
                    </a:cubicBezTo>
                    <a:cubicBezTo>
                      <a:pt x="5143831" y="4028784"/>
                      <a:pt x="5155096" y="4028784"/>
                      <a:pt x="5151120" y="4022821"/>
                    </a:cubicBezTo>
                    <a:cubicBezTo>
                      <a:pt x="5143169" y="4018182"/>
                      <a:pt x="5138531" y="4025471"/>
                      <a:pt x="5129254" y="4023483"/>
                    </a:cubicBezTo>
                    <a:cubicBezTo>
                      <a:pt x="5112689" y="4020170"/>
                      <a:pt x="5101425" y="4034085"/>
                      <a:pt x="5086184" y="4038060"/>
                    </a:cubicBezTo>
                    <a:cubicBezTo>
                      <a:pt x="5111364" y="4049987"/>
                      <a:pt x="5074920" y="4052638"/>
                      <a:pt x="5076908" y="4060589"/>
                    </a:cubicBezTo>
                    <a:lnTo>
                      <a:pt x="5025225" y="4073179"/>
                    </a:lnTo>
                    <a:cubicBezTo>
                      <a:pt x="5007997" y="4098358"/>
                      <a:pt x="4973541" y="4090407"/>
                      <a:pt x="4945712" y="4094382"/>
                    </a:cubicBezTo>
                    <a:cubicBezTo>
                      <a:pt x="4961614" y="4107634"/>
                      <a:pt x="4909931" y="4101671"/>
                      <a:pt x="4931134" y="4116248"/>
                    </a:cubicBezTo>
                    <a:cubicBezTo>
                      <a:pt x="4937097" y="4120224"/>
                      <a:pt x="4952338" y="4122212"/>
                      <a:pt x="4943724" y="4130826"/>
                    </a:cubicBezTo>
                    <a:cubicBezTo>
                      <a:pt x="4935773" y="4138777"/>
                      <a:pt x="4921195" y="4133476"/>
                      <a:pt x="4913906" y="4130826"/>
                    </a:cubicBezTo>
                    <a:cubicBezTo>
                      <a:pt x="4884089" y="4122212"/>
                      <a:pt x="4849633" y="4127513"/>
                      <a:pt x="4833731" y="4139439"/>
                    </a:cubicBezTo>
                    <a:cubicBezTo>
                      <a:pt x="4813190" y="4154680"/>
                      <a:pt x="4803913" y="4147391"/>
                      <a:pt x="4790661" y="4141428"/>
                    </a:cubicBezTo>
                    <a:cubicBezTo>
                      <a:pt x="4774758" y="4134802"/>
                      <a:pt x="4764819" y="4139439"/>
                      <a:pt x="4752230" y="4146728"/>
                    </a:cubicBezTo>
                    <a:cubicBezTo>
                      <a:pt x="4731689" y="4158655"/>
                      <a:pt x="4748254" y="4169257"/>
                      <a:pt x="4752230" y="4181184"/>
                    </a:cubicBezTo>
                    <a:cubicBezTo>
                      <a:pt x="4697233" y="4175883"/>
                      <a:pt x="4689944" y="4181184"/>
                      <a:pt x="4700546" y="4217628"/>
                    </a:cubicBezTo>
                    <a:cubicBezTo>
                      <a:pt x="4702534" y="4224254"/>
                      <a:pt x="4693258" y="4221603"/>
                      <a:pt x="4690607" y="4223591"/>
                    </a:cubicBezTo>
                    <a:cubicBezTo>
                      <a:pt x="4665428" y="4240156"/>
                      <a:pt x="4651513" y="4268648"/>
                      <a:pt x="4660790" y="4285214"/>
                    </a:cubicBezTo>
                    <a:cubicBezTo>
                      <a:pt x="4628984" y="4274612"/>
                      <a:pt x="4623021" y="4300454"/>
                      <a:pt x="4603805" y="4307080"/>
                    </a:cubicBezTo>
                    <a:cubicBezTo>
                      <a:pt x="4585252" y="4313706"/>
                      <a:pt x="4616395" y="4317019"/>
                      <a:pt x="4613082" y="4324970"/>
                    </a:cubicBezTo>
                    <a:cubicBezTo>
                      <a:pt x="4598505" y="4327621"/>
                      <a:pt x="4573326" y="4332259"/>
                      <a:pt x="4575313" y="4337560"/>
                    </a:cubicBezTo>
                    <a:cubicBezTo>
                      <a:pt x="4579952" y="4350150"/>
                      <a:pt x="4589228" y="4363402"/>
                      <a:pt x="4612419" y="4368040"/>
                    </a:cubicBezTo>
                    <a:cubicBezTo>
                      <a:pt x="4586578" y="4369365"/>
                      <a:pt x="4586578" y="4369365"/>
                      <a:pt x="4564049" y="4378642"/>
                    </a:cubicBezTo>
                    <a:cubicBezTo>
                      <a:pt x="4572663" y="4381292"/>
                      <a:pt x="4583927" y="4375329"/>
                      <a:pt x="4591216" y="4380629"/>
                    </a:cubicBezTo>
                    <a:cubicBezTo>
                      <a:pt x="4577301" y="4393219"/>
                      <a:pt x="4577301" y="4393219"/>
                      <a:pt x="4559410" y="4386593"/>
                    </a:cubicBezTo>
                    <a:cubicBezTo>
                      <a:pt x="4535557" y="4378642"/>
                      <a:pt x="4501764" y="4387918"/>
                      <a:pt x="4506402" y="4403158"/>
                    </a:cubicBezTo>
                    <a:cubicBezTo>
                      <a:pt x="4513028" y="4423699"/>
                      <a:pt x="4489837" y="4425687"/>
                      <a:pt x="4477247" y="4435626"/>
                    </a:cubicBezTo>
                    <a:cubicBezTo>
                      <a:pt x="4467971" y="4442915"/>
                      <a:pt x="4426889" y="4442252"/>
                      <a:pt x="4459357" y="4462130"/>
                    </a:cubicBezTo>
                    <a:cubicBezTo>
                      <a:pt x="4464658" y="4465443"/>
                      <a:pt x="4454718" y="4465443"/>
                      <a:pt x="4452731" y="4466106"/>
                    </a:cubicBezTo>
                    <a:cubicBezTo>
                      <a:pt x="4435503" y="4468756"/>
                      <a:pt x="4422251" y="4478695"/>
                      <a:pt x="4403697" y="4478695"/>
                    </a:cubicBezTo>
                    <a:cubicBezTo>
                      <a:pt x="4390445" y="4478033"/>
                      <a:pt x="4379844" y="4483334"/>
                      <a:pt x="4369242" y="4487972"/>
                    </a:cubicBezTo>
                    <a:cubicBezTo>
                      <a:pt x="4361953" y="4490622"/>
                      <a:pt x="4360628" y="4495261"/>
                      <a:pt x="4368579" y="4498574"/>
                    </a:cubicBezTo>
                    <a:cubicBezTo>
                      <a:pt x="4385144" y="4502550"/>
                      <a:pt x="4401047" y="4493273"/>
                      <a:pt x="4420263" y="4493935"/>
                    </a:cubicBezTo>
                    <a:cubicBezTo>
                      <a:pt x="4412312" y="4502550"/>
                      <a:pt x="4403035" y="4508513"/>
                      <a:pt x="4392433" y="4515139"/>
                    </a:cubicBezTo>
                    <a:cubicBezTo>
                      <a:pt x="4357978" y="4537005"/>
                      <a:pt x="4313583" y="4531704"/>
                      <a:pt x="4275152" y="4540981"/>
                    </a:cubicBezTo>
                    <a:cubicBezTo>
                      <a:pt x="4263887" y="4544294"/>
                      <a:pt x="4252623" y="4548269"/>
                      <a:pt x="4256599" y="4558871"/>
                    </a:cubicBezTo>
                    <a:cubicBezTo>
                      <a:pt x="4259912" y="4562184"/>
                      <a:pt x="4265212" y="4563509"/>
                      <a:pt x="4270513" y="4563509"/>
                    </a:cubicBezTo>
                    <a:cubicBezTo>
                      <a:pt x="4280452" y="4564834"/>
                      <a:pt x="4287741" y="4566822"/>
                      <a:pt x="4285091" y="4575436"/>
                    </a:cubicBezTo>
                    <a:cubicBezTo>
                      <a:pt x="4282440" y="4584050"/>
                      <a:pt x="4272501" y="4578750"/>
                      <a:pt x="4266538" y="4580737"/>
                    </a:cubicBezTo>
                    <a:cubicBezTo>
                      <a:pt x="4239371" y="4588026"/>
                      <a:pt x="4212866" y="4581400"/>
                      <a:pt x="4186362" y="4584713"/>
                    </a:cubicBezTo>
                    <a:cubicBezTo>
                      <a:pt x="4195639" y="4571461"/>
                      <a:pt x="4210878" y="4564834"/>
                      <a:pt x="4230757" y="4564172"/>
                    </a:cubicBezTo>
                    <a:cubicBezTo>
                      <a:pt x="4251960" y="4556883"/>
                      <a:pt x="4256599" y="4546282"/>
                      <a:pt x="4244671" y="4534355"/>
                    </a:cubicBezTo>
                    <a:cubicBezTo>
                      <a:pt x="4232082" y="4521765"/>
                      <a:pt x="4216842" y="4526403"/>
                      <a:pt x="4202927" y="4535680"/>
                    </a:cubicBezTo>
                    <a:cubicBezTo>
                      <a:pt x="4203590" y="4534355"/>
                      <a:pt x="4204252" y="4533029"/>
                      <a:pt x="4204915" y="4531704"/>
                    </a:cubicBezTo>
                    <a:cubicBezTo>
                      <a:pt x="4214854" y="4515802"/>
                      <a:pt x="4202265" y="4517789"/>
                      <a:pt x="4187687" y="4523090"/>
                    </a:cubicBezTo>
                    <a:cubicBezTo>
                      <a:pt x="4168471" y="4517789"/>
                      <a:pt x="4148593" y="4513814"/>
                      <a:pt x="4126727" y="4519115"/>
                    </a:cubicBezTo>
                    <a:cubicBezTo>
                      <a:pt x="4089621" y="4525741"/>
                      <a:pt x="4076369" y="4553570"/>
                      <a:pt x="4045889" y="4562847"/>
                    </a:cubicBezTo>
                    <a:cubicBezTo>
                      <a:pt x="4027999" y="4564172"/>
                      <a:pt x="4036612" y="4541643"/>
                      <a:pt x="4013421" y="4550920"/>
                    </a:cubicBezTo>
                    <a:cubicBezTo>
                      <a:pt x="3993543" y="4567485"/>
                      <a:pt x="3955112" y="4557546"/>
                      <a:pt x="3937883" y="4578750"/>
                    </a:cubicBezTo>
                    <a:cubicBezTo>
                      <a:pt x="3957099" y="4582063"/>
                      <a:pt x="3969689" y="4568148"/>
                      <a:pt x="3987579" y="4568148"/>
                    </a:cubicBezTo>
                    <a:cubicBezTo>
                      <a:pt x="3973665" y="4585376"/>
                      <a:pt x="3973665" y="4584713"/>
                      <a:pt x="3943847" y="4585376"/>
                    </a:cubicBezTo>
                    <a:cubicBezTo>
                      <a:pt x="3933245" y="4585376"/>
                      <a:pt x="3921318" y="4590014"/>
                      <a:pt x="3918005" y="4599290"/>
                    </a:cubicBezTo>
                    <a:cubicBezTo>
                      <a:pt x="3917343" y="4600616"/>
                      <a:pt x="3928607" y="4599953"/>
                      <a:pt x="3926619" y="4603266"/>
                    </a:cubicBezTo>
                    <a:cubicBezTo>
                      <a:pt x="3924631" y="4607904"/>
                      <a:pt x="3919331" y="4603266"/>
                      <a:pt x="3916017" y="4603266"/>
                    </a:cubicBezTo>
                    <a:cubicBezTo>
                      <a:pt x="3909391" y="4602603"/>
                      <a:pt x="3902765" y="4603929"/>
                      <a:pt x="3897465" y="4605916"/>
                    </a:cubicBezTo>
                    <a:cubicBezTo>
                      <a:pt x="3900115" y="4601278"/>
                      <a:pt x="3903428" y="4597302"/>
                      <a:pt x="3906741" y="4592664"/>
                    </a:cubicBezTo>
                    <a:cubicBezTo>
                      <a:pt x="3909391" y="4589351"/>
                      <a:pt x="3914030" y="4584050"/>
                      <a:pt x="3906078" y="4581400"/>
                    </a:cubicBezTo>
                    <a:cubicBezTo>
                      <a:pt x="3898790" y="4584050"/>
                      <a:pt x="3893489" y="4586038"/>
                      <a:pt x="3886200" y="4589351"/>
                    </a:cubicBezTo>
                    <a:cubicBezTo>
                      <a:pt x="3879574" y="4599290"/>
                      <a:pt x="3859033" y="4602603"/>
                      <a:pt x="3868972" y="4621819"/>
                    </a:cubicBezTo>
                    <a:cubicBezTo>
                      <a:pt x="3870297" y="4621819"/>
                      <a:pt x="3871623" y="4621156"/>
                      <a:pt x="3872948" y="4621156"/>
                    </a:cubicBezTo>
                    <a:cubicBezTo>
                      <a:pt x="3851744" y="4636396"/>
                      <a:pt x="3825903" y="4643685"/>
                      <a:pt x="3798073" y="4648986"/>
                    </a:cubicBezTo>
                    <a:cubicBezTo>
                      <a:pt x="3804036" y="4639709"/>
                      <a:pt x="3810000" y="4630433"/>
                      <a:pt x="3817289" y="4622482"/>
                    </a:cubicBezTo>
                    <a:cubicBezTo>
                      <a:pt x="3817951" y="4621819"/>
                      <a:pt x="3817951" y="4621156"/>
                      <a:pt x="3818614" y="4621156"/>
                    </a:cubicBezTo>
                    <a:cubicBezTo>
                      <a:pt x="3817289" y="4620494"/>
                      <a:pt x="3815301" y="4619831"/>
                      <a:pt x="3813976" y="4619168"/>
                    </a:cubicBezTo>
                    <a:cubicBezTo>
                      <a:pt x="3825903" y="4608567"/>
                      <a:pt x="3829878" y="4593989"/>
                      <a:pt x="3839155" y="4581400"/>
                    </a:cubicBezTo>
                    <a:cubicBezTo>
                      <a:pt x="3835179" y="4577424"/>
                      <a:pt x="3831204" y="4581400"/>
                      <a:pt x="3827228" y="4580737"/>
                    </a:cubicBezTo>
                    <a:cubicBezTo>
                      <a:pt x="3826565" y="4580737"/>
                      <a:pt x="3825240" y="4580074"/>
                      <a:pt x="3825240" y="4579412"/>
                    </a:cubicBezTo>
                    <a:cubicBezTo>
                      <a:pt x="3825240" y="4578750"/>
                      <a:pt x="3825903" y="4578087"/>
                      <a:pt x="3825903" y="4577424"/>
                    </a:cubicBezTo>
                    <a:cubicBezTo>
                      <a:pt x="3826565" y="4576099"/>
                      <a:pt x="3827228" y="4574774"/>
                      <a:pt x="3827891" y="4574111"/>
                    </a:cubicBezTo>
                    <a:cubicBezTo>
                      <a:pt x="3827891" y="4574111"/>
                      <a:pt x="3827891" y="4574111"/>
                      <a:pt x="3827891" y="4574111"/>
                    </a:cubicBezTo>
                    <a:cubicBezTo>
                      <a:pt x="3823915" y="4572123"/>
                      <a:pt x="3820602" y="4570798"/>
                      <a:pt x="3817951" y="4576099"/>
                    </a:cubicBezTo>
                    <a:cubicBezTo>
                      <a:pt x="3804036" y="4599290"/>
                      <a:pt x="3784158" y="4618506"/>
                      <a:pt x="3776207" y="4645010"/>
                    </a:cubicBezTo>
                    <a:cubicBezTo>
                      <a:pt x="3775544" y="4646998"/>
                      <a:pt x="3770244" y="4646998"/>
                      <a:pt x="3766268" y="4648323"/>
                    </a:cubicBezTo>
                    <a:cubicBezTo>
                      <a:pt x="3766268" y="4648323"/>
                      <a:pt x="3765605" y="4648323"/>
                      <a:pt x="3765605" y="4648986"/>
                    </a:cubicBezTo>
                    <a:cubicBezTo>
                      <a:pt x="3764943" y="4652299"/>
                      <a:pt x="3765605" y="4656274"/>
                      <a:pt x="3765605" y="4660250"/>
                    </a:cubicBezTo>
                    <a:cubicBezTo>
                      <a:pt x="3756991" y="4664226"/>
                      <a:pt x="3748378" y="4668202"/>
                      <a:pt x="3742414" y="4674165"/>
                    </a:cubicBezTo>
                    <a:cubicBezTo>
                      <a:pt x="3742414" y="4674165"/>
                      <a:pt x="3743077" y="4673502"/>
                      <a:pt x="3743077" y="4673502"/>
                    </a:cubicBezTo>
                    <a:cubicBezTo>
                      <a:pt x="3745065" y="4671515"/>
                      <a:pt x="3745065" y="4669527"/>
                      <a:pt x="3743739" y="4667539"/>
                    </a:cubicBezTo>
                    <a:cubicBezTo>
                      <a:pt x="3720548" y="4657600"/>
                      <a:pt x="3712597" y="4658925"/>
                      <a:pt x="3677478" y="4682779"/>
                    </a:cubicBezTo>
                    <a:cubicBezTo>
                      <a:pt x="3678804" y="4680791"/>
                      <a:pt x="3678141" y="4678803"/>
                      <a:pt x="3675491" y="4676153"/>
                    </a:cubicBezTo>
                    <a:cubicBezTo>
                      <a:pt x="3666214" y="4680791"/>
                      <a:pt x="3658263" y="4686755"/>
                      <a:pt x="3647661" y="4690068"/>
                    </a:cubicBezTo>
                    <a:cubicBezTo>
                      <a:pt x="3607904" y="4702657"/>
                      <a:pt x="3595315" y="4734463"/>
                      <a:pt x="3556883" y="4748377"/>
                    </a:cubicBezTo>
                    <a:cubicBezTo>
                      <a:pt x="3555558" y="4748377"/>
                      <a:pt x="3553570" y="4749040"/>
                      <a:pt x="3552245" y="4749040"/>
                    </a:cubicBezTo>
                    <a:cubicBezTo>
                      <a:pt x="3529054" y="4762955"/>
                      <a:pt x="3508513" y="4779520"/>
                      <a:pt x="3488635" y="4795422"/>
                    </a:cubicBezTo>
                    <a:cubicBezTo>
                      <a:pt x="3489960" y="4791447"/>
                      <a:pt x="3488635" y="4786808"/>
                      <a:pt x="3480021" y="4785483"/>
                    </a:cubicBezTo>
                    <a:cubicBezTo>
                      <a:pt x="3468757" y="4782833"/>
                      <a:pt x="3456830" y="4785483"/>
                      <a:pt x="3450866" y="4771568"/>
                    </a:cubicBezTo>
                    <a:cubicBezTo>
                      <a:pt x="3455504" y="4770906"/>
                      <a:pt x="3460143" y="4770906"/>
                      <a:pt x="3464118" y="4770243"/>
                    </a:cubicBezTo>
                    <a:cubicBezTo>
                      <a:pt x="3459480" y="4753678"/>
                      <a:pt x="3438277" y="4767593"/>
                      <a:pt x="3432313" y="4753016"/>
                    </a:cubicBezTo>
                    <a:cubicBezTo>
                      <a:pt x="3410447" y="4762955"/>
                      <a:pt x="3436951" y="4769581"/>
                      <a:pt x="3433638" y="4778195"/>
                    </a:cubicBezTo>
                    <a:cubicBezTo>
                      <a:pt x="3412435" y="4793434"/>
                      <a:pt x="3404483" y="4770243"/>
                      <a:pt x="3386593" y="4761629"/>
                    </a:cubicBezTo>
                    <a:cubicBezTo>
                      <a:pt x="3400508" y="4776869"/>
                      <a:pt x="3390569" y="4782170"/>
                      <a:pt x="3380630" y="4786808"/>
                    </a:cubicBezTo>
                    <a:cubicBezTo>
                      <a:pt x="3387918" y="4794760"/>
                      <a:pt x="3398520" y="4792109"/>
                      <a:pt x="3411110" y="4800061"/>
                    </a:cubicBezTo>
                    <a:cubicBezTo>
                      <a:pt x="3374666" y="4802711"/>
                      <a:pt x="3344849" y="4805361"/>
                      <a:pt x="3314369" y="4807350"/>
                    </a:cubicBezTo>
                    <a:cubicBezTo>
                      <a:pt x="3335572" y="4819276"/>
                      <a:pt x="3358101" y="4816626"/>
                      <a:pt x="3381292" y="4814638"/>
                    </a:cubicBezTo>
                    <a:cubicBezTo>
                      <a:pt x="3360089" y="4824577"/>
                      <a:pt x="3352800" y="4845781"/>
                      <a:pt x="3339548" y="4861021"/>
                    </a:cubicBezTo>
                    <a:cubicBezTo>
                      <a:pt x="3331597" y="4869634"/>
                      <a:pt x="3319007" y="4882224"/>
                      <a:pt x="3324308" y="4898789"/>
                    </a:cubicBezTo>
                    <a:cubicBezTo>
                      <a:pt x="3330934" y="4902765"/>
                      <a:pt x="3330934" y="4907403"/>
                      <a:pt x="3326296" y="4912704"/>
                    </a:cubicBezTo>
                    <a:cubicBezTo>
                      <a:pt x="3322983" y="4918668"/>
                      <a:pt x="3328283" y="4919993"/>
                      <a:pt x="3331597" y="4921981"/>
                    </a:cubicBezTo>
                    <a:cubicBezTo>
                      <a:pt x="3331597" y="4921981"/>
                      <a:pt x="3331597" y="4921981"/>
                      <a:pt x="3331597" y="4921981"/>
                    </a:cubicBezTo>
                    <a:cubicBezTo>
                      <a:pt x="3314369" y="4933908"/>
                      <a:pt x="3285877" y="4957761"/>
                      <a:pt x="3252083" y="4933908"/>
                    </a:cubicBezTo>
                    <a:cubicBezTo>
                      <a:pt x="3244132" y="4927944"/>
                      <a:pt x="3234193" y="4935233"/>
                      <a:pt x="3227567" y="4937883"/>
                    </a:cubicBezTo>
                    <a:cubicBezTo>
                      <a:pt x="3203050" y="4948485"/>
                      <a:pt x="3212327" y="4962400"/>
                      <a:pt x="3220941" y="4974989"/>
                    </a:cubicBezTo>
                    <a:cubicBezTo>
                      <a:pt x="3194437" y="4977640"/>
                      <a:pt x="3173233" y="4987579"/>
                      <a:pt x="3157331" y="5000831"/>
                    </a:cubicBezTo>
                    <a:cubicBezTo>
                      <a:pt x="3146729" y="5009445"/>
                      <a:pt x="3173896" y="5008120"/>
                      <a:pt x="3171245" y="5018059"/>
                    </a:cubicBezTo>
                    <a:cubicBezTo>
                      <a:pt x="3152692" y="5014746"/>
                      <a:pt x="3150042" y="5025348"/>
                      <a:pt x="3148054" y="5032636"/>
                    </a:cubicBezTo>
                    <a:cubicBezTo>
                      <a:pt x="3145404" y="5043900"/>
                      <a:pt x="3146066" y="5055828"/>
                      <a:pt x="3168595" y="5057153"/>
                    </a:cubicBezTo>
                    <a:cubicBezTo>
                      <a:pt x="3164619" y="5064442"/>
                      <a:pt x="3157993" y="5070405"/>
                      <a:pt x="3150704" y="5075043"/>
                    </a:cubicBezTo>
                    <a:cubicBezTo>
                      <a:pt x="3146729" y="5077031"/>
                      <a:pt x="3142753" y="5079019"/>
                      <a:pt x="3138115" y="5081007"/>
                    </a:cubicBezTo>
                    <a:cubicBezTo>
                      <a:pt x="3132151" y="5083657"/>
                      <a:pt x="3126850" y="5086970"/>
                      <a:pt x="3122875" y="5090946"/>
                    </a:cubicBezTo>
                    <a:cubicBezTo>
                      <a:pt x="3117574" y="5093596"/>
                      <a:pt x="3112273" y="5096247"/>
                      <a:pt x="3107635" y="5099560"/>
                    </a:cubicBezTo>
                    <a:cubicBezTo>
                      <a:pt x="3102997" y="5102210"/>
                      <a:pt x="3085769" y="5104861"/>
                      <a:pt x="3094383" y="5109499"/>
                    </a:cubicBezTo>
                    <a:cubicBezTo>
                      <a:pt x="3112936" y="5119438"/>
                      <a:pt x="3095708" y="5120100"/>
                      <a:pt x="3088419" y="5120763"/>
                    </a:cubicBezTo>
                    <a:cubicBezTo>
                      <a:pt x="3071191" y="5122751"/>
                      <a:pt x="3055951" y="5130702"/>
                      <a:pt x="3038061" y="5131365"/>
                    </a:cubicBezTo>
                    <a:cubicBezTo>
                      <a:pt x="3054626" y="5132028"/>
                      <a:pt x="3069866" y="5139979"/>
                      <a:pt x="3086431" y="5130040"/>
                    </a:cubicBezTo>
                    <a:cubicBezTo>
                      <a:pt x="3091732" y="5126727"/>
                      <a:pt x="3097696" y="5128052"/>
                      <a:pt x="3101009" y="5131365"/>
                    </a:cubicBezTo>
                    <a:cubicBezTo>
                      <a:pt x="3104984" y="5136003"/>
                      <a:pt x="3097696" y="5137991"/>
                      <a:pt x="3093720" y="5139979"/>
                    </a:cubicBezTo>
                    <a:cubicBezTo>
                      <a:pt x="3086431" y="5143955"/>
                      <a:pt x="3077817" y="5145942"/>
                      <a:pt x="3068541" y="5145942"/>
                    </a:cubicBezTo>
                    <a:cubicBezTo>
                      <a:pt x="3037398" y="5145942"/>
                      <a:pt x="3014207" y="5170459"/>
                      <a:pt x="2980414" y="5164495"/>
                    </a:cubicBezTo>
                    <a:cubicBezTo>
                      <a:pt x="2979751" y="5164495"/>
                      <a:pt x="2977101" y="5166483"/>
                      <a:pt x="2977101" y="5167146"/>
                    </a:cubicBezTo>
                    <a:cubicBezTo>
                      <a:pt x="2984390" y="5191000"/>
                      <a:pt x="2953247" y="5175097"/>
                      <a:pt x="2945296" y="5181723"/>
                    </a:cubicBezTo>
                    <a:cubicBezTo>
                      <a:pt x="2952584" y="5187687"/>
                      <a:pt x="2977764" y="5186361"/>
                      <a:pt x="2963849" y="5199614"/>
                    </a:cubicBezTo>
                    <a:cubicBezTo>
                      <a:pt x="2957223" y="5205577"/>
                      <a:pt x="2941320" y="5197626"/>
                      <a:pt x="2932706" y="5192325"/>
                    </a:cubicBezTo>
                    <a:cubicBezTo>
                      <a:pt x="2927405" y="5189012"/>
                      <a:pt x="2910840" y="5190337"/>
                      <a:pt x="2918791" y="5181061"/>
                    </a:cubicBezTo>
                    <a:cubicBezTo>
                      <a:pt x="2928731" y="5170459"/>
                      <a:pt x="2934694" y="5154556"/>
                      <a:pt x="2969150" y="5161845"/>
                    </a:cubicBezTo>
                    <a:cubicBezTo>
                      <a:pt x="2949934" y="5148593"/>
                      <a:pt x="2932706" y="5139979"/>
                      <a:pt x="2943970" y="5122751"/>
                    </a:cubicBezTo>
                    <a:cubicBezTo>
                      <a:pt x="2920779" y="5138654"/>
                      <a:pt x="2875059" y="5143292"/>
                      <a:pt x="2894937" y="5175760"/>
                    </a:cubicBezTo>
                    <a:cubicBezTo>
                      <a:pt x="2900238" y="5183711"/>
                      <a:pt x="2889637" y="5188350"/>
                      <a:pt x="2880360" y="5187024"/>
                    </a:cubicBezTo>
                    <a:cubicBezTo>
                      <a:pt x="2841266" y="5183048"/>
                      <a:pt x="2869758" y="5211541"/>
                      <a:pt x="2846567" y="5217504"/>
                    </a:cubicBezTo>
                    <a:cubicBezTo>
                      <a:pt x="2839941" y="5219492"/>
                      <a:pt x="2867108" y="5214191"/>
                      <a:pt x="2863795" y="5228106"/>
                    </a:cubicBezTo>
                    <a:cubicBezTo>
                      <a:pt x="2822050" y="5229431"/>
                      <a:pt x="2787595" y="5248647"/>
                      <a:pt x="2749826" y="5259911"/>
                    </a:cubicBezTo>
                    <a:cubicBezTo>
                      <a:pt x="2731273" y="5265212"/>
                      <a:pt x="2717358" y="5283102"/>
                      <a:pt x="2692179" y="5268525"/>
                    </a:cubicBezTo>
                    <a:cubicBezTo>
                      <a:pt x="2686878" y="5279127"/>
                      <a:pt x="2699468" y="5292379"/>
                      <a:pt x="2679590" y="5296355"/>
                    </a:cubicBezTo>
                    <a:cubicBezTo>
                      <a:pt x="2647122" y="5302318"/>
                      <a:pt x="2630557" y="5315570"/>
                      <a:pt x="2621943" y="5336774"/>
                    </a:cubicBezTo>
                    <a:cubicBezTo>
                      <a:pt x="2619292" y="5344063"/>
                      <a:pt x="2606703" y="5354002"/>
                      <a:pt x="2596764" y="5355327"/>
                    </a:cubicBezTo>
                    <a:cubicBezTo>
                      <a:pt x="2571584" y="5357977"/>
                      <a:pt x="2557670" y="5371892"/>
                      <a:pt x="2538454" y="5380506"/>
                    </a:cubicBezTo>
                    <a:cubicBezTo>
                      <a:pt x="2532491" y="5383156"/>
                      <a:pt x="2531828" y="5387132"/>
                      <a:pt x="2523214" y="5382494"/>
                    </a:cubicBezTo>
                    <a:cubicBezTo>
                      <a:pt x="2510624" y="5375868"/>
                      <a:pt x="2494059" y="5381168"/>
                      <a:pt x="2486108" y="5387132"/>
                    </a:cubicBezTo>
                    <a:cubicBezTo>
                      <a:pt x="2478157" y="5393758"/>
                      <a:pt x="2482132" y="5402372"/>
                      <a:pt x="2496047" y="5407010"/>
                    </a:cubicBezTo>
                    <a:cubicBezTo>
                      <a:pt x="2504661" y="5409661"/>
                      <a:pt x="2500023" y="5414299"/>
                      <a:pt x="2496047" y="5419600"/>
                    </a:cubicBezTo>
                    <a:cubicBezTo>
                      <a:pt x="2488096" y="5430202"/>
                      <a:pt x="2475506" y="5434840"/>
                      <a:pt x="2454965" y="5445442"/>
                    </a:cubicBezTo>
                    <a:cubicBezTo>
                      <a:pt x="2470868" y="5422250"/>
                      <a:pt x="2488096" y="5405022"/>
                      <a:pt x="2466892" y="5387795"/>
                    </a:cubicBezTo>
                    <a:cubicBezTo>
                      <a:pt x="2432437" y="5407010"/>
                      <a:pt x="2433099" y="5407010"/>
                      <a:pt x="2449002" y="5424900"/>
                    </a:cubicBezTo>
                    <a:cubicBezTo>
                      <a:pt x="2457616" y="5434840"/>
                      <a:pt x="2450327" y="5444116"/>
                      <a:pt x="2439063" y="5450742"/>
                    </a:cubicBezTo>
                    <a:cubicBezTo>
                      <a:pt x="2430449" y="5456043"/>
                      <a:pt x="2421172" y="5461344"/>
                      <a:pt x="2411233" y="5464657"/>
                    </a:cubicBezTo>
                    <a:cubicBezTo>
                      <a:pt x="2379428" y="5474596"/>
                      <a:pt x="2374127" y="5498450"/>
                      <a:pt x="2352924" y="5513690"/>
                    </a:cubicBezTo>
                    <a:cubicBezTo>
                      <a:pt x="2340997" y="5522304"/>
                      <a:pt x="2366176" y="5522304"/>
                      <a:pt x="2356899" y="5530255"/>
                    </a:cubicBezTo>
                    <a:cubicBezTo>
                      <a:pt x="2347623" y="5538207"/>
                      <a:pt x="2349611" y="5540195"/>
                      <a:pt x="2367501" y="5544170"/>
                    </a:cubicBezTo>
                    <a:cubicBezTo>
                      <a:pt x="2356237" y="5544833"/>
                      <a:pt x="2347623" y="5545495"/>
                      <a:pt x="2339009" y="5546158"/>
                    </a:cubicBezTo>
                    <a:cubicBezTo>
                      <a:pt x="2339671" y="5533568"/>
                      <a:pt x="2326419" y="5537544"/>
                      <a:pt x="2315817" y="5537544"/>
                    </a:cubicBezTo>
                    <a:cubicBezTo>
                      <a:pt x="2307866" y="5537544"/>
                      <a:pt x="2295277" y="5542845"/>
                      <a:pt x="2297265" y="5531581"/>
                    </a:cubicBezTo>
                    <a:cubicBezTo>
                      <a:pt x="2299252" y="5522304"/>
                      <a:pt x="2307866" y="5523629"/>
                      <a:pt x="2317143" y="5527605"/>
                    </a:cubicBezTo>
                    <a:cubicBezTo>
                      <a:pt x="2326419" y="5531581"/>
                      <a:pt x="2335696" y="5529593"/>
                      <a:pt x="2336358" y="5520979"/>
                    </a:cubicBezTo>
                    <a:cubicBezTo>
                      <a:pt x="2337684" y="5513028"/>
                      <a:pt x="2329732" y="5510377"/>
                      <a:pt x="2318468" y="5512365"/>
                    </a:cubicBezTo>
                    <a:cubicBezTo>
                      <a:pt x="2315155" y="5513028"/>
                      <a:pt x="2272085" y="5526280"/>
                      <a:pt x="2268772" y="5527605"/>
                    </a:cubicBezTo>
                    <a:cubicBezTo>
                      <a:pt x="2260821" y="5531581"/>
                      <a:pt x="2254195" y="5534894"/>
                      <a:pt x="2242268" y="5530918"/>
                    </a:cubicBezTo>
                    <a:cubicBezTo>
                      <a:pt x="2222390" y="5523629"/>
                      <a:pt x="2205162" y="5528268"/>
                      <a:pt x="2198536" y="5546158"/>
                    </a:cubicBezTo>
                    <a:cubicBezTo>
                      <a:pt x="2183958" y="5532906"/>
                      <a:pt x="2175344" y="5526942"/>
                      <a:pt x="2162755" y="5548146"/>
                    </a:cubicBezTo>
                    <a:cubicBezTo>
                      <a:pt x="2162755" y="5548808"/>
                      <a:pt x="2162092" y="5548808"/>
                      <a:pt x="2161430" y="5549471"/>
                    </a:cubicBezTo>
                    <a:cubicBezTo>
                      <a:pt x="2159442" y="5549471"/>
                      <a:pt x="2158117" y="5548808"/>
                      <a:pt x="2156129" y="5549471"/>
                    </a:cubicBezTo>
                    <a:cubicBezTo>
                      <a:pt x="2146190" y="5550796"/>
                      <a:pt x="2144865" y="5558085"/>
                      <a:pt x="2144202" y="5565374"/>
                    </a:cubicBezTo>
                    <a:cubicBezTo>
                      <a:pt x="2141551" y="5567361"/>
                      <a:pt x="2138238" y="5569350"/>
                      <a:pt x="2135588" y="5571337"/>
                    </a:cubicBezTo>
                    <a:cubicBezTo>
                      <a:pt x="2127637" y="5569350"/>
                      <a:pt x="2120348" y="5568024"/>
                      <a:pt x="2118360" y="5557422"/>
                    </a:cubicBezTo>
                    <a:cubicBezTo>
                      <a:pt x="2117698" y="5556760"/>
                      <a:pt x="2116372" y="5556097"/>
                      <a:pt x="2115710" y="5555434"/>
                    </a:cubicBezTo>
                    <a:cubicBezTo>
                      <a:pt x="2116372" y="5562061"/>
                      <a:pt x="2089868" y="5565374"/>
                      <a:pt x="2113059" y="5575313"/>
                    </a:cubicBezTo>
                    <a:cubicBezTo>
                      <a:pt x="2112397" y="5576638"/>
                      <a:pt x="2111071" y="5577963"/>
                      <a:pt x="2110409" y="5579289"/>
                    </a:cubicBezTo>
                    <a:cubicBezTo>
                      <a:pt x="2110409" y="5579289"/>
                      <a:pt x="2109746" y="5579289"/>
                      <a:pt x="2109746" y="5579289"/>
                    </a:cubicBezTo>
                    <a:cubicBezTo>
                      <a:pt x="2095831" y="5573325"/>
                      <a:pt x="2089868" y="5575313"/>
                      <a:pt x="2086555" y="5585915"/>
                    </a:cubicBezTo>
                    <a:cubicBezTo>
                      <a:pt x="2085230" y="5590553"/>
                      <a:pt x="2087217" y="5595191"/>
                      <a:pt x="2081917" y="5597179"/>
                    </a:cubicBezTo>
                    <a:cubicBezTo>
                      <a:pt x="2070652" y="5599829"/>
                      <a:pt x="2065351" y="5584589"/>
                      <a:pt x="2057400" y="5585915"/>
                    </a:cubicBezTo>
                    <a:cubicBezTo>
                      <a:pt x="2059388" y="5569350"/>
                      <a:pt x="2060713" y="5552121"/>
                      <a:pt x="2053424" y="5533568"/>
                    </a:cubicBezTo>
                    <a:cubicBezTo>
                      <a:pt x="2047461" y="5550796"/>
                      <a:pt x="2040835" y="5564048"/>
                      <a:pt x="2044148" y="5577963"/>
                    </a:cubicBezTo>
                    <a:cubicBezTo>
                      <a:pt x="2045473" y="5583927"/>
                      <a:pt x="2044811" y="5590553"/>
                      <a:pt x="2045473" y="5597179"/>
                    </a:cubicBezTo>
                    <a:cubicBezTo>
                      <a:pt x="2040835" y="5602480"/>
                      <a:pt x="2035534" y="5605793"/>
                      <a:pt x="2028245" y="5608443"/>
                    </a:cubicBezTo>
                    <a:cubicBezTo>
                      <a:pt x="2001741" y="5617720"/>
                      <a:pt x="1971924" y="5623683"/>
                      <a:pt x="1951383" y="5640248"/>
                    </a:cubicBezTo>
                    <a:cubicBezTo>
                      <a:pt x="1950057" y="5640911"/>
                      <a:pt x="1947407" y="5640911"/>
                      <a:pt x="1945419" y="5641574"/>
                    </a:cubicBezTo>
                    <a:cubicBezTo>
                      <a:pt x="1920903" y="5641574"/>
                      <a:pt x="1892411" y="5648200"/>
                      <a:pt x="1885784" y="5623683"/>
                    </a:cubicBezTo>
                    <a:cubicBezTo>
                      <a:pt x="1873195" y="5631634"/>
                      <a:pt x="1894398" y="5656151"/>
                      <a:pt x="1856630" y="5646874"/>
                    </a:cubicBezTo>
                    <a:cubicBezTo>
                      <a:pt x="1830125" y="5680005"/>
                      <a:pt x="1828800" y="5648863"/>
                      <a:pt x="1818861" y="5639586"/>
                    </a:cubicBezTo>
                    <a:cubicBezTo>
                      <a:pt x="1812235" y="5646874"/>
                      <a:pt x="1802958" y="5650850"/>
                      <a:pt x="1802958" y="5659464"/>
                    </a:cubicBezTo>
                    <a:cubicBezTo>
                      <a:pt x="1802958" y="5674042"/>
                      <a:pt x="1788381" y="5685306"/>
                      <a:pt x="1777117" y="5697895"/>
                    </a:cubicBezTo>
                    <a:cubicBezTo>
                      <a:pt x="1767178" y="5707834"/>
                      <a:pt x="1747962" y="5702534"/>
                      <a:pt x="1747962" y="5703196"/>
                    </a:cubicBezTo>
                    <a:cubicBezTo>
                      <a:pt x="1736035" y="5729038"/>
                      <a:pt x="1695616" y="5729038"/>
                      <a:pt x="1673087" y="5744278"/>
                    </a:cubicBezTo>
                    <a:cubicBezTo>
                      <a:pt x="1673087" y="5747591"/>
                      <a:pt x="1673087" y="5750904"/>
                      <a:pt x="1679713" y="5747591"/>
                    </a:cubicBezTo>
                    <a:cubicBezTo>
                      <a:pt x="1723445" y="5731689"/>
                      <a:pt x="1766515" y="5714461"/>
                      <a:pt x="1816211" y="5710485"/>
                    </a:cubicBezTo>
                    <a:cubicBezTo>
                      <a:pt x="1822174" y="5709822"/>
                      <a:pt x="1830125" y="5705847"/>
                      <a:pt x="1834101" y="5711148"/>
                    </a:cubicBezTo>
                    <a:cubicBezTo>
                      <a:pt x="1838739" y="5717774"/>
                      <a:pt x="1827475" y="5716448"/>
                      <a:pt x="1824162" y="5719099"/>
                    </a:cubicBezTo>
                    <a:cubicBezTo>
                      <a:pt x="1780430" y="5750904"/>
                      <a:pt x="1721457" y="5769457"/>
                      <a:pt x="1673750" y="5797950"/>
                    </a:cubicBezTo>
                    <a:cubicBezTo>
                      <a:pt x="1647908" y="5813189"/>
                      <a:pt x="1618753" y="5826442"/>
                      <a:pt x="1590261" y="5839694"/>
                    </a:cubicBezTo>
                    <a:cubicBezTo>
                      <a:pt x="1575021" y="5846320"/>
                      <a:pt x="1553155" y="5841019"/>
                      <a:pt x="1540565" y="5853608"/>
                    </a:cubicBezTo>
                    <a:cubicBezTo>
                      <a:pt x="1531951" y="5861560"/>
                      <a:pt x="1508097" y="5854271"/>
                      <a:pt x="1504122" y="5870836"/>
                    </a:cubicBezTo>
                    <a:cubicBezTo>
                      <a:pt x="1502797" y="5875474"/>
                      <a:pt x="1488219" y="5875474"/>
                      <a:pt x="1485569" y="5866861"/>
                    </a:cubicBezTo>
                    <a:cubicBezTo>
                      <a:pt x="1484244" y="5862222"/>
                      <a:pt x="1483581" y="5856259"/>
                      <a:pt x="1471654" y="5857584"/>
                    </a:cubicBezTo>
                    <a:cubicBezTo>
                      <a:pt x="1467678" y="5865535"/>
                      <a:pt x="1476955" y="5872824"/>
                      <a:pt x="1474304" y="5879450"/>
                    </a:cubicBezTo>
                    <a:cubicBezTo>
                      <a:pt x="1471654" y="5886739"/>
                      <a:pt x="1453763" y="5894028"/>
                      <a:pt x="1454426" y="5899991"/>
                    </a:cubicBezTo>
                    <a:cubicBezTo>
                      <a:pt x="1455751" y="5921195"/>
                      <a:pt x="1431235" y="5923845"/>
                      <a:pt x="1414007" y="5933121"/>
                    </a:cubicBezTo>
                    <a:cubicBezTo>
                      <a:pt x="1391478" y="5945711"/>
                      <a:pt x="1359673" y="5958300"/>
                      <a:pt x="1358348" y="5978842"/>
                    </a:cubicBezTo>
                    <a:cubicBezTo>
                      <a:pt x="1357023" y="5996732"/>
                      <a:pt x="1343108" y="6006671"/>
                      <a:pt x="1328530" y="6017273"/>
                    </a:cubicBezTo>
                    <a:cubicBezTo>
                      <a:pt x="1308652" y="6031850"/>
                      <a:pt x="1285461" y="6045102"/>
                      <a:pt x="1270221" y="6061668"/>
                    </a:cubicBezTo>
                    <a:cubicBezTo>
                      <a:pt x="1258294" y="6061668"/>
                      <a:pt x="1262270" y="6041127"/>
                      <a:pt x="1237753" y="6055704"/>
                    </a:cubicBezTo>
                    <a:cubicBezTo>
                      <a:pt x="1221188" y="6064981"/>
                      <a:pt x="1219863" y="6072932"/>
                      <a:pt x="1216550" y="6083534"/>
                    </a:cubicBezTo>
                    <a:cubicBezTo>
                      <a:pt x="1214562" y="6088834"/>
                      <a:pt x="1220525" y="6100761"/>
                      <a:pt x="1204623" y="6099436"/>
                    </a:cubicBezTo>
                    <a:cubicBezTo>
                      <a:pt x="1194021" y="6098111"/>
                      <a:pt x="1186070" y="6090160"/>
                      <a:pt x="1188720" y="6105400"/>
                    </a:cubicBezTo>
                    <a:cubicBezTo>
                      <a:pt x="1189383" y="6110700"/>
                      <a:pt x="1182094" y="6112026"/>
                      <a:pt x="1177456" y="6108713"/>
                    </a:cubicBezTo>
                    <a:cubicBezTo>
                      <a:pt x="1169504" y="6103412"/>
                      <a:pt x="1163541" y="6103412"/>
                      <a:pt x="1158903" y="6106063"/>
                    </a:cubicBezTo>
                    <a:cubicBezTo>
                      <a:pt x="1164866" y="6089497"/>
                      <a:pt x="1178781" y="6082871"/>
                      <a:pt x="1194684" y="6076908"/>
                    </a:cubicBezTo>
                    <a:cubicBezTo>
                      <a:pt x="1203297" y="6073595"/>
                      <a:pt x="1211911" y="6067631"/>
                      <a:pt x="1209261" y="6056367"/>
                    </a:cubicBezTo>
                    <a:cubicBezTo>
                      <a:pt x="1207273" y="6047090"/>
                      <a:pt x="1203960" y="6035826"/>
                      <a:pt x="1193358" y="6032513"/>
                    </a:cubicBezTo>
                    <a:cubicBezTo>
                      <a:pt x="1180769" y="6028537"/>
                      <a:pt x="1177456" y="6040464"/>
                      <a:pt x="1171492" y="6049741"/>
                    </a:cubicBezTo>
                    <a:cubicBezTo>
                      <a:pt x="1164204" y="6041789"/>
                      <a:pt x="1152277" y="6038476"/>
                      <a:pt x="1155590" y="6024561"/>
                    </a:cubicBezTo>
                    <a:cubicBezTo>
                      <a:pt x="1155590" y="6023899"/>
                      <a:pt x="1154927" y="6023899"/>
                      <a:pt x="1154927" y="6023236"/>
                    </a:cubicBezTo>
                    <a:cubicBezTo>
                      <a:pt x="1162216" y="6033176"/>
                      <a:pt x="1172155" y="6037814"/>
                      <a:pt x="1183419" y="6029200"/>
                    </a:cubicBezTo>
                    <a:cubicBezTo>
                      <a:pt x="1196009" y="6019923"/>
                      <a:pt x="1202635" y="6004683"/>
                      <a:pt x="1212574" y="5992756"/>
                    </a:cubicBezTo>
                    <a:cubicBezTo>
                      <a:pt x="1215224" y="5989443"/>
                      <a:pt x="1209924" y="5985468"/>
                      <a:pt x="1204623" y="5984142"/>
                    </a:cubicBezTo>
                    <a:cubicBezTo>
                      <a:pt x="1198659" y="5982817"/>
                      <a:pt x="1193358" y="5986793"/>
                      <a:pt x="1186732" y="5984805"/>
                    </a:cubicBezTo>
                    <a:cubicBezTo>
                      <a:pt x="1194021" y="5972878"/>
                      <a:pt x="1201310" y="5961614"/>
                      <a:pt x="1210586" y="5951012"/>
                    </a:cubicBezTo>
                    <a:cubicBezTo>
                      <a:pt x="1211249" y="5950350"/>
                      <a:pt x="1211249" y="5949687"/>
                      <a:pt x="1211911" y="5949687"/>
                    </a:cubicBezTo>
                    <a:cubicBezTo>
                      <a:pt x="1210586" y="5949024"/>
                      <a:pt x="1208598" y="5948361"/>
                      <a:pt x="1207273" y="5947699"/>
                    </a:cubicBezTo>
                    <a:cubicBezTo>
                      <a:pt x="1219200" y="5937097"/>
                      <a:pt x="1223176" y="5922520"/>
                      <a:pt x="1232452" y="5909930"/>
                    </a:cubicBezTo>
                    <a:cubicBezTo>
                      <a:pt x="1228477" y="5905955"/>
                      <a:pt x="1224501" y="5909930"/>
                      <a:pt x="1220525" y="5909268"/>
                    </a:cubicBezTo>
                    <a:cubicBezTo>
                      <a:pt x="1219863" y="5909268"/>
                      <a:pt x="1218537" y="5908605"/>
                      <a:pt x="1218537" y="5907942"/>
                    </a:cubicBezTo>
                    <a:cubicBezTo>
                      <a:pt x="1218537" y="5907280"/>
                      <a:pt x="1219200" y="5906617"/>
                      <a:pt x="1219200" y="5905955"/>
                    </a:cubicBezTo>
                    <a:cubicBezTo>
                      <a:pt x="1219863" y="5904629"/>
                      <a:pt x="1220525" y="5903304"/>
                      <a:pt x="1221188" y="5902642"/>
                    </a:cubicBezTo>
                    <a:cubicBezTo>
                      <a:pt x="1221188" y="5902642"/>
                      <a:pt x="1221188" y="5902642"/>
                      <a:pt x="1221188" y="5902642"/>
                    </a:cubicBezTo>
                    <a:cubicBezTo>
                      <a:pt x="1217212" y="5900654"/>
                      <a:pt x="1213899" y="5899329"/>
                      <a:pt x="1211249" y="5904629"/>
                    </a:cubicBezTo>
                    <a:cubicBezTo>
                      <a:pt x="1197334" y="5927821"/>
                      <a:pt x="1177456" y="5947036"/>
                      <a:pt x="1169504" y="5973541"/>
                    </a:cubicBezTo>
                    <a:cubicBezTo>
                      <a:pt x="1168842" y="5975529"/>
                      <a:pt x="1162878" y="5976191"/>
                      <a:pt x="1159565" y="5976854"/>
                    </a:cubicBezTo>
                    <a:cubicBezTo>
                      <a:pt x="1157577" y="5984142"/>
                      <a:pt x="1162878" y="5993419"/>
                      <a:pt x="1154927" y="5999382"/>
                    </a:cubicBezTo>
                    <a:cubicBezTo>
                      <a:pt x="1146313" y="6006671"/>
                      <a:pt x="1149626" y="6013960"/>
                      <a:pt x="1152939" y="6021911"/>
                    </a:cubicBezTo>
                    <a:cubicBezTo>
                      <a:pt x="1152939" y="6021911"/>
                      <a:pt x="1152277" y="6021911"/>
                      <a:pt x="1152277" y="6021911"/>
                    </a:cubicBezTo>
                    <a:cubicBezTo>
                      <a:pt x="1152277" y="6021911"/>
                      <a:pt x="1152277" y="6021911"/>
                      <a:pt x="1152277" y="6022574"/>
                    </a:cubicBezTo>
                    <a:cubicBezTo>
                      <a:pt x="1149626" y="6028537"/>
                      <a:pt x="1124447" y="6020586"/>
                      <a:pt x="1141675" y="6039139"/>
                    </a:cubicBezTo>
                    <a:cubicBezTo>
                      <a:pt x="1139687" y="6040464"/>
                      <a:pt x="1138362" y="6041789"/>
                      <a:pt x="1136374" y="6042452"/>
                    </a:cubicBezTo>
                    <a:cubicBezTo>
                      <a:pt x="1125110" y="6047753"/>
                      <a:pt x="1115171" y="6053716"/>
                      <a:pt x="1113845" y="6068956"/>
                    </a:cubicBezTo>
                    <a:cubicBezTo>
                      <a:pt x="1113183" y="6078895"/>
                      <a:pt x="1102581" y="6081546"/>
                      <a:pt x="1093967" y="6080883"/>
                    </a:cubicBezTo>
                    <a:cubicBezTo>
                      <a:pt x="1083365" y="6080221"/>
                      <a:pt x="1093304" y="6073595"/>
                      <a:pt x="1092642" y="6070282"/>
                    </a:cubicBezTo>
                    <a:cubicBezTo>
                      <a:pt x="1091979" y="6062993"/>
                      <a:pt x="1085353" y="6064981"/>
                      <a:pt x="1082040" y="6064981"/>
                    </a:cubicBezTo>
                    <a:cubicBezTo>
                      <a:pt x="1064150" y="6064981"/>
                      <a:pt x="1066137" y="6059017"/>
                      <a:pt x="1073426" y="6046428"/>
                    </a:cubicBezTo>
                    <a:cubicBezTo>
                      <a:pt x="1084690" y="6025224"/>
                      <a:pt x="1103244" y="6006671"/>
                      <a:pt x="1104569" y="5975529"/>
                    </a:cubicBezTo>
                    <a:cubicBezTo>
                      <a:pt x="1091979" y="5988781"/>
                      <a:pt x="1080715" y="5998057"/>
                      <a:pt x="1077402" y="6011972"/>
                    </a:cubicBezTo>
                    <a:cubicBezTo>
                      <a:pt x="1075414" y="6021911"/>
                      <a:pt x="1067463" y="6029863"/>
                      <a:pt x="1070113" y="6041127"/>
                    </a:cubicBezTo>
                    <a:cubicBezTo>
                      <a:pt x="1048247" y="6041789"/>
                      <a:pt x="1060174" y="6057029"/>
                      <a:pt x="1058186" y="6066306"/>
                    </a:cubicBezTo>
                    <a:cubicBezTo>
                      <a:pt x="1056861" y="6070944"/>
                      <a:pt x="1055536" y="6086847"/>
                      <a:pt x="1044934" y="6070944"/>
                    </a:cubicBezTo>
                    <a:cubicBezTo>
                      <a:pt x="1042284" y="6066968"/>
                      <a:pt x="1036320" y="6063655"/>
                      <a:pt x="1031682" y="6069619"/>
                    </a:cubicBezTo>
                    <a:cubicBezTo>
                      <a:pt x="1029031" y="6073595"/>
                      <a:pt x="1027043" y="6080883"/>
                      <a:pt x="1031019" y="6081546"/>
                    </a:cubicBezTo>
                    <a:cubicBezTo>
                      <a:pt x="1061499" y="6086184"/>
                      <a:pt x="1038970" y="6102087"/>
                      <a:pt x="1038308" y="6113351"/>
                    </a:cubicBezTo>
                    <a:cubicBezTo>
                      <a:pt x="1039633" y="6114014"/>
                      <a:pt x="1040958" y="6114014"/>
                      <a:pt x="1042284" y="6114676"/>
                    </a:cubicBezTo>
                    <a:cubicBezTo>
                      <a:pt x="1040296" y="6117989"/>
                      <a:pt x="1040296" y="6122628"/>
                      <a:pt x="1038970" y="6126603"/>
                    </a:cubicBezTo>
                    <a:cubicBezTo>
                      <a:pt x="1031682" y="6145819"/>
                      <a:pt x="1007165" y="6166360"/>
                      <a:pt x="993913" y="6167685"/>
                    </a:cubicBezTo>
                    <a:cubicBezTo>
                      <a:pt x="982649" y="6169010"/>
                      <a:pt x="978673" y="6153770"/>
                      <a:pt x="964758" y="6160396"/>
                    </a:cubicBezTo>
                    <a:cubicBezTo>
                      <a:pt x="972710" y="6182263"/>
                      <a:pt x="997889" y="6196177"/>
                      <a:pt x="995901" y="6222682"/>
                    </a:cubicBezTo>
                    <a:cubicBezTo>
                      <a:pt x="988612" y="6222682"/>
                      <a:pt x="982649" y="6208104"/>
                      <a:pt x="974697" y="6218706"/>
                    </a:cubicBezTo>
                    <a:cubicBezTo>
                      <a:pt x="966746" y="6229308"/>
                      <a:pt x="978010" y="6230633"/>
                      <a:pt x="983974" y="6233946"/>
                    </a:cubicBezTo>
                    <a:cubicBezTo>
                      <a:pt x="985299" y="6234608"/>
                      <a:pt x="985962" y="6237921"/>
                      <a:pt x="985962" y="6239909"/>
                    </a:cubicBezTo>
                    <a:cubicBezTo>
                      <a:pt x="985299" y="6254487"/>
                      <a:pt x="952831" y="6273702"/>
                      <a:pt x="938917" y="6267739"/>
                    </a:cubicBezTo>
                    <a:cubicBezTo>
                      <a:pt x="914400" y="6256474"/>
                      <a:pt x="913737" y="6257137"/>
                      <a:pt x="913075" y="6280991"/>
                    </a:cubicBezTo>
                    <a:cubicBezTo>
                      <a:pt x="909099" y="6290930"/>
                      <a:pt x="880607" y="6257800"/>
                      <a:pt x="891871" y="6294243"/>
                    </a:cubicBezTo>
                    <a:cubicBezTo>
                      <a:pt x="891871" y="6294906"/>
                      <a:pt x="885908" y="6298219"/>
                      <a:pt x="882595" y="6298219"/>
                    </a:cubicBezTo>
                    <a:cubicBezTo>
                      <a:pt x="870005" y="6295568"/>
                      <a:pt x="863379" y="6306833"/>
                      <a:pt x="854103" y="6312796"/>
                    </a:cubicBezTo>
                    <a:cubicBezTo>
                      <a:pt x="852115" y="6298219"/>
                      <a:pt x="857416" y="6289605"/>
                      <a:pt x="868680" y="6284304"/>
                    </a:cubicBezTo>
                    <a:cubicBezTo>
                      <a:pt x="880607" y="6279003"/>
                      <a:pt x="874644" y="6271052"/>
                      <a:pt x="870005" y="6266414"/>
                    </a:cubicBezTo>
                    <a:cubicBezTo>
                      <a:pt x="861391" y="6259125"/>
                      <a:pt x="868017" y="6271052"/>
                      <a:pt x="864042" y="6273040"/>
                    </a:cubicBezTo>
                    <a:cubicBezTo>
                      <a:pt x="847477" y="6280991"/>
                      <a:pt x="835550" y="6297556"/>
                      <a:pt x="811033" y="6302857"/>
                    </a:cubicBezTo>
                    <a:cubicBezTo>
                      <a:pt x="824948" y="6289605"/>
                      <a:pt x="834887" y="6280329"/>
                      <a:pt x="845489" y="6270389"/>
                    </a:cubicBezTo>
                    <a:cubicBezTo>
                      <a:pt x="836212" y="6271715"/>
                      <a:pt x="828261" y="6259787"/>
                      <a:pt x="819647" y="6267076"/>
                    </a:cubicBezTo>
                    <a:cubicBezTo>
                      <a:pt x="807720" y="6278341"/>
                      <a:pt x="791817" y="6284304"/>
                      <a:pt x="780553" y="6298219"/>
                    </a:cubicBezTo>
                    <a:cubicBezTo>
                      <a:pt x="766638" y="6315447"/>
                      <a:pt x="750073" y="6334663"/>
                      <a:pt x="722906" y="6324723"/>
                    </a:cubicBezTo>
                    <a:cubicBezTo>
                      <a:pt x="741459" y="6314121"/>
                      <a:pt x="755374" y="6298882"/>
                      <a:pt x="766638" y="6280329"/>
                    </a:cubicBezTo>
                    <a:cubicBezTo>
                      <a:pt x="746097" y="6274365"/>
                      <a:pt x="734833" y="6288280"/>
                      <a:pt x="722906" y="6297556"/>
                    </a:cubicBezTo>
                    <a:cubicBezTo>
                      <a:pt x="716280" y="6302857"/>
                      <a:pt x="702365" y="6302857"/>
                      <a:pt x="703690" y="6316772"/>
                    </a:cubicBezTo>
                    <a:lnTo>
                      <a:pt x="703690" y="6316772"/>
                    </a:lnTo>
                    <a:cubicBezTo>
                      <a:pt x="703690" y="6316772"/>
                      <a:pt x="703690" y="6316772"/>
                      <a:pt x="703690" y="6316772"/>
                    </a:cubicBezTo>
                    <a:cubicBezTo>
                      <a:pt x="690438" y="6297556"/>
                      <a:pt x="678511" y="6313459"/>
                      <a:pt x="669897" y="6320748"/>
                    </a:cubicBezTo>
                    <a:cubicBezTo>
                      <a:pt x="655983" y="6332012"/>
                      <a:pt x="648694" y="6320748"/>
                      <a:pt x="649357" y="6313459"/>
                    </a:cubicBezTo>
                    <a:cubicBezTo>
                      <a:pt x="650682" y="6294243"/>
                      <a:pt x="640743" y="6278341"/>
                      <a:pt x="636104" y="6261113"/>
                    </a:cubicBezTo>
                    <a:cubicBezTo>
                      <a:pt x="634117" y="6252499"/>
                      <a:pt x="640080" y="6239909"/>
                      <a:pt x="640743" y="6240572"/>
                    </a:cubicBezTo>
                    <a:cubicBezTo>
                      <a:pt x="662609" y="6245210"/>
                      <a:pt x="650019" y="6224007"/>
                      <a:pt x="650019" y="6224007"/>
                    </a:cubicBezTo>
                    <a:cubicBezTo>
                      <a:pt x="641405" y="6210092"/>
                      <a:pt x="640080" y="6194189"/>
                      <a:pt x="636104" y="6178950"/>
                    </a:cubicBezTo>
                    <a:cubicBezTo>
                      <a:pt x="634117" y="6172986"/>
                      <a:pt x="630141" y="6165697"/>
                      <a:pt x="624177" y="6165697"/>
                    </a:cubicBezTo>
                    <a:cubicBezTo>
                      <a:pt x="595685" y="6166360"/>
                      <a:pt x="575807" y="6143831"/>
                      <a:pt x="547977" y="6139193"/>
                    </a:cubicBezTo>
                    <a:cubicBezTo>
                      <a:pt x="528099" y="6135880"/>
                      <a:pt x="518160" y="6157746"/>
                      <a:pt x="499607" y="6153108"/>
                    </a:cubicBezTo>
                    <a:cubicBezTo>
                      <a:pt x="499607" y="6153108"/>
                      <a:pt x="498282" y="6157083"/>
                      <a:pt x="497619" y="6159071"/>
                    </a:cubicBezTo>
                    <a:cubicBezTo>
                      <a:pt x="517497" y="6160396"/>
                      <a:pt x="502257" y="6174974"/>
                      <a:pt x="502920" y="6180274"/>
                    </a:cubicBezTo>
                    <a:cubicBezTo>
                      <a:pt x="504245" y="6196177"/>
                      <a:pt x="517497" y="6205454"/>
                      <a:pt x="520148" y="6219368"/>
                    </a:cubicBezTo>
                    <a:cubicBezTo>
                      <a:pt x="526111" y="6252499"/>
                      <a:pt x="530750" y="6286292"/>
                      <a:pt x="536713" y="6320085"/>
                    </a:cubicBezTo>
                    <a:cubicBezTo>
                      <a:pt x="538038" y="6326711"/>
                      <a:pt x="537376" y="6334000"/>
                      <a:pt x="534725" y="6337976"/>
                    </a:cubicBezTo>
                    <a:cubicBezTo>
                      <a:pt x="524786" y="6349902"/>
                      <a:pt x="522136" y="6357191"/>
                      <a:pt x="540026" y="6363155"/>
                    </a:cubicBezTo>
                    <a:cubicBezTo>
                      <a:pt x="545327" y="6364480"/>
                      <a:pt x="546652" y="6371106"/>
                      <a:pt x="545327" y="6377069"/>
                    </a:cubicBezTo>
                    <a:cubicBezTo>
                      <a:pt x="539364" y="6400261"/>
                      <a:pt x="542014" y="6408874"/>
                      <a:pt x="562555" y="6420139"/>
                    </a:cubicBezTo>
                    <a:cubicBezTo>
                      <a:pt x="555929" y="6423452"/>
                      <a:pt x="547315" y="6424777"/>
                      <a:pt x="544664" y="6429416"/>
                    </a:cubicBezTo>
                    <a:cubicBezTo>
                      <a:pt x="534063" y="6446643"/>
                      <a:pt x="518160" y="6426102"/>
                      <a:pt x="507558" y="6436042"/>
                    </a:cubicBezTo>
                    <a:cubicBezTo>
                      <a:pt x="506233" y="6419476"/>
                      <a:pt x="496294" y="6424777"/>
                      <a:pt x="487680" y="6427428"/>
                    </a:cubicBezTo>
                    <a:cubicBezTo>
                      <a:pt x="484367" y="6428753"/>
                      <a:pt x="479066" y="6430078"/>
                      <a:pt x="480391" y="6434716"/>
                    </a:cubicBezTo>
                    <a:cubicBezTo>
                      <a:pt x="483704" y="6443330"/>
                      <a:pt x="486355" y="6435379"/>
                      <a:pt x="489668" y="6434054"/>
                    </a:cubicBezTo>
                    <a:cubicBezTo>
                      <a:pt x="509546" y="6428090"/>
                      <a:pt x="488343" y="6453932"/>
                      <a:pt x="504245" y="6453269"/>
                    </a:cubicBezTo>
                    <a:cubicBezTo>
                      <a:pt x="506896" y="6453269"/>
                      <a:pt x="499607" y="6457245"/>
                      <a:pt x="496957" y="6459233"/>
                    </a:cubicBezTo>
                    <a:cubicBezTo>
                      <a:pt x="490330" y="6451282"/>
                      <a:pt x="479066" y="6483087"/>
                      <a:pt x="474428" y="6457245"/>
                    </a:cubicBezTo>
                    <a:cubicBezTo>
                      <a:pt x="474428" y="6456582"/>
                      <a:pt x="469127" y="6455920"/>
                      <a:pt x="468464" y="6456582"/>
                    </a:cubicBezTo>
                    <a:cubicBezTo>
                      <a:pt x="458525" y="6465859"/>
                      <a:pt x="448586" y="6465859"/>
                      <a:pt x="436659" y="6459233"/>
                    </a:cubicBezTo>
                    <a:cubicBezTo>
                      <a:pt x="430696" y="6455920"/>
                      <a:pt x="424732" y="6464534"/>
                      <a:pt x="422082" y="6470497"/>
                    </a:cubicBezTo>
                    <a:cubicBezTo>
                      <a:pt x="426057" y="6477123"/>
                      <a:pt x="435997" y="6472485"/>
                      <a:pt x="437322" y="6481099"/>
                    </a:cubicBezTo>
                    <a:cubicBezTo>
                      <a:pt x="425395" y="6480436"/>
                      <a:pt x="413468" y="6485074"/>
                      <a:pt x="402203" y="6473810"/>
                    </a:cubicBezTo>
                    <a:cubicBezTo>
                      <a:pt x="400878" y="6499652"/>
                      <a:pt x="418106" y="6508266"/>
                      <a:pt x="432021" y="6520193"/>
                    </a:cubicBezTo>
                    <a:cubicBezTo>
                      <a:pt x="418106" y="6540734"/>
                      <a:pt x="401541" y="6524168"/>
                      <a:pt x="386301" y="6522843"/>
                    </a:cubicBezTo>
                    <a:cubicBezTo>
                      <a:pt x="374374" y="6522181"/>
                      <a:pt x="388289" y="6508929"/>
                      <a:pt x="381000" y="6504290"/>
                    </a:cubicBezTo>
                    <a:cubicBezTo>
                      <a:pt x="375699" y="6510916"/>
                      <a:pt x="370398" y="6517542"/>
                      <a:pt x="363110" y="6526156"/>
                    </a:cubicBezTo>
                    <a:cubicBezTo>
                      <a:pt x="355821" y="6494351"/>
                      <a:pt x="349195" y="6517542"/>
                      <a:pt x="341243" y="6525494"/>
                    </a:cubicBezTo>
                    <a:cubicBezTo>
                      <a:pt x="340581" y="6517542"/>
                      <a:pt x="340581" y="6512904"/>
                      <a:pt x="340581" y="6507603"/>
                    </a:cubicBezTo>
                    <a:cubicBezTo>
                      <a:pt x="330642" y="6506941"/>
                      <a:pt x="333292" y="6522181"/>
                      <a:pt x="326003" y="6519530"/>
                    </a:cubicBezTo>
                    <a:cubicBezTo>
                      <a:pt x="303475" y="6511579"/>
                      <a:pt x="308113" y="6528144"/>
                      <a:pt x="308113" y="6539408"/>
                    </a:cubicBezTo>
                    <a:cubicBezTo>
                      <a:pt x="308113" y="6579165"/>
                      <a:pt x="308113" y="6618921"/>
                      <a:pt x="308113" y="6659341"/>
                    </a:cubicBezTo>
                    <a:cubicBezTo>
                      <a:pt x="308113" y="6669280"/>
                      <a:pt x="308113" y="6679219"/>
                      <a:pt x="308113" y="6689821"/>
                    </a:cubicBezTo>
                    <a:cubicBezTo>
                      <a:pt x="303475" y="6689158"/>
                      <a:pt x="299499" y="6687833"/>
                      <a:pt x="294861" y="6687170"/>
                    </a:cubicBezTo>
                    <a:cubicBezTo>
                      <a:pt x="282271" y="6685182"/>
                      <a:pt x="269682" y="6682532"/>
                      <a:pt x="264381" y="6698434"/>
                    </a:cubicBezTo>
                    <a:cubicBezTo>
                      <a:pt x="272332" y="6721626"/>
                      <a:pt x="283597" y="6730902"/>
                      <a:pt x="300162" y="6729577"/>
                    </a:cubicBezTo>
                    <a:cubicBezTo>
                      <a:pt x="291548" y="6732228"/>
                      <a:pt x="282934" y="6734878"/>
                      <a:pt x="274983" y="6730240"/>
                    </a:cubicBezTo>
                    <a:cubicBezTo>
                      <a:pt x="256430" y="6717650"/>
                      <a:pt x="237214" y="6713674"/>
                      <a:pt x="216010" y="6718313"/>
                    </a:cubicBezTo>
                    <a:cubicBezTo>
                      <a:pt x="215348" y="6718313"/>
                      <a:pt x="214685" y="6719638"/>
                      <a:pt x="214023" y="6719638"/>
                    </a:cubicBezTo>
                    <a:cubicBezTo>
                      <a:pt x="189506" y="6715000"/>
                      <a:pt x="166315" y="6720963"/>
                      <a:pt x="145774" y="6732890"/>
                    </a:cubicBezTo>
                    <a:cubicBezTo>
                      <a:pt x="132522" y="6740179"/>
                      <a:pt x="124570" y="6740179"/>
                      <a:pt x="113306" y="6731565"/>
                    </a:cubicBezTo>
                    <a:cubicBezTo>
                      <a:pt x="94090" y="6716325"/>
                      <a:pt x="68911" y="6722289"/>
                      <a:pt x="52346" y="6738854"/>
                    </a:cubicBezTo>
                    <a:cubicBezTo>
                      <a:pt x="32468" y="6758732"/>
                      <a:pt x="47045" y="6778610"/>
                      <a:pt x="49033" y="6796500"/>
                    </a:cubicBezTo>
                    <a:cubicBezTo>
                      <a:pt x="25179" y="6786561"/>
                      <a:pt x="15240" y="6808428"/>
                      <a:pt x="0" y="6817704"/>
                    </a:cubicBezTo>
                    <a:cubicBezTo>
                      <a:pt x="3313" y="6830293"/>
                      <a:pt x="8614" y="6842221"/>
                      <a:pt x="13915" y="6854148"/>
                    </a:cubicBezTo>
                    <a:cubicBezTo>
                      <a:pt x="13915" y="6854148"/>
                      <a:pt x="9142012" y="6853485"/>
                      <a:pt x="9149964" y="6853485"/>
                    </a:cubicBezTo>
                    <a:cubicBezTo>
                      <a:pt x="9149964" y="4633083"/>
                      <a:pt x="9149964" y="33916"/>
                      <a:pt x="9149964" y="26627"/>
                    </a:cubicBezTo>
                    <a:cubicBezTo>
                      <a:pt x="9149964" y="18676"/>
                      <a:pt x="9149964" y="11387"/>
                      <a:pt x="9149964" y="3436"/>
                    </a:cubicBezTo>
                    <a:cubicBezTo>
                      <a:pt x="9122134" y="-2527"/>
                      <a:pt x="9092316" y="-3853"/>
                      <a:pt x="9071113" y="25965"/>
                    </a:cubicBezTo>
                    <a:close/>
                    <a:moveTo>
                      <a:pt x="5029863" y="2522674"/>
                    </a:moveTo>
                    <a:cubicBezTo>
                      <a:pt x="5029863" y="2522674"/>
                      <a:pt x="5029863" y="2522674"/>
                      <a:pt x="5029863" y="2522674"/>
                    </a:cubicBezTo>
                    <a:cubicBezTo>
                      <a:pt x="5029863" y="2522012"/>
                      <a:pt x="5029863" y="2522012"/>
                      <a:pt x="5029863" y="2522012"/>
                    </a:cubicBezTo>
                    <a:lnTo>
                      <a:pt x="5029863" y="2522012"/>
                    </a:lnTo>
                    <a:cubicBezTo>
                      <a:pt x="5029863" y="2522674"/>
                      <a:pt x="5029863" y="2522674"/>
                      <a:pt x="5029863" y="2522674"/>
                    </a:cubicBezTo>
                    <a:close/>
                    <a:moveTo>
                      <a:pt x="4903967" y="2582972"/>
                    </a:moveTo>
                    <a:cubicBezTo>
                      <a:pt x="4903967" y="2582972"/>
                      <a:pt x="4903967" y="2582972"/>
                      <a:pt x="4903967" y="2582972"/>
                    </a:cubicBezTo>
                    <a:cubicBezTo>
                      <a:pt x="4903967" y="2582972"/>
                      <a:pt x="4903967" y="2582972"/>
                      <a:pt x="4903967" y="2582972"/>
                    </a:cubicBezTo>
                    <a:cubicBezTo>
                      <a:pt x="4903967" y="2582972"/>
                      <a:pt x="4903967" y="2582972"/>
                      <a:pt x="4903967" y="2582972"/>
                    </a:cubicBezTo>
                    <a:cubicBezTo>
                      <a:pt x="4903967" y="2582972"/>
                      <a:pt x="4903967" y="2582972"/>
                      <a:pt x="4903967" y="2582972"/>
                    </a:cubicBezTo>
                    <a:cubicBezTo>
                      <a:pt x="4903967" y="2582972"/>
                      <a:pt x="4903967" y="2582972"/>
                      <a:pt x="4903967" y="2582972"/>
                    </a:cubicBezTo>
                    <a:close/>
                    <a:moveTo>
                      <a:pt x="8056659" y="579906"/>
                    </a:moveTo>
                    <a:lnTo>
                      <a:pt x="8056659" y="579906"/>
                    </a:lnTo>
                    <a:cubicBezTo>
                      <a:pt x="8056659" y="579906"/>
                      <a:pt x="8056659" y="579906"/>
                      <a:pt x="8056659" y="579906"/>
                    </a:cubicBezTo>
                    <a:cubicBezTo>
                      <a:pt x="8056659" y="579906"/>
                      <a:pt x="8056659" y="579906"/>
                      <a:pt x="8056659" y="579906"/>
                    </a:cubicBezTo>
                    <a:lnTo>
                      <a:pt x="8056659" y="579906"/>
                    </a:lnTo>
                    <a:close/>
                    <a:moveTo>
                      <a:pt x="8410492" y="505693"/>
                    </a:moveTo>
                    <a:cubicBezTo>
                      <a:pt x="8411155" y="506356"/>
                      <a:pt x="8411817" y="507019"/>
                      <a:pt x="8412480" y="507681"/>
                    </a:cubicBezTo>
                    <a:cubicBezTo>
                      <a:pt x="8411817" y="507681"/>
                      <a:pt x="8411155" y="508344"/>
                      <a:pt x="8410492" y="508344"/>
                    </a:cubicBezTo>
                    <a:cubicBezTo>
                      <a:pt x="8410492" y="508344"/>
                      <a:pt x="8410492" y="508344"/>
                      <a:pt x="8410492" y="508344"/>
                    </a:cubicBezTo>
                    <a:cubicBezTo>
                      <a:pt x="8409829" y="507681"/>
                      <a:pt x="8410492" y="506356"/>
                      <a:pt x="8410492" y="505693"/>
                    </a:cubicBezTo>
                    <a:close/>
                    <a:moveTo>
                      <a:pt x="8375374" y="482502"/>
                    </a:moveTo>
                    <a:cubicBezTo>
                      <a:pt x="8375374" y="482502"/>
                      <a:pt x="8374712" y="482502"/>
                      <a:pt x="8374712" y="482502"/>
                    </a:cubicBezTo>
                    <a:cubicBezTo>
                      <a:pt x="8374712" y="482502"/>
                      <a:pt x="8374712" y="482502"/>
                      <a:pt x="8374712" y="482502"/>
                    </a:cubicBezTo>
                    <a:cubicBezTo>
                      <a:pt x="8374712" y="482502"/>
                      <a:pt x="8374712" y="482502"/>
                      <a:pt x="8374712" y="482502"/>
                    </a:cubicBezTo>
                    <a:cubicBezTo>
                      <a:pt x="8374712" y="482502"/>
                      <a:pt x="8374712" y="482502"/>
                      <a:pt x="8374712" y="482502"/>
                    </a:cubicBezTo>
                    <a:cubicBezTo>
                      <a:pt x="8374712" y="483165"/>
                      <a:pt x="8374712" y="483165"/>
                      <a:pt x="8375374" y="482502"/>
                    </a:cubicBezTo>
                    <a:cubicBezTo>
                      <a:pt x="8374712" y="482502"/>
                      <a:pt x="8375374" y="482502"/>
                      <a:pt x="8375374" y="482502"/>
                    </a:cubicBezTo>
                    <a:cubicBezTo>
                      <a:pt x="8375374" y="482502"/>
                      <a:pt x="8375374" y="482502"/>
                      <a:pt x="8375374" y="482502"/>
                    </a:cubicBezTo>
                    <a:close/>
                    <a:moveTo>
                      <a:pt x="8374712" y="482502"/>
                    </a:moveTo>
                    <a:lnTo>
                      <a:pt x="8374712" y="482502"/>
                    </a:lnTo>
                    <a:cubicBezTo>
                      <a:pt x="8374712" y="482502"/>
                      <a:pt x="8374712" y="482502"/>
                      <a:pt x="8374712" y="482502"/>
                    </a:cubicBezTo>
                    <a:cubicBezTo>
                      <a:pt x="8374712" y="482502"/>
                      <a:pt x="8374712" y="482502"/>
                      <a:pt x="8374712" y="482502"/>
                    </a:cubicBezTo>
                    <a:lnTo>
                      <a:pt x="8374712" y="482502"/>
                    </a:lnTo>
                    <a:close/>
                    <a:moveTo>
                      <a:pt x="9134061" y="49819"/>
                    </a:moveTo>
                    <a:cubicBezTo>
                      <a:pt x="9134061" y="49156"/>
                      <a:pt x="9134061" y="49156"/>
                      <a:pt x="9134061" y="48493"/>
                    </a:cubicBezTo>
                    <a:cubicBezTo>
                      <a:pt x="9134723" y="49156"/>
                      <a:pt x="9134723" y="49156"/>
                      <a:pt x="9134061" y="49819"/>
                    </a:cubicBezTo>
                    <a:cubicBezTo>
                      <a:pt x="9134723" y="49819"/>
                      <a:pt x="9134723" y="49819"/>
                      <a:pt x="9134061" y="49819"/>
                    </a:cubicBezTo>
                    <a:close/>
                    <a:moveTo>
                      <a:pt x="6981908" y="1381000"/>
                    </a:moveTo>
                    <a:cubicBezTo>
                      <a:pt x="6979920" y="1382325"/>
                      <a:pt x="6976607" y="1381000"/>
                      <a:pt x="6974619" y="1379012"/>
                    </a:cubicBezTo>
                    <a:cubicBezTo>
                      <a:pt x="6976607" y="1379012"/>
                      <a:pt x="6979258" y="1379674"/>
                      <a:pt x="6981908" y="1381000"/>
                    </a:cubicBezTo>
                    <a:close/>
                    <a:moveTo>
                      <a:pt x="3438277" y="4825240"/>
                    </a:moveTo>
                    <a:cubicBezTo>
                      <a:pt x="3436951" y="4825902"/>
                      <a:pt x="3434964" y="4827228"/>
                      <a:pt x="3433638" y="4827890"/>
                    </a:cubicBezTo>
                    <a:cubicBezTo>
                      <a:pt x="3427012" y="4829878"/>
                      <a:pt x="3424362" y="4833854"/>
                      <a:pt x="3421049" y="4838492"/>
                    </a:cubicBezTo>
                    <a:cubicBezTo>
                      <a:pt x="3421049" y="4836504"/>
                      <a:pt x="3421049" y="4835179"/>
                      <a:pt x="3422374" y="4833191"/>
                    </a:cubicBezTo>
                    <a:cubicBezTo>
                      <a:pt x="3425687" y="4827228"/>
                      <a:pt x="3431651" y="4824577"/>
                      <a:pt x="3438277" y="4825240"/>
                    </a:cubicBezTo>
                    <a:close/>
                    <a:moveTo>
                      <a:pt x="1121797" y="6129916"/>
                    </a:moveTo>
                    <a:cubicBezTo>
                      <a:pt x="1122459" y="6130579"/>
                      <a:pt x="1123784" y="6131904"/>
                      <a:pt x="1125110" y="6132567"/>
                    </a:cubicBezTo>
                    <a:cubicBezTo>
                      <a:pt x="1137699" y="6142506"/>
                      <a:pt x="1142337" y="6159071"/>
                      <a:pt x="1139024" y="6175636"/>
                    </a:cubicBezTo>
                    <a:cubicBezTo>
                      <a:pt x="1137037" y="6173648"/>
                      <a:pt x="1135049" y="6171661"/>
                      <a:pt x="1133061" y="6169673"/>
                    </a:cubicBezTo>
                    <a:cubicBezTo>
                      <a:pt x="1132398" y="6169010"/>
                      <a:pt x="1131073" y="6169010"/>
                      <a:pt x="1130411" y="6169010"/>
                    </a:cubicBezTo>
                    <a:cubicBezTo>
                      <a:pt x="1123784" y="6155095"/>
                      <a:pt x="1116496" y="6141843"/>
                      <a:pt x="1109870" y="6127929"/>
                    </a:cubicBezTo>
                    <a:cubicBezTo>
                      <a:pt x="1113845" y="6128591"/>
                      <a:pt x="1117821" y="6129254"/>
                      <a:pt x="1121797" y="6129916"/>
                    </a:cubicBezTo>
                    <a:close/>
                    <a:moveTo>
                      <a:pt x="1042946" y="6151782"/>
                    </a:moveTo>
                    <a:cubicBezTo>
                      <a:pt x="1047584" y="6141843"/>
                      <a:pt x="1046922" y="6129254"/>
                      <a:pt x="1055536" y="6121302"/>
                    </a:cubicBezTo>
                    <a:cubicBezTo>
                      <a:pt x="1066800" y="6123953"/>
                      <a:pt x="1078727" y="6125278"/>
                      <a:pt x="1090654" y="6126603"/>
                    </a:cubicBezTo>
                    <a:cubicBezTo>
                      <a:pt x="1087341" y="6134555"/>
                      <a:pt x="1084028" y="6142506"/>
                      <a:pt x="1077402" y="6149132"/>
                    </a:cubicBezTo>
                    <a:cubicBezTo>
                      <a:pt x="1077402" y="6149132"/>
                      <a:pt x="1077402" y="6149132"/>
                      <a:pt x="1077402" y="6149132"/>
                    </a:cubicBezTo>
                    <a:cubicBezTo>
                      <a:pt x="1072101" y="6153108"/>
                      <a:pt x="1066800" y="6157746"/>
                      <a:pt x="1061499" y="6161721"/>
                    </a:cubicBezTo>
                    <a:cubicBezTo>
                      <a:pt x="1057524" y="6165034"/>
                      <a:pt x="1051560" y="6169010"/>
                      <a:pt x="1047584" y="6166360"/>
                    </a:cubicBezTo>
                    <a:cubicBezTo>
                      <a:pt x="1044271" y="6163709"/>
                      <a:pt x="1041621" y="6155095"/>
                      <a:pt x="1042946" y="6151782"/>
                    </a:cubicBezTo>
                    <a:close/>
                  </a:path>
                </a:pathLst>
              </a:custGeom>
              <a:grpFill/>
              <a:ln w="662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6978565-B3D3-4570-9571-E90108D477DC}"/>
                  </a:ext>
                </a:extLst>
              </p:cNvPr>
              <p:cNvSpPr/>
              <p:nvPr/>
            </p:nvSpPr>
            <p:spPr>
              <a:xfrm>
                <a:off x="9073763" y="987949"/>
                <a:ext cx="3313" cy="6626"/>
              </a:xfrm>
              <a:custGeom>
                <a:avLst/>
                <a:gdLst>
                  <a:gd name="connsiteX0" fmla="*/ 3313 w 3313"/>
                  <a:gd name="connsiteY0" fmla="*/ 0 h 6626"/>
                  <a:gd name="connsiteX1" fmla="*/ 0 w 3313"/>
                  <a:gd name="connsiteY1" fmla="*/ 0 h 6626"/>
                  <a:gd name="connsiteX2" fmla="*/ 3313 w 3313"/>
                  <a:gd name="connsiteY2" fmla="*/ 0 h 6626"/>
                </a:gdLst>
                <a:ahLst/>
                <a:cxnLst>
                  <a:cxn ang="0">
                    <a:pos x="connsiteX0" y="connsiteY0"/>
                  </a:cxn>
                  <a:cxn ang="0">
                    <a:pos x="connsiteX1" y="connsiteY1"/>
                  </a:cxn>
                  <a:cxn ang="0">
                    <a:pos x="connsiteX2" y="connsiteY2"/>
                  </a:cxn>
                </a:cxnLst>
                <a:rect l="l" t="t" r="r" b="b"/>
                <a:pathLst>
                  <a:path w="3313" h="6626">
                    <a:moveTo>
                      <a:pt x="3313" y="0"/>
                    </a:moveTo>
                    <a:cubicBezTo>
                      <a:pt x="1987" y="0"/>
                      <a:pt x="1325" y="0"/>
                      <a:pt x="0" y="0"/>
                    </a:cubicBezTo>
                    <a:cubicBezTo>
                      <a:pt x="1325" y="0"/>
                      <a:pt x="2651" y="0"/>
                      <a:pt x="3313" y="0"/>
                    </a:cubicBezTo>
                    <a:close/>
                  </a:path>
                </a:pathLst>
              </a:custGeom>
              <a:grpFill/>
              <a:ln w="662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147187F-21B3-4EA9-B8CB-C883DB2BC2CE}"/>
                  </a:ext>
                </a:extLst>
              </p:cNvPr>
              <p:cNvSpPr/>
              <p:nvPr/>
            </p:nvSpPr>
            <p:spPr>
              <a:xfrm>
                <a:off x="9022079" y="907773"/>
                <a:ext cx="59639" cy="60251"/>
              </a:xfrm>
              <a:custGeom>
                <a:avLst/>
                <a:gdLst>
                  <a:gd name="connsiteX0" fmla="*/ 57647 w 59639"/>
                  <a:gd name="connsiteY0" fmla="*/ 50358 h 60251"/>
                  <a:gd name="connsiteX1" fmla="*/ 51021 w 59639"/>
                  <a:gd name="connsiteY1" fmla="*/ 31143 h 60251"/>
                  <a:gd name="connsiteX2" fmla="*/ 41745 w 59639"/>
                  <a:gd name="connsiteY2" fmla="*/ 16565 h 60251"/>
                  <a:gd name="connsiteX3" fmla="*/ 37769 w 59639"/>
                  <a:gd name="connsiteY3" fmla="*/ 11927 h 60251"/>
                  <a:gd name="connsiteX4" fmla="*/ 22529 w 59639"/>
                  <a:gd name="connsiteY4" fmla="*/ 0 h 60251"/>
                  <a:gd name="connsiteX5" fmla="*/ 0 w 59639"/>
                  <a:gd name="connsiteY5" fmla="*/ 47708 h 60251"/>
                  <a:gd name="connsiteX6" fmla="*/ 35119 w 59639"/>
                  <a:gd name="connsiteY6" fmla="*/ 58972 h 60251"/>
                  <a:gd name="connsiteX7" fmla="*/ 57647 w 59639"/>
                  <a:gd name="connsiteY7" fmla="*/ 50358 h 6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9" h="60251">
                    <a:moveTo>
                      <a:pt x="57647" y="50358"/>
                    </a:moveTo>
                    <a:cubicBezTo>
                      <a:pt x="62285" y="43732"/>
                      <a:pt x="58310" y="36443"/>
                      <a:pt x="51021" y="31143"/>
                    </a:cubicBezTo>
                    <a:cubicBezTo>
                      <a:pt x="45720" y="27830"/>
                      <a:pt x="41745" y="23191"/>
                      <a:pt x="41745" y="16565"/>
                    </a:cubicBezTo>
                    <a:cubicBezTo>
                      <a:pt x="41745" y="9939"/>
                      <a:pt x="41082" y="9276"/>
                      <a:pt x="37769" y="11927"/>
                    </a:cubicBezTo>
                    <a:cubicBezTo>
                      <a:pt x="17891" y="28492"/>
                      <a:pt x="29155" y="5301"/>
                      <a:pt x="22529" y="0"/>
                    </a:cubicBezTo>
                    <a:cubicBezTo>
                      <a:pt x="19216" y="17890"/>
                      <a:pt x="9939" y="31805"/>
                      <a:pt x="0" y="47708"/>
                    </a:cubicBezTo>
                    <a:cubicBezTo>
                      <a:pt x="13252" y="51684"/>
                      <a:pt x="23854" y="55659"/>
                      <a:pt x="35119" y="58972"/>
                    </a:cubicBezTo>
                    <a:cubicBezTo>
                      <a:pt x="47045" y="62948"/>
                      <a:pt x="53009" y="56984"/>
                      <a:pt x="57647" y="50358"/>
                    </a:cubicBezTo>
                    <a:close/>
                  </a:path>
                </a:pathLst>
              </a:custGeom>
              <a:grpFill/>
              <a:ln w="662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CB0E872-51E1-46E0-A597-48B4BA6A74F4}"/>
                  </a:ext>
                </a:extLst>
              </p:cNvPr>
              <p:cNvSpPr/>
              <p:nvPr/>
            </p:nvSpPr>
            <p:spPr>
              <a:xfrm>
                <a:off x="7684935" y="1840064"/>
                <a:ext cx="6626" cy="6626"/>
              </a:xfrm>
              <a:custGeom>
                <a:avLst/>
                <a:gdLst>
                  <a:gd name="connsiteX0" fmla="*/ 0 w 6626"/>
                  <a:gd name="connsiteY0" fmla="*/ 0 h 6626"/>
                  <a:gd name="connsiteX1" fmla="*/ 0 w 6626"/>
                  <a:gd name="connsiteY1" fmla="*/ 0 h 6626"/>
                  <a:gd name="connsiteX2" fmla="*/ 0 w 6626"/>
                  <a:gd name="connsiteY2" fmla="*/ 0 h 6626"/>
                  <a:gd name="connsiteX3" fmla="*/ 0 w 6626"/>
                  <a:gd name="connsiteY3" fmla="*/ 0 h 6626"/>
                </a:gdLst>
                <a:ahLst/>
                <a:cxnLst>
                  <a:cxn ang="0">
                    <a:pos x="connsiteX0" y="connsiteY0"/>
                  </a:cxn>
                  <a:cxn ang="0">
                    <a:pos x="connsiteX1" y="connsiteY1"/>
                  </a:cxn>
                  <a:cxn ang="0">
                    <a:pos x="connsiteX2" y="connsiteY2"/>
                  </a:cxn>
                  <a:cxn ang="0">
                    <a:pos x="connsiteX3" y="connsiteY3"/>
                  </a:cxn>
                </a:cxnLst>
                <a:rect l="l" t="t" r="r" b="b"/>
                <a:pathLst>
                  <a:path w="6626" h="6626">
                    <a:moveTo>
                      <a:pt x="0" y="0"/>
                    </a:moveTo>
                    <a:cubicBezTo>
                      <a:pt x="0" y="0"/>
                      <a:pt x="0" y="0"/>
                      <a:pt x="0" y="0"/>
                    </a:cubicBezTo>
                    <a:cubicBezTo>
                      <a:pt x="0" y="0"/>
                      <a:pt x="0" y="0"/>
                      <a:pt x="0" y="0"/>
                    </a:cubicBezTo>
                    <a:lnTo>
                      <a:pt x="0" y="0"/>
                    </a:lnTo>
                    <a:close/>
                  </a:path>
                </a:pathLst>
              </a:custGeom>
              <a:grpFill/>
              <a:ln w="662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5375172-47B9-4D1F-B3C8-38D98F91BF13}"/>
                  </a:ext>
                </a:extLst>
              </p:cNvPr>
              <p:cNvSpPr/>
              <p:nvPr/>
            </p:nvSpPr>
            <p:spPr>
              <a:xfrm>
                <a:off x="7617805" y="1813885"/>
                <a:ext cx="80382" cy="57717"/>
              </a:xfrm>
              <a:custGeom>
                <a:avLst/>
                <a:gdLst>
                  <a:gd name="connsiteX0" fmla="*/ 35988 w 80382"/>
                  <a:gd name="connsiteY0" fmla="*/ 48045 h 57717"/>
                  <a:gd name="connsiteX1" fmla="*/ 18098 w 80382"/>
                  <a:gd name="connsiteY1" fmla="*/ 38106 h 57717"/>
                  <a:gd name="connsiteX2" fmla="*/ 47915 w 80382"/>
                  <a:gd name="connsiteY2" fmla="*/ 28829 h 57717"/>
                  <a:gd name="connsiteX3" fmla="*/ 66468 w 80382"/>
                  <a:gd name="connsiteY3" fmla="*/ 26841 h 57717"/>
                  <a:gd name="connsiteX4" fmla="*/ 80383 w 80382"/>
                  <a:gd name="connsiteY4" fmla="*/ 5638 h 57717"/>
                  <a:gd name="connsiteX5" fmla="*/ 17435 w 80382"/>
                  <a:gd name="connsiteY5" fmla="*/ 24853 h 57717"/>
                  <a:gd name="connsiteX6" fmla="*/ 4183 w 80382"/>
                  <a:gd name="connsiteY6" fmla="*/ 53346 h 57717"/>
                  <a:gd name="connsiteX7" fmla="*/ 35988 w 80382"/>
                  <a:gd name="connsiteY7" fmla="*/ 48045 h 5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82" h="57717">
                    <a:moveTo>
                      <a:pt x="35988" y="48045"/>
                    </a:moveTo>
                    <a:cubicBezTo>
                      <a:pt x="29362" y="38106"/>
                      <a:pt x="20748" y="43406"/>
                      <a:pt x="18098" y="38106"/>
                    </a:cubicBezTo>
                    <a:cubicBezTo>
                      <a:pt x="25386" y="23528"/>
                      <a:pt x="38638" y="24853"/>
                      <a:pt x="47915" y="28829"/>
                    </a:cubicBezTo>
                    <a:cubicBezTo>
                      <a:pt x="56529" y="32142"/>
                      <a:pt x="60504" y="27504"/>
                      <a:pt x="66468" y="26841"/>
                    </a:cubicBezTo>
                    <a:cubicBezTo>
                      <a:pt x="65143" y="16240"/>
                      <a:pt x="73757" y="11601"/>
                      <a:pt x="80383" y="5638"/>
                    </a:cubicBezTo>
                    <a:cubicBezTo>
                      <a:pt x="52553" y="-8277"/>
                      <a:pt x="34000" y="5638"/>
                      <a:pt x="17435" y="24853"/>
                    </a:cubicBezTo>
                    <a:cubicBezTo>
                      <a:pt x="10809" y="32805"/>
                      <a:pt x="-8407" y="38106"/>
                      <a:pt x="4183" y="53346"/>
                    </a:cubicBezTo>
                    <a:cubicBezTo>
                      <a:pt x="18098" y="67923"/>
                      <a:pt x="20748" y="40756"/>
                      <a:pt x="35988" y="48045"/>
                    </a:cubicBezTo>
                    <a:close/>
                  </a:path>
                </a:pathLst>
              </a:custGeom>
              <a:grpFill/>
              <a:ln w="66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1776A6F-79B5-4826-96C3-25D1299A6E87}"/>
                  </a:ext>
                </a:extLst>
              </p:cNvPr>
              <p:cNvSpPr/>
              <p:nvPr/>
            </p:nvSpPr>
            <p:spPr>
              <a:xfrm>
                <a:off x="2641031" y="5943600"/>
                <a:ext cx="46529" cy="49766"/>
              </a:xfrm>
              <a:custGeom>
                <a:avLst/>
                <a:gdLst>
                  <a:gd name="connsiteX0" fmla="*/ 4765 w 46529"/>
                  <a:gd name="connsiteY0" fmla="*/ 49696 h 49766"/>
                  <a:gd name="connsiteX1" fmla="*/ 34583 w 46529"/>
                  <a:gd name="connsiteY1" fmla="*/ 38431 h 49766"/>
                  <a:gd name="connsiteX2" fmla="*/ 46510 w 46529"/>
                  <a:gd name="connsiteY2" fmla="*/ 0 h 49766"/>
                  <a:gd name="connsiteX3" fmla="*/ 20668 w 46529"/>
                  <a:gd name="connsiteY3" fmla="*/ 9939 h 49766"/>
                  <a:gd name="connsiteX4" fmla="*/ 790 w 46529"/>
                  <a:gd name="connsiteY4" fmla="*/ 39094 h 49766"/>
                  <a:gd name="connsiteX5" fmla="*/ 127 w 46529"/>
                  <a:gd name="connsiteY5" fmla="*/ 45720 h 49766"/>
                  <a:gd name="connsiteX6" fmla="*/ 4765 w 46529"/>
                  <a:gd name="connsiteY6" fmla="*/ 49696 h 4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29" h="49766">
                    <a:moveTo>
                      <a:pt x="4765" y="49696"/>
                    </a:moveTo>
                    <a:cubicBezTo>
                      <a:pt x="16692" y="50358"/>
                      <a:pt x="25969" y="46383"/>
                      <a:pt x="34583" y="38431"/>
                    </a:cubicBezTo>
                    <a:cubicBezTo>
                      <a:pt x="31270" y="23854"/>
                      <a:pt x="47172" y="14577"/>
                      <a:pt x="46510" y="0"/>
                    </a:cubicBezTo>
                    <a:cubicBezTo>
                      <a:pt x="36570" y="662"/>
                      <a:pt x="29282" y="662"/>
                      <a:pt x="20668" y="9939"/>
                    </a:cubicBezTo>
                    <a:cubicBezTo>
                      <a:pt x="12716" y="19216"/>
                      <a:pt x="10066" y="31805"/>
                      <a:pt x="790" y="39094"/>
                    </a:cubicBezTo>
                    <a:cubicBezTo>
                      <a:pt x="790" y="41082"/>
                      <a:pt x="127" y="43732"/>
                      <a:pt x="127" y="45720"/>
                    </a:cubicBezTo>
                    <a:cubicBezTo>
                      <a:pt x="-536" y="49033"/>
                      <a:pt x="1452" y="49033"/>
                      <a:pt x="4765" y="49696"/>
                    </a:cubicBezTo>
                    <a:close/>
                  </a:path>
                </a:pathLst>
              </a:custGeom>
              <a:grpFill/>
              <a:ln w="662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7BFE5C9-D9F3-43C9-8A64-D9C46E83E1E6}"/>
                  </a:ext>
                </a:extLst>
              </p:cNvPr>
              <p:cNvSpPr/>
              <p:nvPr/>
            </p:nvSpPr>
            <p:spPr>
              <a:xfrm>
                <a:off x="9758237" y="418106"/>
                <a:ext cx="54334" cy="36496"/>
              </a:xfrm>
              <a:custGeom>
                <a:avLst/>
                <a:gdLst>
                  <a:gd name="connsiteX0" fmla="*/ 38432 w 54334"/>
                  <a:gd name="connsiteY0" fmla="*/ 27167 h 36496"/>
                  <a:gd name="connsiteX1" fmla="*/ 54334 w 54334"/>
                  <a:gd name="connsiteY1" fmla="*/ 0 h 36496"/>
                  <a:gd name="connsiteX2" fmla="*/ 0 w 54334"/>
                  <a:gd name="connsiteY2" fmla="*/ 29817 h 36496"/>
                  <a:gd name="connsiteX3" fmla="*/ 38432 w 54334"/>
                  <a:gd name="connsiteY3" fmla="*/ 27167 h 36496"/>
                </a:gdLst>
                <a:ahLst/>
                <a:cxnLst>
                  <a:cxn ang="0">
                    <a:pos x="connsiteX0" y="connsiteY0"/>
                  </a:cxn>
                  <a:cxn ang="0">
                    <a:pos x="connsiteX1" y="connsiteY1"/>
                  </a:cxn>
                  <a:cxn ang="0">
                    <a:pos x="connsiteX2" y="connsiteY2"/>
                  </a:cxn>
                  <a:cxn ang="0">
                    <a:pos x="connsiteX3" y="connsiteY3"/>
                  </a:cxn>
                </a:cxnLst>
                <a:rect l="l" t="t" r="r" b="b"/>
                <a:pathLst>
                  <a:path w="54334" h="36496">
                    <a:moveTo>
                      <a:pt x="38432" y="27167"/>
                    </a:moveTo>
                    <a:cubicBezTo>
                      <a:pt x="48371" y="24517"/>
                      <a:pt x="48371" y="23854"/>
                      <a:pt x="54334" y="0"/>
                    </a:cubicBezTo>
                    <a:cubicBezTo>
                      <a:pt x="37107" y="9939"/>
                      <a:pt x="21866" y="25179"/>
                      <a:pt x="0" y="29817"/>
                    </a:cubicBezTo>
                    <a:cubicBezTo>
                      <a:pt x="14578" y="45057"/>
                      <a:pt x="26504" y="29817"/>
                      <a:pt x="38432" y="27167"/>
                    </a:cubicBezTo>
                    <a:close/>
                  </a:path>
                </a:pathLst>
              </a:custGeom>
              <a:grpFill/>
              <a:ln w="662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19A02CA-BBB1-405A-9C1E-59527B3B345C}"/>
                  </a:ext>
                </a:extLst>
              </p:cNvPr>
              <p:cNvSpPr/>
              <p:nvPr/>
            </p:nvSpPr>
            <p:spPr>
              <a:xfrm>
                <a:off x="9058523" y="901810"/>
                <a:ext cx="1988" cy="1325"/>
              </a:xfrm>
              <a:custGeom>
                <a:avLst/>
                <a:gdLst>
                  <a:gd name="connsiteX0" fmla="*/ 1988 w 1988"/>
                  <a:gd name="connsiteY0" fmla="*/ 0 h 1325"/>
                  <a:gd name="connsiteX1" fmla="*/ 0 w 1988"/>
                  <a:gd name="connsiteY1" fmla="*/ 1325 h 1325"/>
                  <a:gd name="connsiteX2" fmla="*/ 1988 w 1988"/>
                  <a:gd name="connsiteY2" fmla="*/ 0 h 1325"/>
                </a:gdLst>
                <a:ahLst/>
                <a:cxnLst>
                  <a:cxn ang="0">
                    <a:pos x="connsiteX0" y="connsiteY0"/>
                  </a:cxn>
                  <a:cxn ang="0">
                    <a:pos x="connsiteX1" y="connsiteY1"/>
                  </a:cxn>
                  <a:cxn ang="0">
                    <a:pos x="connsiteX2" y="connsiteY2"/>
                  </a:cxn>
                </a:cxnLst>
                <a:rect l="l" t="t" r="r" b="b"/>
                <a:pathLst>
                  <a:path w="1988" h="1325">
                    <a:moveTo>
                      <a:pt x="1988" y="0"/>
                    </a:moveTo>
                    <a:cubicBezTo>
                      <a:pt x="1326" y="0"/>
                      <a:pt x="662" y="663"/>
                      <a:pt x="0" y="1325"/>
                    </a:cubicBezTo>
                    <a:cubicBezTo>
                      <a:pt x="662" y="663"/>
                      <a:pt x="1326" y="663"/>
                      <a:pt x="1988" y="0"/>
                    </a:cubicBezTo>
                    <a:close/>
                  </a:path>
                </a:pathLst>
              </a:custGeom>
              <a:grpFill/>
              <a:ln w="662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33DEF45-7A05-44B2-8284-F7DE6EC17BF0}"/>
                  </a:ext>
                </a:extLst>
              </p:cNvPr>
              <p:cNvSpPr/>
              <p:nvPr/>
            </p:nvSpPr>
            <p:spPr>
              <a:xfrm>
                <a:off x="9061173" y="844798"/>
                <a:ext cx="48691" cy="57674"/>
              </a:xfrm>
              <a:custGeom>
                <a:avLst/>
                <a:gdLst>
                  <a:gd name="connsiteX0" fmla="*/ 29155 w 48691"/>
                  <a:gd name="connsiteY0" fmla="*/ 45748 h 57674"/>
                  <a:gd name="connsiteX1" fmla="*/ 47708 w 48691"/>
                  <a:gd name="connsiteY1" fmla="*/ 14605 h 57674"/>
                  <a:gd name="connsiteX2" fmla="*/ 46383 w 48691"/>
                  <a:gd name="connsiteY2" fmla="*/ 2016 h 57674"/>
                  <a:gd name="connsiteX3" fmla="*/ 34455 w 48691"/>
                  <a:gd name="connsiteY3" fmla="*/ 3341 h 57674"/>
                  <a:gd name="connsiteX4" fmla="*/ 15903 w 48691"/>
                  <a:gd name="connsiteY4" fmla="*/ 10629 h 57674"/>
                  <a:gd name="connsiteX5" fmla="*/ 23854 w 48691"/>
                  <a:gd name="connsiteY5" fmla="*/ 31833 h 57674"/>
                  <a:gd name="connsiteX6" fmla="*/ 23854 w 48691"/>
                  <a:gd name="connsiteY6" fmla="*/ 31833 h 57674"/>
                  <a:gd name="connsiteX7" fmla="*/ 13915 w 48691"/>
                  <a:gd name="connsiteY7" fmla="*/ 19243 h 57674"/>
                  <a:gd name="connsiteX8" fmla="*/ 0 w 48691"/>
                  <a:gd name="connsiteY8" fmla="*/ 57675 h 57674"/>
                  <a:gd name="connsiteX9" fmla="*/ 29155 w 48691"/>
                  <a:gd name="connsiteY9" fmla="*/ 45748 h 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91" h="57674">
                    <a:moveTo>
                      <a:pt x="29155" y="45748"/>
                    </a:moveTo>
                    <a:cubicBezTo>
                      <a:pt x="45058" y="41109"/>
                      <a:pt x="41081" y="24544"/>
                      <a:pt x="47708" y="14605"/>
                    </a:cubicBezTo>
                    <a:cubicBezTo>
                      <a:pt x="49696" y="11955"/>
                      <a:pt x="48371" y="5329"/>
                      <a:pt x="46383" y="2016"/>
                    </a:cubicBezTo>
                    <a:cubicBezTo>
                      <a:pt x="43070" y="-2623"/>
                      <a:pt x="38432" y="2016"/>
                      <a:pt x="34455" y="3341"/>
                    </a:cubicBezTo>
                    <a:cubicBezTo>
                      <a:pt x="29817" y="5329"/>
                      <a:pt x="24516" y="7316"/>
                      <a:pt x="15903" y="10629"/>
                    </a:cubicBezTo>
                    <a:cubicBezTo>
                      <a:pt x="35781" y="15268"/>
                      <a:pt x="31806" y="23219"/>
                      <a:pt x="23854" y="31833"/>
                    </a:cubicBezTo>
                    <a:cubicBezTo>
                      <a:pt x="23854" y="31833"/>
                      <a:pt x="23854" y="31833"/>
                      <a:pt x="23854" y="31833"/>
                    </a:cubicBezTo>
                    <a:cubicBezTo>
                      <a:pt x="11927" y="34483"/>
                      <a:pt x="20541" y="20569"/>
                      <a:pt x="13915" y="19243"/>
                    </a:cubicBezTo>
                    <a:cubicBezTo>
                      <a:pt x="-3975" y="26532"/>
                      <a:pt x="17228" y="49723"/>
                      <a:pt x="0" y="57675"/>
                    </a:cubicBezTo>
                    <a:cubicBezTo>
                      <a:pt x="9939" y="53699"/>
                      <a:pt x="24516" y="62313"/>
                      <a:pt x="29155" y="45748"/>
                    </a:cubicBezTo>
                    <a:close/>
                  </a:path>
                </a:pathLst>
              </a:custGeom>
              <a:grpFill/>
              <a:ln w="662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48E65FE-DE48-4BD7-AD6A-9AF452C5AC05}"/>
                  </a:ext>
                </a:extLst>
              </p:cNvPr>
              <p:cNvSpPr/>
              <p:nvPr/>
            </p:nvSpPr>
            <p:spPr>
              <a:xfrm>
                <a:off x="8062788" y="1535264"/>
                <a:ext cx="497" cy="496"/>
              </a:xfrm>
              <a:custGeom>
                <a:avLst/>
                <a:gdLst>
                  <a:gd name="connsiteX0" fmla="*/ 497 w 497"/>
                  <a:gd name="connsiteY0" fmla="*/ 0 h 496"/>
                  <a:gd name="connsiteX1" fmla="*/ 497 w 497"/>
                  <a:gd name="connsiteY1" fmla="*/ 0 h 496"/>
                  <a:gd name="connsiteX2" fmla="*/ 497 w 497"/>
                  <a:gd name="connsiteY2" fmla="*/ 0 h 496"/>
                  <a:gd name="connsiteX3" fmla="*/ 497 w 497"/>
                  <a:gd name="connsiteY3" fmla="*/ 0 h 496"/>
                </a:gdLst>
                <a:ahLst/>
                <a:cxnLst>
                  <a:cxn ang="0">
                    <a:pos x="connsiteX0" y="connsiteY0"/>
                  </a:cxn>
                  <a:cxn ang="0">
                    <a:pos x="connsiteX1" y="connsiteY1"/>
                  </a:cxn>
                  <a:cxn ang="0">
                    <a:pos x="connsiteX2" y="connsiteY2"/>
                  </a:cxn>
                  <a:cxn ang="0">
                    <a:pos x="connsiteX3" y="connsiteY3"/>
                  </a:cxn>
                </a:cxnLst>
                <a:rect l="l" t="t" r="r" b="b"/>
                <a:pathLst>
                  <a:path w="497" h="496">
                    <a:moveTo>
                      <a:pt x="497" y="0"/>
                    </a:moveTo>
                    <a:cubicBezTo>
                      <a:pt x="-166" y="663"/>
                      <a:pt x="-166" y="663"/>
                      <a:pt x="497" y="0"/>
                    </a:cubicBezTo>
                    <a:cubicBezTo>
                      <a:pt x="-166" y="663"/>
                      <a:pt x="497" y="663"/>
                      <a:pt x="497" y="0"/>
                    </a:cubicBezTo>
                    <a:lnTo>
                      <a:pt x="497" y="0"/>
                    </a:lnTo>
                    <a:close/>
                  </a:path>
                </a:pathLst>
              </a:custGeom>
              <a:grpFill/>
              <a:ln w="662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BEEED42-B653-470C-9B4C-4B6A340FA127}"/>
                  </a:ext>
                </a:extLst>
              </p:cNvPr>
              <p:cNvSpPr/>
              <p:nvPr/>
            </p:nvSpPr>
            <p:spPr>
              <a:xfrm>
                <a:off x="7985571" y="1535839"/>
                <a:ext cx="77713" cy="42510"/>
              </a:xfrm>
              <a:custGeom>
                <a:avLst/>
                <a:gdLst>
                  <a:gd name="connsiteX0" fmla="*/ 9465 w 77713"/>
                  <a:gd name="connsiteY0" fmla="*/ 40507 h 42510"/>
                  <a:gd name="connsiteX1" fmla="*/ 77714 w 77713"/>
                  <a:gd name="connsiteY1" fmla="*/ 88 h 42510"/>
                  <a:gd name="connsiteX2" fmla="*/ 63137 w 77713"/>
                  <a:gd name="connsiteY2" fmla="*/ 2738 h 42510"/>
                  <a:gd name="connsiteX3" fmla="*/ 4164 w 77713"/>
                  <a:gd name="connsiteY3" fmla="*/ 23941 h 42510"/>
                  <a:gd name="connsiteX4" fmla="*/ 851 w 77713"/>
                  <a:gd name="connsiteY4" fmla="*/ 36531 h 42510"/>
                  <a:gd name="connsiteX5" fmla="*/ 9465 w 77713"/>
                  <a:gd name="connsiteY5" fmla="*/ 40507 h 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13" h="42510">
                    <a:moveTo>
                      <a:pt x="9465" y="40507"/>
                    </a:moveTo>
                    <a:cubicBezTo>
                      <a:pt x="31331" y="25267"/>
                      <a:pt x="57173" y="17315"/>
                      <a:pt x="77714" y="88"/>
                    </a:cubicBezTo>
                    <a:cubicBezTo>
                      <a:pt x="72413" y="-575"/>
                      <a:pt x="67775" y="2738"/>
                      <a:pt x="63137" y="2738"/>
                    </a:cubicBezTo>
                    <a:cubicBezTo>
                      <a:pt x="41933" y="4726"/>
                      <a:pt x="30006" y="31893"/>
                      <a:pt x="4164" y="23941"/>
                    </a:cubicBezTo>
                    <a:cubicBezTo>
                      <a:pt x="-3124" y="21954"/>
                      <a:pt x="1514" y="31893"/>
                      <a:pt x="851" y="36531"/>
                    </a:cubicBezTo>
                    <a:cubicBezTo>
                      <a:pt x="-474" y="45145"/>
                      <a:pt x="5489" y="42495"/>
                      <a:pt x="9465" y="40507"/>
                    </a:cubicBezTo>
                    <a:close/>
                  </a:path>
                </a:pathLst>
              </a:custGeom>
              <a:grpFill/>
              <a:ln w="662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6C3F9FA-1B0C-4D8B-A384-923EF40C4511}"/>
                  </a:ext>
                </a:extLst>
              </p:cNvPr>
              <p:cNvSpPr/>
              <p:nvPr/>
            </p:nvSpPr>
            <p:spPr>
              <a:xfrm>
                <a:off x="8063285" y="1535264"/>
                <a:ext cx="662" cy="662"/>
              </a:xfrm>
              <a:custGeom>
                <a:avLst/>
                <a:gdLst>
                  <a:gd name="connsiteX0" fmla="*/ 0 w 662"/>
                  <a:gd name="connsiteY0" fmla="*/ 663 h 662"/>
                  <a:gd name="connsiteX1" fmla="*/ 662 w 662"/>
                  <a:gd name="connsiteY1" fmla="*/ 0 h 662"/>
                  <a:gd name="connsiteX2" fmla="*/ 0 w 662"/>
                  <a:gd name="connsiteY2" fmla="*/ 663 h 662"/>
                  <a:gd name="connsiteX3" fmla="*/ 0 w 662"/>
                  <a:gd name="connsiteY3" fmla="*/ 663 h 662"/>
                </a:gdLst>
                <a:ahLst/>
                <a:cxnLst>
                  <a:cxn ang="0">
                    <a:pos x="connsiteX0" y="connsiteY0"/>
                  </a:cxn>
                  <a:cxn ang="0">
                    <a:pos x="connsiteX1" y="connsiteY1"/>
                  </a:cxn>
                  <a:cxn ang="0">
                    <a:pos x="connsiteX2" y="connsiteY2"/>
                  </a:cxn>
                  <a:cxn ang="0">
                    <a:pos x="connsiteX3" y="connsiteY3"/>
                  </a:cxn>
                </a:cxnLst>
                <a:rect l="l" t="t" r="r" b="b"/>
                <a:pathLst>
                  <a:path w="662" h="662">
                    <a:moveTo>
                      <a:pt x="0" y="663"/>
                    </a:moveTo>
                    <a:cubicBezTo>
                      <a:pt x="0" y="663"/>
                      <a:pt x="662" y="0"/>
                      <a:pt x="662" y="0"/>
                    </a:cubicBezTo>
                    <a:cubicBezTo>
                      <a:pt x="662" y="0"/>
                      <a:pt x="0" y="0"/>
                      <a:pt x="0" y="663"/>
                    </a:cubicBezTo>
                    <a:cubicBezTo>
                      <a:pt x="0" y="0"/>
                      <a:pt x="0" y="663"/>
                      <a:pt x="0" y="663"/>
                    </a:cubicBezTo>
                    <a:close/>
                  </a:path>
                </a:pathLst>
              </a:custGeom>
              <a:grpFill/>
              <a:ln w="66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6296DFE-036C-46D9-B809-0EA273F583C1}"/>
                  </a:ext>
                </a:extLst>
              </p:cNvPr>
              <p:cNvSpPr/>
              <p:nvPr/>
            </p:nvSpPr>
            <p:spPr>
              <a:xfrm>
                <a:off x="7174064" y="2128846"/>
                <a:ext cx="54333" cy="13246"/>
              </a:xfrm>
              <a:custGeom>
                <a:avLst/>
                <a:gdLst>
                  <a:gd name="connsiteX0" fmla="*/ 0 w 54333"/>
                  <a:gd name="connsiteY0" fmla="*/ 7404 h 13246"/>
                  <a:gd name="connsiteX1" fmla="*/ 51021 w 54333"/>
                  <a:gd name="connsiteY1" fmla="*/ 5416 h 13246"/>
                  <a:gd name="connsiteX2" fmla="*/ 54334 w 54333"/>
                  <a:gd name="connsiteY2" fmla="*/ 115 h 13246"/>
                  <a:gd name="connsiteX3" fmla="*/ 0 w 54333"/>
                  <a:gd name="connsiteY3" fmla="*/ 7404 h 13246"/>
                </a:gdLst>
                <a:ahLst/>
                <a:cxnLst>
                  <a:cxn ang="0">
                    <a:pos x="connsiteX0" y="connsiteY0"/>
                  </a:cxn>
                  <a:cxn ang="0">
                    <a:pos x="connsiteX1" y="connsiteY1"/>
                  </a:cxn>
                  <a:cxn ang="0">
                    <a:pos x="connsiteX2" y="connsiteY2"/>
                  </a:cxn>
                  <a:cxn ang="0">
                    <a:pos x="connsiteX3" y="connsiteY3"/>
                  </a:cxn>
                </a:cxnLst>
                <a:rect l="l" t="t" r="r" b="b"/>
                <a:pathLst>
                  <a:path w="54333" h="13246">
                    <a:moveTo>
                      <a:pt x="0" y="7404"/>
                    </a:moveTo>
                    <a:cubicBezTo>
                      <a:pt x="17891" y="19331"/>
                      <a:pt x="34456" y="10054"/>
                      <a:pt x="51021" y="5416"/>
                    </a:cubicBezTo>
                    <a:cubicBezTo>
                      <a:pt x="52346" y="3428"/>
                      <a:pt x="53671" y="2103"/>
                      <a:pt x="54334" y="115"/>
                    </a:cubicBezTo>
                    <a:cubicBezTo>
                      <a:pt x="35781" y="-1210"/>
                      <a:pt x="19215" y="9392"/>
                      <a:pt x="0" y="7404"/>
                    </a:cubicBezTo>
                    <a:close/>
                  </a:path>
                </a:pathLst>
              </a:custGeom>
              <a:grpFill/>
              <a:ln w="66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B238A91-C2CA-46B6-BB15-9D808585677A}"/>
                  </a:ext>
                </a:extLst>
              </p:cNvPr>
              <p:cNvSpPr/>
              <p:nvPr/>
            </p:nvSpPr>
            <p:spPr>
              <a:xfrm>
                <a:off x="2549718" y="6017812"/>
                <a:ext cx="21985" cy="25841"/>
              </a:xfrm>
              <a:custGeom>
                <a:avLst/>
                <a:gdLst>
                  <a:gd name="connsiteX0" fmla="*/ 21866 w 21985"/>
                  <a:gd name="connsiteY0" fmla="*/ 0 h 25841"/>
                  <a:gd name="connsiteX1" fmla="*/ 0 w 21985"/>
                  <a:gd name="connsiteY1" fmla="*/ 18553 h 25841"/>
                  <a:gd name="connsiteX2" fmla="*/ 3976 w 21985"/>
                  <a:gd name="connsiteY2" fmla="*/ 25841 h 25841"/>
                  <a:gd name="connsiteX3" fmla="*/ 21866 w 21985"/>
                  <a:gd name="connsiteY3" fmla="*/ 0 h 25841"/>
                </a:gdLst>
                <a:ahLst/>
                <a:cxnLst>
                  <a:cxn ang="0">
                    <a:pos x="connsiteX0" y="connsiteY0"/>
                  </a:cxn>
                  <a:cxn ang="0">
                    <a:pos x="connsiteX1" y="connsiteY1"/>
                  </a:cxn>
                  <a:cxn ang="0">
                    <a:pos x="connsiteX2" y="connsiteY2"/>
                  </a:cxn>
                  <a:cxn ang="0">
                    <a:pos x="connsiteX3" y="connsiteY3"/>
                  </a:cxn>
                </a:cxnLst>
                <a:rect l="l" t="t" r="r" b="b"/>
                <a:pathLst>
                  <a:path w="21985" h="25841">
                    <a:moveTo>
                      <a:pt x="21866" y="0"/>
                    </a:moveTo>
                    <a:cubicBezTo>
                      <a:pt x="13915" y="7951"/>
                      <a:pt x="0" y="3975"/>
                      <a:pt x="0" y="18553"/>
                    </a:cubicBezTo>
                    <a:cubicBezTo>
                      <a:pt x="0" y="21204"/>
                      <a:pt x="2650" y="23191"/>
                      <a:pt x="3976" y="25841"/>
                    </a:cubicBezTo>
                    <a:cubicBezTo>
                      <a:pt x="13252" y="20541"/>
                      <a:pt x="23191" y="15902"/>
                      <a:pt x="21866" y="0"/>
                    </a:cubicBezTo>
                    <a:close/>
                  </a:path>
                </a:pathLst>
              </a:custGeom>
              <a:grpFill/>
              <a:ln w="662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3DA3FE6-2D66-4F55-A5A9-271A4668DFEC}"/>
                  </a:ext>
                </a:extLst>
              </p:cNvPr>
              <p:cNvSpPr/>
              <p:nvPr/>
            </p:nvSpPr>
            <p:spPr>
              <a:xfrm>
                <a:off x="7930458" y="1593739"/>
                <a:ext cx="21508" cy="40253"/>
              </a:xfrm>
              <a:custGeom>
                <a:avLst/>
                <a:gdLst>
                  <a:gd name="connsiteX0" fmla="*/ 21509 w 21508"/>
                  <a:gd name="connsiteY0" fmla="*/ 5798 h 40253"/>
                  <a:gd name="connsiteX1" fmla="*/ 19521 w 21508"/>
                  <a:gd name="connsiteY1" fmla="*/ 497 h 40253"/>
                  <a:gd name="connsiteX2" fmla="*/ 13558 w 21508"/>
                  <a:gd name="connsiteY2" fmla="*/ 497 h 40253"/>
                  <a:gd name="connsiteX3" fmla="*/ 12895 w 21508"/>
                  <a:gd name="connsiteY3" fmla="*/ 40254 h 40253"/>
                  <a:gd name="connsiteX4" fmla="*/ 21509 w 21508"/>
                  <a:gd name="connsiteY4" fmla="*/ 5798 h 40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 h="40253">
                    <a:moveTo>
                      <a:pt x="21509" y="5798"/>
                    </a:moveTo>
                    <a:cubicBezTo>
                      <a:pt x="21509" y="5798"/>
                      <a:pt x="20846" y="1160"/>
                      <a:pt x="19521" y="497"/>
                    </a:cubicBezTo>
                    <a:cubicBezTo>
                      <a:pt x="18196" y="-166"/>
                      <a:pt x="14883" y="-166"/>
                      <a:pt x="13558" y="497"/>
                    </a:cubicBezTo>
                    <a:cubicBezTo>
                      <a:pt x="-6983" y="11099"/>
                      <a:pt x="-1683" y="24351"/>
                      <a:pt x="12895" y="40254"/>
                    </a:cubicBezTo>
                    <a:cubicBezTo>
                      <a:pt x="4943" y="26339"/>
                      <a:pt x="2956" y="13087"/>
                      <a:pt x="21509" y="5798"/>
                    </a:cubicBezTo>
                    <a:close/>
                  </a:path>
                </a:pathLst>
              </a:custGeom>
              <a:grpFill/>
              <a:ln w="662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939B46B-6A6F-4F9B-A516-8CC6E418CA07}"/>
                  </a:ext>
                </a:extLst>
              </p:cNvPr>
              <p:cNvSpPr/>
              <p:nvPr/>
            </p:nvSpPr>
            <p:spPr>
              <a:xfrm>
                <a:off x="9617102" y="502257"/>
                <a:ext cx="32621" cy="24516"/>
              </a:xfrm>
              <a:custGeom>
                <a:avLst/>
                <a:gdLst>
                  <a:gd name="connsiteX0" fmla="*/ 32468 w 32621"/>
                  <a:gd name="connsiteY0" fmla="*/ 0 h 24516"/>
                  <a:gd name="connsiteX1" fmla="*/ 0 w 32621"/>
                  <a:gd name="connsiteY1" fmla="*/ 23191 h 24516"/>
                  <a:gd name="connsiteX2" fmla="*/ 12590 w 32621"/>
                  <a:gd name="connsiteY2" fmla="*/ 24517 h 24516"/>
                  <a:gd name="connsiteX3" fmla="*/ 32468 w 32621"/>
                  <a:gd name="connsiteY3" fmla="*/ 0 h 24516"/>
                </a:gdLst>
                <a:ahLst/>
                <a:cxnLst>
                  <a:cxn ang="0">
                    <a:pos x="connsiteX0" y="connsiteY0"/>
                  </a:cxn>
                  <a:cxn ang="0">
                    <a:pos x="connsiteX1" y="connsiteY1"/>
                  </a:cxn>
                  <a:cxn ang="0">
                    <a:pos x="connsiteX2" y="connsiteY2"/>
                  </a:cxn>
                  <a:cxn ang="0">
                    <a:pos x="connsiteX3" y="connsiteY3"/>
                  </a:cxn>
                </a:cxnLst>
                <a:rect l="l" t="t" r="r" b="b"/>
                <a:pathLst>
                  <a:path w="32621" h="24516">
                    <a:moveTo>
                      <a:pt x="32468" y="0"/>
                    </a:moveTo>
                    <a:cubicBezTo>
                      <a:pt x="21203" y="7289"/>
                      <a:pt x="7289" y="9939"/>
                      <a:pt x="0" y="23191"/>
                    </a:cubicBezTo>
                    <a:cubicBezTo>
                      <a:pt x="5300" y="23854"/>
                      <a:pt x="8613" y="23854"/>
                      <a:pt x="12590" y="24517"/>
                    </a:cubicBezTo>
                    <a:cubicBezTo>
                      <a:pt x="16565" y="14577"/>
                      <a:pt x="34455" y="17228"/>
                      <a:pt x="32468" y="0"/>
                    </a:cubicBezTo>
                    <a:close/>
                  </a:path>
                </a:pathLst>
              </a:custGeom>
              <a:grpFill/>
              <a:ln w="662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A85ACAE-4174-4F02-B202-29CCA734F70A}"/>
                  </a:ext>
                </a:extLst>
              </p:cNvPr>
              <p:cNvSpPr/>
              <p:nvPr/>
            </p:nvSpPr>
            <p:spPr>
              <a:xfrm>
                <a:off x="6268940" y="2515925"/>
                <a:ext cx="76199" cy="60959"/>
              </a:xfrm>
              <a:custGeom>
                <a:avLst/>
                <a:gdLst>
                  <a:gd name="connsiteX0" fmla="*/ 41082 w 76199"/>
                  <a:gd name="connsiteY0" fmla="*/ 37769 h 60959"/>
                  <a:gd name="connsiteX1" fmla="*/ 41082 w 76199"/>
                  <a:gd name="connsiteY1" fmla="*/ 37769 h 60959"/>
                  <a:gd name="connsiteX2" fmla="*/ 76200 w 76199"/>
                  <a:gd name="connsiteY2" fmla="*/ 16565 h 60959"/>
                  <a:gd name="connsiteX3" fmla="*/ 51684 w 76199"/>
                  <a:gd name="connsiteY3" fmla="*/ 21866 h 60959"/>
                  <a:gd name="connsiteX4" fmla="*/ 40419 w 76199"/>
                  <a:gd name="connsiteY4" fmla="*/ 0 h 60959"/>
                  <a:gd name="connsiteX5" fmla="*/ 34456 w 76199"/>
                  <a:gd name="connsiteY5" fmla="*/ 35781 h 60959"/>
                  <a:gd name="connsiteX6" fmla="*/ 34456 w 76199"/>
                  <a:gd name="connsiteY6" fmla="*/ 35781 h 60959"/>
                  <a:gd name="connsiteX7" fmla="*/ 0 w 76199"/>
                  <a:gd name="connsiteY7" fmla="*/ 60960 h 60959"/>
                  <a:gd name="connsiteX8" fmla="*/ 41082 w 76199"/>
                  <a:gd name="connsiteY8" fmla="*/ 37769 h 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99" h="60959">
                    <a:moveTo>
                      <a:pt x="41082" y="37769"/>
                    </a:moveTo>
                    <a:cubicBezTo>
                      <a:pt x="41082" y="37769"/>
                      <a:pt x="41082" y="37769"/>
                      <a:pt x="41082" y="37769"/>
                    </a:cubicBezTo>
                    <a:cubicBezTo>
                      <a:pt x="58310" y="39757"/>
                      <a:pt x="64273" y="23854"/>
                      <a:pt x="76200" y="16565"/>
                    </a:cubicBezTo>
                    <a:cubicBezTo>
                      <a:pt x="64936" y="8614"/>
                      <a:pt x="60960" y="25842"/>
                      <a:pt x="51684" y="21866"/>
                    </a:cubicBezTo>
                    <a:cubicBezTo>
                      <a:pt x="47045" y="15903"/>
                      <a:pt x="51684" y="6626"/>
                      <a:pt x="40419" y="0"/>
                    </a:cubicBezTo>
                    <a:cubicBezTo>
                      <a:pt x="44395" y="15240"/>
                      <a:pt x="45720" y="27167"/>
                      <a:pt x="34456" y="35781"/>
                    </a:cubicBezTo>
                    <a:lnTo>
                      <a:pt x="34456" y="35781"/>
                    </a:lnTo>
                    <a:cubicBezTo>
                      <a:pt x="23191" y="44395"/>
                      <a:pt x="11264" y="52346"/>
                      <a:pt x="0" y="60960"/>
                    </a:cubicBezTo>
                    <a:cubicBezTo>
                      <a:pt x="15903" y="58972"/>
                      <a:pt x="28492" y="49033"/>
                      <a:pt x="41082" y="37769"/>
                    </a:cubicBezTo>
                    <a:close/>
                  </a:path>
                </a:pathLst>
              </a:custGeom>
              <a:grpFill/>
              <a:ln w="662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8B23282-2BF9-4F5E-B083-6AD9EA83895E}"/>
                  </a:ext>
                </a:extLst>
              </p:cNvPr>
              <p:cNvSpPr/>
              <p:nvPr/>
            </p:nvSpPr>
            <p:spPr>
              <a:xfrm>
                <a:off x="5995054" y="2823375"/>
                <a:ext cx="19445" cy="34455"/>
              </a:xfrm>
              <a:custGeom>
                <a:avLst/>
                <a:gdLst>
                  <a:gd name="connsiteX0" fmla="*/ 19445 w 19445"/>
                  <a:gd name="connsiteY0" fmla="*/ 0 h 34455"/>
                  <a:gd name="connsiteX1" fmla="*/ 2217 w 19445"/>
                  <a:gd name="connsiteY1" fmla="*/ 34456 h 34455"/>
                  <a:gd name="connsiteX2" fmla="*/ 19445 w 19445"/>
                  <a:gd name="connsiteY2" fmla="*/ 0 h 34455"/>
                </a:gdLst>
                <a:ahLst/>
                <a:cxnLst>
                  <a:cxn ang="0">
                    <a:pos x="connsiteX0" y="connsiteY0"/>
                  </a:cxn>
                  <a:cxn ang="0">
                    <a:pos x="connsiteX1" y="connsiteY1"/>
                  </a:cxn>
                  <a:cxn ang="0">
                    <a:pos x="connsiteX2" y="connsiteY2"/>
                  </a:cxn>
                </a:cxnLst>
                <a:rect l="l" t="t" r="r" b="b"/>
                <a:pathLst>
                  <a:path w="19445" h="34455">
                    <a:moveTo>
                      <a:pt x="19445" y="0"/>
                    </a:moveTo>
                    <a:cubicBezTo>
                      <a:pt x="9506" y="8614"/>
                      <a:pt x="-5734" y="15240"/>
                      <a:pt x="2217" y="34456"/>
                    </a:cubicBezTo>
                    <a:cubicBezTo>
                      <a:pt x="8843" y="21866"/>
                      <a:pt x="14144" y="10602"/>
                      <a:pt x="19445" y="0"/>
                    </a:cubicBezTo>
                    <a:close/>
                  </a:path>
                </a:pathLst>
              </a:custGeom>
              <a:grpFill/>
              <a:ln w="66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A227C01-56F4-41DA-8999-25385EEC193A}"/>
                  </a:ext>
                </a:extLst>
              </p:cNvPr>
              <p:cNvSpPr/>
              <p:nvPr/>
            </p:nvSpPr>
            <p:spPr>
              <a:xfrm>
                <a:off x="7102502" y="2174284"/>
                <a:ext cx="20540" cy="14974"/>
              </a:xfrm>
              <a:custGeom>
                <a:avLst/>
                <a:gdLst>
                  <a:gd name="connsiteX0" fmla="*/ 20541 w 20540"/>
                  <a:gd name="connsiteY0" fmla="*/ 4373 h 14974"/>
                  <a:gd name="connsiteX1" fmla="*/ 15902 w 20540"/>
                  <a:gd name="connsiteY1" fmla="*/ 397 h 14974"/>
                  <a:gd name="connsiteX2" fmla="*/ 0 w 20540"/>
                  <a:gd name="connsiteY2" fmla="*/ 14974 h 14974"/>
                  <a:gd name="connsiteX3" fmla="*/ 20541 w 20540"/>
                  <a:gd name="connsiteY3" fmla="*/ 4373 h 14974"/>
                </a:gdLst>
                <a:ahLst/>
                <a:cxnLst>
                  <a:cxn ang="0">
                    <a:pos x="connsiteX0" y="connsiteY0"/>
                  </a:cxn>
                  <a:cxn ang="0">
                    <a:pos x="connsiteX1" y="connsiteY1"/>
                  </a:cxn>
                  <a:cxn ang="0">
                    <a:pos x="connsiteX2" y="connsiteY2"/>
                  </a:cxn>
                  <a:cxn ang="0">
                    <a:pos x="connsiteX3" y="connsiteY3"/>
                  </a:cxn>
                </a:cxnLst>
                <a:rect l="l" t="t" r="r" b="b"/>
                <a:pathLst>
                  <a:path w="20540" h="14974">
                    <a:moveTo>
                      <a:pt x="20541" y="4373"/>
                    </a:moveTo>
                    <a:cubicBezTo>
                      <a:pt x="20541" y="3048"/>
                      <a:pt x="17890" y="397"/>
                      <a:pt x="15902" y="397"/>
                    </a:cubicBezTo>
                    <a:cubicBezTo>
                      <a:pt x="4638" y="-2253"/>
                      <a:pt x="3975" y="9011"/>
                      <a:pt x="0" y="14974"/>
                    </a:cubicBezTo>
                    <a:cubicBezTo>
                      <a:pt x="6626" y="10336"/>
                      <a:pt x="17228" y="14974"/>
                      <a:pt x="20541" y="4373"/>
                    </a:cubicBezTo>
                    <a:close/>
                  </a:path>
                </a:pathLst>
              </a:custGeom>
              <a:grpFill/>
              <a:ln w="66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1C2EF6C-4B3A-45B2-873F-6D4EE4D543EC}"/>
                  </a:ext>
                </a:extLst>
              </p:cNvPr>
              <p:cNvSpPr/>
              <p:nvPr/>
            </p:nvSpPr>
            <p:spPr>
              <a:xfrm>
                <a:off x="7684935" y="1830605"/>
                <a:ext cx="28492" cy="15630"/>
              </a:xfrm>
              <a:custGeom>
                <a:avLst/>
                <a:gdLst>
                  <a:gd name="connsiteX0" fmla="*/ 28492 w 28492"/>
                  <a:gd name="connsiteY0" fmla="*/ 845 h 15630"/>
                  <a:gd name="connsiteX1" fmla="*/ 0 w 28492"/>
                  <a:gd name="connsiteY1" fmla="*/ 9459 h 15630"/>
                  <a:gd name="connsiteX2" fmla="*/ 28492 w 28492"/>
                  <a:gd name="connsiteY2" fmla="*/ 845 h 15630"/>
                </a:gdLst>
                <a:ahLst/>
                <a:cxnLst>
                  <a:cxn ang="0">
                    <a:pos x="connsiteX0" y="connsiteY0"/>
                  </a:cxn>
                  <a:cxn ang="0">
                    <a:pos x="connsiteX1" y="connsiteY1"/>
                  </a:cxn>
                  <a:cxn ang="0">
                    <a:pos x="connsiteX2" y="connsiteY2"/>
                  </a:cxn>
                </a:cxnLst>
                <a:rect l="l" t="t" r="r" b="b"/>
                <a:pathLst>
                  <a:path w="28492" h="15630">
                    <a:moveTo>
                      <a:pt x="28492" y="845"/>
                    </a:moveTo>
                    <a:cubicBezTo>
                      <a:pt x="15240" y="-3130"/>
                      <a:pt x="9277" y="8134"/>
                      <a:pt x="0" y="9459"/>
                    </a:cubicBezTo>
                    <a:cubicBezTo>
                      <a:pt x="14577" y="23374"/>
                      <a:pt x="20541" y="10785"/>
                      <a:pt x="28492" y="845"/>
                    </a:cubicBezTo>
                    <a:close/>
                  </a:path>
                </a:pathLst>
              </a:custGeom>
              <a:grpFill/>
              <a:ln w="662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FA1E78F-9C72-4304-850F-8EF1866A0259}"/>
                  </a:ext>
                </a:extLst>
              </p:cNvPr>
              <p:cNvSpPr/>
              <p:nvPr/>
            </p:nvSpPr>
            <p:spPr>
              <a:xfrm>
                <a:off x="7684935" y="1840064"/>
                <a:ext cx="6626" cy="6626"/>
              </a:xfrm>
              <a:custGeom>
                <a:avLst/>
                <a:gdLst>
                  <a:gd name="connsiteX0" fmla="*/ 0 w 6626"/>
                  <a:gd name="connsiteY0" fmla="*/ 0 h 6626"/>
                  <a:gd name="connsiteX1" fmla="*/ 0 w 6626"/>
                  <a:gd name="connsiteY1" fmla="*/ 0 h 6626"/>
                  <a:gd name="connsiteX2" fmla="*/ 0 w 6626"/>
                  <a:gd name="connsiteY2" fmla="*/ 0 h 6626"/>
                  <a:gd name="connsiteX3" fmla="*/ 0 w 6626"/>
                  <a:gd name="connsiteY3" fmla="*/ 0 h 6626"/>
                </a:gdLst>
                <a:ahLst/>
                <a:cxnLst>
                  <a:cxn ang="0">
                    <a:pos x="connsiteX0" y="connsiteY0"/>
                  </a:cxn>
                  <a:cxn ang="0">
                    <a:pos x="connsiteX1" y="connsiteY1"/>
                  </a:cxn>
                  <a:cxn ang="0">
                    <a:pos x="connsiteX2" y="connsiteY2"/>
                  </a:cxn>
                  <a:cxn ang="0">
                    <a:pos x="connsiteX3" y="connsiteY3"/>
                  </a:cxn>
                </a:cxnLst>
                <a:rect l="l" t="t" r="r" b="b"/>
                <a:pathLst>
                  <a:path w="6626" h="6626">
                    <a:moveTo>
                      <a:pt x="0" y="0"/>
                    </a:moveTo>
                    <a:cubicBezTo>
                      <a:pt x="0" y="0"/>
                      <a:pt x="0" y="0"/>
                      <a:pt x="0" y="0"/>
                    </a:cubicBezTo>
                    <a:cubicBezTo>
                      <a:pt x="0" y="0"/>
                      <a:pt x="0" y="0"/>
                      <a:pt x="0" y="0"/>
                    </a:cubicBezTo>
                    <a:cubicBezTo>
                      <a:pt x="0" y="0"/>
                      <a:pt x="0" y="0"/>
                      <a:pt x="0" y="0"/>
                    </a:cubicBezTo>
                    <a:close/>
                  </a:path>
                </a:pathLst>
              </a:custGeom>
              <a:grpFill/>
              <a:ln w="66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C190112-53D3-4DDA-9771-654F44A0B768}"/>
                  </a:ext>
                </a:extLst>
              </p:cNvPr>
              <p:cNvSpPr/>
              <p:nvPr/>
            </p:nvSpPr>
            <p:spPr>
              <a:xfrm>
                <a:off x="9142011" y="819049"/>
                <a:ext cx="21290" cy="14512"/>
              </a:xfrm>
              <a:custGeom>
                <a:avLst/>
                <a:gdLst>
                  <a:gd name="connsiteX0" fmla="*/ 21204 w 21290"/>
                  <a:gd name="connsiteY0" fmla="*/ 7224 h 14512"/>
                  <a:gd name="connsiteX1" fmla="*/ 16565 w 21290"/>
                  <a:gd name="connsiteY1" fmla="*/ 598 h 14512"/>
                  <a:gd name="connsiteX2" fmla="*/ 0 w 21290"/>
                  <a:gd name="connsiteY2" fmla="*/ 14513 h 14512"/>
                  <a:gd name="connsiteX3" fmla="*/ 21204 w 21290"/>
                  <a:gd name="connsiteY3" fmla="*/ 7224 h 14512"/>
                </a:gdLst>
                <a:ahLst/>
                <a:cxnLst>
                  <a:cxn ang="0">
                    <a:pos x="connsiteX0" y="connsiteY0"/>
                  </a:cxn>
                  <a:cxn ang="0">
                    <a:pos x="connsiteX1" y="connsiteY1"/>
                  </a:cxn>
                  <a:cxn ang="0">
                    <a:pos x="connsiteX2" y="connsiteY2"/>
                  </a:cxn>
                  <a:cxn ang="0">
                    <a:pos x="connsiteX3" y="connsiteY3"/>
                  </a:cxn>
                </a:cxnLst>
                <a:rect l="l" t="t" r="r" b="b"/>
                <a:pathLst>
                  <a:path w="21290" h="14512">
                    <a:moveTo>
                      <a:pt x="21204" y="7224"/>
                    </a:moveTo>
                    <a:cubicBezTo>
                      <a:pt x="21866" y="5899"/>
                      <a:pt x="18553" y="1261"/>
                      <a:pt x="16565" y="598"/>
                    </a:cubicBezTo>
                    <a:cubicBezTo>
                      <a:pt x="5964" y="-2715"/>
                      <a:pt x="5301" y="8549"/>
                      <a:pt x="0" y="14513"/>
                    </a:cubicBezTo>
                    <a:cubicBezTo>
                      <a:pt x="6626" y="9874"/>
                      <a:pt x="17228" y="15838"/>
                      <a:pt x="21204" y="7224"/>
                    </a:cubicBezTo>
                    <a:close/>
                  </a:path>
                </a:pathLst>
              </a:custGeom>
              <a:grpFill/>
              <a:ln w="662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D21F225-FE91-4BF2-BD5A-8F7FEF9A6B01}"/>
                  </a:ext>
                </a:extLst>
              </p:cNvPr>
              <p:cNvSpPr/>
              <p:nvPr/>
            </p:nvSpPr>
            <p:spPr>
              <a:xfrm>
                <a:off x="7242975" y="1969139"/>
                <a:ext cx="21290" cy="14048"/>
              </a:xfrm>
              <a:custGeom>
                <a:avLst/>
                <a:gdLst>
                  <a:gd name="connsiteX0" fmla="*/ 21204 w 21290"/>
                  <a:gd name="connsiteY0" fmla="*/ 5435 h 14048"/>
                  <a:gd name="connsiteX1" fmla="*/ 17228 w 21290"/>
                  <a:gd name="connsiteY1" fmla="*/ 797 h 14048"/>
                  <a:gd name="connsiteX2" fmla="*/ 0 w 21290"/>
                  <a:gd name="connsiteY2" fmla="*/ 14049 h 14048"/>
                  <a:gd name="connsiteX3" fmla="*/ 21204 w 21290"/>
                  <a:gd name="connsiteY3" fmla="*/ 5435 h 14048"/>
                </a:gdLst>
                <a:ahLst/>
                <a:cxnLst>
                  <a:cxn ang="0">
                    <a:pos x="connsiteX0" y="connsiteY0"/>
                  </a:cxn>
                  <a:cxn ang="0">
                    <a:pos x="connsiteX1" y="connsiteY1"/>
                  </a:cxn>
                  <a:cxn ang="0">
                    <a:pos x="connsiteX2" y="connsiteY2"/>
                  </a:cxn>
                  <a:cxn ang="0">
                    <a:pos x="connsiteX3" y="connsiteY3"/>
                  </a:cxn>
                </a:cxnLst>
                <a:rect l="l" t="t" r="r" b="b"/>
                <a:pathLst>
                  <a:path w="21290" h="14048">
                    <a:moveTo>
                      <a:pt x="21204" y="5435"/>
                    </a:moveTo>
                    <a:cubicBezTo>
                      <a:pt x="21866" y="4772"/>
                      <a:pt x="18553" y="1459"/>
                      <a:pt x="17228" y="797"/>
                    </a:cubicBezTo>
                    <a:cubicBezTo>
                      <a:pt x="5964" y="-3179"/>
                      <a:pt x="5301" y="8748"/>
                      <a:pt x="0" y="14049"/>
                    </a:cubicBezTo>
                    <a:cubicBezTo>
                      <a:pt x="7289" y="11398"/>
                      <a:pt x="17228" y="14711"/>
                      <a:pt x="21204" y="5435"/>
                    </a:cubicBezTo>
                    <a:close/>
                  </a:path>
                </a:pathLst>
              </a:custGeom>
              <a:grpFill/>
              <a:ln w="66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E56F0F5-1DFD-4308-A8FB-9B5FF3497C8F}"/>
                  </a:ext>
                </a:extLst>
              </p:cNvPr>
              <p:cNvSpPr/>
              <p:nvPr/>
            </p:nvSpPr>
            <p:spPr>
              <a:xfrm>
                <a:off x="7571629" y="1835426"/>
                <a:ext cx="24516" cy="23853"/>
              </a:xfrm>
              <a:custGeom>
                <a:avLst/>
                <a:gdLst>
                  <a:gd name="connsiteX0" fmla="*/ 24517 w 24516"/>
                  <a:gd name="connsiteY0" fmla="*/ 0 h 23853"/>
                  <a:gd name="connsiteX1" fmla="*/ 0 w 24516"/>
                  <a:gd name="connsiteY1" fmla="*/ 23854 h 23853"/>
                  <a:gd name="connsiteX2" fmla="*/ 24517 w 24516"/>
                  <a:gd name="connsiteY2" fmla="*/ 0 h 23853"/>
                </a:gdLst>
                <a:ahLst/>
                <a:cxnLst>
                  <a:cxn ang="0">
                    <a:pos x="connsiteX0" y="connsiteY0"/>
                  </a:cxn>
                  <a:cxn ang="0">
                    <a:pos x="connsiteX1" y="connsiteY1"/>
                  </a:cxn>
                  <a:cxn ang="0">
                    <a:pos x="connsiteX2" y="connsiteY2"/>
                  </a:cxn>
                </a:cxnLst>
                <a:rect l="l" t="t" r="r" b="b"/>
                <a:pathLst>
                  <a:path w="24516" h="23853">
                    <a:moveTo>
                      <a:pt x="24517" y="0"/>
                    </a:moveTo>
                    <a:cubicBezTo>
                      <a:pt x="9939" y="3313"/>
                      <a:pt x="4638" y="13252"/>
                      <a:pt x="0" y="23854"/>
                    </a:cubicBezTo>
                    <a:cubicBezTo>
                      <a:pt x="9276" y="17891"/>
                      <a:pt x="19215" y="13915"/>
                      <a:pt x="24517" y="0"/>
                    </a:cubicBezTo>
                    <a:close/>
                  </a:path>
                </a:pathLst>
              </a:custGeom>
              <a:grpFill/>
              <a:ln w="66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8227C25-6677-4329-B7B4-B55E653D9A8E}"/>
                  </a:ext>
                </a:extLst>
              </p:cNvPr>
              <p:cNvSpPr/>
              <p:nvPr/>
            </p:nvSpPr>
            <p:spPr>
              <a:xfrm>
                <a:off x="10151827" y="236968"/>
                <a:ext cx="20540" cy="14159"/>
              </a:xfrm>
              <a:custGeom>
                <a:avLst/>
                <a:gdLst>
                  <a:gd name="connsiteX0" fmla="*/ 20541 w 20540"/>
                  <a:gd name="connsiteY0" fmla="*/ 4221 h 14159"/>
                  <a:gd name="connsiteX1" fmla="*/ 15903 w 20540"/>
                  <a:gd name="connsiteY1" fmla="*/ 245 h 14159"/>
                  <a:gd name="connsiteX2" fmla="*/ 0 w 20540"/>
                  <a:gd name="connsiteY2" fmla="*/ 14160 h 14159"/>
                  <a:gd name="connsiteX3" fmla="*/ 20541 w 20540"/>
                  <a:gd name="connsiteY3" fmla="*/ 4221 h 14159"/>
                </a:gdLst>
                <a:ahLst/>
                <a:cxnLst>
                  <a:cxn ang="0">
                    <a:pos x="connsiteX0" y="connsiteY0"/>
                  </a:cxn>
                  <a:cxn ang="0">
                    <a:pos x="connsiteX1" y="connsiteY1"/>
                  </a:cxn>
                  <a:cxn ang="0">
                    <a:pos x="connsiteX2" y="connsiteY2"/>
                  </a:cxn>
                  <a:cxn ang="0">
                    <a:pos x="connsiteX3" y="connsiteY3"/>
                  </a:cxn>
                </a:cxnLst>
                <a:rect l="l" t="t" r="r" b="b"/>
                <a:pathLst>
                  <a:path w="20540" h="14159">
                    <a:moveTo>
                      <a:pt x="20541" y="4221"/>
                    </a:moveTo>
                    <a:cubicBezTo>
                      <a:pt x="20541" y="3558"/>
                      <a:pt x="17891" y="245"/>
                      <a:pt x="15903" y="245"/>
                    </a:cubicBezTo>
                    <a:cubicBezTo>
                      <a:pt x="5301" y="-1743"/>
                      <a:pt x="4639" y="8859"/>
                      <a:pt x="0" y="14160"/>
                    </a:cubicBezTo>
                    <a:cubicBezTo>
                      <a:pt x="7952" y="10847"/>
                      <a:pt x="17228" y="13497"/>
                      <a:pt x="20541" y="4221"/>
                    </a:cubicBezTo>
                    <a:close/>
                  </a:path>
                </a:pathLst>
              </a:custGeom>
              <a:grpFill/>
              <a:ln w="66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9CE624E-D846-4BA4-A509-A58E9C292A00}"/>
                  </a:ext>
                </a:extLst>
              </p:cNvPr>
              <p:cNvSpPr/>
              <p:nvPr/>
            </p:nvSpPr>
            <p:spPr>
              <a:xfrm>
                <a:off x="10550690" y="0"/>
                <a:ext cx="17511" cy="26504"/>
              </a:xfrm>
              <a:custGeom>
                <a:avLst/>
                <a:gdLst>
                  <a:gd name="connsiteX0" fmla="*/ 17256 w 17511"/>
                  <a:gd name="connsiteY0" fmla="*/ 0 h 26504"/>
                  <a:gd name="connsiteX1" fmla="*/ 28 w 17511"/>
                  <a:gd name="connsiteY1" fmla="*/ 26504 h 26504"/>
                  <a:gd name="connsiteX2" fmla="*/ 17256 w 17511"/>
                  <a:gd name="connsiteY2" fmla="*/ 0 h 26504"/>
                </a:gdLst>
                <a:ahLst/>
                <a:cxnLst>
                  <a:cxn ang="0">
                    <a:pos x="connsiteX0" y="connsiteY0"/>
                  </a:cxn>
                  <a:cxn ang="0">
                    <a:pos x="connsiteX1" y="connsiteY1"/>
                  </a:cxn>
                  <a:cxn ang="0">
                    <a:pos x="connsiteX2" y="connsiteY2"/>
                  </a:cxn>
                </a:cxnLst>
                <a:rect l="l" t="t" r="r" b="b"/>
                <a:pathLst>
                  <a:path w="17511" h="26504">
                    <a:moveTo>
                      <a:pt x="17256" y="0"/>
                    </a:moveTo>
                    <a:cubicBezTo>
                      <a:pt x="10630" y="10602"/>
                      <a:pt x="-635" y="11264"/>
                      <a:pt x="28" y="26504"/>
                    </a:cubicBezTo>
                    <a:cubicBezTo>
                      <a:pt x="9304" y="19878"/>
                      <a:pt x="19243" y="16565"/>
                      <a:pt x="17256" y="0"/>
                    </a:cubicBezTo>
                    <a:close/>
                  </a:path>
                </a:pathLst>
              </a:custGeom>
              <a:grpFill/>
              <a:ln w="66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8DBA22C-CE24-498A-8E41-49C07F1142B9}"/>
                  </a:ext>
                </a:extLst>
              </p:cNvPr>
              <p:cNvSpPr/>
              <p:nvPr/>
            </p:nvSpPr>
            <p:spPr>
              <a:xfrm>
                <a:off x="8910762" y="1051948"/>
                <a:ext cx="20540" cy="13526"/>
              </a:xfrm>
              <a:custGeom>
                <a:avLst/>
                <a:gdLst>
                  <a:gd name="connsiteX0" fmla="*/ 20541 w 20540"/>
                  <a:gd name="connsiteY0" fmla="*/ 4912 h 13526"/>
                  <a:gd name="connsiteX1" fmla="*/ 15902 w 20540"/>
                  <a:gd name="connsiteY1" fmla="*/ 274 h 13526"/>
                  <a:gd name="connsiteX2" fmla="*/ 0 w 20540"/>
                  <a:gd name="connsiteY2" fmla="*/ 13526 h 13526"/>
                  <a:gd name="connsiteX3" fmla="*/ 20541 w 20540"/>
                  <a:gd name="connsiteY3" fmla="*/ 4912 h 13526"/>
                </a:gdLst>
                <a:ahLst/>
                <a:cxnLst>
                  <a:cxn ang="0">
                    <a:pos x="connsiteX0" y="connsiteY0"/>
                  </a:cxn>
                  <a:cxn ang="0">
                    <a:pos x="connsiteX1" y="connsiteY1"/>
                  </a:cxn>
                  <a:cxn ang="0">
                    <a:pos x="connsiteX2" y="connsiteY2"/>
                  </a:cxn>
                  <a:cxn ang="0">
                    <a:pos x="connsiteX3" y="connsiteY3"/>
                  </a:cxn>
                </a:cxnLst>
                <a:rect l="l" t="t" r="r" b="b"/>
                <a:pathLst>
                  <a:path w="20540" h="13526">
                    <a:moveTo>
                      <a:pt x="20541" y="4912"/>
                    </a:moveTo>
                    <a:cubicBezTo>
                      <a:pt x="20541" y="4250"/>
                      <a:pt x="17890" y="937"/>
                      <a:pt x="15902" y="274"/>
                    </a:cubicBezTo>
                    <a:cubicBezTo>
                      <a:pt x="5963" y="-1714"/>
                      <a:pt x="4638" y="7563"/>
                      <a:pt x="0" y="13526"/>
                    </a:cubicBezTo>
                    <a:cubicBezTo>
                      <a:pt x="7951" y="12201"/>
                      <a:pt x="16565" y="13526"/>
                      <a:pt x="20541" y="4912"/>
                    </a:cubicBezTo>
                    <a:close/>
                  </a:path>
                </a:pathLst>
              </a:custGeom>
              <a:grpFill/>
              <a:ln w="66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81D0429-82DA-4532-A782-D6827E2EFF68}"/>
                  </a:ext>
                </a:extLst>
              </p:cNvPr>
              <p:cNvSpPr/>
              <p:nvPr/>
            </p:nvSpPr>
            <p:spPr>
              <a:xfrm>
                <a:off x="6727466" y="2390692"/>
                <a:ext cx="29154" cy="16565"/>
              </a:xfrm>
              <a:custGeom>
                <a:avLst/>
                <a:gdLst>
                  <a:gd name="connsiteX0" fmla="*/ 29155 w 29154"/>
                  <a:gd name="connsiteY0" fmla="*/ 0 h 16565"/>
                  <a:gd name="connsiteX1" fmla="*/ 0 w 29154"/>
                  <a:gd name="connsiteY1" fmla="*/ 16565 h 16565"/>
                  <a:gd name="connsiteX2" fmla="*/ 29155 w 29154"/>
                  <a:gd name="connsiteY2" fmla="*/ 0 h 16565"/>
                </a:gdLst>
                <a:ahLst/>
                <a:cxnLst>
                  <a:cxn ang="0">
                    <a:pos x="connsiteX0" y="connsiteY0"/>
                  </a:cxn>
                  <a:cxn ang="0">
                    <a:pos x="connsiteX1" y="connsiteY1"/>
                  </a:cxn>
                  <a:cxn ang="0">
                    <a:pos x="connsiteX2" y="connsiteY2"/>
                  </a:cxn>
                </a:cxnLst>
                <a:rect l="l" t="t" r="r" b="b"/>
                <a:pathLst>
                  <a:path w="29154" h="16565">
                    <a:moveTo>
                      <a:pt x="29155" y="0"/>
                    </a:moveTo>
                    <a:cubicBezTo>
                      <a:pt x="19216" y="5301"/>
                      <a:pt x="9939" y="11264"/>
                      <a:pt x="0" y="16565"/>
                    </a:cubicBezTo>
                    <a:cubicBezTo>
                      <a:pt x="11927" y="15240"/>
                      <a:pt x="23854" y="13252"/>
                      <a:pt x="29155" y="0"/>
                    </a:cubicBezTo>
                    <a:close/>
                  </a:path>
                </a:pathLst>
              </a:custGeom>
              <a:grpFill/>
              <a:ln w="66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36D09FA-62FF-4957-B964-1A64F16019A1}"/>
                  </a:ext>
                </a:extLst>
              </p:cNvPr>
              <p:cNvSpPr/>
              <p:nvPr/>
            </p:nvSpPr>
            <p:spPr>
              <a:xfrm>
                <a:off x="10216763" y="139237"/>
                <a:ext cx="20540" cy="13825"/>
              </a:xfrm>
              <a:custGeom>
                <a:avLst/>
                <a:gdLst>
                  <a:gd name="connsiteX0" fmla="*/ 20541 w 20540"/>
                  <a:gd name="connsiteY0" fmla="*/ 5212 h 13825"/>
                  <a:gd name="connsiteX1" fmla="*/ 16565 w 20540"/>
                  <a:gd name="connsiteY1" fmla="*/ 573 h 13825"/>
                  <a:gd name="connsiteX2" fmla="*/ 0 w 20540"/>
                  <a:gd name="connsiteY2" fmla="*/ 13825 h 13825"/>
                  <a:gd name="connsiteX3" fmla="*/ 20541 w 20540"/>
                  <a:gd name="connsiteY3" fmla="*/ 5212 h 13825"/>
                </a:gdLst>
                <a:ahLst/>
                <a:cxnLst>
                  <a:cxn ang="0">
                    <a:pos x="connsiteX0" y="connsiteY0"/>
                  </a:cxn>
                  <a:cxn ang="0">
                    <a:pos x="connsiteX1" y="connsiteY1"/>
                  </a:cxn>
                  <a:cxn ang="0">
                    <a:pos x="connsiteX2" y="connsiteY2"/>
                  </a:cxn>
                  <a:cxn ang="0">
                    <a:pos x="connsiteX3" y="connsiteY3"/>
                  </a:cxn>
                </a:cxnLst>
                <a:rect l="l" t="t" r="r" b="b"/>
                <a:pathLst>
                  <a:path w="20540" h="13825">
                    <a:moveTo>
                      <a:pt x="20541" y="5212"/>
                    </a:moveTo>
                    <a:cubicBezTo>
                      <a:pt x="20541" y="4549"/>
                      <a:pt x="18553" y="1236"/>
                      <a:pt x="16565" y="573"/>
                    </a:cubicBezTo>
                    <a:cubicBezTo>
                      <a:pt x="5300" y="-2740"/>
                      <a:pt x="5964" y="9187"/>
                      <a:pt x="0" y="13825"/>
                    </a:cubicBezTo>
                    <a:cubicBezTo>
                      <a:pt x="7951" y="13163"/>
                      <a:pt x="15240" y="11838"/>
                      <a:pt x="20541" y="5212"/>
                    </a:cubicBezTo>
                    <a:close/>
                  </a:path>
                </a:pathLst>
              </a:custGeom>
              <a:grpFill/>
              <a:ln w="66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1AB6E34-150A-4C2F-8A86-D6305DB045BB}"/>
                  </a:ext>
                </a:extLst>
              </p:cNvPr>
              <p:cNvSpPr/>
              <p:nvPr/>
            </p:nvSpPr>
            <p:spPr>
              <a:xfrm>
                <a:off x="2781795" y="5917758"/>
                <a:ext cx="43786" cy="49462"/>
              </a:xfrm>
              <a:custGeom>
                <a:avLst/>
                <a:gdLst>
                  <a:gd name="connsiteX0" fmla="*/ 2487 w 43786"/>
                  <a:gd name="connsiteY0" fmla="*/ 41082 h 49462"/>
                  <a:gd name="connsiteX1" fmla="*/ 11101 w 43786"/>
                  <a:gd name="connsiteY1" fmla="*/ 43070 h 49462"/>
                  <a:gd name="connsiteX2" fmla="*/ 20377 w 43786"/>
                  <a:gd name="connsiteY2" fmla="*/ 44395 h 49462"/>
                  <a:gd name="connsiteX3" fmla="*/ 40255 w 43786"/>
                  <a:gd name="connsiteY3" fmla="*/ 11927 h 49462"/>
                  <a:gd name="connsiteX4" fmla="*/ 38268 w 43786"/>
                  <a:gd name="connsiteY4" fmla="*/ 0 h 49462"/>
                  <a:gd name="connsiteX5" fmla="*/ 17727 w 43786"/>
                  <a:gd name="connsiteY5" fmla="*/ 11264 h 49462"/>
                  <a:gd name="connsiteX6" fmla="*/ 2487 w 43786"/>
                  <a:gd name="connsiteY6" fmla="*/ 41082 h 4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86" h="49462">
                    <a:moveTo>
                      <a:pt x="2487" y="41082"/>
                    </a:moveTo>
                    <a:cubicBezTo>
                      <a:pt x="5800" y="41082"/>
                      <a:pt x="9775" y="37769"/>
                      <a:pt x="11101" y="43070"/>
                    </a:cubicBezTo>
                    <a:cubicBezTo>
                      <a:pt x="13751" y="48371"/>
                      <a:pt x="16401" y="53672"/>
                      <a:pt x="20377" y="44395"/>
                    </a:cubicBezTo>
                    <a:cubicBezTo>
                      <a:pt x="25678" y="33130"/>
                      <a:pt x="32304" y="21866"/>
                      <a:pt x="40255" y="11927"/>
                    </a:cubicBezTo>
                    <a:cubicBezTo>
                      <a:pt x="42906" y="8614"/>
                      <a:pt x="47544" y="2651"/>
                      <a:pt x="38268" y="0"/>
                    </a:cubicBezTo>
                    <a:cubicBezTo>
                      <a:pt x="31641" y="3976"/>
                      <a:pt x="24353" y="7289"/>
                      <a:pt x="17727" y="11264"/>
                    </a:cubicBezTo>
                    <a:cubicBezTo>
                      <a:pt x="9775" y="19878"/>
                      <a:pt x="-6127" y="24517"/>
                      <a:pt x="2487" y="41082"/>
                    </a:cubicBezTo>
                    <a:close/>
                  </a:path>
                </a:pathLst>
              </a:custGeom>
              <a:grpFill/>
              <a:ln w="66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50BAA28-8B48-4426-A111-47F8E55C77DA}"/>
                  </a:ext>
                </a:extLst>
              </p:cNvPr>
              <p:cNvSpPr/>
              <p:nvPr/>
            </p:nvSpPr>
            <p:spPr>
              <a:xfrm>
                <a:off x="2728671" y="5906953"/>
                <a:ext cx="61083" cy="70439"/>
              </a:xfrm>
              <a:custGeom>
                <a:avLst/>
                <a:gdLst>
                  <a:gd name="connsiteX0" fmla="*/ 614 w 61083"/>
                  <a:gd name="connsiteY0" fmla="*/ 67126 h 70439"/>
                  <a:gd name="connsiteX1" fmla="*/ 22480 w 61083"/>
                  <a:gd name="connsiteY1" fmla="*/ 54537 h 70439"/>
                  <a:gd name="connsiteX2" fmla="*/ 16517 w 61083"/>
                  <a:gd name="connsiteY2" fmla="*/ 70439 h 70439"/>
                  <a:gd name="connsiteX3" fmla="*/ 45009 w 61083"/>
                  <a:gd name="connsiteY3" fmla="*/ 50561 h 70439"/>
                  <a:gd name="connsiteX4" fmla="*/ 58924 w 61083"/>
                  <a:gd name="connsiteY4" fmla="*/ 13455 h 70439"/>
                  <a:gd name="connsiteX5" fmla="*/ 46997 w 61083"/>
                  <a:gd name="connsiteY5" fmla="*/ 2854 h 70439"/>
                  <a:gd name="connsiteX6" fmla="*/ 7240 w 61083"/>
                  <a:gd name="connsiteY6" fmla="*/ 51224 h 70439"/>
                  <a:gd name="connsiteX7" fmla="*/ 614 w 61083"/>
                  <a:gd name="connsiteY7" fmla="*/ 67126 h 7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3" h="70439">
                    <a:moveTo>
                      <a:pt x="614" y="67126"/>
                    </a:moveTo>
                    <a:cubicBezTo>
                      <a:pt x="9228" y="65802"/>
                      <a:pt x="11879" y="52549"/>
                      <a:pt x="22480" y="54537"/>
                    </a:cubicBezTo>
                    <a:cubicBezTo>
                      <a:pt x="21155" y="58513"/>
                      <a:pt x="19830" y="62489"/>
                      <a:pt x="16517" y="70439"/>
                    </a:cubicBezTo>
                    <a:cubicBezTo>
                      <a:pt x="28444" y="62489"/>
                      <a:pt x="36395" y="56525"/>
                      <a:pt x="45009" y="50561"/>
                    </a:cubicBezTo>
                    <a:cubicBezTo>
                      <a:pt x="56936" y="41285"/>
                      <a:pt x="48985" y="24057"/>
                      <a:pt x="58924" y="13455"/>
                    </a:cubicBezTo>
                    <a:cubicBezTo>
                      <a:pt x="64225" y="203"/>
                      <a:pt x="59586" y="-3110"/>
                      <a:pt x="46997" y="2854"/>
                    </a:cubicBezTo>
                    <a:cubicBezTo>
                      <a:pt x="36395" y="21407"/>
                      <a:pt x="21155" y="35984"/>
                      <a:pt x="7240" y="51224"/>
                    </a:cubicBezTo>
                    <a:cubicBezTo>
                      <a:pt x="4590" y="56525"/>
                      <a:pt x="-2036" y="59838"/>
                      <a:pt x="614" y="67126"/>
                    </a:cubicBezTo>
                    <a:close/>
                  </a:path>
                </a:pathLst>
              </a:custGeom>
              <a:grpFill/>
              <a:ln w="66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24F5A96-20F0-4482-AFDE-C4E70C52F3C6}"/>
                  </a:ext>
                </a:extLst>
              </p:cNvPr>
              <p:cNvSpPr/>
              <p:nvPr/>
            </p:nvSpPr>
            <p:spPr>
              <a:xfrm>
                <a:off x="5243885" y="4613744"/>
                <a:ext cx="46382" cy="50429"/>
              </a:xfrm>
              <a:custGeom>
                <a:avLst/>
                <a:gdLst>
                  <a:gd name="connsiteX0" fmla="*/ 5301 w 46382"/>
                  <a:gd name="connsiteY0" fmla="*/ 50359 h 50429"/>
                  <a:gd name="connsiteX1" fmla="*/ 34455 w 46382"/>
                  <a:gd name="connsiteY1" fmla="*/ 39094 h 50429"/>
                  <a:gd name="connsiteX2" fmla="*/ 34455 w 46382"/>
                  <a:gd name="connsiteY2" fmla="*/ 38431 h 50429"/>
                  <a:gd name="connsiteX3" fmla="*/ 46383 w 46382"/>
                  <a:gd name="connsiteY3" fmla="*/ 663 h 50429"/>
                  <a:gd name="connsiteX4" fmla="*/ 45720 w 46382"/>
                  <a:gd name="connsiteY4" fmla="*/ 0 h 50429"/>
                  <a:gd name="connsiteX5" fmla="*/ 20541 w 46382"/>
                  <a:gd name="connsiteY5" fmla="*/ 9939 h 50429"/>
                  <a:gd name="connsiteX6" fmla="*/ 662 w 46382"/>
                  <a:gd name="connsiteY6" fmla="*/ 39094 h 50429"/>
                  <a:gd name="connsiteX7" fmla="*/ 0 w 46382"/>
                  <a:gd name="connsiteY7" fmla="*/ 45720 h 50429"/>
                  <a:gd name="connsiteX8" fmla="*/ 5301 w 46382"/>
                  <a:gd name="connsiteY8" fmla="*/ 50359 h 5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82" h="50429">
                    <a:moveTo>
                      <a:pt x="5301" y="50359"/>
                    </a:moveTo>
                    <a:cubicBezTo>
                      <a:pt x="17228" y="51021"/>
                      <a:pt x="26504" y="47045"/>
                      <a:pt x="34455" y="39094"/>
                    </a:cubicBezTo>
                    <a:cubicBezTo>
                      <a:pt x="34455" y="39094"/>
                      <a:pt x="34455" y="38431"/>
                      <a:pt x="34455" y="38431"/>
                    </a:cubicBezTo>
                    <a:cubicBezTo>
                      <a:pt x="31142" y="23854"/>
                      <a:pt x="46383" y="15240"/>
                      <a:pt x="46383" y="663"/>
                    </a:cubicBezTo>
                    <a:cubicBezTo>
                      <a:pt x="46383" y="0"/>
                      <a:pt x="45720" y="0"/>
                      <a:pt x="45720" y="0"/>
                    </a:cubicBezTo>
                    <a:cubicBezTo>
                      <a:pt x="35781" y="663"/>
                      <a:pt x="28492" y="1325"/>
                      <a:pt x="20541" y="9939"/>
                    </a:cubicBezTo>
                    <a:cubicBezTo>
                      <a:pt x="12589" y="19216"/>
                      <a:pt x="9939" y="31805"/>
                      <a:pt x="662" y="39094"/>
                    </a:cubicBezTo>
                    <a:cubicBezTo>
                      <a:pt x="662" y="41082"/>
                      <a:pt x="0" y="43732"/>
                      <a:pt x="0" y="45720"/>
                    </a:cubicBezTo>
                    <a:cubicBezTo>
                      <a:pt x="0" y="49696"/>
                      <a:pt x="1325" y="49696"/>
                      <a:pt x="5301" y="50359"/>
                    </a:cubicBezTo>
                    <a:close/>
                  </a:path>
                </a:pathLst>
              </a:custGeom>
              <a:grpFill/>
              <a:ln w="66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5F05326-37DA-4E4A-8400-8307FF3D8B09}"/>
                  </a:ext>
                </a:extLst>
              </p:cNvPr>
              <p:cNvSpPr/>
              <p:nvPr/>
            </p:nvSpPr>
            <p:spPr>
              <a:xfrm>
                <a:off x="5331398" y="4577760"/>
                <a:ext cx="60809" cy="70439"/>
              </a:xfrm>
              <a:custGeom>
                <a:avLst/>
                <a:gdLst>
                  <a:gd name="connsiteX0" fmla="*/ 7240 w 60809"/>
                  <a:gd name="connsiteY0" fmla="*/ 51224 h 70439"/>
                  <a:gd name="connsiteX1" fmla="*/ 614 w 60809"/>
                  <a:gd name="connsiteY1" fmla="*/ 67127 h 70439"/>
                  <a:gd name="connsiteX2" fmla="*/ 22480 w 60809"/>
                  <a:gd name="connsiteY2" fmla="*/ 54537 h 70439"/>
                  <a:gd name="connsiteX3" fmla="*/ 16517 w 60809"/>
                  <a:gd name="connsiteY3" fmla="*/ 70440 h 70439"/>
                  <a:gd name="connsiteX4" fmla="*/ 45009 w 60809"/>
                  <a:gd name="connsiteY4" fmla="*/ 50561 h 70439"/>
                  <a:gd name="connsiteX5" fmla="*/ 58924 w 60809"/>
                  <a:gd name="connsiteY5" fmla="*/ 13455 h 70439"/>
                  <a:gd name="connsiteX6" fmla="*/ 47659 w 60809"/>
                  <a:gd name="connsiteY6" fmla="*/ 2853 h 70439"/>
                  <a:gd name="connsiteX7" fmla="*/ 47659 w 60809"/>
                  <a:gd name="connsiteY7" fmla="*/ 2853 h 70439"/>
                  <a:gd name="connsiteX8" fmla="*/ 7240 w 60809"/>
                  <a:gd name="connsiteY8" fmla="*/ 51224 h 70439"/>
                  <a:gd name="connsiteX9" fmla="*/ 7240 w 60809"/>
                  <a:gd name="connsiteY9" fmla="*/ 51224 h 7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09" h="70439">
                    <a:moveTo>
                      <a:pt x="7240" y="51224"/>
                    </a:moveTo>
                    <a:cubicBezTo>
                      <a:pt x="4590" y="55862"/>
                      <a:pt x="-2036" y="59175"/>
                      <a:pt x="614" y="67127"/>
                    </a:cubicBezTo>
                    <a:cubicBezTo>
                      <a:pt x="9228" y="65801"/>
                      <a:pt x="11879" y="52549"/>
                      <a:pt x="22480" y="54537"/>
                    </a:cubicBezTo>
                    <a:cubicBezTo>
                      <a:pt x="21155" y="58513"/>
                      <a:pt x="19830" y="62488"/>
                      <a:pt x="16517" y="70440"/>
                    </a:cubicBezTo>
                    <a:cubicBezTo>
                      <a:pt x="28444" y="62488"/>
                      <a:pt x="36395" y="56525"/>
                      <a:pt x="45009" y="50561"/>
                    </a:cubicBezTo>
                    <a:cubicBezTo>
                      <a:pt x="56936" y="41285"/>
                      <a:pt x="48985" y="24057"/>
                      <a:pt x="58924" y="13455"/>
                    </a:cubicBezTo>
                    <a:cubicBezTo>
                      <a:pt x="63562" y="203"/>
                      <a:pt x="59586" y="-3110"/>
                      <a:pt x="47659" y="2853"/>
                    </a:cubicBezTo>
                    <a:cubicBezTo>
                      <a:pt x="47659" y="2853"/>
                      <a:pt x="47659" y="2853"/>
                      <a:pt x="47659" y="2853"/>
                    </a:cubicBezTo>
                    <a:cubicBezTo>
                      <a:pt x="37058" y="21406"/>
                      <a:pt x="21818" y="35984"/>
                      <a:pt x="7240" y="51224"/>
                    </a:cubicBezTo>
                    <a:cubicBezTo>
                      <a:pt x="7903" y="51224"/>
                      <a:pt x="7240" y="51224"/>
                      <a:pt x="7240" y="51224"/>
                    </a:cubicBezTo>
                    <a:close/>
                  </a:path>
                </a:pathLst>
              </a:custGeom>
              <a:grpFill/>
              <a:ln w="6621" cap="flat">
                <a:noFill/>
                <a:prstDash val="solid"/>
                <a:miter/>
              </a:ln>
            </p:spPr>
            <p:txBody>
              <a:bodyPr rtlCol="0" anchor="ctr"/>
              <a:lstStyle/>
              <a:p>
                <a:endParaRPr lang="en-US"/>
              </a:p>
            </p:txBody>
          </p:sp>
        </p:grpSp>
        <p:grpSp>
          <p:nvGrpSpPr>
            <p:cNvPr id="2" name="Graphic 44">
              <a:extLst>
                <a:ext uri="{FF2B5EF4-FFF2-40B4-BE49-F238E27FC236}">
                  <a16:creationId xmlns:a16="http://schemas.microsoft.com/office/drawing/2014/main" id="{1FF69D2D-A29C-4E55-8749-DEDA1E4BE7B4}"/>
                </a:ext>
              </a:extLst>
            </p:cNvPr>
            <p:cNvGrpSpPr/>
            <p:nvPr/>
          </p:nvGrpSpPr>
          <p:grpSpPr>
            <a:xfrm>
              <a:off x="5034558" y="2636715"/>
              <a:ext cx="3702474" cy="2902227"/>
              <a:chOff x="5034558" y="2636715"/>
              <a:chExt cx="3702474" cy="2902227"/>
            </a:xfrm>
          </p:grpSpPr>
          <p:sp>
            <p:nvSpPr>
              <p:cNvPr id="4" name="Freeform: Shape 3">
                <a:extLst>
                  <a:ext uri="{FF2B5EF4-FFF2-40B4-BE49-F238E27FC236}">
                    <a16:creationId xmlns:a16="http://schemas.microsoft.com/office/drawing/2014/main" id="{EB79883F-9832-4FAA-8BCF-A4C8F53E7F1F}"/>
                  </a:ext>
                </a:extLst>
              </p:cNvPr>
              <p:cNvSpPr/>
              <p:nvPr/>
            </p:nvSpPr>
            <p:spPr>
              <a:xfrm>
                <a:off x="6777229" y="2636631"/>
                <a:ext cx="1958790" cy="2265037"/>
              </a:xfrm>
              <a:custGeom>
                <a:avLst/>
                <a:gdLst>
                  <a:gd name="connsiteX0" fmla="*/ 1951623 w 1958790"/>
                  <a:gd name="connsiteY0" fmla="*/ 1607334 h 2265037"/>
                  <a:gd name="connsiteX1" fmla="*/ 1951623 w 1958790"/>
                  <a:gd name="connsiteY1" fmla="*/ 1607334 h 2265037"/>
                  <a:gd name="connsiteX2" fmla="*/ 1951623 w 1958790"/>
                  <a:gd name="connsiteY2" fmla="*/ 1607334 h 2265037"/>
                  <a:gd name="connsiteX3" fmla="*/ 891385 w 1958790"/>
                  <a:gd name="connsiteY3" fmla="*/ 123855 h 2265037"/>
                  <a:gd name="connsiteX4" fmla="*/ 632816 w 1958790"/>
                  <a:gd name="connsiteY4" fmla="*/ 83 h 2265037"/>
                  <a:gd name="connsiteX5" fmla="*/ 443247 w 1958790"/>
                  <a:gd name="connsiteY5" fmla="*/ 30315 h 2265037"/>
                  <a:gd name="connsiteX6" fmla="*/ 168318 w 1958790"/>
                  <a:gd name="connsiteY6" fmla="*/ 180406 h 2265037"/>
                  <a:gd name="connsiteX7" fmla="*/ 20361 w 1958790"/>
                  <a:gd name="connsiteY7" fmla="*/ 375310 h 2265037"/>
                  <a:gd name="connsiteX8" fmla="*/ 2933 w 1958790"/>
                  <a:gd name="connsiteY8" fmla="*/ 447866 h 2265037"/>
                  <a:gd name="connsiteX9" fmla="*/ 37789 w 1958790"/>
                  <a:gd name="connsiteY9" fmla="*/ 617874 h 2265037"/>
                  <a:gd name="connsiteX10" fmla="*/ 498731 w 1958790"/>
                  <a:gd name="connsiteY10" fmla="*/ 1370105 h 2265037"/>
                  <a:gd name="connsiteX11" fmla="*/ 1025826 w 1958790"/>
                  <a:gd name="connsiteY11" fmla="*/ 2167151 h 2265037"/>
                  <a:gd name="connsiteX12" fmla="*/ 1224643 w 1958790"/>
                  <a:gd name="connsiteY12" fmla="*/ 2262113 h 2265037"/>
                  <a:gd name="connsiteX13" fmla="*/ 1523046 w 1958790"/>
                  <a:gd name="connsiteY13" fmla="*/ 2158259 h 2265037"/>
                  <a:gd name="connsiteX14" fmla="*/ 1738579 w 1958790"/>
                  <a:gd name="connsiteY14" fmla="*/ 2006390 h 2265037"/>
                  <a:gd name="connsiteX15" fmla="*/ 1919257 w 1958790"/>
                  <a:gd name="connsiteY15" fmla="*/ 1801883 h 2265037"/>
                  <a:gd name="connsiteX16" fmla="*/ 1951623 w 1958790"/>
                  <a:gd name="connsiteY16" fmla="*/ 1607334 h 2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8790" h="2265037">
                    <a:moveTo>
                      <a:pt x="1951623" y="1607334"/>
                    </a:moveTo>
                    <a:cubicBezTo>
                      <a:pt x="1951623" y="1607334"/>
                      <a:pt x="1951623" y="1607334"/>
                      <a:pt x="1951623" y="1607334"/>
                    </a:cubicBezTo>
                    <a:cubicBezTo>
                      <a:pt x="1951623" y="1607334"/>
                      <a:pt x="1951623" y="1607334"/>
                      <a:pt x="1951623" y="1607334"/>
                    </a:cubicBezTo>
                    <a:cubicBezTo>
                      <a:pt x="1943798" y="1594174"/>
                      <a:pt x="927307" y="175426"/>
                      <a:pt x="891385" y="123855"/>
                    </a:cubicBezTo>
                    <a:cubicBezTo>
                      <a:pt x="828432" y="32804"/>
                      <a:pt x="753031" y="83"/>
                      <a:pt x="632816" y="83"/>
                    </a:cubicBezTo>
                    <a:cubicBezTo>
                      <a:pt x="611477" y="-1339"/>
                      <a:pt x="484148" y="15733"/>
                      <a:pt x="443247" y="30315"/>
                    </a:cubicBezTo>
                    <a:cubicBezTo>
                      <a:pt x="382428" y="50232"/>
                      <a:pt x="281064" y="85799"/>
                      <a:pt x="168318" y="180406"/>
                    </a:cubicBezTo>
                    <a:cubicBezTo>
                      <a:pt x="104298" y="234111"/>
                      <a:pt x="51304" y="296708"/>
                      <a:pt x="20361" y="375310"/>
                    </a:cubicBezTo>
                    <a:cubicBezTo>
                      <a:pt x="13603" y="392738"/>
                      <a:pt x="2933" y="441464"/>
                      <a:pt x="2933" y="447866"/>
                    </a:cubicBezTo>
                    <a:cubicBezTo>
                      <a:pt x="-6670" y="508684"/>
                      <a:pt x="7913" y="564879"/>
                      <a:pt x="37789" y="617874"/>
                    </a:cubicBezTo>
                    <a:cubicBezTo>
                      <a:pt x="42412" y="626054"/>
                      <a:pt x="456762" y="1305374"/>
                      <a:pt x="498731" y="1370105"/>
                    </a:cubicBezTo>
                    <a:cubicBezTo>
                      <a:pt x="520782" y="1404249"/>
                      <a:pt x="957183" y="2073611"/>
                      <a:pt x="1025826" y="2167151"/>
                    </a:cubicBezTo>
                    <a:cubicBezTo>
                      <a:pt x="1084155" y="2246108"/>
                      <a:pt x="1153866" y="2274917"/>
                      <a:pt x="1224643" y="2262113"/>
                    </a:cubicBezTo>
                    <a:cubicBezTo>
                      <a:pt x="1277637" y="2252510"/>
                      <a:pt x="1476098" y="2181377"/>
                      <a:pt x="1523046" y="2158259"/>
                    </a:cubicBezTo>
                    <a:cubicBezTo>
                      <a:pt x="1567860" y="2136208"/>
                      <a:pt x="1709415" y="2031287"/>
                      <a:pt x="1738579" y="2006390"/>
                    </a:cubicBezTo>
                    <a:cubicBezTo>
                      <a:pt x="1771656" y="1978293"/>
                      <a:pt x="1897562" y="1845274"/>
                      <a:pt x="1919257" y="1801883"/>
                    </a:cubicBezTo>
                    <a:cubicBezTo>
                      <a:pt x="1942020" y="1756713"/>
                      <a:pt x="1972962" y="1673132"/>
                      <a:pt x="1951623" y="1607334"/>
                    </a:cubicBezTo>
                    <a:close/>
                  </a:path>
                </a:pathLst>
              </a:custGeom>
              <a:gradFill flip="none" rotWithShape="1">
                <a:gsLst>
                  <a:gs pos="0">
                    <a:schemeClr val="accent2">
                      <a:lumMod val="50000"/>
                    </a:schemeClr>
                  </a:gs>
                  <a:gs pos="44000">
                    <a:schemeClr val="accent2">
                      <a:lumMod val="60000"/>
                      <a:lumOff val="40000"/>
                    </a:schemeClr>
                  </a:gs>
                  <a:gs pos="22000">
                    <a:schemeClr val="accent2">
                      <a:lumMod val="75000"/>
                    </a:schemeClr>
                  </a:gs>
                  <a:gs pos="73000">
                    <a:schemeClr val="accent2">
                      <a:lumMod val="75000"/>
                    </a:schemeClr>
                  </a:gs>
                  <a:gs pos="100000">
                    <a:schemeClr val="accent2">
                      <a:lumMod val="50000"/>
                    </a:schemeClr>
                  </a:gs>
                </a:gsLst>
                <a:lin ang="8700000" scaled="0"/>
                <a:tileRect/>
              </a:gradFill>
              <a:ln w="355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FEE28A3-C3C3-4ED7-9443-965BB7A00D40}"/>
                  </a:ext>
                </a:extLst>
              </p:cNvPr>
              <p:cNvSpPr/>
              <p:nvPr/>
            </p:nvSpPr>
            <p:spPr>
              <a:xfrm>
                <a:off x="7669960" y="4006974"/>
                <a:ext cx="1183546" cy="1039641"/>
              </a:xfrm>
              <a:custGeom>
                <a:avLst/>
                <a:gdLst>
                  <a:gd name="connsiteX0" fmla="*/ 1036041 w 1183546"/>
                  <a:gd name="connsiteY0" fmla="*/ 214949 h 1039641"/>
                  <a:gd name="connsiteX1" fmla="*/ 739279 w 1183546"/>
                  <a:gd name="connsiteY1" fmla="*/ 734770 h 1039641"/>
                  <a:gd name="connsiteX2" fmla="*/ 147506 w 1183546"/>
                  <a:gd name="connsiteY2" fmla="*/ 824692 h 1039641"/>
                  <a:gd name="connsiteX3" fmla="*/ 444268 w 1183546"/>
                  <a:gd name="connsiteY3" fmla="*/ 304872 h 1039641"/>
                  <a:gd name="connsiteX4" fmla="*/ 1036041 w 1183546"/>
                  <a:gd name="connsiteY4" fmla="*/ 214949 h 103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46" h="1039641">
                    <a:moveTo>
                      <a:pt x="1036041" y="214949"/>
                    </a:moveTo>
                    <a:cubicBezTo>
                      <a:pt x="1117506" y="333662"/>
                      <a:pt x="984641" y="566394"/>
                      <a:pt x="739279" y="734770"/>
                    </a:cubicBezTo>
                    <a:cubicBezTo>
                      <a:pt x="493916" y="903146"/>
                      <a:pt x="228971" y="943405"/>
                      <a:pt x="147506" y="824692"/>
                    </a:cubicBezTo>
                    <a:cubicBezTo>
                      <a:pt x="66041" y="705979"/>
                      <a:pt x="198905" y="473247"/>
                      <a:pt x="444268" y="304872"/>
                    </a:cubicBezTo>
                    <a:cubicBezTo>
                      <a:pt x="689630" y="136496"/>
                      <a:pt x="954576" y="96236"/>
                      <a:pt x="1036041" y="214949"/>
                    </a:cubicBezTo>
                    <a:close/>
                  </a:path>
                </a:pathLst>
              </a:custGeom>
              <a:solidFill>
                <a:schemeClr val="tx1">
                  <a:lumMod val="50000"/>
                  <a:lumOff val="50000"/>
                </a:schemeClr>
              </a:solidFill>
              <a:ln w="355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42E605EF-037C-47C5-AA7B-E7C0C906612C}"/>
                  </a:ext>
                </a:extLst>
              </p:cNvPr>
              <p:cNvSpPr/>
              <p:nvPr/>
            </p:nvSpPr>
            <p:spPr>
              <a:xfrm>
                <a:off x="7756649" y="4038715"/>
                <a:ext cx="1073494" cy="938054"/>
              </a:xfrm>
              <a:custGeom>
                <a:avLst/>
                <a:gdLst>
                  <a:gd name="connsiteX0" fmla="*/ 942893 w 1073494"/>
                  <a:gd name="connsiteY0" fmla="*/ 190316 h 938054"/>
                  <a:gd name="connsiteX1" fmla="*/ 667349 w 1073494"/>
                  <a:gd name="connsiteY1" fmla="*/ 659344 h 938054"/>
                  <a:gd name="connsiteX2" fmla="*/ 130602 w 1073494"/>
                  <a:gd name="connsiteY2" fmla="*/ 747738 h 938054"/>
                  <a:gd name="connsiteX3" fmla="*/ 406146 w 1073494"/>
                  <a:gd name="connsiteY3" fmla="*/ 278711 h 938054"/>
                  <a:gd name="connsiteX4" fmla="*/ 942893 w 1073494"/>
                  <a:gd name="connsiteY4" fmla="*/ 190316 h 93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494" h="938054">
                    <a:moveTo>
                      <a:pt x="942893" y="190316"/>
                    </a:moveTo>
                    <a:cubicBezTo>
                      <a:pt x="1015022" y="295425"/>
                      <a:pt x="891657" y="505416"/>
                      <a:pt x="667349" y="659344"/>
                    </a:cubicBezTo>
                    <a:cubicBezTo>
                      <a:pt x="443041" y="813272"/>
                      <a:pt x="202731" y="852847"/>
                      <a:pt x="130602" y="747738"/>
                    </a:cubicBezTo>
                    <a:cubicBezTo>
                      <a:pt x="58473" y="642629"/>
                      <a:pt x="181838" y="432639"/>
                      <a:pt x="406146" y="278711"/>
                    </a:cubicBezTo>
                    <a:cubicBezTo>
                      <a:pt x="630454" y="124783"/>
                      <a:pt x="870764" y="85208"/>
                      <a:pt x="942893" y="190316"/>
                    </a:cubicBezTo>
                    <a:close/>
                  </a:path>
                </a:pathLst>
              </a:custGeom>
              <a:solidFill>
                <a:schemeClr val="tx1">
                  <a:lumMod val="75000"/>
                  <a:lumOff val="25000"/>
                </a:schemeClr>
              </a:solidFill>
              <a:ln w="355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340B7C7-4AA3-41F2-9EF2-65F9F18DE008}"/>
                  </a:ext>
                </a:extLst>
              </p:cNvPr>
              <p:cNvSpPr/>
              <p:nvPr/>
            </p:nvSpPr>
            <p:spPr>
              <a:xfrm>
                <a:off x="5034903" y="4342180"/>
                <a:ext cx="1722801" cy="1197902"/>
              </a:xfrm>
              <a:custGeom>
                <a:avLst/>
                <a:gdLst>
                  <a:gd name="connsiteX0" fmla="*/ 1714316 w 1722801"/>
                  <a:gd name="connsiteY0" fmla="*/ 332140 h 1197902"/>
                  <a:gd name="connsiteX1" fmla="*/ 1684796 w 1722801"/>
                  <a:gd name="connsiteY1" fmla="*/ 253183 h 1197902"/>
                  <a:gd name="connsiteX2" fmla="*/ 1586632 w 1722801"/>
                  <a:gd name="connsiteY2" fmla="*/ 72860 h 1197902"/>
                  <a:gd name="connsiteX3" fmla="*/ 1519767 w 1722801"/>
                  <a:gd name="connsiteY3" fmla="*/ 10619 h 1197902"/>
                  <a:gd name="connsiteX4" fmla="*/ 1458593 w 1722801"/>
                  <a:gd name="connsiteY4" fmla="*/ 8129 h 1197902"/>
                  <a:gd name="connsiteX5" fmla="*/ 1397418 w 1722801"/>
                  <a:gd name="connsiteY5" fmla="*/ 53299 h 1197902"/>
                  <a:gd name="connsiteX6" fmla="*/ 1103995 w 1722801"/>
                  <a:gd name="connsiteY6" fmla="*/ 253538 h 1197902"/>
                  <a:gd name="connsiteX7" fmla="*/ 298769 w 1722801"/>
                  <a:gd name="connsiteY7" fmla="*/ 573992 h 1197902"/>
                  <a:gd name="connsiteX8" fmla="*/ 25973 w 1722801"/>
                  <a:gd name="connsiteY8" fmla="*/ 673223 h 1197902"/>
                  <a:gd name="connsiteX9" fmla="*/ 10 w 1722801"/>
                  <a:gd name="connsiteY9" fmla="*/ 710568 h 1197902"/>
                  <a:gd name="connsiteX10" fmla="*/ 5701 w 1722801"/>
                  <a:gd name="connsiteY10" fmla="*/ 756093 h 1197902"/>
                  <a:gd name="connsiteX11" fmla="*/ 104220 w 1722801"/>
                  <a:gd name="connsiteY11" fmla="*/ 989409 h 1197902"/>
                  <a:gd name="connsiteX12" fmla="*/ 228703 w 1722801"/>
                  <a:gd name="connsiteY12" fmla="*/ 1184669 h 1197902"/>
                  <a:gd name="connsiteX13" fmla="*/ 279207 w 1722801"/>
                  <a:gd name="connsiteY13" fmla="*/ 1192494 h 1197902"/>
                  <a:gd name="connsiteX14" fmla="*/ 1093680 w 1722801"/>
                  <a:gd name="connsiteY14" fmla="*/ 676780 h 1197902"/>
                  <a:gd name="connsiteX15" fmla="*/ 1381769 w 1722801"/>
                  <a:gd name="connsiteY15" fmla="*/ 539493 h 1197902"/>
                  <a:gd name="connsiteX16" fmla="*/ 1595168 w 1722801"/>
                  <a:gd name="connsiteY16" fmla="*/ 485076 h 1197902"/>
                  <a:gd name="connsiteX17" fmla="*/ 1702935 w 1722801"/>
                  <a:gd name="connsiteY17" fmla="*/ 445953 h 1197902"/>
                  <a:gd name="connsiteX18" fmla="*/ 1714316 w 1722801"/>
                  <a:gd name="connsiteY18" fmla="*/ 332140 h 119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2801" h="1197902">
                    <a:moveTo>
                      <a:pt x="1714316" y="332140"/>
                    </a:moveTo>
                    <a:cubicBezTo>
                      <a:pt x="1705424" y="305465"/>
                      <a:pt x="1694399" y="279502"/>
                      <a:pt x="1684796" y="253183"/>
                    </a:cubicBezTo>
                    <a:cubicBezTo>
                      <a:pt x="1675548" y="230776"/>
                      <a:pt x="1601570" y="95623"/>
                      <a:pt x="1586632" y="72860"/>
                    </a:cubicBezTo>
                    <a:cubicBezTo>
                      <a:pt x="1571694" y="50098"/>
                      <a:pt x="1550710" y="27335"/>
                      <a:pt x="1519767" y="10619"/>
                    </a:cubicBezTo>
                    <a:cubicBezTo>
                      <a:pt x="1498783" y="-762"/>
                      <a:pt x="1479933" y="-5030"/>
                      <a:pt x="1458593" y="8129"/>
                    </a:cubicBezTo>
                    <a:cubicBezTo>
                      <a:pt x="1436897" y="21289"/>
                      <a:pt x="1415557" y="35515"/>
                      <a:pt x="1397418" y="53299"/>
                    </a:cubicBezTo>
                    <a:cubicBezTo>
                      <a:pt x="1311703" y="137591"/>
                      <a:pt x="1212828" y="202322"/>
                      <a:pt x="1103995" y="253538"/>
                    </a:cubicBezTo>
                    <a:cubicBezTo>
                      <a:pt x="842225" y="377310"/>
                      <a:pt x="572986" y="481875"/>
                      <a:pt x="298769" y="573992"/>
                    </a:cubicBezTo>
                    <a:cubicBezTo>
                      <a:pt x="207007" y="604935"/>
                      <a:pt x="114890" y="633744"/>
                      <a:pt x="25973" y="673223"/>
                    </a:cubicBezTo>
                    <a:cubicBezTo>
                      <a:pt x="8902" y="680692"/>
                      <a:pt x="-346" y="691718"/>
                      <a:pt x="10" y="710568"/>
                    </a:cubicBezTo>
                    <a:cubicBezTo>
                      <a:pt x="366" y="725861"/>
                      <a:pt x="1433" y="741155"/>
                      <a:pt x="5701" y="756093"/>
                    </a:cubicBezTo>
                    <a:cubicBezTo>
                      <a:pt x="28819" y="837896"/>
                      <a:pt x="67231" y="913653"/>
                      <a:pt x="104220" y="989409"/>
                    </a:cubicBezTo>
                    <a:cubicBezTo>
                      <a:pt x="105998" y="996523"/>
                      <a:pt x="187445" y="1140211"/>
                      <a:pt x="228703" y="1184669"/>
                    </a:cubicBezTo>
                    <a:cubicBezTo>
                      <a:pt x="235816" y="1193917"/>
                      <a:pt x="255377" y="1204587"/>
                      <a:pt x="279207" y="1192494"/>
                    </a:cubicBezTo>
                    <a:cubicBezTo>
                      <a:pt x="295568" y="1184314"/>
                      <a:pt x="926162" y="776010"/>
                      <a:pt x="1093680" y="676780"/>
                    </a:cubicBezTo>
                    <a:cubicBezTo>
                      <a:pt x="1185442" y="622363"/>
                      <a:pt x="1280760" y="574348"/>
                      <a:pt x="1381769" y="539493"/>
                    </a:cubicBezTo>
                    <a:cubicBezTo>
                      <a:pt x="1451479" y="515308"/>
                      <a:pt x="1523679" y="501792"/>
                      <a:pt x="1595168" y="485076"/>
                    </a:cubicBezTo>
                    <a:cubicBezTo>
                      <a:pt x="1632513" y="476540"/>
                      <a:pt x="1669858" y="466937"/>
                      <a:pt x="1702935" y="445953"/>
                    </a:cubicBezTo>
                    <a:cubicBezTo>
                      <a:pt x="1728898" y="428525"/>
                      <a:pt x="1725697" y="366284"/>
                      <a:pt x="1714316" y="332140"/>
                    </a:cubicBezTo>
                    <a:close/>
                  </a:path>
                </a:pathLst>
              </a:custGeom>
              <a:solidFill>
                <a:schemeClr val="accent3">
                  <a:lumMod val="75000"/>
                </a:schemeClr>
              </a:solidFill>
              <a:ln w="355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FF398A3-C2DA-4192-A861-F6A907B810E7}"/>
                  </a:ext>
                </a:extLst>
              </p:cNvPr>
              <p:cNvSpPr/>
              <p:nvPr/>
            </p:nvSpPr>
            <p:spPr>
              <a:xfrm>
                <a:off x="8016181" y="4326409"/>
                <a:ext cx="551652" cy="462034"/>
              </a:xfrm>
              <a:custGeom>
                <a:avLst/>
                <a:gdLst>
                  <a:gd name="connsiteX0" fmla="*/ 497520 w 551652"/>
                  <a:gd name="connsiteY0" fmla="*/ 78883 h 462034"/>
                  <a:gd name="connsiteX1" fmla="*/ 329959 w 551652"/>
                  <a:gd name="connsiteY1" fmla="*/ 309900 h 462034"/>
                  <a:gd name="connsiteX2" fmla="*/ 54132 w 551652"/>
                  <a:gd name="connsiteY2" fmla="*/ 383151 h 462034"/>
                  <a:gd name="connsiteX3" fmla="*/ 221694 w 551652"/>
                  <a:gd name="connsiteY3" fmla="*/ 152134 h 462034"/>
                  <a:gd name="connsiteX4" fmla="*/ 497520 w 551652"/>
                  <a:gd name="connsiteY4" fmla="*/ 78883 h 46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652" h="462034">
                    <a:moveTo>
                      <a:pt x="497520" y="78883"/>
                    </a:moveTo>
                    <a:cubicBezTo>
                      <a:pt x="527417" y="122449"/>
                      <a:pt x="452397" y="225879"/>
                      <a:pt x="329959" y="309900"/>
                    </a:cubicBezTo>
                    <a:cubicBezTo>
                      <a:pt x="207520" y="393921"/>
                      <a:pt x="84029" y="426717"/>
                      <a:pt x="54132" y="383151"/>
                    </a:cubicBezTo>
                    <a:cubicBezTo>
                      <a:pt x="24236" y="339585"/>
                      <a:pt x="99256" y="236155"/>
                      <a:pt x="221694" y="152134"/>
                    </a:cubicBezTo>
                    <a:cubicBezTo>
                      <a:pt x="344132" y="68113"/>
                      <a:pt x="467624" y="35317"/>
                      <a:pt x="497520" y="78883"/>
                    </a:cubicBezTo>
                    <a:close/>
                  </a:path>
                </a:pathLst>
              </a:custGeom>
              <a:solidFill>
                <a:srgbClr val="CCCCCC"/>
              </a:solidFill>
              <a:ln w="355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0BA2476-1E1D-454C-9663-12134538B8A1}"/>
                  </a:ext>
                </a:extLst>
              </p:cNvPr>
              <p:cNvSpPr/>
              <p:nvPr/>
            </p:nvSpPr>
            <p:spPr>
              <a:xfrm>
                <a:off x="8135828" y="4432625"/>
                <a:ext cx="295817" cy="261957"/>
              </a:xfrm>
              <a:custGeom>
                <a:avLst/>
                <a:gdLst>
                  <a:gd name="connsiteX0" fmla="*/ 257583 w 295817"/>
                  <a:gd name="connsiteY0" fmla="*/ 55717 h 261957"/>
                  <a:gd name="connsiteX1" fmla="*/ 186143 w 295817"/>
                  <a:gd name="connsiteY1" fmla="*/ 186696 h 261957"/>
                  <a:gd name="connsiteX2" fmla="*/ 38235 w 295817"/>
                  <a:gd name="connsiteY2" fmla="*/ 206241 h 261957"/>
                  <a:gd name="connsiteX3" fmla="*/ 109674 w 295817"/>
                  <a:gd name="connsiteY3" fmla="*/ 75262 h 261957"/>
                  <a:gd name="connsiteX4" fmla="*/ 257583 w 295817"/>
                  <a:gd name="connsiteY4" fmla="*/ 55717 h 26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17" h="261957">
                    <a:moveTo>
                      <a:pt x="257583" y="55717"/>
                    </a:moveTo>
                    <a:cubicBezTo>
                      <a:pt x="278699" y="86488"/>
                      <a:pt x="246715" y="145129"/>
                      <a:pt x="186143" y="186696"/>
                    </a:cubicBezTo>
                    <a:cubicBezTo>
                      <a:pt x="125572" y="228262"/>
                      <a:pt x="59351" y="237012"/>
                      <a:pt x="38235" y="206241"/>
                    </a:cubicBezTo>
                    <a:cubicBezTo>
                      <a:pt x="17118" y="175469"/>
                      <a:pt x="49103" y="116828"/>
                      <a:pt x="109674" y="75262"/>
                    </a:cubicBezTo>
                    <a:cubicBezTo>
                      <a:pt x="170245" y="33696"/>
                      <a:pt x="236466" y="24945"/>
                      <a:pt x="257583" y="55717"/>
                    </a:cubicBezTo>
                    <a:close/>
                  </a:path>
                </a:pathLst>
              </a:custGeom>
              <a:solidFill>
                <a:srgbClr val="E6E6E6"/>
              </a:solidFill>
              <a:ln w="355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853A7F7-A24F-4945-A3DA-33EADE47D158}"/>
                  </a:ext>
                </a:extLst>
              </p:cNvPr>
              <p:cNvSpPr/>
              <p:nvPr/>
            </p:nvSpPr>
            <p:spPr>
              <a:xfrm>
                <a:off x="7788117" y="2916156"/>
                <a:ext cx="14642" cy="22518"/>
              </a:xfrm>
              <a:custGeom>
                <a:avLst/>
                <a:gdLst>
                  <a:gd name="connsiteX0" fmla="*/ 7113 w 14642"/>
                  <a:gd name="connsiteY0" fmla="*/ 22518 h 22518"/>
                  <a:gd name="connsiteX1" fmla="*/ 0 w 14642"/>
                  <a:gd name="connsiteY1" fmla="*/ 11848 h 22518"/>
                  <a:gd name="connsiteX2" fmla="*/ 3557 w 14642"/>
                  <a:gd name="connsiteY2" fmla="*/ 1534 h 22518"/>
                  <a:gd name="connsiteX3" fmla="*/ 14582 w 14642"/>
                  <a:gd name="connsiteY3" fmla="*/ 1179 h 22518"/>
                  <a:gd name="connsiteX4" fmla="*/ 7113 w 14642"/>
                  <a:gd name="connsiteY4" fmla="*/ 22518 h 2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2" h="22518">
                    <a:moveTo>
                      <a:pt x="7113" y="22518"/>
                    </a:moveTo>
                    <a:cubicBezTo>
                      <a:pt x="3557" y="20029"/>
                      <a:pt x="0" y="16828"/>
                      <a:pt x="0" y="11848"/>
                    </a:cubicBezTo>
                    <a:cubicBezTo>
                      <a:pt x="1067" y="8292"/>
                      <a:pt x="2490" y="5091"/>
                      <a:pt x="3557" y="1534"/>
                    </a:cubicBezTo>
                    <a:cubicBezTo>
                      <a:pt x="7469" y="1534"/>
                      <a:pt x="14227" y="-1667"/>
                      <a:pt x="14582" y="1179"/>
                    </a:cubicBezTo>
                    <a:cubicBezTo>
                      <a:pt x="14938" y="8648"/>
                      <a:pt x="13871" y="16828"/>
                      <a:pt x="7113" y="22518"/>
                    </a:cubicBezTo>
                    <a:close/>
                  </a:path>
                </a:pathLst>
              </a:custGeom>
              <a:solidFill>
                <a:srgbClr val="E3E3E3"/>
              </a:solidFill>
              <a:ln w="355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0DC3182-44F5-41CF-BEB9-5138C0E19D82}"/>
                  </a:ext>
                </a:extLst>
              </p:cNvPr>
              <p:cNvSpPr/>
              <p:nvPr/>
            </p:nvSpPr>
            <p:spPr>
              <a:xfrm>
                <a:off x="7798787" y="4649067"/>
                <a:ext cx="17783" cy="49793"/>
              </a:xfrm>
              <a:custGeom>
                <a:avLst/>
                <a:gdLst>
                  <a:gd name="connsiteX0" fmla="*/ 17783 w 17783"/>
                  <a:gd name="connsiteY0" fmla="*/ 0 h 49793"/>
                  <a:gd name="connsiteX1" fmla="*/ 0 w 17783"/>
                  <a:gd name="connsiteY1" fmla="*/ 49793 h 49793"/>
                  <a:gd name="connsiteX2" fmla="*/ 17783 w 17783"/>
                  <a:gd name="connsiteY2" fmla="*/ 0 h 49793"/>
                </a:gdLst>
                <a:ahLst/>
                <a:cxnLst>
                  <a:cxn ang="0">
                    <a:pos x="connsiteX0" y="connsiteY0"/>
                  </a:cxn>
                  <a:cxn ang="0">
                    <a:pos x="connsiteX1" y="connsiteY1"/>
                  </a:cxn>
                  <a:cxn ang="0">
                    <a:pos x="connsiteX2" y="connsiteY2"/>
                  </a:cxn>
                </a:cxnLst>
                <a:rect l="l" t="t" r="r" b="b"/>
                <a:pathLst>
                  <a:path w="17783" h="49793">
                    <a:moveTo>
                      <a:pt x="17783" y="0"/>
                    </a:moveTo>
                    <a:cubicBezTo>
                      <a:pt x="11381" y="16361"/>
                      <a:pt x="9247" y="34500"/>
                      <a:pt x="0" y="49793"/>
                    </a:cubicBezTo>
                    <a:cubicBezTo>
                      <a:pt x="1778" y="32010"/>
                      <a:pt x="4979" y="14227"/>
                      <a:pt x="17783" y="0"/>
                    </a:cubicBezTo>
                    <a:close/>
                  </a:path>
                </a:pathLst>
              </a:custGeom>
              <a:solidFill>
                <a:srgbClr val="5C5C5C"/>
              </a:solidFill>
              <a:ln w="355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901B434-97F9-4BD9-811F-966A1A9607A3}"/>
                  </a:ext>
                </a:extLst>
              </p:cNvPr>
              <p:cNvSpPr/>
              <p:nvPr/>
            </p:nvSpPr>
            <p:spPr>
              <a:xfrm>
                <a:off x="5078240" y="4400965"/>
                <a:ext cx="1631884" cy="1069984"/>
              </a:xfrm>
              <a:custGeom>
                <a:avLst/>
                <a:gdLst>
                  <a:gd name="connsiteX0" fmla="*/ 1631856 w 1631884"/>
                  <a:gd name="connsiteY0" fmla="*/ 274066 h 1069984"/>
                  <a:gd name="connsiteX1" fmla="*/ 1553610 w 1631884"/>
                  <a:gd name="connsiteY1" fmla="*/ 369028 h 1069984"/>
                  <a:gd name="connsiteX2" fmla="*/ 1387159 w 1631884"/>
                  <a:gd name="connsiteY2" fmla="*/ 405306 h 1069984"/>
                  <a:gd name="connsiteX3" fmla="*/ 1218573 w 1631884"/>
                  <a:gd name="connsiteY3" fmla="*/ 470393 h 1069984"/>
                  <a:gd name="connsiteX4" fmla="*/ 855084 w 1631884"/>
                  <a:gd name="connsiteY4" fmla="*/ 682013 h 1069984"/>
                  <a:gd name="connsiteX5" fmla="*/ 255788 w 1631884"/>
                  <a:gd name="connsiteY5" fmla="*/ 1060441 h 1069984"/>
                  <a:gd name="connsiteX6" fmla="*/ 175407 w 1631884"/>
                  <a:gd name="connsiteY6" fmla="*/ 1054039 h 1069984"/>
                  <a:gd name="connsiteX7" fmla="*/ 103919 w 1631884"/>
                  <a:gd name="connsiteY7" fmla="*/ 976148 h 1069984"/>
                  <a:gd name="connsiteX8" fmla="*/ 27806 w 1631884"/>
                  <a:gd name="connsiteY8" fmla="*/ 825702 h 1069984"/>
                  <a:gd name="connsiteX9" fmla="*/ 1132 w 1631884"/>
                  <a:gd name="connsiteY9" fmla="*/ 720781 h 1069984"/>
                  <a:gd name="connsiteX10" fmla="*/ 64084 w 1631884"/>
                  <a:gd name="connsiteY10" fmla="*/ 629375 h 1069984"/>
                  <a:gd name="connsiteX11" fmla="*/ 443579 w 1631884"/>
                  <a:gd name="connsiteY11" fmla="*/ 509516 h 1069984"/>
                  <a:gd name="connsiteX12" fmla="*/ 993437 w 1631884"/>
                  <a:gd name="connsiteY12" fmla="*/ 277978 h 1069984"/>
                  <a:gd name="connsiteX13" fmla="*/ 1170558 w 1631884"/>
                  <a:gd name="connsiteY13" fmla="*/ 191907 h 1069984"/>
                  <a:gd name="connsiteX14" fmla="*/ 1310335 w 1631884"/>
                  <a:gd name="connsiteY14" fmla="*/ 92321 h 1069984"/>
                  <a:gd name="connsiteX15" fmla="*/ 1390360 w 1631884"/>
                  <a:gd name="connsiteY15" fmla="*/ 19765 h 1069984"/>
                  <a:gd name="connsiteX16" fmla="*/ 1510930 w 1631884"/>
                  <a:gd name="connsiteY16" fmla="*/ 29368 h 1069984"/>
                  <a:gd name="connsiteX17" fmla="*/ 1608382 w 1631884"/>
                  <a:gd name="connsiteY17" fmla="*/ 182304 h 1069984"/>
                  <a:gd name="connsiteX18" fmla="*/ 1631856 w 1631884"/>
                  <a:gd name="connsiteY18" fmla="*/ 274066 h 106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884" h="1069984">
                    <a:moveTo>
                      <a:pt x="1631856" y="274066"/>
                    </a:moveTo>
                    <a:cubicBezTo>
                      <a:pt x="1631501" y="329549"/>
                      <a:pt x="1608382" y="357291"/>
                      <a:pt x="1553610" y="369028"/>
                    </a:cubicBezTo>
                    <a:cubicBezTo>
                      <a:pt x="1498126" y="380765"/>
                      <a:pt x="1442287" y="391435"/>
                      <a:pt x="1387159" y="405306"/>
                    </a:cubicBezTo>
                    <a:cubicBezTo>
                      <a:pt x="1328474" y="420244"/>
                      <a:pt x="1272990" y="444074"/>
                      <a:pt x="1218573" y="470393"/>
                    </a:cubicBezTo>
                    <a:cubicBezTo>
                      <a:pt x="1091956" y="531923"/>
                      <a:pt x="974231" y="608391"/>
                      <a:pt x="855084" y="682013"/>
                    </a:cubicBezTo>
                    <a:cubicBezTo>
                      <a:pt x="755497" y="743188"/>
                      <a:pt x="293133" y="1038745"/>
                      <a:pt x="255788" y="1060441"/>
                    </a:cubicBezTo>
                    <a:cubicBezTo>
                      <a:pt x="228402" y="1076090"/>
                      <a:pt x="200660" y="1071467"/>
                      <a:pt x="175407" y="1054039"/>
                    </a:cubicBezTo>
                    <a:cubicBezTo>
                      <a:pt x="145887" y="1033410"/>
                      <a:pt x="123836" y="1005669"/>
                      <a:pt x="103919" y="976148"/>
                    </a:cubicBezTo>
                    <a:cubicBezTo>
                      <a:pt x="72265" y="929201"/>
                      <a:pt x="50213" y="877274"/>
                      <a:pt x="27806" y="825702"/>
                    </a:cubicBezTo>
                    <a:cubicBezTo>
                      <a:pt x="13224" y="792270"/>
                      <a:pt x="6111" y="756703"/>
                      <a:pt x="1132" y="720781"/>
                    </a:cubicBezTo>
                    <a:cubicBezTo>
                      <a:pt x="-5626" y="674189"/>
                      <a:pt x="18203" y="643602"/>
                      <a:pt x="64084" y="629375"/>
                    </a:cubicBezTo>
                    <a:cubicBezTo>
                      <a:pt x="191057" y="590607"/>
                      <a:pt x="319096" y="555752"/>
                      <a:pt x="443579" y="509516"/>
                    </a:cubicBezTo>
                    <a:cubicBezTo>
                      <a:pt x="513645" y="483552"/>
                      <a:pt x="953603" y="295761"/>
                      <a:pt x="993437" y="277978"/>
                    </a:cubicBezTo>
                    <a:cubicBezTo>
                      <a:pt x="1053189" y="250947"/>
                      <a:pt x="1111874" y="221783"/>
                      <a:pt x="1170558" y="191907"/>
                    </a:cubicBezTo>
                    <a:cubicBezTo>
                      <a:pt x="1222486" y="165588"/>
                      <a:pt x="1267655" y="131088"/>
                      <a:pt x="1310335" y="92321"/>
                    </a:cubicBezTo>
                    <a:cubicBezTo>
                      <a:pt x="1337010" y="68136"/>
                      <a:pt x="1363329" y="43595"/>
                      <a:pt x="1390360" y="19765"/>
                    </a:cubicBezTo>
                    <a:cubicBezTo>
                      <a:pt x="1424148" y="-10111"/>
                      <a:pt x="1473585" y="-5487"/>
                      <a:pt x="1510930" y="29368"/>
                    </a:cubicBezTo>
                    <a:cubicBezTo>
                      <a:pt x="1556811" y="72048"/>
                      <a:pt x="1585620" y="125042"/>
                      <a:pt x="1608382" y="182304"/>
                    </a:cubicBezTo>
                    <a:cubicBezTo>
                      <a:pt x="1619764" y="211469"/>
                      <a:pt x="1632567" y="240989"/>
                      <a:pt x="1631856" y="274066"/>
                    </a:cubicBezTo>
                    <a:close/>
                  </a:path>
                </a:pathLst>
              </a:custGeom>
              <a:solidFill>
                <a:schemeClr val="accent3"/>
              </a:solidFill>
              <a:ln w="355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30A6188-EED6-482D-A7C1-548BB4738A90}"/>
                  </a:ext>
                </a:extLst>
              </p:cNvPr>
              <p:cNvSpPr/>
              <p:nvPr/>
            </p:nvSpPr>
            <p:spPr>
              <a:xfrm>
                <a:off x="8125643" y="4571177"/>
                <a:ext cx="172988" cy="163250"/>
              </a:xfrm>
              <a:custGeom>
                <a:avLst/>
                <a:gdLst>
                  <a:gd name="connsiteX0" fmla="*/ 142977 w 172988"/>
                  <a:gd name="connsiteY0" fmla="*/ 0 h 163250"/>
                  <a:gd name="connsiteX1" fmla="*/ 170364 w 172988"/>
                  <a:gd name="connsiteY1" fmla="*/ 33788 h 163250"/>
                  <a:gd name="connsiteX2" fmla="*/ 158982 w 172988"/>
                  <a:gd name="connsiteY2" fmla="*/ 69710 h 163250"/>
                  <a:gd name="connsiteX3" fmla="*/ 88205 w 172988"/>
                  <a:gd name="connsiteY3" fmla="*/ 119148 h 163250"/>
                  <a:gd name="connsiteX4" fmla="*/ 17783 w 172988"/>
                  <a:gd name="connsiteY4" fmla="*/ 159693 h 163250"/>
                  <a:gd name="connsiteX5" fmla="*/ 0 w 172988"/>
                  <a:gd name="connsiteY5" fmla="*/ 163250 h 163250"/>
                  <a:gd name="connsiteX6" fmla="*/ 72556 w 172988"/>
                  <a:gd name="connsiteY6" fmla="*/ 119859 h 163250"/>
                  <a:gd name="connsiteX7" fmla="*/ 152936 w 172988"/>
                  <a:gd name="connsiteY7" fmla="*/ 62597 h 163250"/>
                  <a:gd name="connsiteX8" fmla="*/ 154359 w 172988"/>
                  <a:gd name="connsiteY8" fmla="*/ 27030 h 163250"/>
                  <a:gd name="connsiteX9" fmla="*/ 137998 w 172988"/>
                  <a:gd name="connsiteY9" fmla="*/ 6046 h 163250"/>
                  <a:gd name="connsiteX10" fmla="*/ 142977 w 172988"/>
                  <a:gd name="connsiteY10" fmla="*/ 0 h 16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988" h="163250">
                    <a:moveTo>
                      <a:pt x="142977" y="0"/>
                    </a:moveTo>
                    <a:cubicBezTo>
                      <a:pt x="155426" y="8536"/>
                      <a:pt x="163962" y="20984"/>
                      <a:pt x="170364" y="33788"/>
                    </a:cubicBezTo>
                    <a:cubicBezTo>
                      <a:pt x="177477" y="48015"/>
                      <a:pt x="168941" y="60463"/>
                      <a:pt x="158982" y="69710"/>
                    </a:cubicBezTo>
                    <a:cubicBezTo>
                      <a:pt x="137642" y="88916"/>
                      <a:pt x="112746" y="103854"/>
                      <a:pt x="88205" y="119148"/>
                    </a:cubicBezTo>
                    <a:cubicBezTo>
                      <a:pt x="65087" y="133374"/>
                      <a:pt x="41257" y="146178"/>
                      <a:pt x="17783" y="159693"/>
                    </a:cubicBezTo>
                    <a:cubicBezTo>
                      <a:pt x="11737" y="160760"/>
                      <a:pt x="6046" y="162183"/>
                      <a:pt x="0" y="163250"/>
                    </a:cubicBezTo>
                    <a:cubicBezTo>
                      <a:pt x="24185" y="149024"/>
                      <a:pt x="48726" y="135153"/>
                      <a:pt x="72556" y="119859"/>
                    </a:cubicBezTo>
                    <a:cubicBezTo>
                      <a:pt x="100298" y="102076"/>
                      <a:pt x="129818" y="87138"/>
                      <a:pt x="152936" y="62597"/>
                    </a:cubicBezTo>
                    <a:cubicBezTo>
                      <a:pt x="163962" y="50860"/>
                      <a:pt x="166451" y="39834"/>
                      <a:pt x="154359" y="27030"/>
                    </a:cubicBezTo>
                    <a:cubicBezTo>
                      <a:pt x="148312" y="20629"/>
                      <a:pt x="143333" y="13159"/>
                      <a:pt x="137998" y="6046"/>
                    </a:cubicBezTo>
                    <a:cubicBezTo>
                      <a:pt x="137642" y="2489"/>
                      <a:pt x="139777" y="1067"/>
                      <a:pt x="142977" y="0"/>
                    </a:cubicBezTo>
                    <a:close/>
                  </a:path>
                </a:pathLst>
              </a:custGeom>
              <a:solidFill>
                <a:srgbClr val="898989"/>
              </a:solidFill>
              <a:ln w="355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2E0ABAD-F71C-419C-BE85-CB777A789A1A}"/>
                  </a:ext>
                </a:extLst>
              </p:cNvPr>
              <p:cNvSpPr/>
              <p:nvPr/>
            </p:nvSpPr>
            <p:spPr>
              <a:xfrm>
                <a:off x="8288182" y="4599986"/>
                <a:ext cx="4623" cy="7113"/>
              </a:xfrm>
              <a:custGeom>
                <a:avLst/>
                <a:gdLst>
                  <a:gd name="connsiteX0" fmla="*/ 4268 w 4623"/>
                  <a:gd name="connsiteY0" fmla="*/ 6402 h 7113"/>
                  <a:gd name="connsiteX1" fmla="*/ 4624 w 4623"/>
                  <a:gd name="connsiteY1" fmla="*/ 7113 h 7113"/>
                  <a:gd name="connsiteX2" fmla="*/ 0 w 4623"/>
                  <a:gd name="connsiteY2" fmla="*/ 0 h 7113"/>
                  <a:gd name="connsiteX3" fmla="*/ 4268 w 4623"/>
                  <a:gd name="connsiteY3" fmla="*/ 6402 h 7113"/>
                </a:gdLst>
                <a:ahLst/>
                <a:cxnLst>
                  <a:cxn ang="0">
                    <a:pos x="connsiteX0" y="connsiteY0"/>
                  </a:cxn>
                  <a:cxn ang="0">
                    <a:pos x="connsiteX1" y="connsiteY1"/>
                  </a:cxn>
                  <a:cxn ang="0">
                    <a:pos x="connsiteX2" y="connsiteY2"/>
                  </a:cxn>
                  <a:cxn ang="0">
                    <a:pos x="connsiteX3" y="connsiteY3"/>
                  </a:cxn>
                </a:cxnLst>
                <a:rect l="l" t="t" r="r" b="b"/>
                <a:pathLst>
                  <a:path w="4623" h="7113">
                    <a:moveTo>
                      <a:pt x="4268" y="6402"/>
                    </a:moveTo>
                    <a:cubicBezTo>
                      <a:pt x="4268" y="6758"/>
                      <a:pt x="4624" y="6758"/>
                      <a:pt x="4624" y="7113"/>
                    </a:cubicBezTo>
                    <a:cubicBezTo>
                      <a:pt x="3557" y="4624"/>
                      <a:pt x="2134" y="2490"/>
                      <a:pt x="0" y="0"/>
                    </a:cubicBezTo>
                    <a:cubicBezTo>
                      <a:pt x="1423" y="2134"/>
                      <a:pt x="2845" y="4268"/>
                      <a:pt x="4268" y="6402"/>
                    </a:cubicBezTo>
                    <a:close/>
                  </a:path>
                </a:pathLst>
              </a:custGeom>
              <a:noFill/>
              <a:ln w="355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113C8B8-D271-46BB-A1A6-B3EAFEAA6799}"/>
                  </a:ext>
                </a:extLst>
              </p:cNvPr>
              <p:cNvSpPr/>
              <p:nvPr/>
            </p:nvSpPr>
            <p:spPr>
              <a:xfrm>
                <a:off x="8142359" y="4728025"/>
                <a:ext cx="711" cy="711"/>
              </a:xfrm>
              <a:custGeom>
                <a:avLst/>
                <a:gdLst>
                  <a:gd name="connsiteX0" fmla="*/ 711 w 711"/>
                  <a:gd name="connsiteY0" fmla="*/ 711 h 711"/>
                  <a:gd name="connsiteX1" fmla="*/ 711 w 711"/>
                  <a:gd name="connsiteY1" fmla="*/ 0 h 711"/>
                  <a:gd name="connsiteX2" fmla="*/ 0 w 711"/>
                  <a:gd name="connsiteY2" fmla="*/ 0 h 711"/>
                  <a:gd name="connsiteX3" fmla="*/ 711 w 711"/>
                  <a:gd name="connsiteY3" fmla="*/ 711 h 711"/>
                </a:gdLst>
                <a:ahLst/>
                <a:cxnLst>
                  <a:cxn ang="0">
                    <a:pos x="connsiteX0" y="connsiteY0"/>
                  </a:cxn>
                  <a:cxn ang="0">
                    <a:pos x="connsiteX1" y="connsiteY1"/>
                  </a:cxn>
                  <a:cxn ang="0">
                    <a:pos x="connsiteX2" y="connsiteY2"/>
                  </a:cxn>
                  <a:cxn ang="0">
                    <a:pos x="connsiteX3" y="connsiteY3"/>
                  </a:cxn>
                </a:cxnLst>
                <a:rect l="l" t="t" r="r" b="b"/>
                <a:pathLst>
                  <a:path w="711" h="711">
                    <a:moveTo>
                      <a:pt x="711" y="711"/>
                    </a:moveTo>
                    <a:cubicBezTo>
                      <a:pt x="711" y="356"/>
                      <a:pt x="711" y="356"/>
                      <a:pt x="711" y="0"/>
                    </a:cubicBezTo>
                    <a:cubicBezTo>
                      <a:pt x="356" y="0"/>
                      <a:pt x="0" y="0"/>
                      <a:pt x="0" y="0"/>
                    </a:cubicBezTo>
                    <a:cubicBezTo>
                      <a:pt x="356" y="356"/>
                      <a:pt x="711" y="356"/>
                      <a:pt x="711" y="711"/>
                    </a:cubicBezTo>
                    <a:close/>
                  </a:path>
                </a:pathLst>
              </a:custGeom>
              <a:noFill/>
              <a:ln w="355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5F1EF50-4FD2-4833-823D-F45ECD2CA903}"/>
                  </a:ext>
                </a:extLst>
              </p:cNvPr>
              <p:cNvSpPr/>
              <p:nvPr/>
            </p:nvSpPr>
            <p:spPr>
              <a:xfrm>
                <a:off x="6658169" y="4414592"/>
                <a:ext cx="1724818" cy="513675"/>
              </a:xfrm>
              <a:custGeom>
                <a:avLst/>
                <a:gdLst>
                  <a:gd name="connsiteX0" fmla="*/ 1309915 w 1724818"/>
                  <a:gd name="connsiteY0" fmla="*/ 392746 h 513675"/>
                  <a:gd name="connsiteX1" fmla="*/ 1183298 w 1724818"/>
                  <a:gd name="connsiteY1" fmla="*/ 429735 h 513675"/>
                  <a:gd name="connsiteX2" fmla="*/ 1090114 w 1724818"/>
                  <a:gd name="connsiteY2" fmla="*/ 395947 h 513675"/>
                  <a:gd name="connsiteX3" fmla="*/ 474102 w 1724818"/>
                  <a:gd name="connsiteY3" fmla="*/ 61978 h 513675"/>
                  <a:gd name="connsiteX4" fmla="*/ 176766 w 1724818"/>
                  <a:gd name="connsiteY4" fmla="*/ 6494 h 513675"/>
                  <a:gd name="connsiteX5" fmla="*/ 0 w 1724818"/>
                  <a:gd name="connsiteY5" fmla="*/ 75849 h 513675"/>
                  <a:gd name="connsiteX6" fmla="*/ 38412 w 1724818"/>
                  <a:gd name="connsiteY6" fmla="*/ 151250 h 513675"/>
                  <a:gd name="connsiteX7" fmla="*/ 55484 w 1724818"/>
                  <a:gd name="connsiteY7" fmla="*/ 146982 h 513675"/>
                  <a:gd name="connsiteX8" fmla="*/ 140488 w 1724818"/>
                  <a:gd name="connsiteY8" fmla="*/ 103946 h 513675"/>
                  <a:gd name="connsiteX9" fmla="*/ 295913 w 1724818"/>
                  <a:gd name="connsiteY9" fmla="*/ 97188 h 513675"/>
                  <a:gd name="connsiteX10" fmla="*/ 435334 w 1724818"/>
                  <a:gd name="connsiteY10" fmla="*/ 154095 h 513675"/>
                  <a:gd name="connsiteX11" fmla="*/ 1091536 w 1724818"/>
                  <a:gd name="connsiteY11" fmla="*/ 493755 h 513675"/>
                  <a:gd name="connsiteX12" fmla="*/ 1326631 w 1724818"/>
                  <a:gd name="connsiteY12" fmla="*/ 483085 h 513675"/>
                  <a:gd name="connsiteX13" fmla="*/ 1659533 w 1724818"/>
                  <a:gd name="connsiteY13" fmla="*/ 293871 h 513675"/>
                  <a:gd name="connsiteX14" fmla="*/ 1721419 w 1724818"/>
                  <a:gd name="connsiteY14" fmla="*/ 223450 h 513675"/>
                  <a:gd name="connsiteX15" fmla="*/ 1712172 w 1724818"/>
                  <a:gd name="connsiteY15" fmla="*/ 153028 h 513675"/>
                  <a:gd name="connsiteX16" fmla="*/ 1691543 w 1724818"/>
                  <a:gd name="connsiteY16" fmla="*/ 122441 h 513675"/>
                  <a:gd name="connsiteX17" fmla="*/ 1662735 w 1724818"/>
                  <a:gd name="connsiteY17" fmla="*/ 113905 h 513675"/>
                  <a:gd name="connsiteX18" fmla="*/ 1609740 w 1724818"/>
                  <a:gd name="connsiteY18" fmla="*/ 153739 h 513675"/>
                  <a:gd name="connsiteX19" fmla="*/ 1616142 w 1724818"/>
                  <a:gd name="connsiteY19" fmla="*/ 183259 h 513675"/>
                  <a:gd name="connsiteX20" fmla="*/ 1621833 w 1724818"/>
                  <a:gd name="connsiteY20" fmla="*/ 219182 h 51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4818" h="513675">
                    <a:moveTo>
                      <a:pt x="1309915" y="392746"/>
                    </a:moveTo>
                    <a:cubicBezTo>
                      <a:pt x="1271147" y="411952"/>
                      <a:pt x="1220643" y="432581"/>
                      <a:pt x="1183298" y="429735"/>
                    </a:cubicBezTo>
                    <a:cubicBezTo>
                      <a:pt x="1160891" y="428313"/>
                      <a:pt x="1103629" y="403416"/>
                      <a:pt x="1090114" y="395947"/>
                    </a:cubicBezTo>
                    <a:cubicBezTo>
                      <a:pt x="1026094" y="368916"/>
                      <a:pt x="502199" y="74070"/>
                      <a:pt x="474102" y="61978"/>
                    </a:cubicBezTo>
                    <a:cubicBezTo>
                      <a:pt x="326145" y="-619"/>
                      <a:pt x="278842" y="-8444"/>
                      <a:pt x="176766" y="6494"/>
                    </a:cubicBezTo>
                    <a:cubicBezTo>
                      <a:pt x="119859" y="13607"/>
                      <a:pt x="10314" y="68024"/>
                      <a:pt x="0" y="75849"/>
                    </a:cubicBezTo>
                    <a:cubicBezTo>
                      <a:pt x="1423" y="77982"/>
                      <a:pt x="35922" y="146270"/>
                      <a:pt x="38412" y="151250"/>
                    </a:cubicBezTo>
                    <a:cubicBezTo>
                      <a:pt x="41257" y="156940"/>
                      <a:pt x="49437" y="149827"/>
                      <a:pt x="55484" y="146982"/>
                    </a:cubicBezTo>
                    <a:cubicBezTo>
                      <a:pt x="75401" y="136312"/>
                      <a:pt x="119504" y="112838"/>
                      <a:pt x="140488" y="103946"/>
                    </a:cubicBezTo>
                    <a:cubicBezTo>
                      <a:pt x="167163" y="92565"/>
                      <a:pt x="205219" y="76204"/>
                      <a:pt x="295913" y="97188"/>
                    </a:cubicBezTo>
                    <a:cubicBezTo>
                      <a:pt x="344995" y="108570"/>
                      <a:pt x="390165" y="131688"/>
                      <a:pt x="435334" y="154095"/>
                    </a:cubicBezTo>
                    <a:cubicBezTo>
                      <a:pt x="497220" y="185038"/>
                      <a:pt x="1007244" y="456054"/>
                      <a:pt x="1091536" y="493755"/>
                    </a:cubicBezTo>
                    <a:cubicBezTo>
                      <a:pt x="1123902" y="508693"/>
                      <a:pt x="1204282" y="534657"/>
                      <a:pt x="1326631" y="483085"/>
                    </a:cubicBezTo>
                    <a:cubicBezTo>
                      <a:pt x="1345837" y="472415"/>
                      <a:pt x="1551056" y="357891"/>
                      <a:pt x="1659533" y="293871"/>
                    </a:cubicBezTo>
                    <a:cubicBezTo>
                      <a:pt x="1687276" y="277511"/>
                      <a:pt x="1710749" y="255815"/>
                      <a:pt x="1721419" y="223450"/>
                    </a:cubicBezTo>
                    <a:cubicBezTo>
                      <a:pt x="1723909" y="213847"/>
                      <a:pt x="1731022" y="181837"/>
                      <a:pt x="1712172" y="153028"/>
                    </a:cubicBezTo>
                    <a:cubicBezTo>
                      <a:pt x="1705414" y="142714"/>
                      <a:pt x="1698301" y="132755"/>
                      <a:pt x="1691543" y="122441"/>
                    </a:cubicBezTo>
                    <a:cubicBezTo>
                      <a:pt x="1684074" y="110704"/>
                      <a:pt x="1674827" y="108925"/>
                      <a:pt x="1662735" y="113905"/>
                    </a:cubicBezTo>
                    <a:cubicBezTo>
                      <a:pt x="1651353" y="118528"/>
                      <a:pt x="1614720" y="146626"/>
                      <a:pt x="1609740" y="153739"/>
                    </a:cubicBezTo>
                    <a:cubicBezTo>
                      <a:pt x="1600849" y="164765"/>
                      <a:pt x="1612586" y="176857"/>
                      <a:pt x="1616142" y="183259"/>
                    </a:cubicBezTo>
                    <a:cubicBezTo>
                      <a:pt x="1621122" y="192507"/>
                      <a:pt x="1639616" y="209934"/>
                      <a:pt x="1621833" y="219182"/>
                    </a:cubicBezTo>
                  </a:path>
                </a:pathLst>
              </a:custGeom>
              <a:solidFill>
                <a:srgbClr val="AFAFAF"/>
              </a:solidFill>
              <a:ln w="355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04EE249-A66B-4E88-9795-1944633CA578}"/>
                  </a:ext>
                </a:extLst>
              </p:cNvPr>
              <p:cNvSpPr/>
              <p:nvPr/>
            </p:nvSpPr>
            <p:spPr>
              <a:xfrm>
                <a:off x="6664958" y="4436917"/>
                <a:ext cx="1674024" cy="459208"/>
              </a:xfrm>
              <a:custGeom>
                <a:avLst/>
                <a:gdLst>
                  <a:gd name="connsiteX0" fmla="*/ 1638873 w 1674024"/>
                  <a:gd name="connsiteY0" fmla="*/ 101538 h 459208"/>
                  <a:gd name="connsiteX1" fmla="*/ 1668749 w 1674024"/>
                  <a:gd name="connsiteY1" fmla="*/ 152754 h 459208"/>
                  <a:gd name="connsiteX2" fmla="*/ 1662347 w 1674024"/>
                  <a:gd name="connsiteY2" fmla="*/ 208238 h 459208"/>
                  <a:gd name="connsiteX3" fmla="*/ 1589080 w 1674024"/>
                  <a:gd name="connsiteY3" fmla="*/ 267278 h 459208"/>
                  <a:gd name="connsiteX4" fmla="*/ 1276451 w 1674024"/>
                  <a:gd name="connsiteY4" fmla="*/ 443332 h 459208"/>
                  <a:gd name="connsiteX5" fmla="*/ 978048 w 1674024"/>
                  <a:gd name="connsiteY5" fmla="*/ 389271 h 459208"/>
                  <a:gd name="connsiteX6" fmla="*/ 514260 w 1674024"/>
                  <a:gd name="connsiteY6" fmla="*/ 123945 h 459208"/>
                  <a:gd name="connsiteX7" fmla="*/ 325758 w 1674024"/>
                  <a:gd name="connsiteY7" fmla="*/ 47833 h 459208"/>
                  <a:gd name="connsiteX8" fmla="*/ 231862 w 1674024"/>
                  <a:gd name="connsiteY8" fmla="*/ 33250 h 459208"/>
                  <a:gd name="connsiteX9" fmla="*/ 127652 w 1674024"/>
                  <a:gd name="connsiteY9" fmla="*/ 46410 h 459208"/>
                  <a:gd name="connsiteX10" fmla="*/ 27710 w 1674024"/>
                  <a:gd name="connsiteY10" fmla="*/ 89446 h 459208"/>
                  <a:gd name="connsiteX11" fmla="*/ 12417 w 1674024"/>
                  <a:gd name="connsiteY11" fmla="*/ 91580 h 459208"/>
                  <a:gd name="connsiteX12" fmla="*/ 1747 w 1674024"/>
                  <a:gd name="connsiteY12" fmla="*/ 70595 h 459208"/>
                  <a:gd name="connsiteX13" fmla="*/ 6015 w 1674024"/>
                  <a:gd name="connsiteY13" fmla="*/ 59925 h 459208"/>
                  <a:gd name="connsiteX14" fmla="*/ 165353 w 1674024"/>
                  <a:gd name="connsiteY14" fmla="*/ 4086 h 459208"/>
                  <a:gd name="connsiteX15" fmla="*/ 314376 w 1674024"/>
                  <a:gd name="connsiteY15" fmla="*/ 12266 h 459208"/>
                  <a:gd name="connsiteX16" fmla="*/ 546981 w 1674024"/>
                  <a:gd name="connsiteY16" fmla="*/ 112920 h 459208"/>
                  <a:gd name="connsiteX17" fmla="*/ 1063051 w 1674024"/>
                  <a:gd name="connsiteY17" fmla="*/ 396740 h 459208"/>
                  <a:gd name="connsiteX18" fmla="*/ 1191091 w 1674024"/>
                  <a:gd name="connsiteY18" fmla="*/ 430528 h 459208"/>
                  <a:gd name="connsiteX19" fmla="*/ 1309527 w 1674024"/>
                  <a:gd name="connsiteY19" fmla="*/ 396740 h 459208"/>
                  <a:gd name="connsiteX20" fmla="*/ 1569163 w 1674024"/>
                  <a:gd name="connsiteY20" fmla="*/ 246650 h 459208"/>
                  <a:gd name="connsiteX21" fmla="*/ 1638162 w 1674024"/>
                  <a:gd name="connsiteY21" fmla="*/ 194723 h 459208"/>
                  <a:gd name="connsiteX22" fmla="*/ 1629982 w 1674024"/>
                  <a:gd name="connsiteY22" fmla="*/ 145285 h 459208"/>
                  <a:gd name="connsiteX23" fmla="*/ 1613977 w 1674024"/>
                  <a:gd name="connsiteY23" fmla="*/ 122167 h 459208"/>
                  <a:gd name="connsiteX24" fmla="*/ 1638873 w 1674024"/>
                  <a:gd name="connsiteY24" fmla="*/ 101538 h 45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024" h="459208">
                    <a:moveTo>
                      <a:pt x="1638873" y="101538"/>
                    </a:moveTo>
                    <a:cubicBezTo>
                      <a:pt x="1650610" y="116476"/>
                      <a:pt x="1660569" y="134971"/>
                      <a:pt x="1668749" y="152754"/>
                    </a:cubicBezTo>
                    <a:cubicBezTo>
                      <a:pt x="1677641" y="171960"/>
                      <a:pt x="1675151" y="190455"/>
                      <a:pt x="1662347" y="208238"/>
                    </a:cubicBezTo>
                    <a:cubicBezTo>
                      <a:pt x="1644920" y="233134"/>
                      <a:pt x="1613621" y="250562"/>
                      <a:pt x="1589080" y="267278"/>
                    </a:cubicBezTo>
                    <a:cubicBezTo>
                      <a:pt x="1545333" y="296798"/>
                      <a:pt x="1315929" y="432307"/>
                      <a:pt x="1276451" y="443332"/>
                    </a:cubicBezTo>
                    <a:cubicBezTo>
                      <a:pt x="1140586" y="484945"/>
                      <a:pt x="1075500" y="436930"/>
                      <a:pt x="978048" y="389271"/>
                    </a:cubicBezTo>
                    <a:cubicBezTo>
                      <a:pt x="934656" y="366509"/>
                      <a:pt x="556940" y="147775"/>
                      <a:pt x="514260" y="123945"/>
                    </a:cubicBezTo>
                    <a:cubicBezTo>
                      <a:pt x="453797" y="93002"/>
                      <a:pt x="390844" y="67750"/>
                      <a:pt x="325758" y="47833"/>
                    </a:cubicBezTo>
                    <a:cubicBezTo>
                      <a:pt x="295526" y="38585"/>
                      <a:pt x="263161" y="32184"/>
                      <a:pt x="231862" y="33250"/>
                    </a:cubicBezTo>
                    <a:cubicBezTo>
                      <a:pt x="197363" y="34317"/>
                      <a:pt x="162152" y="33606"/>
                      <a:pt x="127652" y="46410"/>
                    </a:cubicBezTo>
                    <a:cubicBezTo>
                      <a:pt x="93508" y="58858"/>
                      <a:pt x="59009" y="70240"/>
                      <a:pt x="27710" y="89446"/>
                    </a:cubicBezTo>
                    <a:cubicBezTo>
                      <a:pt x="22731" y="92291"/>
                      <a:pt x="17752" y="93002"/>
                      <a:pt x="12417" y="91580"/>
                    </a:cubicBezTo>
                    <a:cubicBezTo>
                      <a:pt x="8860" y="84466"/>
                      <a:pt x="5303" y="77709"/>
                      <a:pt x="1747" y="70595"/>
                    </a:cubicBezTo>
                    <a:cubicBezTo>
                      <a:pt x="-2166" y="64905"/>
                      <a:pt x="1035" y="62059"/>
                      <a:pt x="6015" y="59925"/>
                    </a:cubicBezTo>
                    <a:cubicBezTo>
                      <a:pt x="56875" y="34673"/>
                      <a:pt x="108802" y="11199"/>
                      <a:pt x="165353" y="4086"/>
                    </a:cubicBezTo>
                    <a:cubicBezTo>
                      <a:pt x="214790" y="-2316"/>
                      <a:pt x="264583" y="-2316"/>
                      <a:pt x="314376" y="12266"/>
                    </a:cubicBezTo>
                    <a:cubicBezTo>
                      <a:pt x="396535" y="36096"/>
                      <a:pt x="471936" y="73796"/>
                      <a:pt x="546981" y="112920"/>
                    </a:cubicBezTo>
                    <a:cubicBezTo>
                      <a:pt x="611001" y="145996"/>
                      <a:pt x="1005434" y="370777"/>
                      <a:pt x="1063051" y="396740"/>
                    </a:cubicBezTo>
                    <a:cubicBezTo>
                      <a:pt x="1101108" y="413812"/>
                      <a:pt x="1148767" y="430884"/>
                      <a:pt x="1191091" y="430528"/>
                    </a:cubicBezTo>
                    <a:cubicBezTo>
                      <a:pt x="1233059" y="430173"/>
                      <a:pt x="1271471" y="413457"/>
                      <a:pt x="1309527" y="396740"/>
                    </a:cubicBezTo>
                    <a:cubicBezTo>
                      <a:pt x="1362877" y="372911"/>
                      <a:pt x="1534308" y="269412"/>
                      <a:pt x="1569163" y="246650"/>
                    </a:cubicBezTo>
                    <a:cubicBezTo>
                      <a:pt x="1591926" y="231712"/>
                      <a:pt x="1622513" y="219619"/>
                      <a:pt x="1638162" y="194723"/>
                    </a:cubicBezTo>
                    <a:cubicBezTo>
                      <a:pt x="1649543" y="176583"/>
                      <a:pt x="1641007" y="160579"/>
                      <a:pt x="1629982" y="145285"/>
                    </a:cubicBezTo>
                    <a:cubicBezTo>
                      <a:pt x="1624647" y="137460"/>
                      <a:pt x="1618600" y="130347"/>
                      <a:pt x="1613977" y="122167"/>
                    </a:cubicBezTo>
                    <a:cubicBezTo>
                      <a:pt x="1614332" y="118255"/>
                      <a:pt x="1631760" y="103672"/>
                      <a:pt x="1638873" y="101538"/>
                    </a:cubicBezTo>
                    <a:close/>
                  </a:path>
                </a:pathLst>
              </a:custGeom>
              <a:solidFill>
                <a:srgbClr val="EFEFEF"/>
              </a:solidFill>
              <a:ln w="3550" cap="flat">
                <a:noFill/>
                <a:prstDash val="solid"/>
                <a:miter/>
              </a:ln>
            </p:spPr>
            <p:txBody>
              <a:bodyPr rtlCol="0" anchor="ctr"/>
              <a:lstStyle/>
              <a:p>
                <a:endParaRPr lang="en-US"/>
              </a:p>
            </p:txBody>
          </p:sp>
        </p:grpSp>
      </p:grpSp>
      <p:pic>
        <p:nvPicPr>
          <p:cNvPr id="62" name="תמונה 61" descr="תמונה שמכילה שולחן, פרח, עוגה, מקושט&#10;&#10;התיאור נוצר באופן אוטומטי">
            <a:hlinkClick r:id="rId2"/>
            <a:extLst>
              <a:ext uri="{FF2B5EF4-FFF2-40B4-BE49-F238E27FC236}">
                <a16:creationId xmlns:a16="http://schemas.microsoft.com/office/drawing/2014/main" id="{2DEFADB6-9DC5-47F9-8CC7-4F0741739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2011118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ct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5C1FBB6E-3F60-472F-B207-A6C16381DB66}"/>
              </a:ext>
            </a:extLst>
          </p:cNvPr>
          <p:cNvGraphicFramePr>
            <a:graphicFrameLocks noGrp="1"/>
          </p:cNvGraphicFramePr>
          <p:nvPr/>
        </p:nvGraphicFramePr>
        <p:xfrm>
          <a:off x="5014453" y="1810031"/>
          <a:ext cx="2268000" cy="4759732"/>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35646">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932">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3435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sng" dirty="0">
                          <a:solidFill>
                            <a:schemeClr val="tx1">
                              <a:lumMod val="65000"/>
                              <a:lumOff val="35000"/>
                            </a:schemeClr>
                          </a:solidFill>
                          <a:latin typeface="+mn-lt"/>
                          <a:cs typeface="Arial" pitchFamily="34" charset="0"/>
                        </a:rPr>
                        <a:t>סוג </a:t>
                      </a:r>
                      <a:r>
                        <a:rPr lang="he-IL" altLang="ko-KR" sz="1100" b="0" u="sng" dirty="0">
                          <a:solidFill>
                            <a:schemeClr val="tx1">
                              <a:lumMod val="65000"/>
                              <a:lumOff val="35000"/>
                            </a:schemeClr>
                          </a:solidFill>
                          <a:latin typeface="+mn-lt"/>
                          <a:cs typeface="Arial" pitchFamily="34" charset="0"/>
                        </a:rPr>
                        <a:t>הטקסט</a:t>
                      </a:r>
                      <a:r>
                        <a:rPr lang="he-IL" altLang="ko-KR" sz="1200" b="0"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none" dirty="0">
                          <a:solidFill>
                            <a:schemeClr val="tx1"/>
                          </a:solidFill>
                          <a:latin typeface="+mn-lt"/>
                          <a:cs typeface="Arial" pitchFamily="34" charset="0"/>
                        </a:rPr>
                        <a:t>מחקרים, תיאור תופעה והמלצות, הצעת פתרונות לבעיה</a:t>
                      </a:r>
                      <a:endParaRPr lang="en-JM" altLang="ko-KR" sz="1200" b="0" u="none" dirty="0">
                        <a:solidFill>
                          <a:schemeClr val="tx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442769">
                <a:tc gridSpan="2">
                  <a:txBody>
                    <a:bodyPr/>
                    <a:lstStyle/>
                    <a:p>
                      <a:pPr marL="0" indent="0" algn="ctr" rtl="1" latinLnBrk="1">
                        <a:buFont typeface="Wingdings" panose="05000000000000000000" pitchFamily="2" charset="2"/>
                        <a:buNone/>
                      </a:pPr>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קשרים לוגיים במשמעות סיבה ותוצאה: ולכן, כתוצאה מכך, לפיכך</a:t>
                      </a:r>
                      <a:endParaRPr lang="he-IL" altLang="ko-KR" sz="1600" b="1" u="none"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72030">
                <a:tc>
                  <a:txBody>
                    <a:bodyPr/>
                    <a:lstStyle/>
                    <a:p>
                      <a:pPr algn="ctr" latinLnBrk="1"/>
                      <a:r>
                        <a:rPr lang="he-IL" altLang="ko-KR" sz="1200" dirty="0">
                          <a:solidFill>
                            <a:schemeClr val="bg1"/>
                          </a:solidFill>
                          <a:latin typeface="+mn-lt"/>
                          <a:cs typeface="Arial" pitchFamily="34" charset="0"/>
                        </a:rPr>
                        <a:t>לתת המלצות ופתרונות לבעיה</a:t>
                      </a:r>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F6615ADB-7D9F-42FF-925A-25D2277F41DB}"/>
              </a:ext>
            </a:extLst>
          </p:cNvPr>
          <p:cNvGraphicFramePr>
            <a:graphicFrameLocks noGrp="1"/>
          </p:cNvGraphicFramePr>
          <p:nvPr/>
        </p:nvGraphicFramePr>
        <p:xfrm>
          <a:off x="7425074" y="1810032"/>
          <a:ext cx="2268000" cy="4774814"/>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888736">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720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25661">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סיפורים, ספר היסטוריה, התנ"ך</a:t>
                      </a:r>
                      <a:endParaRPr lang="en-JM" altLang="ko-KR" sz="14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184744">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זמן: לפני , אחרי, בשלהי.., בשנת,  תאריכים</a:t>
                      </a:r>
                    </a:p>
                    <a:p>
                      <a:pPr marL="285750" indent="-285750" algn="r" rtl="1" latinLnBrk="1">
                        <a:buFont typeface="Wingdings" panose="05000000000000000000" pitchFamily="2" charset="2"/>
                        <a:buChar char="v"/>
                      </a:pPr>
                      <a:endParaRPr lang="he-IL" altLang="ko-KR" sz="1600" b="1" u="sng"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9691">
                <a:tc>
                  <a:txBody>
                    <a:bodyPr/>
                    <a:lstStyle/>
                    <a:p>
                      <a:pPr algn="ctr" latinLnBrk="1"/>
                      <a:r>
                        <a:rPr lang="he-IL" altLang="ko-KR" sz="1200" dirty="0">
                          <a:solidFill>
                            <a:schemeClr val="bg1"/>
                          </a:solidFill>
                          <a:latin typeface="+mn-lt"/>
                          <a:cs typeface="Arial" pitchFamily="34" charset="0"/>
                        </a:rPr>
                        <a:t>לתאר תהליך, לספר סיפור</a:t>
                      </a:r>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B5B45A77-7F30-4484-B837-2E59A0623C47}"/>
              </a:ext>
            </a:extLst>
          </p:cNvPr>
          <p:cNvGraphicFramePr>
            <a:graphicFrameLocks noGrp="1"/>
          </p:cNvGraphicFramePr>
          <p:nvPr/>
        </p:nvGraphicFramePr>
        <p:xfrm>
          <a:off x="9807120" y="1810032"/>
          <a:ext cx="2268000" cy="4759733"/>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492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r>
                        <a:rPr lang="he-IL" altLang="ko-KR" sz="1050" b="1"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הגדרות, טקסט מידע</a:t>
                      </a:r>
                    </a:p>
                    <a:p>
                      <a:pPr marL="0" marR="0" indent="0" algn="r" defTabSz="914400" rtl="1" eaLnBrk="1" fontAlgn="auto" latinLnBrk="0" hangingPunct="1">
                        <a:lnSpc>
                          <a:spcPct val="100000"/>
                        </a:lnSpc>
                        <a:spcBef>
                          <a:spcPts val="0"/>
                        </a:spcBef>
                        <a:spcAft>
                          <a:spcPts val="0"/>
                        </a:spcAft>
                        <a:buClrTx/>
                        <a:buSzTx/>
                        <a:buFontTx/>
                        <a:buNone/>
                        <a:tabLst/>
                        <a:defRPr/>
                      </a:pP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סימני פיסוק : נקודתיים ופסיק</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מקדמי ארגון : כגון, כלומר, לדוגמה</a:t>
                      </a:r>
                      <a:endParaRPr lang="en-US" altLang="ko-KR" sz="1600" b="1"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r>
                        <a:rPr lang="he-IL" altLang="ko-KR" sz="1200" dirty="0">
                          <a:solidFill>
                            <a:schemeClr val="bg1"/>
                          </a:solidFill>
                          <a:latin typeface="+mn-lt"/>
                          <a:cs typeface="Arial" pitchFamily="34" charset="0"/>
                        </a:rPr>
                        <a:t>להגדיר, להסביר, לפרט, להדגים</a:t>
                      </a: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1A4D9467-0112-4575-86D0-A72151457D0F}"/>
              </a:ext>
            </a:extLst>
          </p:cNvPr>
          <p:cNvGraphicFramePr>
            <a:graphicFrameLocks noGrp="1"/>
          </p:cNvGraphicFramePr>
          <p:nvPr>
            <p:extLst>
              <p:ext uri="{D42A27DB-BD31-4B8C-83A1-F6EECF244321}">
                <p14:modId xmlns:p14="http://schemas.microsoft.com/office/powerpoint/2010/main" val="527422194"/>
              </p:ext>
            </p:extLst>
          </p:nvPr>
        </p:nvGraphicFramePr>
        <p:xfrm>
          <a:off x="2563201" y="1810032"/>
          <a:ext cx="2268000" cy="4759733"/>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87807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6673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8088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endParaRPr lang="en-US" altLang="ko-KR" sz="1600" b="1" u="none"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4176">
                <a:tc>
                  <a:txBody>
                    <a:bodyPr/>
                    <a:lstStyle/>
                    <a:p>
                      <a:pPr algn="ctr" latinLnBrk="1"/>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104B57DB-0F27-45C1-812F-99B844B14CAE}"/>
              </a:ext>
            </a:extLst>
          </p:cNvPr>
          <p:cNvGraphicFramePr>
            <a:graphicFrameLocks noGrp="1"/>
          </p:cNvGraphicFramePr>
          <p:nvPr/>
        </p:nvGraphicFramePr>
        <p:xfrm>
          <a:off x="111949" y="1810032"/>
          <a:ext cx="2268000" cy="4720002"/>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876312">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2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135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703288">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endParaRPr lang="en-US" altLang="ko-KR" sz="1600" b="1" u="sng" dirty="0">
                        <a:solidFill>
                          <a:schemeClr val="tx1">
                            <a:lumMod val="75000"/>
                            <a:lumOff val="25000"/>
                          </a:schemeClr>
                        </a:solidFill>
                        <a:latin typeface="+mn-lt"/>
                        <a:cs typeface="Arial" pitchFamily="34" charset="0"/>
                      </a:endParaRPr>
                    </a:p>
                    <a:p>
                      <a:pPr latinLnBrk="1"/>
                      <a:endParaRPr lang="en-US" altLang="ko-KR" sz="1200"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3265">
                <a:tc>
                  <a:txBody>
                    <a:bodyPr/>
                    <a:lstStyle/>
                    <a:p>
                      <a:pPr algn="ctr"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10" name="תמונה 9">
            <a:extLst>
              <a:ext uri="{FF2B5EF4-FFF2-40B4-BE49-F238E27FC236}">
                <a16:creationId xmlns:a16="http://schemas.microsoft.com/office/drawing/2014/main" id="{61886C86-D34E-4F0C-9F24-9608C140BCC2}"/>
              </a:ext>
            </a:extLst>
          </p:cNvPr>
          <p:cNvPicPr>
            <a:picLocks noChangeAspect="1"/>
          </p:cNvPicPr>
          <p:nvPr/>
        </p:nvPicPr>
        <p:blipFill>
          <a:blip r:embed="rId2"/>
          <a:stretch>
            <a:fillRect/>
          </a:stretch>
        </p:blipFill>
        <p:spPr>
          <a:xfrm>
            <a:off x="10218048" y="2858007"/>
            <a:ext cx="1446143" cy="675768"/>
          </a:xfrm>
          <a:prstGeom prst="rect">
            <a:avLst/>
          </a:prstGeom>
        </p:spPr>
      </p:pic>
      <p:pic>
        <p:nvPicPr>
          <p:cNvPr id="11" name="תמונה 10">
            <a:extLst>
              <a:ext uri="{FF2B5EF4-FFF2-40B4-BE49-F238E27FC236}">
                <a16:creationId xmlns:a16="http://schemas.microsoft.com/office/drawing/2014/main" id="{E08A3CBB-851B-46A7-AEBE-0737196157C9}"/>
              </a:ext>
            </a:extLst>
          </p:cNvPr>
          <p:cNvPicPr>
            <a:picLocks noChangeAspect="1"/>
          </p:cNvPicPr>
          <p:nvPr/>
        </p:nvPicPr>
        <p:blipFill>
          <a:blip r:embed="rId3"/>
          <a:stretch>
            <a:fillRect/>
          </a:stretch>
        </p:blipFill>
        <p:spPr>
          <a:xfrm>
            <a:off x="7693381" y="2922019"/>
            <a:ext cx="1908275" cy="547744"/>
          </a:xfrm>
          <a:prstGeom prst="rect">
            <a:avLst/>
          </a:prstGeom>
        </p:spPr>
      </p:pic>
      <p:pic>
        <p:nvPicPr>
          <p:cNvPr id="14" name="תמונה 13">
            <a:extLst>
              <a:ext uri="{FF2B5EF4-FFF2-40B4-BE49-F238E27FC236}">
                <a16:creationId xmlns:a16="http://schemas.microsoft.com/office/drawing/2014/main" id="{F5958EDD-007E-492B-A6B1-82B7F5C1B236}"/>
              </a:ext>
            </a:extLst>
          </p:cNvPr>
          <p:cNvPicPr>
            <a:picLocks noChangeAspect="1"/>
          </p:cNvPicPr>
          <p:nvPr/>
        </p:nvPicPr>
        <p:blipFill>
          <a:blip r:embed="rId4"/>
          <a:stretch>
            <a:fillRect/>
          </a:stretch>
        </p:blipFill>
        <p:spPr>
          <a:xfrm>
            <a:off x="5284715" y="2843019"/>
            <a:ext cx="1729430" cy="690756"/>
          </a:xfrm>
          <a:prstGeom prst="rect">
            <a:avLst/>
          </a:prstGeom>
        </p:spPr>
      </p:pic>
      <p:pic>
        <p:nvPicPr>
          <p:cNvPr id="15" name="תמונה 14">
            <a:extLst>
              <a:ext uri="{FF2B5EF4-FFF2-40B4-BE49-F238E27FC236}">
                <a16:creationId xmlns:a16="http://schemas.microsoft.com/office/drawing/2014/main" id="{B0367B91-38D6-47FF-AF4B-9FCAD425C38E}"/>
              </a:ext>
            </a:extLst>
          </p:cNvPr>
          <p:cNvPicPr>
            <a:picLocks noChangeAspect="1"/>
          </p:cNvPicPr>
          <p:nvPr/>
        </p:nvPicPr>
        <p:blipFill>
          <a:blip r:embed="rId5"/>
          <a:stretch>
            <a:fillRect/>
          </a:stretch>
        </p:blipFill>
        <p:spPr>
          <a:xfrm>
            <a:off x="3211155" y="2729764"/>
            <a:ext cx="813543" cy="870686"/>
          </a:xfrm>
          <a:prstGeom prst="rect">
            <a:avLst/>
          </a:prstGeom>
        </p:spPr>
      </p:pic>
      <p:pic>
        <p:nvPicPr>
          <p:cNvPr id="17" name="תמונה 16">
            <a:extLst>
              <a:ext uri="{FF2B5EF4-FFF2-40B4-BE49-F238E27FC236}">
                <a16:creationId xmlns:a16="http://schemas.microsoft.com/office/drawing/2014/main" id="{2EA2CE3D-BE8B-4010-9D73-2570E9B6BEC9}"/>
              </a:ext>
            </a:extLst>
          </p:cNvPr>
          <p:cNvPicPr>
            <a:picLocks noChangeAspect="1"/>
          </p:cNvPicPr>
          <p:nvPr/>
        </p:nvPicPr>
        <p:blipFill>
          <a:blip r:embed="rId6"/>
          <a:stretch>
            <a:fillRect/>
          </a:stretch>
        </p:blipFill>
        <p:spPr>
          <a:xfrm>
            <a:off x="163168" y="2863783"/>
            <a:ext cx="2165562" cy="679517"/>
          </a:xfrm>
          <a:prstGeom prst="rect">
            <a:avLst/>
          </a:prstGeom>
        </p:spPr>
      </p:pic>
      <p:pic>
        <p:nvPicPr>
          <p:cNvPr id="13" name="תמונה 12" descr="תמונה שמכילה שולחן, פרח, עוגה, מקושט&#10;&#10;התיאור נוצר באופן אוטומטי">
            <a:hlinkClick r:id="rId7"/>
            <a:extLst>
              <a:ext uri="{FF2B5EF4-FFF2-40B4-BE49-F238E27FC236}">
                <a16:creationId xmlns:a16="http://schemas.microsoft.com/office/drawing/2014/main" id="{8730DA7D-48E8-4DB2-8C34-4646E1B745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133" y="327966"/>
            <a:ext cx="1244707" cy="677465"/>
          </a:xfrm>
          <a:prstGeom prst="rect">
            <a:avLst/>
          </a:prstGeom>
        </p:spPr>
      </p:pic>
    </p:spTree>
    <p:extLst>
      <p:ext uri="{BB962C8B-B14F-4D97-AF65-F5344CB8AC3E}">
        <p14:creationId xmlns:p14="http://schemas.microsoft.com/office/powerpoint/2010/main" val="121837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C71F6B6B-12B4-453B-9754-6B2107F891CB}"/>
              </a:ext>
            </a:extLst>
          </p:cNvPr>
          <p:cNvSpPr/>
          <p:nvPr/>
        </p:nvSpPr>
        <p:spPr>
          <a:xfrm>
            <a:off x="5124450" y="1115244"/>
            <a:ext cx="5838411" cy="4031873"/>
          </a:xfrm>
          <a:prstGeom prst="rect">
            <a:avLst/>
          </a:prstGeom>
        </p:spPr>
        <p:txBody>
          <a:bodyPr wrap="square">
            <a:spAutoFit/>
          </a:bodyPr>
          <a:lstStyle/>
          <a:p>
            <a:pPr algn="r" rtl="1"/>
            <a:r>
              <a:rPr lang="he-IL" sz="3200" b="1" dirty="0"/>
              <a:t>לפניכם קטע קצר המתאר את </a:t>
            </a:r>
            <a:r>
              <a:rPr lang="he-IL" sz="3200" b="1" dirty="0" err="1"/>
              <a:t>האומדן</a:t>
            </a:r>
            <a:r>
              <a:rPr lang="he-IL" sz="3200" b="1" dirty="0"/>
              <a:t> של תנועות הנוער בישראל.</a:t>
            </a:r>
          </a:p>
          <a:p>
            <a:pPr algn="r" rtl="1"/>
            <a:endParaRPr lang="he-IL" sz="3200" b="1" dirty="0"/>
          </a:p>
          <a:p>
            <a:pPr algn="r" rtl="1"/>
            <a:r>
              <a:rPr lang="he-IL" sz="3200" b="1" dirty="0"/>
              <a:t>מבנה הקטע הוא השוואה ועימות.</a:t>
            </a:r>
          </a:p>
          <a:p>
            <a:pPr algn="r" rtl="1"/>
            <a:endParaRPr lang="he-IL" sz="3200" b="1" dirty="0"/>
          </a:p>
          <a:p>
            <a:pPr marL="457200" indent="-457200" algn="r" rtl="1">
              <a:buFont typeface="Wingdings" panose="05000000000000000000" pitchFamily="2" charset="2"/>
              <a:buChar char="ü"/>
            </a:pPr>
            <a:r>
              <a:rPr lang="he-IL" sz="3200" b="1" dirty="0"/>
              <a:t>הדגישו את מילות ההשוואה.</a:t>
            </a:r>
          </a:p>
          <a:p>
            <a:pPr algn="r" rtl="1"/>
            <a:r>
              <a:rPr lang="he-IL" sz="3200" b="1" dirty="0"/>
              <a:t>	</a:t>
            </a:r>
          </a:p>
          <a:p>
            <a:pPr marL="457200" indent="-457200" algn="r" rtl="1">
              <a:buFont typeface="Wingdings" panose="05000000000000000000" pitchFamily="2" charset="2"/>
              <a:buChar char="ü"/>
            </a:pPr>
            <a:r>
              <a:rPr lang="he-IL" sz="3200" b="1" dirty="0"/>
              <a:t>מה היא מטרת הכותב?</a:t>
            </a:r>
          </a:p>
        </p:txBody>
      </p:sp>
      <p:pic>
        <p:nvPicPr>
          <p:cNvPr id="6" name="תמונה 5" descr="תמונה שמכילה שולחן, פרח, עוגה, מקושט&#10;&#10;התיאור נוצר באופן אוטומטי">
            <a:hlinkClick r:id="rId2"/>
            <a:extLst>
              <a:ext uri="{FF2B5EF4-FFF2-40B4-BE49-F238E27FC236}">
                <a16:creationId xmlns:a16="http://schemas.microsoft.com/office/drawing/2014/main" id="{838EAA76-359D-4BFD-AF6C-E387DFBA9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7" name="תיבת טקסט 6">
            <a:extLst>
              <a:ext uri="{FF2B5EF4-FFF2-40B4-BE49-F238E27FC236}">
                <a16:creationId xmlns:a16="http://schemas.microsoft.com/office/drawing/2014/main" id="{F4E4EF54-87D6-4ABB-BD72-64CA3DF356A1}"/>
              </a:ext>
            </a:extLst>
          </p:cNvPr>
          <p:cNvSpPr txBox="1"/>
          <p:nvPr/>
        </p:nvSpPr>
        <p:spPr>
          <a:xfrm>
            <a:off x="114300" y="0"/>
            <a:ext cx="1672936" cy="369332"/>
          </a:xfrm>
          <a:prstGeom prst="rect">
            <a:avLst/>
          </a:prstGeom>
          <a:noFill/>
        </p:spPr>
        <p:txBody>
          <a:bodyPr wrap="square" rtlCol="1">
            <a:spAutoFit/>
          </a:bodyPr>
          <a:lstStyle/>
          <a:p>
            <a:pPr algn="ctr" rtl="1"/>
            <a:r>
              <a:rPr lang="he-IL" b="1" dirty="0"/>
              <a:t>השוואה ועימות</a:t>
            </a:r>
          </a:p>
        </p:txBody>
      </p:sp>
      <p:pic>
        <p:nvPicPr>
          <p:cNvPr id="8" name="תמונה 7">
            <a:extLst>
              <a:ext uri="{FF2B5EF4-FFF2-40B4-BE49-F238E27FC236}">
                <a16:creationId xmlns:a16="http://schemas.microsoft.com/office/drawing/2014/main" id="{DA9856E7-5AE4-480C-9684-A43E2EB366D5}"/>
              </a:ext>
            </a:extLst>
          </p:cNvPr>
          <p:cNvPicPr>
            <a:picLocks noChangeAspect="1"/>
          </p:cNvPicPr>
          <p:nvPr/>
        </p:nvPicPr>
        <p:blipFill>
          <a:blip r:embed="rId4"/>
          <a:stretch>
            <a:fillRect/>
          </a:stretch>
        </p:blipFill>
        <p:spPr>
          <a:xfrm>
            <a:off x="301292" y="369332"/>
            <a:ext cx="813543" cy="870686"/>
          </a:xfrm>
          <a:prstGeom prst="rect">
            <a:avLst/>
          </a:prstGeom>
        </p:spPr>
      </p:pic>
    </p:spTree>
    <p:extLst>
      <p:ext uri="{BB962C8B-B14F-4D97-AF65-F5344CB8AC3E}">
        <p14:creationId xmlns:p14="http://schemas.microsoft.com/office/powerpoint/2010/main" val="1169833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E88848F7-BECD-48B0-BACF-35605EA44DD5}"/>
              </a:ext>
            </a:extLst>
          </p:cNvPr>
          <p:cNvGrpSpPr/>
          <p:nvPr/>
        </p:nvGrpSpPr>
        <p:grpSpPr>
          <a:xfrm>
            <a:off x="159145" y="382335"/>
            <a:ext cx="1972407" cy="2067612"/>
            <a:chOff x="9072463" y="199342"/>
            <a:chExt cx="2718708" cy="2922295"/>
          </a:xfrm>
        </p:grpSpPr>
        <p:sp>
          <p:nvSpPr>
            <p:cNvPr id="8" name="Freeform: Shape 7">
              <a:extLst>
                <a:ext uri="{FF2B5EF4-FFF2-40B4-BE49-F238E27FC236}">
                  <a16:creationId xmlns:a16="http://schemas.microsoft.com/office/drawing/2014/main" id="{5DE595C5-5DD0-4C30-9652-250AF4418F61}"/>
                </a:ext>
              </a:extLst>
            </p:cNvPr>
            <p:cNvSpPr/>
            <p:nvPr/>
          </p:nvSpPr>
          <p:spPr>
            <a:xfrm>
              <a:off x="9072463" y="651062"/>
              <a:ext cx="268688" cy="1328332"/>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nvGrpSpPr>
            <p:cNvPr id="60" name="Group 59">
              <a:extLst>
                <a:ext uri="{FF2B5EF4-FFF2-40B4-BE49-F238E27FC236}">
                  <a16:creationId xmlns:a16="http://schemas.microsoft.com/office/drawing/2014/main" id="{4EA66A22-23C9-4058-80A7-5A426B2FF825}"/>
                </a:ext>
              </a:extLst>
            </p:cNvPr>
            <p:cNvGrpSpPr/>
            <p:nvPr/>
          </p:nvGrpSpPr>
          <p:grpSpPr>
            <a:xfrm>
              <a:off x="9072463" y="1948827"/>
              <a:ext cx="2715217" cy="1172810"/>
              <a:chOff x="4271863" y="1736553"/>
              <a:chExt cx="2715217" cy="3854715"/>
            </a:xfrm>
          </p:grpSpPr>
          <p:sp>
            <p:nvSpPr>
              <p:cNvPr id="10" name="Rectangle 9">
                <a:extLst>
                  <a:ext uri="{FF2B5EF4-FFF2-40B4-BE49-F238E27FC236}">
                    <a16:creationId xmlns:a16="http://schemas.microsoft.com/office/drawing/2014/main" id="{B6EA163D-65FA-43DE-B1F1-A95B43235F76}"/>
                  </a:ext>
                </a:extLst>
              </p:cNvPr>
              <p:cNvSpPr/>
              <p:nvPr/>
            </p:nvSpPr>
            <p:spPr>
              <a:xfrm>
                <a:off x="4271863" y="1767771"/>
                <a:ext cx="268686" cy="3823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CD4486B-CDE9-4D42-A0DA-64F0ADD98546}"/>
                  </a:ext>
                </a:extLst>
              </p:cNvPr>
              <p:cNvSpPr/>
              <p:nvPr/>
            </p:nvSpPr>
            <p:spPr>
              <a:xfrm>
                <a:off x="6580033" y="1767771"/>
                <a:ext cx="407047" cy="38234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0CD21B-B551-4D9D-BC00-A556D1385EC4}"/>
                  </a:ext>
                </a:extLst>
              </p:cNvPr>
              <p:cNvSpPr/>
              <p:nvPr/>
            </p:nvSpPr>
            <p:spPr>
              <a:xfrm>
                <a:off x="4600639" y="1736553"/>
                <a:ext cx="445139" cy="38547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5942B-CFFC-439B-ADDA-90E0A9F2BDEF}"/>
                  </a:ext>
                </a:extLst>
              </p:cNvPr>
              <p:cNvSpPr/>
              <p:nvPr/>
            </p:nvSpPr>
            <p:spPr>
              <a:xfrm>
                <a:off x="5100484" y="1767771"/>
                <a:ext cx="335428" cy="3823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8C96D2-E1E4-413E-8FA8-78FC8FCC00D5}"/>
                  </a:ext>
                </a:extLst>
              </p:cNvPr>
              <p:cNvSpPr/>
              <p:nvPr/>
            </p:nvSpPr>
            <p:spPr>
              <a:xfrm>
                <a:off x="5497707" y="1736554"/>
                <a:ext cx="596211" cy="38547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1D883B-0D70-40FC-8C8F-A74C6D031904}"/>
                  </a:ext>
                </a:extLst>
              </p:cNvPr>
              <p:cNvSpPr/>
              <p:nvPr/>
            </p:nvSpPr>
            <p:spPr>
              <a:xfrm>
                <a:off x="6157673" y="1767770"/>
                <a:ext cx="364513" cy="38234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eeform: Shape 3">
              <a:extLst>
                <a:ext uri="{FF2B5EF4-FFF2-40B4-BE49-F238E27FC236}">
                  <a16:creationId xmlns:a16="http://schemas.microsoft.com/office/drawing/2014/main" id="{A40D52D4-1C25-453B-811A-61B29B6E8B3C}"/>
                </a:ext>
              </a:extLst>
            </p:cNvPr>
            <p:cNvSpPr/>
            <p:nvPr/>
          </p:nvSpPr>
          <p:spPr>
            <a:xfrm>
              <a:off x="9901084" y="807231"/>
              <a:ext cx="335428" cy="1172810"/>
            </a:xfrm>
            <a:custGeom>
              <a:avLst/>
              <a:gdLst>
                <a:gd name="connsiteX0" fmla="*/ 32734 w 383303"/>
                <a:gd name="connsiteY0" fmla="*/ 816514 h 1016488"/>
                <a:gd name="connsiteX1" fmla="*/ 32734 w 383303"/>
                <a:gd name="connsiteY1" fmla="*/ 870761 h 1016488"/>
                <a:gd name="connsiteX2" fmla="*/ 350568 w 383303"/>
                <a:gd name="connsiteY2" fmla="*/ 870761 h 1016488"/>
                <a:gd name="connsiteX3" fmla="*/ 350568 w 383303"/>
                <a:gd name="connsiteY3" fmla="*/ 816514 h 1016488"/>
                <a:gd name="connsiteX4" fmla="*/ 32734 w 383303"/>
                <a:gd name="connsiteY4" fmla="*/ 730442 h 1016488"/>
                <a:gd name="connsiteX5" fmla="*/ 32734 w 383303"/>
                <a:gd name="connsiteY5" fmla="*/ 784689 h 1016488"/>
                <a:gd name="connsiteX6" fmla="*/ 350568 w 383303"/>
                <a:gd name="connsiteY6" fmla="*/ 784689 h 1016488"/>
                <a:gd name="connsiteX7" fmla="*/ 350568 w 383303"/>
                <a:gd name="connsiteY7" fmla="*/ 730442 h 1016488"/>
                <a:gd name="connsiteX8" fmla="*/ 32734 w 383303"/>
                <a:gd name="connsiteY8" fmla="*/ 647183 h 1016488"/>
                <a:gd name="connsiteX9" fmla="*/ 32734 w 383303"/>
                <a:gd name="connsiteY9" fmla="*/ 701430 h 1016488"/>
                <a:gd name="connsiteX10" fmla="*/ 350568 w 383303"/>
                <a:gd name="connsiteY10" fmla="*/ 701430 h 1016488"/>
                <a:gd name="connsiteX11" fmla="*/ 350568 w 383303"/>
                <a:gd name="connsiteY11" fmla="*/ 647183 h 1016488"/>
                <a:gd name="connsiteX12" fmla="*/ 32734 w 383303"/>
                <a:gd name="connsiteY12" fmla="*/ 561112 h 1016488"/>
                <a:gd name="connsiteX13" fmla="*/ 32734 w 383303"/>
                <a:gd name="connsiteY13" fmla="*/ 615359 h 1016488"/>
                <a:gd name="connsiteX14" fmla="*/ 350568 w 383303"/>
                <a:gd name="connsiteY14" fmla="*/ 615359 h 1016488"/>
                <a:gd name="connsiteX15" fmla="*/ 350568 w 383303"/>
                <a:gd name="connsiteY15" fmla="*/ 561112 h 1016488"/>
                <a:gd name="connsiteX16" fmla="*/ 32734 w 383303"/>
                <a:gd name="connsiteY16" fmla="*/ 475041 h 1016488"/>
                <a:gd name="connsiteX17" fmla="*/ 32734 w 383303"/>
                <a:gd name="connsiteY17" fmla="*/ 529288 h 1016488"/>
                <a:gd name="connsiteX18" fmla="*/ 350568 w 383303"/>
                <a:gd name="connsiteY18" fmla="*/ 529288 h 1016488"/>
                <a:gd name="connsiteX19" fmla="*/ 350568 w 383303"/>
                <a:gd name="connsiteY19" fmla="*/ 475041 h 1016488"/>
                <a:gd name="connsiteX20" fmla="*/ 32734 w 383303"/>
                <a:gd name="connsiteY20" fmla="*/ 388970 h 1016488"/>
                <a:gd name="connsiteX21" fmla="*/ 32734 w 383303"/>
                <a:gd name="connsiteY21" fmla="*/ 443217 h 1016488"/>
                <a:gd name="connsiteX22" fmla="*/ 350568 w 383303"/>
                <a:gd name="connsiteY22" fmla="*/ 443217 h 1016488"/>
                <a:gd name="connsiteX23" fmla="*/ 350568 w 383303"/>
                <a:gd name="connsiteY23" fmla="*/ 388970 h 1016488"/>
                <a:gd name="connsiteX24" fmla="*/ 32734 w 383303"/>
                <a:gd name="connsiteY24" fmla="*/ 302899 h 1016488"/>
                <a:gd name="connsiteX25" fmla="*/ 32734 w 383303"/>
                <a:gd name="connsiteY25" fmla="*/ 357146 h 1016488"/>
                <a:gd name="connsiteX26" fmla="*/ 350568 w 383303"/>
                <a:gd name="connsiteY26" fmla="*/ 357146 h 1016488"/>
                <a:gd name="connsiteX27" fmla="*/ 350568 w 383303"/>
                <a:gd name="connsiteY27" fmla="*/ 302899 h 1016488"/>
                <a:gd name="connsiteX28" fmla="*/ 32734 w 383303"/>
                <a:gd name="connsiteY28" fmla="*/ 216827 h 1016488"/>
                <a:gd name="connsiteX29" fmla="*/ 32734 w 383303"/>
                <a:gd name="connsiteY29" fmla="*/ 271074 h 1016488"/>
                <a:gd name="connsiteX30" fmla="*/ 350568 w 383303"/>
                <a:gd name="connsiteY30" fmla="*/ 271074 h 1016488"/>
                <a:gd name="connsiteX31" fmla="*/ 350568 w 383303"/>
                <a:gd name="connsiteY31" fmla="*/ 216827 h 1016488"/>
                <a:gd name="connsiteX32" fmla="*/ 32734 w 383303"/>
                <a:gd name="connsiteY32" fmla="*/ 130756 h 1016488"/>
                <a:gd name="connsiteX33" fmla="*/ 32734 w 383303"/>
                <a:gd name="connsiteY33" fmla="*/ 185003 h 1016488"/>
                <a:gd name="connsiteX34" fmla="*/ 350568 w 383303"/>
                <a:gd name="connsiteY34" fmla="*/ 185003 h 1016488"/>
                <a:gd name="connsiteX35" fmla="*/ 350568 w 383303"/>
                <a:gd name="connsiteY35" fmla="*/ 130756 h 1016488"/>
                <a:gd name="connsiteX36" fmla="*/ 34304 w 383303"/>
                <a:gd name="connsiteY36" fmla="*/ 0 h 1016488"/>
                <a:gd name="connsiteX37" fmla="*/ 67037 w 383303"/>
                <a:gd name="connsiteY37" fmla="*/ 0 h 1016488"/>
                <a:gd name="connsiteX38" fmla="*/ 67037 w 383303"/>
                <a:gd name="connsiteY38" fmla="*/ 58146 h 1016488"/>
                <a:gd name="connsiteX39" fmla="*/ 383303 w 383303"/>
                <a:gd name="connsiteY39" fmla="*/ 58146 h 1016488"/>
                <a:gd name="connsiteX40" fmla="*/ 383303 w 383303"/>
                <a:gd name="connsiteY40" fmla="*/ 1016488 h 1016488"/>
                <a:gd name="connsiteX41" fmla="*/ 0 w 383303"/>
                <a:gd name="connsiteY41" fmla="*/ 1016488 h 1016488"/>
                <a:gd name="connsiteX42" fmla="*/ 0 w 383303"/>
                <a:gd name="connsiteY42" fmla="*/ 58146 h 1016488"/>
                <a:gd name="connsiteX43" fmla="*/ 34304 w 383303"/>
                <a:gd name="connsiteY43" fmla="*/ 58146 h 101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3303" h="1016488">
                  <a:moveTo>
                    <a:pt x="32734" y="816514"/>
                  </a:moveTo>
                  <a:lnTo>
                    <a:pt x="32734" y="870761"/>
                  </a:lnTo>
                  <a:lnTo>
                    <a:pt x="350568" y="870761"/>
                  </a:lnTo>
                  <a:lnTo>
                    <a:pt x="350568" y="816514"/>
                  </a:lnTo>
                  <a:close/>
                  <a:moveTo>
                    <a:pt x="32734" y="730442"/>
                  </a:moveTo>
                  <a:lnTo>
                    <a:pt x="32734" y="784689"/>
                  </a:lnTo>
                  <a:lnTo>
                    <a:pt x="350568" y="784689"/>
                  </a:lnTo>
                  <a:lnTo>
                    <a:pt x="350568" y="730442"/>
                  </a:lnTo>
                  <a:close/>
                  <a:moveTo>
                    <a:pt x="32734" y="647183"/>
                  </a:moveTo>
                  <a:lnTo>
                    <a:pt x="32734" y="701430"/>
                  </a:lnTo>
                  <a:lnTo>
                    <a:pt x="350568" y="701430"/>
                  </a:lnTo>
                  <a:lnTo>
                    <a:pt x="350568" y="647183"/>
                  </a:lnTo>
                  <a:close/>
                  <a:moveTo>
                    <a:pt x="32734" y="561112"/>
                  </a:moveTo>
                  <a:lnTo>
                    <a:pt x="32734" y="615359"/>
                  </a:lnTo>
                  <a:lnTo>
                    <a:pt x="350568" y="615359"/>
                  </a:lnTo>
                  <a:lnTo>
                    <a:pt x="350568" y="561112"/>
                  </a:lnTo>
                  <a:close/>
                  <a:moveTo>
                    <a:pt x="32734" y="475041"/>
                  </a:moveTo>
                  <a:lnTo>
                    <a:pt x="32734" y="529288"/>
                  </a:lnTo>
                  <a:lnTo>
                    <a:pt x="350568" y="529288"/>
                  </a:lnTo>
                  <a:lnTo>
                    <a:pt x="350568" y="475041"/>
                  </a:lnTo>
                  <a:close/>
                  <a:moveTo>
                    <a:pt x="32734" y="388970"/>
                  </a:moveTo>
                  <a:lnTo>
                    <a:pt x="32734" y="443217"/>
                  </a:lnTo>
                  <a:lnTo>
                    <a:pt x="350568" y="443217"/>
                  </a:lnTo>
                  <a:lnTo>
                    <a:pt x="350568" y="388970"/>
                  </a:lnTo>
                  <a:close/>
                  <a:moveTo>
                    <a:pt x="32734" y="302899"/>
                  </a:moveTo>
                  <a:lnTo>
                    <a:pt x="32734" y="357146"/>
                  </a:lnTo>
                  <a:lnTo>
                    <a:pt x="350568" y="357146"/>
                  </a:lnTo>
                  <a:lnTo>
                    <a:pt x="350568" y="302899"/>
                  </a:lnTo>
                  <a:close/>
                  <a:moveTo>
                    <a:pt x="32734" y="216827"/>
                  </a:moveTo>
                  <a:lnTo>
                    <a:pt x="32734" y="271074"/>
                  </a:lnTo>
                  <a:lnTo>
                    <a:pt x="350568" y="271074"/>
                  </a:lnTo>
                  <a:lnTo>
                    <a:pt x="350568" y="216827"/>
                  </a:lnTo>
                  <a:close/>
                  <a:moveTo>
                    <a:pt x="32734" y="130756"/>
                  </a:moveTo>
                  <a:lnTo>
                    <a:pt x="32734" y="185003"/>
                  </a:lnTo>
                  <a:lnTo>
                    <a:pt x="350568" y="185003"/>
                  </a:lnTo>
                  <a:lnTo>
                    <a:pt x="350568" y="130756"/>
                  </a:lnTo>
                  <a:close/>
                  <a:moveTo>
                    <a:pt x="34304" y="0"/>
                  </a:moveTo>
                  <a:lnTo>
                    <a:pt x="67037" y="0"/>
                  </a:lnTo>
                  <a:lnTo>
                    <a:pt x="67037" y="58146"/>
                  </a:lnTo>
                  <a:lnTo>
                    <a:pt x="383303" y="58146"/>
                  </a:lnTo>
                  <a:lnTo>
                    <a:pt x="383303" y="1016488"/>
                  </a:lnTo>
                  <a:lnTo>
                    <a:pt x="0" y="1016488"/>
                  </a:lnTo>
                  <a:lnTo>
                    <a:pt x="0" y="58146"/>
                  </a:lnTo>
                  <a:lnTo>
                    <a:pt x="34304" y="58146"/>
                  </a:lnTo>
                  <a:close/>
                </a:path>
              </a:pathLst>
            </a:custGeom>
            <a:solidFill>
              <a:schemeClr val="accent3"/>
            </a:solidFill>
            <a:ln w="9525" cap="flat">
              <a:noFill/>
              <a:prstDash val="solid"/>
              <a:miter/>
            </a:ln>
          </p:spPr>
          <p:txBody>
            <a:bodyPr wrap="square" rtlCol="0" anchor="ctr">
              <a:noAutofit/>
            </a:bodyPr>
            <a:lstStyle/>
            <a:p>
              <a:endParaRPr lang="en-US">
                <a:solidFill>
                  <a:schemeClr val="tx1"/>
                </a:solidFill>
              </a:endParaRPr>
            </a:p>
          </p:txBody>
        </p:sp>
        <p:sp>
          <p:nvSpPr>
            <p:cNvPr id="5" name="Freeform: Shape 4">
              <a:extLst>
                <a:ext uri="{FF2B5EF4-FFF2-40B4-BE49-F238E27FC236}">
                  <a16:creationId xmlns:a16="http://schemas.microsoft.com/office/drawing/2014/main" id="{2BB86EF0-32A4-4C10-B0AC-E888F16297CE}"/>
                </a:ext>
              </a:extLst>
            </p:cNvPr>
            <p:cNvSpPr/>
            <p:nvPr/>
          </p:nvSpPr>
          <p:spPr>
            <a:xfrm>
              <a:off x="10301975" y="807231"/>
              <a:ext cx="596212" cy="1141594"/>
            </a:xfrm>
            <a:custGeom>
              <a:avLst/>
              <a:gdLst>
                <a:gd name="connsiteX0" fmla="*/ 370194 w 516744"/>
                <a:gd name="connsiteY0" fmla="*/ 722995 h 989433"/>
                <a:gd name="connsiteX1" fmla="*/ 370194 w 516744"/>
                <a:gd name="connsiteY1" fmla="*/ 783582 h 989433"/>
                <a:gd name="connsiteX2" fmla="*/ 473997 w 516744"/>
                <a:gd name="connsiteY2" fmla="*/ 783582 h 989433"/>
                <a:gd name="connsiteX3" fmla="*/ 473997 w 516744"/>
                <a:gd name="connsiteY3" fmla="*/ 722995 h 989433"/>
                <a:gd name="connsiteX4" fmla="*/ 209464 w 516744"/>
                <a:gd name="connsiteY4" fmla="*/ 722995 h 989433"/>
                <a:gd name="connsiteX5" fmla="*/ 209464 w 516744"/>
                <a:gd name="connsiteY5" fmla="*/ 783582 h 989433"/>
                <a:gd name="connsiteX6" fmla="*/ 313268 w 516744"/>
                <a:gd name="connsiteY6" fmla="*/ 783582 h 989433"/>
                <a:gd name="connsiteX7" fmla="*/ 313268 w 516744"/>
                <a:gd name="connsiteY7" fmla="*/ 722995 h 989433"/>
                <a:gd name="connsiteX8" fmla="*/ 48735 w 516744"/>
                <a:gd name="connsiteY8" fmla="*/ 722995 h 989433"/>
                <a:gd name="connsiteX9" fmla="*/ 48735 w 516744"/>
                <a:gd name="connsiteY9" fmla="*/ 783582 h 989433"/>
                <a:gd name="connsiteX10" fmla="*/ 152539 w 516744"/>
                <a:gd name="connsiteY10" fmla="*/ 783582 h 989433"/>
                <a:gd name="connsiteX11" fmla="*/ 152539 w 516744"/>
                <a:gd name="connsiteY11" fmla="*/ 722995 h 989433"/>
                <a:gd name="connsiteX12" fmla="*/ 370194 w 516744"/>
                <a:gd name="connsiteY12" fmla="*/ 626865 h 989433"/>
                <a:gd name="connsiteX13" fmla="*/ 370194 w 516744"/>
                <a:gd name="connsiteY13" fmla="*/ 687452 h 989433"/>
                <a:gd name="connsiteX14" fmla="*/ 473997 w 516744"/>
                <a:gd name="connsiteY14" fmla="*/ 687452 h 989433"/>
                <a:gd name="connsiteX15" fmla="*/ 473997 w 516744"/>
                <a:gd name="connsiteY15" fmla="*/ 626865 h 989433"/>
                <a:gd name="connsiteX16" fmla="*/ 48735 w 516744"/>
                <a:gd name="connsiteY16" fmla="*/ 626865 h 989433"/>
                <a:gd name="connsiteX17" fmla="*/ 48735 w 516744"/>
                <a:gd name="connsiteY17" fmla="*/ 687452 h 989433"/>
                <a:gd name="connsiteX18" fmla="*/ 152539 w 516744"/>
                <a:gd name="connsiteY18" fmla="*/ 687452 h 989433"/>
                <a:gd name="connsiteX19" fmla="*/ 152539 w 516744"/>
                <a:gd name="connsiteY19" fmla="*/ 626865 h 989433"/>
                <a:gd name="connsiteX20" fmla="*/ 370194 w 516744"/>
                <a:gd name="connsiteY20" fmla="*/ 530735 h 989433"/>
                <a:gd name="connsiteX21" fmla="*/ 370194 w 516744"/>
                <a:gd name="connsiteY21" fmla="*/ 591322 h 989433"/>
                <a:gd name="connsiteX22" fmla="*/ 473997 w 516744"/>
                <a:gd name="connsiteY22" fmla="*/ 591322 h 989433"/>
                <a:gd name="connsiteX23" fmla="*/ 473997 w 516744"/>
                <a:gd name="connsiteY23" fmla="*/ 530735 h 989433"/>
                <a:gd name="connsiteX24" fmla="*/ 209464 w 516744"/>
                <a:gd name="connsiteY24" fmla="*/ 530735 h 989433"/>
                <a:gd name="connsiteX25" fmla="*/ 209464 w 516744"/>
                <a:gd name="connsiteY25" fmla="*/ 591322 h 989433"/>
                <a:gd name="connsiteX26" fmla="*/ 313268 w 516744"/>
                <a:gd name="connsiteY26" fmla="*/ 591322 h 989433"/>
                <a:gd name="connsiteX27" fmla="*/ 313268 w 516744"/>
                <a:gd name="connsiteY27" fmla="*/ 530735 h 989433"/>
                <a:gd name="connsiteX28" fmla="*/ 370194 w 516744"/>
                <a:gd name="connsiteY28" fmla="*/ 434605 h 989433"/>
                <a:gd name="connsiteX29" fmla="*/ 370194 w 516744"/>
                <a:gd name="connsiteY29" fmla="*/ 495191 h 989433"/>
                <a:gd name="connsiteX30" fmla="*/ 473997 w 516744"/>
                <a:gd name="connsiteY30" fmla="*/ 495191 h 989433"/>
                <a:gd name="connsiteX31" fmla="*/ 473997 w 516744"/>
                <a:gd name="connsiteY31" fmla="*/ 434605 h 989433"/>
                <a:gd name="connsiteX32" fmla="*/ 209464 w 516744"/>
                <a:gd name="connsiteY32" fmla="*/ 434605 h 989433"/>
                <a:gd name="connsiteX33" fmla="*/ 209464 w 516744"/>
                <a:gd name="connsiteY33" fmla="*/ 495191 h 989433"/>
                <a:gd name="connsiteX34" fmla="*/ 313268 w 516744"/>
                <a:gd name="connsiteY34" fmla="*/ 495191 h 989433"/>
                <a:gd name="connsiteX35" fmla="*/ 313268 w 516744"/>
                <a:gd name="connsiteY35" fmla="*/ 434605 h 989433"/>
                <a:gd name="connsiteX36" fmla="*/ 48735 w 516744"/>
                <a:gd name="connsiteY36" fmla="*/ 434605 h 989433"/>
                <a:gd name="connsiteX37" fmla="*/ 48735 w 516744"/>
                <a:gd name="connsiteY37" fmla="*/ 495191 h 989433"/>
                <a:gd name="connsiteX38" fmla="*/ 152539 w 516744"/>
                <a:gd name="connsiteY38" fmla="*/ 495191 h 989433"/>
                <a:gd name="connsiteX39" fmla="*/ 152539 w 516744"/>
                <a:gd name="connsiteY39" fmla="*/ 434605 h 989433"/>
                <a:gd name="connsiteX40" fmla="*/ 209464 w 516744"/>
                <a:gd name="connsiteY40" fmla="*/ 338474 h 989433"/>
                <a:gd name="connsiteX41" fmla="*/ 209464 w 516744"/>
                <a:gd name="connsiteY41" fmla="*/ 399061 h 989433"/>
                <a:gd name="connsiteX42" fmla="*/ 313268 w 516744"/>
                <a:gd name="connsiteY42" fmla="*/ 399061 h 989433"/>
                <a:gd name="connsiteX43" fmla="*/ 313268 w 516744"/>
                <a:gd name="connsiteY43" fmla="*/ 338474 h 989433"/>
                <a:gd name="connsiteX44" fmla="*/ 48735 w 516744"/>
                <a:gd name="connsiteY44" fmla="*/ 338474 h 989433"/>
                <a:gd name="connsiteX45" fmla="*/ 48735 w 516744"/>
                <a:gd name="connsiteY45" fmla="*/ 399061 h 989433"/>
                <a:gd name="connsiteX46" fmla="*/ 152539 w 516744"/>
                <a:gd name="connsiteY46" fmla="*/ 399061 h 989433"/>
                <a:gd name="connsiteX47" fmla="*/ 152539 w 516744"/>
                <a:gd name="connsiteY47" fmla="*/ 338474 h 989433"/>
                <a:gd name="connsiteX48" fmla="*/ 370194 w 516744"/>
                <a:gd name="connsiteY48" fmla="*/ 242344 h 989433"/>
                <a:gd name="connsiteX49" fmla="*/ 370194 w 516744"/>
                <a:gd name="connsiteY49" fmla="*/ 302931 h 989433"/>
                <a:gd name="connsiteX50" fmla="*/ 473997 w 516744"/>
                <a:gd name="connsiteY50" fmla="*/ 302931 h 989433"/>
                <a:gd name="connsiteX51" fmla="*/ 473997 w 516744"/>
                <a:gd name="connsiteY51" fmla="*/ 242344 h 989433"/>
                <a:gd name="connsiteX52" fmla="*/ 209464 w 516744"/>
                <a:gd name="connsiteY52" fmla="*/ 242344 h 989433"/>
                <a:gd name="connsiteX53" fmla="*/ 209464 w 516744"/>
                <a:gd name="connsiteY53" fmla="*/ 302931 h 989433"/>
                <a:gd name="connsiteX54" fmla="*/ 313268 w 516744"/>
                <a:gd name="connsiteY54" fmla="*/ 302931 h 989433"/>
                <a:gd name="connsiteX55" fmla="*/ 313268 w 516744"/>
                <a:gd name="connsiteY55" fmla="*/ 242344 h 989433"/>
                <a:gd name="connsiteX56" fmla="*/ 48735 w 516744"/>
                <a:gd name="connsiteY56" fmla="*/ 242344 h 989433"/>
                <a:gd name="connsiteX57" fmla="*/ 48735 w 516744"/>
                <a:gd name="connsiteY57" fmla="*/ 302931 h 989433"/>
                <a:gd name="connsiteX58" fmla="*/ 152539 w 516744"/>
                <a:gd name="connsiteY58" fmla="*/ 302931 h 989433"/>
                <a:gd name="connsiteX59" fmla="*/ 152539 w 516744"/>
                <a:gd name="connsiteY59" fmla="*/ 242344 h 989433"/>
                <a:gd name="connsiteX60" fmla="*/ 370194 w 516744"/>
                <a:gd name="connsiteY60" fmla="*/ 146214 h 989433"/>
                <a:gd name="connsiteX61" fmla="*/ 370194 w 516744"/>
                <a:gd name="connsiteY61" fmla="*/ 206801 h 989433"/>
                <a:gd name="connsiteX62" fmla="*/ 473997 w 516744"/>
                <a:gd name="connsiteY62" fmla="*/ 206801 h 989433"/>
                <a:gd name="connsiteX63" fmla="*/ 473997 w 516744"/>
                <a:gd name="connsiteY63" fmla="*/ 146214 h 989433"/>
                <a:gd name="connsiteX64" fmla="*/ 48735 w 516744"/>
                <a:gd name="connsiteY64" fmla="*/ 146214 h 989433"/>
                <a:gd name="connsiteX65" fmla="*/ 48735 w 516744"/>
                <a:gd name="connsiteY65" fmla="*/ 206801 h 989433"/>
                <a:gd name="connsiteX66" fmla="*/ 152539 w 516744"/>
                <a:gd name="connsiteY66" fmla="*/ 206801 h 989433"/>
                <a:gd name="connsiteX67" fmla="*/ 152539 w 516744"/>
                <a:gd name="connsiteY67" fmla="*/ 146214 h 989433"/>
                <a:gd name="connsiteX68" fmla="*/ 370194 w 516744"/>
                <a:gd name="connsiteY68" fmla="*/ 50084 h 989433"/>
                <a:gd name="connsiteX69" fmla="*/ 370194 w 516744"/>
                <a:gd name="connsiteY69" fmla="*/ 110671 h 989433"/>
                <a:gd name="connsiteX70" fmla="*/ 473997 w 516744"/>
                <a:gd name="connsiteY70" fmla="*/ 110671 h 989433"/>
                <a:gd name="connsiteX71" fmla="*/ 473997 w 516744"/>
                <a:gd name="connsiteY71" fmla="*/ 50084 h 989433"/>
                <a:gd name="connsiteX72" fmla="*/ 209464 w 516744"/>
                <a:gd name="connsiteY72" fmla="*/ 50084 h 989433"/>
                <a:gd name="connsiteX73" fmla="*/ 209464 w 516744"/>
                <a:gd name="connsiteY73" fmla="*/ 110671 h 989433"/>
                <a:gd name="connsiteX74" fmla="*/ 313268 w 516744"/>
                <a:gd name="connsiteY74" fmla="*/ 110671 h 989433"/>
                <a:gd name="connsiteX75" fmla="*/ 313268 w 516744"/>
                <a:gd name="connsiteY75" fmla="*/ 50084 h 989433"/>
                <a:gd name="connsiteX76" fmla="*/ 48735 w 516744"/>
                <a:gd name="connsiteY76" fmla="*/ 50084 h 989433"/>
                <a:gd name="connsiteX77" fmla="*/ 48735 w 516744"/>
                <a:gd name="connsiteY77" fmla="*/ 110671 h 989433"/>
                <a:gd name="connsiteX78" fmla="*/ 152539 w 516744"/>
                <a:gd name="connsiteY78" fmla="*/ 110671 h 989433"/>
                <a:gd name="connsiteX79" fmla="*/ 152539 w 516744"/>
                <a:gd name="connsiteY79" fmla="*/ 50084 h 989433"/>
                <a:gd name="connsiteX80" fmla="*/ 0 w 516744"/>
                <a:gd name="connsiteY80" fmla="*/ 0 h 989433"/>
                <a:gd name="connsiteX81" fmla="*/ 516744 w 516744"/>
                <a:gd name="connsiteY81" fmla="*/ 0 h 989433"/>
                <a:gd name="connsiteX82" fmla="*/ 516744 w 516744"/>
                <a:gd name="connsiteY82" fmla="*/ 989433 h 989433"/>
                <a:gd name="connsiteX83" fmla="*/ 0 w 516744"/>
                <a:gd name="connsiteY83" fmla="*/ 989433 h 98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6744" h="989433">
                  <a:moveTo>
                    <a:pt x="370194" y="722995"/>
                  </a:moveTo>
                  <a:lnTo>
                    <a:pt x="370194" y="783582"/>
                  </a:lnTo>
                  <a:lnTo>
                    <a:pt x="473997" y="783582"/>
                  </a:lnTo>
                  <a:lnTo>
                    <a:pt x="473997" y="722995"/>
                  </a:lnTo>
                  <a:close/>
                  <a:moveTo>
                    <a:pt x="209464" y="722995"/>
                  </a:moveTo>
                  <a:lnTo>
                    <a:pt x="209464" y="783582"/>
                  </a:lnTo>
                  <a:lnTo>
                    <a:pt x="313268" y="783582"/>
                  </a:lnTo>
                  <a:lnTo>
                    <a:pt x="313268" y="722995"/>
                  </a:lnTo>
                  <a:close/>
                  <a:moveTo>
                    <a:pt x="48735" y="722995"/>
                  </a:moveTo>
                  <a:lnTo>
                    <a:pt x="48735" y="783582"/>
                  </a:lnTo>
                  <a:lnTo>
                    <a:pt x="152539" y="783582"/>
                  </a:lnTo>
                  <a:lnTo>
                    <a:pt x="152539" y="722995"/>
                  </a:lnTo>
                  <a:close/>
                  <a:moveTo>
                    <a:pt x="370194" y="626865"/>
                  </a:moveTo>
                  <a:lnTo>
                    <a:pt x="370194" y="687452"/>
                  </a:lnTo>
                  <a:lnTo>
                    <a:pt x="473997" y="687452"/>
                  </a:lnTo>
                  <a:lnTo>
                    <a:pt x="473997" y="626865"/>
                  </a:lnTo>
                  <a:close/>
                  <a:moveTo>
                    <a:pt x="48735" y="626865"/>
                  </a:moveTo>
                  <a:lnTo>
                    <a:pt x="48735" y="687452"/>
                  </a:lnTo>
                  <a:lnTo>
                    <a:pt x="152539" y="687452"/>
                  </a:lnTo>
                  <a:lnTo>
                    <a:pt x="152539" y="626865"/>
                  </a:lnTo>
                  <a:close/>
                  <a:moveTo>
                    <a:pt x="370194" y="530735"/>
                  </a:moveTo>
                  <a:lnTo>
                    <a:pt x="370194" y="591322"/>
                  </a:lnTo>
                  <a:lnTo>
                    <a:pt x="473997" y="591322"/>
                  </a:lnTo>
                  <a:lnTo>
                    <a:pt x="473997" y="530735"/>
                  </a:lnTo>
                  <a:close/>
                  <a:moveTo>
                    <a:pt x="209464" y="530735"/>
                  </a:moveTo>
                  <a:lnTo>
                    <a:pt x="209464" y="591322"/>
                  </a:lnTo>
                  <a:lnTo>
                    <a:pt x="313268" y="591322"/>
                  </a:lnTo>
                  <a:lnTo>
                    <a:pt x="313268" y="530735"/>
                  </a:lnTo>
                  <a:close/>
                  <a:moveTo>
                    <a:pt x="370194" y="434605"/>
                  </a:moveTo>
                  <a:lnTo>
                    <a:pt x="370194" y="495191"/>
                  </a:lnTo>
                  <a:lnTo>
                    <a:pt x="473997" y="495191"/>
                  </a:lnTo>
                  <a:lnTo>
                    <a:pt x="473997" y="434605"/>
                  </a:lnTo>
                  <a:close/>
                  <a:moveTo>
                    <a:pt x="209464" y="434605"/>
                  </a:moveTo>
                  <a:lnTo>
                    <a:pt x="209464" y="495191"/>
                  </a:lnTo>
                  <a:lnTo>
                    <a:pt x="313268" y="495191"/>
                  </a:lnTo>
                  <a:lnTo>
                    <a:pt x="313268" y="434605"/>
                  </a:lnTo>
                  <a:close/>
                  <a:moveTo>
                    <a:pt x="48735" y="434605"/>
                  </a:moveTo>
                  <a:lnTo>
                    <a:pt x="48735" y="495191"/>
                  </a:lnTo>
                  <a:lnTo>
                    <a:pt x="152539" y="495191"/>
                  </a:lnTo>
                  <a:lnTo>
                    <a:pt x="152539" y="434605"/>
                  </a:lnTo>
                  <a:close/>
                  <a:moveTo>
                    <a:pt x="209464" y="338474"/>
                  </a:moveTo>
                  <a:lnTo>
                    <a:pt x="209464" y="399061"/>
                  </a:lnTo>
                  <a:lnTo>
                    <a:pt x="313268" y="399061"/>
                  </a:lnTo>
                  <a:lnTo>
                    <a:pt x="313268" y="338474"/>
                  </a:lnTo>
                  <a:close/>
                  <a:moveTo>
                    <a:pt x="48735" y="338474"/>
                  </a:moveTo>
                  <a:lnTo>
                    <a:pt x="48735" y="399061"/>
                  </a:lnTo>
                  <a:lnTo>
                    <a:pt x="152539" y="399061"/>
                  </a:lnTo>
                  <a:lnTo>
                    <a:pt x="152539" y="338474"/>
                  </a:lnTo>
                  <a:close/>
                  <a:moveTo>
                    <a:pt x="370194" y="242344"/>
                  </a:moveTo>
                  <a:lnTo>
                    <a:pt x="370194" y="302931"/>
                  </a:lnTo>
                  <a:lnTo>
                    <a:pt x="473997" y="302931"/>
                  </a:lnTo>
                  <a:lnTo>
                    <a:pt x="473997" y="242344"/>
                  </a:lnTo>
                  <a:close/>
                  <a:moveTo>
                    <a:pt x="209464" y="242344"/>
                  </a:moveTo>
                  <a:lnTo>
                    <a:pt x="209464" y="302931"/>
                  </a:lnTo>
                  <a:lnTo>
                    <a:pt x="313268" y="302931"/>
                  </a:lnTo>
                  <a:lnTo>
                    <a:pt x="313268" y="242344"/>
                  </a:lnTo>
                  <a:close/>
                  <a:moveTo>
                    <a:pt x="48735" y="242344"/>
                  </a:moveTo>
                  <a:lnTo>
                    <a:pt x="48735" y="302931"/>
                  </a:lnTo>
                  <a:lnTo>
                    <a:pt x="152539" y="302931"/>
                  </a:lnTo>
                  <a:lnTo>
                    <a:pt x="152539" y="242344"/>
                  </a:lnTo>
                  <a:close/>
                  <a:moveTo>
                    <a:pt x="370194" y="146214"/>
                  </a:moveTo>
                  <a:lnTo>
                    <a:pt x="370194" y="206801"/>
                  </a:lnTo>
                  <a:lnTo>
                    <a:pt x="473997" y="206801"/>
                  </a:lnTo>
                  <a:lnTo>
                    <a:pt x="473997" y="146214"/>
                  </a:lnTo>
                  <a:close/>
                  <a:moveTo>
                    <a:pt x="48735" y="146214"/>
                  </a:moveTo>
                  <a:lnTo>
                    <a:pt x="48735" y="206801"/>
                  </a:lnTo>
                  <a:lnTo>
                    <a:pt x="152539" y="206801"/>
                  </a:lnTo>
                  <a:lnTo>
                    <a:pt x="152539" y="146214"/>
                  </a:lnTo>
                  <a:close/>
                  <a:moveTo>
                    <a:pt x="370194" y="50084"/>
                  </a:moveTo>
                  <a:lnTo>
                    <a:pt x="370194" y="110671"/>
                  </a:lnTo>
                  <a:lnTo>
                    <a:pt x="473997" y="110671"/>
                  </a:lnTo>
                  <a:lnTo>
                    <a:pt x="473997" y="50084"/>
                  </a:lnTo>
                  <a:close/>
                  <a:moveTo>
                    <a:pt x="209464" y="50084"/>
                  </a:moveTo>
                  <a:lnTo>
                    <a:pt x="209464" y="110671"/>
                  </a:lnTo>
                  <a:lnTo>
                    <a:pt x="313268" y="110671"/>
                  </a:lnTo>
                  <a:lnTo>
                    <a:pt x="313268" y="50084"/>
                  </a:lnTo>
                  <a:close/>
                  <a:moveTo>
                    <a:pt x="48735" y="50084"/>
                  </a:moveTo>
                  <a:lnTo>
                    <a:pt x="48735" y="110671"/>
                  </a:lnTo>
                  <a:lnTo>
                    <a:pt x="152539" y="110671"/>
                  </a:lnTo>
                  <a:lnTo>
                    <a:pt x="152539" y="50084"/>
                  </a:lnTo>
                  <a:close/>
                  <a:moveTo>
                    <a:pt x="0" y="0"/>
                  </a:moveTo>
                  <a:lnTo>
                    <a:pt x="516744" y="0"/>
                  </a:lnTo>
                  <a:lnTo>
                    <a:pt x="516744" y="989433"/>
                  </a:lnTo>
                  <a:lnTo>
                    <a:pt x="0" y="9894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957DAAA2-A1BD-416F-9898-7E95A20C8286}"/>
                </a:ext>
              </a:extLst>
            </p:cNvPr>
            <p:cNvSpPr/>
            <p:nvPr/>
          </p:nvSpPr>
          <p:spPr>
            <a:xfrm>
              <a:off x="10958272" y="199342"/>
              <a:ext cx="364512" cy="178069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accent5"/>
            </a:solidFill>
            <a:ln w="9525"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id="{F1BF7D58-87F2-46A4-8719-26A87445E213}"/>
                </a:ext>
              </a:extLst>
            </p:cNvPr>
            <p:cNvSpPr/>
            <p:nvPr/>
          </p:nvSpPr>
          <p:spPr>
            <a:xfrm>
              <a:off x="9401236" y="424265"/>
              <a:ext cx="445141" cy="1555776"/>
            </a:xfrm>
            <a:custGeom>
              <a:avLst/>
              <a:gdLst>
                <a:gd name="connsiteX0" fmla="*/ 342995 w 577665"/>
                <a:gd name="connsiteY0" fmla="*/ 1531565 h 1976576"/>
                <a:gd name="connsiteX1" fmla="*/ 342995 w 577665"/>
                <a:gd name="connsiteY1" fmla="*/ 1585857 h 1976576"/>
                <a:gd name="connsiteX2" fmla="*/ 451295 w 577665"/>
                <a:gd name="connsiteY2" fmla="*/ 1585857 h 1976576"/>
                <a:gd name="connsiteX3" fmla="*/ 451295 w 577665"/>
                <a:gd name="connsiteY3" fmla="*/ 1531565 h 1976576"/>
                <a:gd name="connsiteX4" fmla="*/ 126370 w 577665"/>
                <a:gd name="connsiteY4" fmla="*/ 1526871 h 1976576"/>
                <a:gd name="connsiteX5" fmla="*/ 126370 w 577665"/>
                <a:gd name="connsiteY5" fmla="*/ 1581163 h 1976576"/>
                <a:gd name="connsiteX6" fmla="*/ 234670 w 577665"/>
                <a:gd name="connsiteY6" fmla="*/ 1581163 h 1976576"/>
                <a:gd name="connsiteX7" fmla="*/ 234670 w 577665"/>
                <a:gd name="connsiteY7" fmla="*/ 1526871 h 1976576"/>
                <a:gd name="connsiteX8" fmla="*/ 342995 w 577665"/>
                <a:gd name="connsiteY8" fmla="*/ 1409581 h 1976576"/>
                <a:gd name="connsiteX9" fmla="*/ 342995 w 577665"/>
                <a:gd name="connsiteY9" fmla="*/ 1463873 h 1976576"/>
                <a:gd name="connsiteX10" fmla="*/ 451295 w 577665"/>
                <a:gd name="connsiteY10" fmla="*/ 1463873 h 1976576"/>
                <a:gd name="connsiteX11" fmla="*/ 451295 w 577665"/>
                <a:gd name="connsiteY11" fmla="*/ 1409581 h 1976576"/>
                <a:gd name="connsiteX12" fmla="*/ 126370 w 577665"/>
                <a:gd name="connsiteY12" fmla="*/ 1404887 h 1976576"/>
                <a:gd name="connsiteX13" fmla="*/ 126370 w 577665"/>
                <a:gd name="connsiteY13" fmla="*/ 1459180 h 1976576"/>
                <a:gd name="connsiteX14" fmla="*/ 234670 w 577665"/>
                <a:gd name="connsiteY14" fmla="*/ 1459180 h 1976576"/>
                <a:gd name="connsiteX15" fmla="*/ 234670 w 577665"/>
                <a:gd name="connsiteY15" fmla="*/ 1404887 h 1976576"/>
                <a:gd name="connsiteX16" fmla="*/ 342995 w 577665"/>
                <a:gd name="connsiteY16" fmla="*/ 1287599 h 1976576"/>
                <a:gd name="connsiteX17" fmla="*/ 342995 w 577665"/>
                <a:gd name="connsiteY17" fmla="*/ 1341892 h 1976576"/>
                <a:gd name="connsiteX18" fmla="*/ 451295 w 577665"/>
                <a:gd name="connsiteY18" fmla="*/ 1341892 h 1976576"/>
                <a:gd name="connsiteX19" fmla="*/ 451295 w 577665"/>
                <a:gd name="connsiteY19" fmla="*/ 1287599 h 1976576"/>
                <a:gd name="connsiteX20" fmla="*/ 126370 w 577665"/>
                <a:gd name="connsiteY20" fmla="*/ 1282905 h 1976576"/>
                <a:gd name="connsiteX21" fmla="*/ 126370 w 577665"/>
                <a:gd name="connsiteY21" fmla="*/ 1337198 h 1976576"/>
                <a:gd name="connsiteX22" fmla="*/ 234670 w 577665"/>
                <a:gd name="connsiteY22" fmla="*/ 1337198 h 1976576"/>
                <a:gd name="connsiteX23" fmla="*/ 234670 w 577665"/>
                <a:gd name="connsiteY23" fmla="*/ 1282905 h 1976576"/>
                <a:gd name="connsiteX24" fmla="*/ 342995 w 577665"/>
                <a:gd name="connsiteY24" fmla="*/ 1165617 h 1976576"/>
                <a:gd name="connsiteX25" fmla="*/ 342995 w 577665"/>
                <a:gd name="connsiteY25" fmla="*/ 1219910 h 1976576"/>
                <a:gd name="connsiteX26" fmla="*/ 451295 w 577665"/>
                <a:gd name="connsiteY26" fmla="*/ 1219910 h 1976576"/>
                <a:gd name="connsiteX27" fmla="*/ 451295 w 577665"/>
                <a:gd name="connsiteY27" fmla="*/ 1165617 h 1976576"/>
                <a:gd name="connsiteX28" fmla="*/ 126370 w 577665"/>
                <a:gd name="connsiteY28" fmla="*/ 1160924 h 1976576"/>
                <a:gd name="connsiteX29" fmla="*/ 126370 w 577665"/>
                <a:gd name="connsiteY29" fmla="*/ 1215216 h 1976576"/>
                <a:gd name="connsiteX30" fmla="*/ 234670 w 577665"/>
                <a:gd name="connsiteY30" fmla="*/ 1215216 h 1976576"/>
                <a:gd name="connsiteX31" fmla="*/ 234670 w 577665"/>
                <a:gd name="connsiteY31" fmla="*/ 1160924 h 1976576"/>
                <a:gd name="connsiteX32" fmla="*/ 342995 w 577665"/>
                <a:gd name="connsiteY32" fmla="*/ 1043636 h 1976576"/>
                <a:gd name="connsiteX33" fmla="*/ 342995 w 577665"/>
                <a:gd name="connsiteY33" fmla="*/ 1097928 h 1976576"/>
                <a:gd name="connsiteX34" fmla="*/ 451295 w 577665"/>
                <a:gd name="connsiteY34" fmla="*/ 1097928 h 1976576"/>
                <a:gd name="connsiteX35" fmla="*/ 451295 w 577665"/>
                <a:gd name="connsiteY35" fmla="*/ 1043636 h 1976576"/>
                <a:gd name="connsiteX36" fmla="*/ 126370 w 577665"/>
                <a:gd name="connsiteY36" fmla="*/ 1038942 h 1976576"/>
                <a:gd name="connsiteX37" fmla="*/ 126370 w 577665"/>
                <a:gd name="connsiteY37" fmla="*/ 1093234 h 1976576"/>
                <a:gd name="connsiteX38" fmla="*/ 234670 w 577665"/>
                <a:gd name="connsiteY38" fmla="*/ 1093234 h 1976576"/>
                <a:gd name="connsiteX39" fmla="*/ 234670 w 577665"/>
                <a:gd name="connsiteY39" fmla="*/ 1038942 h 1976576"/>
                <a:gd name="connsiteX40" fmla="*/ 342995 w 577665"/>
                <a:gd name="connsiteY40" fmla="*/ 921654 h 1976576"/>
                <a:gd name="connsiteX41" fmla="*/ 342995 w 577665"/>
                <a:gd name="connsiteY41" fmla="*/ 975946 h 1976576"/>
                <a:gd name="connsiteX42" fmla="*/ 451295 w 577665"/>
                <a:gd name="connsiteY42" fmla="*/ 975946 h 1976576"/>
                <a:gd name="connsiteX43" fmla="*/ 451295 w 577665"/>
                <a:gd name="connsiteY43" fmla="*/ 921654 h 1976576"/>
                <a:gd name="connsiteX44" fmla="*/ 126370 w 577665"/>
                <a:gd name="connsiteY44" fmla="*/ 916960 h 1976576"/>
                <a:gd name="connsiteX45" fmla="*/ 126370 w 577665"/>
                <a:gd name="connsiteY45" fmla="*/ 971252 h 1976576"/>
                <a:gd name="connsiteX46" fmla="*/ 234670 w 577665"/>
                <a:gd name="connsiteY46" fmla="*/ 971252 h 1976576"/>
                <a:gd name="connsiteX47" fmla="*/ 234670 w 577665"/>
                <a:gd name="connsiteY47" fmla="*/ 916960 h 1976576"/>
                <a:gd name="connsiteX48" fmla="*/ 342995 w 577665"/>
                <a:gd name="connsiteY48" fmla="*/ 799672 h 1976576"/>
                <a:gd name="connsiteX49" fmla="*/ 342995 w 577665"/>
                <a:gd name="connsiteY49" fmla="*/ 853964 h 1976576"/>
                <a:gd name="connsiteX50" fmla="*/ 451295 w 577665"/>
                <a:gd name="connsiteY50" fmla="*/ 853964 h 1976576"/>
                <a:gd name="connsiteX51" fmla="*/ 451295 w 577665"/>
                <a:gd name="connsiteY51" fmla="*/ 799672 h 1976576"/>
                <a:gd name="connsiteX52" fmla="*/ 126370 w 577665"/>
                <a:gd name="connsiteY52" fmla="*/ 794978 h 1976576"/>
                <a:gd name="connsiteX53" fmla="*/ 126370 w 577665"/>
                <a:gd name="connsiteY53" fmla="*/ 849270 h 1976576"/>
                <a:gd name="connsiteX54" fmla="*/ 234670 w 577665"/>
                <a:gd name="connsiteY54" fmla="*/ 849270 h 1976576"/>
                <a:gd name="connsiteX55" fmla="*/ 234670 w 577665"/>
                <a:gd name="connsiteY55" fmla="*/ 794978 h 1976576"/>
                <a:gd name="connsiteX56" fmla="*/ 342995 w 577665"/>
                <a:gd name="connsiteY56" fmla="*/ 677690 h 1976576"/>
                <a:gd name="connsiteX57" fmla="*/ 342995 w 577665"/>
                <a:gd name="connsiteY57" fmla="*/ 731982 h 1976576"/>
                <a:gd name="connsiteX58" fmla="*/ 451295 w 577665"/>
                <a:gd name="connsiteY58" fmla="*/ 731982 h 1976576"/>
                <a:gd name="connsiteX59" fmla="*/ 451295 w 577665"/>
                <a:gd name="connsiteY59" fmla="*/ 677690 h 1976576"/>
                <a:gd name="connsiteX60" fmla="*/ 126370 w 577665"/>
                <a:gd name="connsiteY60" fmla="*/ 672996 h 1976576"/>
                <a:gd name="connsiteX61" fmla="*/ 126370 w 577665"/>
                <a:gd name="connsiteY61" fmla="*/ 727289 h 1976576"/>
                <a:gd name="connsiteX62" fmla="*/ 234670 w 577665"/>
                <a:gd name="connsiteY62" fmla="*/ 727289 h 1976576"/>
                <a:gd name="connsiteX63" fmla="*/ 234670 w 577665"/>
                <a:gd name="connsiteY63" fmla="*/ 672996 h 1976576"/>
                <a:gd name="connsiteX64" fmla="*/ 342995 w 577665"/>
                <a:gd name="connsiteY64" fmla="*/ 555708 h 1976576"/>
                <a:gd name="connsiteX65" fmla="*/ 342995 w 577665"/>
                <a:gd name="connsiteY65" fmla="*/ 610000 h 1976576"/>
                <a:gd name="connsiteX66" fmla="*/ 451295 w 577665"/>
                <a:gd name="connsiteY66" fmla="*/ 610000 h 1976576"/>
                <a:gd name="connsiteX67" fmla="*/ 451295 w 577665"/>
                <a:gd name="connsiteY67" fmla="*/ 555708 h 1976576"/>
                <a:gd name="connsiteX68" fmla="*/ 126370 w 577665"/>
                <a:gd name="connsiteY68" fmla="*/ 551014 h 1976576"/>
                <a:gd name="connsiteX69" fmla="*/ 126370 w 577665"/>
                <a:gd name="connsiteY69" fmla="*/ 605307 h 1976576"/>
                <a:gd name="connsiteX70" fmla="*/ 234670 w 577665"/>
                <a:gd name="connsiteY70" fmla="*/ 605307 h 1976576"/>
                <a:gd name="connsiteX71" fmla="*/ 234670 w 577665"/>
                <a:gd name="connsiteY71" fmla="*/ 551014 h 1976576"/>
                <a:gd name="connsiteX72" fmla="*/ 342995 w 577665"/>
                <a:gd name="connsiteY72" fmla="*/ 433726 h 1976576"/>
                <a:gd name="connsiteX73" fmla="*/ 342995 w 577665"/>
                <a:gd name="connsiteY73" fmla="*/ 488019 h 1976576"/>
                <a:gd name="connsiteX74" fmla="*/ 451295 w 577665"/>
                <a:gd name="connsiteY74" fmla="*/ 488019 h 1976576"/>
                <a:gd name="connsiteX75" fmla="*/ 451295 w 577665"/>
                <a:gd name="connsiteY75" fmla="*/ 433726 h 1976576"/>
                <a:gd name="connsiteX76" fmla="*/ 126370 w 577665"/>
                <a:gd name="connsiteY76" fmla="*/ 429032 h 1976576"/>
                <a:gd name="connsiteX77" fmla="*/ 126370 w 577665"/>
                <a:gd name="connsiteY77" fmla="*/ 483325 h 1976576"/>
                <a:gd name="connsiteX78" fmla="*/ 234670 w 577665"/>
                <a:gd name="connsiteY78" fmla="*/ 483325 h 1976576"/>
                <a:gd name="connsiteX79" fmla="*/ 234670 w 577665"/>
                <a:gd name="connsiteY79" fmla="*/ 429032 h 1976576"/>
                <a:gd name="connsiteX80" fmla="*/ 249290 w 577665"/>
                <a:gd name="connsiteY80" fmla="*/ 0 h 1976576"/>
                <a:gd name="connsiteX81" fmla="*/ 328376 w 577665"/>
                <a:gd name="connsiteY81" fmla="*/ 0 h 1976576"/>
                <a:gd name="connsiteX82" fmla="*/ 328376 w 577665"/>
                <a:gd name="connsiteY82" fmla="*/ 178763 h 1976576"/>
                <a:gd name="connsiteX83" fmla="*/ 397145 w 577665"/>
                <a:gd name="connsiteY83" fmla="*/ 178763 h 1976576"/>
                <a:gd name="connsiteX84" fmla="*/ 397145 w 577665"/>
                <a:gd name="connsiteY84" fmla="*/ 299617 h 1976576"/>
                <a:gd name="connsiteX85" fmla="*/ 577665 w 577665"/>
                <a:gd name="connsiteY85" fmla="*/ 299617 h 1976576"/>
                <a:gd name="connsiteX86" fmla="*/ 577665 w 577665"/>
                <a:gd name="connsiteY86" fmla="*/ 1976576 h 1976576"/>
                <a:gd name="connsiteX87" fmla="*/ 379083 w 577665"/>
                <a:gd name="connsiteY87" fmla="*/ 1976576 h 1976576"/>
                <a:gd name="connsiteX88" fmla="*/ 379083 w 577665"/>
                <a:gd name="connsiteY88" fmla="*/ 1654427 h 1976576"/>
                <a:gd name="connsiteX89" fmla="*/ 198582 w 577665"/>
                <a:gd name="connsiteY89" fmla="*/ 1654427 h 1976576"/>
                <a:gd name="connsiteX90" fmla="*/ 198582 w 577665"/>
                <a:gd name="connsiteY90" fmla="*/ 1976576 h 1976576"/>
                <a:gd name="connsiteX91" fmla="*/ 0 w 577665"/>
                <a:gd name="connsiteY91" fmla="*/ 1976576 h 1976576"/>
                <a:gd name="connsiteX92" fmla="*/ 0 w 577665"/>
                <a:gd name="connsiteY92" fmla="*/ 299617 h 1976576"/>
                <a:gd name="connsiteX93" fmla="*/ 180520 w 577665"/>
                <a:gd name="connsiteY93" fmla="*/ 299617 h 1976576"/>
                <a:gd name="connsiteX94" fmla="*/ 180520 w 577665"/>
                <a:gd name="connsiteY94" fmla="*/ 178763 h 1976576"/>
                <a:gd name="connsiteX95" fmla="*/ 249290 w 577665"/>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665" h="1976576">
                  <a:moveTo>
                    <a:pt x="342995" y="1531565"/>
                  </a:moveTo>
                  <a:lnTo>
                    <a:pt x="342995" y="1585857"/>
                  </a:lnTo>
                  <a:lnTo>
                    <a:pt x="451295" y="1585857"/>
                  </a:lnTo>
                  <a:lnTo>
                    <a:pt x="451295" y="1531565"/>
                  </a:lnTo>
                  <a:close/>
                  <a:moveTo>
                    <a:pt x="126370" y="1526871"/>
                  </a:moveTo>
                  <a:lnTo>
                    <a:pt x="126370" y="1581163"/>
                  </a:lnTo>
                  <a:lnTo>
                    <a:pt x="234670" y="1581163"/>
                  </a:lnTo>
                  <a:lnTo>
                    <a:pt x="234670" y="1526871"/>
                  </a:lnTo>
                  <a:close/>
                  <a:moveTo>
                    <a:pt x="342995" y="1409581"/>
                  </a:moveTo>
                  <a:lnTo>
                    <a:pt x="342995" y="1463873"/>
                  </a:lnTo>
                  <a:lnTo>
                    <a:pt x="451295" y="1463873"/>
                  </a:lnTo>
                  <a:lnTo>
                    <a:pt x="451295" y="1409581"/>
                  </a:lnTo>
                  <a:close/>
                  <a:moveTo>
                    <a:pt x="126370" y="1404887"/>
                  </a:moveTo>
                  <a:lnTo>
                    <a:pt x="126370" y="1459180"/>
                  </a:lnTo>
                  <a:lnTo>
                    <a:pt x="234670" y="1459180"/>
                  </a:lnTo>
                  <a:lnTo>
                    <a:pt x="234670" y="1404887"/>
                  </a:lnTo>
                  <a:close/>
                  <a:moveTo>
                    <a:pt x="342995" y="1287599"/>
                  </a:moveTo>
                  <a:lnTo>
                    <a:pt x="342995" y="1341892"/>
                  </a:lnTo>
                  <a:lnTo>
                    <a:pt x="451295" y="1341892"/>
                  </a:lnTo>
                  <a:lnTo>
                    <a:pt x="451295" y="1287599"/>
                  </a:lnTo>
                  <a:close/>
                  <a:moveTo>
                    <a:pt x="126370" y="1282905"/>
                  </a:moveTo>
                  <a:lnTo>
                    <a:pt x="126370" y="1337198"/>
                  </a:lnTo>
                  <a:lnTo>
                    <a:pt x="234670" y="1337198"/>
                  </a:lnTo>
                  <a:lnTo>
                    <a:pt x="234670" y="1282905"/>
                  </a:lnTo>
                  <a:close/>
                  <a:moveTo>
                    <a:pt x="342995" y="1165617"/>
                  </a:moveTo>
                  <a:lnTo>
                    <a:pt x="342995" y="1219910"/>
                  </a:lnTo>
                  <a:lnTo>
                    <a:pt x="451295" y="1219910"/>
                  </a:lnTo>
                  <a:lnTo>
                    <a:pt x="451295" y="1165617"/>
                  </a:lnTo>
                  <a:close/>
                  <a:moveTo>
                    <a:pt x="126370" y="1160924"/>
                  </a:moveTo>
                  <a:lnTo>
                    <a:pt x="126370" y="1215216"/>
                  </a:lnTo>
                  <a:lnTo>
                    <a:pt x="234670" y="1215216"/>
                  </a:lnTo>
                  <a:lnTo>
                    <a:pt x="234670" y="1160924"/>
                  </a:lnTo>
                  <a:close/>
                  <a:moveTo>
                    <a:pt x="342995" y="1043636"/>
                  </a:moveTo>
                  <a:lnTo>
                    <a:pt x="342995" y="1097928"/>
                  </a:lnTo>
                  <a:lnTo>
                    <a:pt x="451295" y="1097928"/>
                  </a:lnTo>
                  <a:lnTo>
                    <a:pt x="451295" y="1043636"/>
                  </a:lnTo>
                  <a:close/>
                  <a:moveTo>
                    <a:pt x="126370" y="1038942"/>
                  </a:moveTo>
                  <a:lnTo>
                    <a:pt x="126370" y="1093234"/>
                  </a:lnTo>
                  <a:lnTo>
                    <a:pt x="234670" y="1093234"/>
                  </a:lnTo>
                  <a:lnTo>
                    <a:pt x="234670" y="1038942"/>
                  </a:lnTo>
                  <a:close/>
                  <a:moveTo>
                    <a:pt x="342995" y="921654"/>
                  </a:moveTo>
                  <a:lnTo>
                    <a:pt x="342995" y="975946"/>
                  </a:lnTo>
                  <a:lnTo>
                    <a:pt x="451295" y="975946"/>
                  </a:lnTo>
                  <a:lnTo>
                    <a:pt x="451295" y="921654"/>
                  </a:lnTo>
                  <a:close/>
                  <a:moveTo>
                    <a:pt x="126370" y="916960"/>
                  </a:moveTo>
                  <a:lnTo>
                    <a:pt x="126370" y="971252"/>
                  </a:lnTo>
                  <a:lnTo>
                    <a:pt x="234670" y="971252"/>
                  </a:lnTo>
                  <a:lnTo>
                    <a:pt x="234670" y="916960"/>
                  </a:lnTo>
                  <a:close/>
                  <a:moveTo>
                    <a:pt x="342995" y="799672"/>
                  </a:moveTo>
                  <a:lnTo>
                    <a:pt x="342995" y="853964"/>
                  </a:lnTo>
                  <a:lnTo>
                    <a:pt x="451295" y="853964"/>
                  </a:lnTo>
                  <a:lnTo>
                    <a:pt x="451295" y="799672"/>
                  </a:lnTo>
                  <a:close/>
                  <a:moveTo>
                    <a:pt x="126370" y="794978"/>
                  </a:moveTo>
                  <a:lnTo>
                    <a:pt x="126370" y="849270"/>
                  </a:lnTo>
                  <a:lnTo>
                    <a:pt x="234670" y="849270"/>
                  </a:lnTo>
                  <a:lnTo>
                    <a:pt x="234670" y="794978"/>
                  </a:lnTo>
                  <a:close/>
                  <a:moveTo>
                    <a:pt x="342995" y="677690"/>
                  </a:moveTo>
                  <a:lnTo>
                    <a:pt x="342995" y="731982"/>
                  </a:lnTo>
                  <a:lnTo>
                    <a:pt x="451295" y="731982"/>
                  </a:lnTo>
                  <a:lnTo>
                    <a:pt x="451295" y="677690"/>
                  </a:lnTo>
                  <a:close/>
                  <a:moveTo>
                    <a:pt x="126370" y="672996"/>
                  </a:moveTo>
                  <a:lnTo>
                    <a:pt x="126370" y="727289"/>
                  </a:lnTo>
                  <a:lnTo>
                    <a:pt x="234670" y="727289"/>
                  </a:lnTo>
                  <a:lnTo>
                    <a:pt x="234670" y="672996"/>
                  </a:lnTo>
                  <a:close/>
                  <a:moveTo>
                    <a:pt x="342995" y="555708"/>
                  </a:moveTo>
                  <a:lnTo>
                    <a:pt x="342995" y="610000"/>
                  </a:lnTo>
                  <a:lnTo>
                    <a:pt x="451295" y="610000"/>
                  </a:lnTo>
                  <a:lnTo>
                    <a:pt x="451295" y="555708"/>
                  </a:lnTo>
                  <a:close/>
                  <a:moveTo>
                    <a:pt x="126370" y="551014"/>
                  </a:moveTo>
                  <a:lnTo>
                    <a:pt x="126370" y="605307"/>
                  </a:lnTo>
                  <a:lnTo>
                    <a:pt x="234670" y="605307"/>
                  </a:lnTo>
                  <a:lnTo>
                    <a:pt x="234670" y="551014"/>
                  </a:lnTo>
                  <a:close/>
                  <a:moveTo>
                    <a:pt x="342995" y="433726"/>
                  </a:moveTo>
                  <a:lnTo>
                    <a:pt x="342995" y="488019"/>
                  </a:lnTo>
                  <a:lnTo>
                    <a:pt x="451295" y="488019"/>
                  </a:lnTo>
                  <a:lnTo>
                    <a:pt x="451295" y="433726"/>
                  </a:lnTo>
                  <a:close/>
                  <a:moveTo>
                    <a:pt x="126370" y="429032"/>
                  </a:moveTo>
                  <a:lnTo>
                    <a:pt x="126370" y="483325"/>
                  </a:lnTo>
                  <a:lnTo>
                    <a:pt x="234670" y="483325"/>
                  </a:lnTo>
                  <a:lnTo>
                    <a:pt x="234670" y="429032"/>
                  </a:lnTo>
                  <a:close/>
                  <a:moveTo>
                    <a:pt x="249290" y="0"/>
                  </a:moveTo>
                  <a:lnTo>
                    <a:pt x="328376" y="0"/>
                  </a:lnTo>
                  <a:lnTo>
                    <a:pt x="328376" y="178763"/>
                  </a:lnTo>
                  <a:lnTo>
                    <a:pt x="397145" y="178763"/>
                  </a:lnTo>
                  <a:lnTo>
                    <a:pt x="397145" y="299617"/>
                  </a:lnTo>
                  <a:lnTo>
                    <a:pt x="577665" y="299617"/>
                  </a:lnTo>
                  <a:lnTo>
                    <a:pt x="577665" y="1976576"/>
                  </a:lnTo>
                  <a:lnTo>
                    <a:pt x="379083" y="1976576"/>
                  </a:lnTo>
                  <a:lnTo>
                    <a:pt x="379083" y="1654427"/>
                  </a:lnTo>
                  <a:lnTo>
                    <a:pt x="198582" y="1654427"/>
                  </a:lnTo>
                  <a:lnTo>
                    <a:pt x="198582" y="1976576"/>
                  </a:lnTo>
                  <a:lnTo>
                    <a:pt x="0" y="1976576"/>
                  </a:lnTo>
                  <a:lnTo>
                    <a:pt x="0" y="299617"/>
                  </a:lnTo>
                  <a:lnTo>
                    <a:pt x="180520" y="299617"/>
                  </a:lnTo>
                  <a:lnTo>
                    <a:pt x="180520" y="178763"/>
                  </a:lnTo>
                  <a:lnTo>
                    <a:pt x="249290"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Freeform: Shape 8">
              <a:extLst>
                <a:ext uri="{FF2B5EF4-FFF2-40B4-BE49-F238E27FC236}">
                  <a16:creationId xmlns:a16="http://schemas.microsoft.com/office/drawing/2014/main" id="{797F267E-D9B3-4F34-8700-9188F7FD8327}"/>
                </a:ext>
              </a:extLst>
            </p:cNvPr>
            <p:cNvSpPr/>
            <p:nvPr/>
          </p:nvSpPr>
          <p:spPr>
            <a:xfrm>
              <a:off x="11382868" y="424264"/>
              <a:ext cx="408303" cy="1560787"/>
            </a:xfrm>
            <a:custGeom>
              <a:avLst/>
              <a:gdLst>
                <a:gd name="connsiteX0" fmla="*/ 277683 w 353881"/>
                <a:gd name="connsiteY0" fmla="*/ 887814 h 1352752"/>
                <a:gd name="connsiteX1" fmla="*/ 277683 w 353881"/>
                <a:gd name="connsiteY1" fmla="*/ 1098243 h 1352752"/>
                <a:gd name="connsiteX2" fmla="*/ 316478 w 353881"/>
                <a:gd name="connsiteY2" fmla="*/ 1098243 h 1352752"/>
                <a:gd name="connsiteX3" fmla="*/ 316478 w 353881"/>
                <a:gd name="connsiteY3" fmla="*/ 887814 h 1352752"/>
                <a:gd name="connsiteX4" fmla="*/ 217613 w 353881"/>
                <a:gd name="connsiteY4" fmla="*/ 887814 h 1352752"/>
                <a:gd name="connsiteX5" fmla="*/ 217613 w 353881"/>
                <a:gd name="connsiteY5" fmla="*/ 1098243 h 1352752"/>
                <a:gd name="connsiteX6" fmla="*/ 256408 w 353881"/>
                <a:gd name="connsiteY6" fmla="*/ 1098243 h 1352752"/>
                <a:gd name="connsiteX7" fmla="*/ 256408 w 353881"/>
                <a:gd name="connsiteY7" fmla="*/ 887814 h 1352752"/>
                <a:gd name="connsiteX8" fmla="*/ 157544 w 353881"/>
                <a:gd name="connsiteY8" fmla="*/ 887814 h 1352752"/>
                <a:gd name="connsiteX9" fmla="*/ 157544 w 353881"/>
                <a:gd name="connsiteY9" fmla="*/ 1098243 h 1352752"/>
                <a:gd name="connsiteX10" fmla="*/ 196338 w 353881"/>
                <a:gd name="connsiteY10" fmla="*/ 1098243 h 1352752"/>
                <a:gd name="connsiteX11" fmla="*/ 196338 w 353881"/>
                <a:gd name="connsiteY11" fmla="*/ 887814 h 1352752"/>
                <a:gd name="connsiteX12" fmla="*/ 97474 w 353881"/>
                <a:gd name="connsiteY12" fmla="*/ 887814 h 1352752"/>
                <a:gd name="connsiteX13" fmla="*/ 97474 w 353881"/>
                <a:gd name="connsiteY13" fmla="*/ 1098243 h 1352752"/>
                <a:gd name="connsiteX14" fmla="*/ 136269 w 353881"/>
                <a:gd name="connsiteY14" fmla="*/ 1098243 h 1352752"/>
                <a:gd name="connsiteX15" fmla="*/ 136269 w 353881"/>
                <a:gd name="connsiteY15" fmla="*/ 887814 h 1352752"/>
                <a:gd name="connsiteX16" fmla="*/ 37404 w 353881"/>
                <a:gd name="connsiteY16" fmla="*/ 887814 h 1352752"/>
                <a:gd name="connsiteX17" fmla="*/ 37404 w 353881"/>
                <a:gd name="connsiteY17" fmla="*/ 1098243 h 1352752"/>
                <a:gd name="connsiteX18" fmla="*/ 76199 w 353881"/>
                <a:gd name="connsiteY18" fmla="*/ 1098243 h 1352752"/>
                <a:gd name="connsiteX19" fmla="*/ 76199 w 353881"/>
                <a:gd name="connsiteY19" fmla="*/ 887814 h 1352752"/>
                <a:gd name="connsiteX20" fmla="*/ 217613 w 353881"/>
                <a:gd name="connsiteY20" fmla="*/ 611369 h 1352752"/>
                <a:gd name="connsiteX21" fmla="*/ 217613 w 353881"/>
                <a:gd name="connsiteY21" fmla="*/ 821798 h 1352752"/>
                <a:gd name="connsiteX22" fmla="*/ 256408 w 353881"/>
                <a:gd name="connsiteY22" fmla="*/ 821798 h 1352752"/>
                <a:gd name="connsiteX23" fmla="*/ 256408 w 353881"/>
                <a:gd name="connsiteY23" fmla="*/ 611369 h 1352752"/>
                <a:gd name="connsiteX24" fmla="*/ 157544 w 353881"/>
                <a:gd name="connsiteY24" fmla="*/ 611369 h 1352752"/>
                <a:gd name="connsiteX25" fmla="*/ 157544 w 353881"/>
                <a:gd name="connsiteY25" fmla="*/ 821798 h 1352752"/>
                <a:gd name="connsiteX26" fmla="*/ 196338 w 353881"/>
                <a:gd name="connsiteY26" fmla="*/ 821798 h 1352752"/>
                <a:gd name="connsiteX27" fmla="*/ 196338 w 353881"/>
                <a:gd name="connsiteY27" fmla="*/ 611369 h 1352752"/>
                <a:gd name="connsiteX28" fmla="*/ 97474 w 353881"/>
                <a:gd name="connsiteY28" fmla="*/ 611369 h 1352752"/>
                <a:gd name="connsiteX29" fmla="*/ 97474 w 353881"/>
                <a:gd name="connsiteY29" fmla="*/ 821798 h 1352752"/>
                <a:gd name="connsiteX30" fmla="*/ 136269 w 353881"/>
                <a:gd name="connsiteY30" fmla="*/ 821798 h 1352752"/>
                <a:gd name="connsiteX31" fmla="*/ 136269 w 353881"/>
                <a:gd name="connsiteY31" fmla="*/ 611369 h 1352752"/>
                <a:gd name="connsiteX32" fmla="*/ 217613 w 353881"/>
                <a:gd name="connsiteY32" fmla="*/ 336263 h 1352752"/>
                <a:gd name="connsiteX33" fmla="*/ 217613 w 353881"/>
                <a:gd name="connsiteY33" fmla="*/ 546692 h 1352752"/>
                <a:gd name="connsiteX34" fmla="*/ 256408 w 353881"/>
                <a:gd name="connsiteY34" fmla="*/ 546692 h 1352752"/>
                <a:gd name="connsiteX35" fmla="*/ 256408 w 353881"/>
                <a:gd name="connsiteY35" fmla="*/ 336263 h 1352752"/>
                <a:gd name="connsiteX36" fmla="*/ 157544 w 353881"/>
                <a:gd name="connsiteY36" fmla="*/ 336263 h 1352752"/>
                <a:gd name="connsiteX37" fmla="*/ 157544 w 353881"/>
                <a:gd name="connsiteY37" fmla="*/ 546692 h 1352752"/>
                <a:gd name="connsiteX38" fmla="*/ 196338 w 353881"/>
                <a:gd name="connsiteY38" fmla="*/ 546692 h 1352752"/>
                <a:gd name="connsiteX39" fmla="*/ 196338 w 353881"/>
                <a:gd name="connsiteY39" fmla="*/ 336263 h 1352752"/>
                <a:gd name="connsiteX40" fmla="*/ 97474 w 353881"/>
                <a:gd name="connsiteY40" fmla="*/ 336263 h 1352752"/>
                <a:gd name="connsiteX41" fmla="*/ 97474 w 353881"/>
                <a:gd name="connsiteY41" fmla="*/ 546692 h 1352752"/>
                <a:gd name="connsiteX42" fmla="*/ 136269 w 353881"/>
                <a:gd name="connsiteY42" fmla="*/ 546692 h 1352752"/>
                <a:gd name="connsiteX43" fmla="*/ 136269 w 353881"/>
                <a:gd name="connsiteY43" fmla="*/ 336263 h 1352752"/>
                <a:gd name="connsiteX44" fmla="*/ 161270 w 353881"/>
                <a:gd name="connsiteY44" fmla="*/ 0 h 1352752"/>
                <a:gd name="connsiteX45" fmla="*/ 192611 w 353881"/>
                <a:gd name="connsiteY45" fmla="*/ 0 h 1352752"/>
                <a:gd name="connsiteX46" fmla="*/ 192611 w 353881"/>
                <a:gd name="connsiteY46" fmla="*/ 129359 h 1352752"/>
                <a:gd name="connsiteX47" fmla="*/ 278240 w 353881"/>
                <a:gd name="connsiteY47" fmla="*/ 129359 h 1352752"/>
                <a:gd name="connsiteX48" fmla="*/ 278240 w 353881"/>
                <a:gd name="connsiteY48" fmla="*/ 263139 h 1352752"/>
                <a:gd name="connsiteX49" fmla="*/ 320360 w 353881"/>
                <a:gd name="connsiteY49" fmla="*/ 263139 h 1352752"/>
                <a:gd name="connsiteX50" fmla="*/ 320360 w 353881"/>
                <a:gd name="connsiteY50" fmla="*/ 833597 h 1352752"/>
                <a:gd name="connsiteX51" fmla="*/ 353881 w 353881"/>
                <a:gd name="connsiteY51" fmla="*/ 833597 h 1352752"/>
                <a:gd name="connsiteX52" fmla="*/ 353881 w 353881"/>
                <a:gd name="connsiteY52" fmla="*/ 1352752 h 1352752"/>
                <a:gd name="connsiteX53" fmla="*/ 0 w 353881"/>
                <a:gd name="connsiteY53" fmla="*/ 1352752 h 1352752"/>
                <a:gd name="connsiteX54" fmla="*/ 0 w 353881"/>
                <a:gd name="connsiteY54" fmla="*/ 833597 h 1352752"/>
                <a:gd name="connsiteX55" fmla="*/ 33521 w 353881"/>
                <a:gd name="connsiteY55" fmla="*/ 833597 h 1352752"/>
                <a:gd name="connsiteX56" fmla="*/ 33521 w 353881"/>
                <a:gd name="connsiteY56" fmla="*/ 263139 h 1352752"/>
                <a:gd name="connsiteX57" fmla="*/ 75641 w 353881"/>
                <a:gd name="connsiteY57" fmla="*/ 263139 h 1352752"/>
                <a:gd name="connsiteX58" fmla="*/ 75641 w 353881"/>
                <a:gd name="connsiteY58" fmla="*/ 129359 h 1352752"/>
                <a:gd name="connsiteX59" fmla="*/ 161270 w 353881"/>
                <a:gd name="connsiteY59" fmla="*/ 129359 h 135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881" h="1352752">
                  <a:moveTo>
                    <a:pt x="277683" y="887814"/>
                  </a:moveTo>
                  <a:lnTo>
                    <a:pt x="277683" y="1098243"/>
                  </a:lnTo>
                  <a:lnTo>
                    <a:pt x="316478" y="1098243"/>
                  </a:lnTo>
                  <a:lnTo>
                    <a:pt x="316478" y="887814"/>
                  </a:lnTo>
                  <a:close/>
                  <a:moveTo>
                    <a:pt x="217613" y="887814"/>
                  </a:moveTo>
                  <a:lnTo>
                    <a:pt x="217613" y="1098243"/>
                  </a:lnTo>
                  <a:lnTo>
                    <a:pt x="256408" y="1098243"/>
                  </a:lnTo>
                  <a:lnTo>
                    <a:pt x="256408" y="887814"/>
                  </a:lnTo>
                  <a:close/>
                  <a:moveTo>
                    <a:pt x="157544" y="887814"/>
                  </a:moveTo>
                  <a:lnTo>
                    <a:pt x="157544" y="1098243"/>
                  </a:lnTo>
                  <a:lnTo>
                    <a:pt x="196338" y="1098243"/>
                  </a:lnTo>
                  <a:lnTo>
                    <a:pt x="196338" y="887814"/>
                  </a:lnTo>
                  <a:close/>
                  <a:moveTo>
                    <a:pt x="97474" y="887814"/>
                  </a:moveTo>
                  <a:lnTo>
                    <a:pt x="97474" y="1098243"/>
                  </a:lnTo>
                  <a:lnTo>
                    <a:pt x="136269" y="1098243"/>
                  </a:lnTo>
                  <a:lnTo>
                    <a:pt x="136269" y="887814"/>
                  </a:lnTo>
                  <a:close/>
                  <a:moveTo>
                    <a:pt x="37404" y="887814"/>
                  </a:moveTo>
                  <a:lnTo>
                    <a:pt x="37404" y="1098243"/>
                  </a:lnTo>
                  <a:lnTo>
                    <a:pt x="76199" y="1098243"/>
                  </a:lnTo>
                  <a:lnTo>
                    <a:pt x="76199" y="887814"/>
                  </a:lnTo>
                  <a:close/>
                  <a:moveTo>
                    <a:pt x="217613" y="611369"/>
                  </a:moveTo>
                  <a:lnTo>
                    <a:pt x="217613" y="821798"/>
                  </a:lnTo>
                  <a:lnTo>
                    <a:pt x="256408" y="821798"/>
                  </a:lnTo>
                  <a:lnTo>
                    <a:pt x="256408" y="611369"/>
                  </a:lnTo>
                  <a:close/>
                  <a:moveTo>
                    <a:pt x="157544" y="611369"/>
                  </a:moveTo>
                  <a:lnTo>
                    <a:pt x="157544" y="821798"/>
                  </a:lnTo>
                  <a:lnTo>
                    <a:pt x="196338" y="821798"/>
                  </a:lnTo>
                  <a:lnTo>
                    <a:pt x="196338" y="611369"/>
                  </a:lnTo>
                  <a:close/>
                  <a:moveTo>
                    <a:pt x="97474" y="611369"/>
                  </a:moveTo>
                  <a:lnTo>
                    <a:pt x="97474" y="821798"/>
                  </a:lnTo>
                  <a:lnTo>
                    <a:pt x="136269" y="821798"/>
                  </a:lnTo>
                  <a:lnTo>
                    <a:pt x="136269" y="611369"/>
                  </a:lnTo>
                  <a:close/>
                  <a:moveTo>
                    <a:pt x="217613" y="336263"/>
                  </a:moveTo>
                  <a:lnTo>
                    <a:pt x="217613" y="546692"/>
                  </a:lnTo>
                  <a:lnTo>
                    <a:pt x="256408" y="546692"/>
                  </a:lnTo>
                  <a:lnTo>
                    <a:pt x="256408" y="336263"/>
                  </a:lnTo>
                  <a:close/>
                  <a:moveTo>
                    <a:pt x="157544" y="336263"/>
                  </a:moveTo>
                  <a:lnTo>
                    <a:pt x="157544" y="546692"/>
                  </a:lnTo>
                  <a:lnTo>
                    <a:pt x="196338" y="546692"/>
                  </a:lnTo>
                  <a:lnTo>
                    <a:pt x="196338" y="336263"/>
                  </a:lnTo>
                  <a:close/>
                  <a:moveTo>
                    <a:pt x="97474" y="336263"/>
                  </a:moveTo>
                  <a:lnTo>
                    <a:pt x="97474" y="546692"/>
                  </a:lnTo>
                  <a:lnTo>
                    <a:pt x="136269" y="546692"/>
                  </a:lnTo>
                  <a:lnTo>
                    <a:pt x="136269" y="336263"/>
                  </a:lnTo>
                  <a:close/>
                  <a:moveTo>
                    <a:pt x="161270" y="0"/>
                  </a:moveTo>
                  <a:lnTo>
                    <a:pt x="192611" y="0"/>
                  </a:lnTo>
                  <a:lnTo>
                    <a:pt x="192611" y="129359"/>
                  </a:lnTo>
                  <a:lnTo>
                    <a:pt x="278240" y="129359"/>
                  </a:lnTo>
                  <a:lnTo>
                    <a:pt x="278240" y="263139"/>
                  </a:lnTo>
                  <a:lnTo>
                    <a:pt x="320360" y="263139"/>
                  </a:lnTo>
                  <a:lnTo>
                    <a:pt x="320360" y="833597"/>
                  </a:lnTo>
                  <a:lnTo>
                    <a:pt x="353881" y="833597"/>
                  </a:lnTo>
                  <a:lnTo>
                    <a:pt x="353881" y="1352752"/>
                  </a:lnTo>
                  <a:lnTo>
                    <a:pt x="0" y="1352752"/>
                  </a:lnTo>
                  <a:lnTo>
                    <a:pt x="0" y="833597"/>
                  </a:lnTo>
                  <a:lnTo>
                    <a:pt x="33521" y="833597"/>
                  </a:lnTo>
                  <a:lnTo>
                    <a:pt x="33521" y="263139"/>
                  </a:lnTo>
                  <a:lnTo>
                    <a:pt x="75641" y="263139"/>
                  </a:lnTo>
                  <a:lnTo>
                    <a:pt x="75641" y="129359"/>
                  </a:lnTo>
                  <a:lnTo>
                    <a:pt x="161270" y="12935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61" name="Group 60">
            <a:extLst>
              <a:ext uri="{FF2B5EF4-FFF2-40B4-BE49-F238E27FC236}">
                <a16:creationId xmlns:a16="http://schemas.microsoft.com/office/drawing/2014/main" id="{40827513-66DF-4EA9-9C6F-171540B3E4FF}"/>
              </a:ext>
            </a:extLst>
          </p:cNvPr>
          <p:cNvGrpSpPr/>
          <p:nvPr/>
        </p:nvGrpSpPr>
        <p:grpSpPr>
          <a:xfrm>
            <a:off x="95727" y="2138443"/>
            <a:ext cx="2108639" cy="3099101"/>
            <a:chOff x="9006419" y="2340485"/>
            <a:chExt cx="2897974" cy="4475129"/>
          </a:xfrm>
        </p:grpSpPr>
        <p:sp>
          <p:nvSpPr>
            <p:cNvPr id="18" name="Freeform: Shape 17">
              <a:extLst>
                <a:ext uri="{FF2B5EF4-FFF2-40B4-BE49-F238E27FC236}">
                  <a16:creationId xmlns:a16="http://schemas.microsoft.com/office/drawing/2014/main" id="{4B152807-6E72-4008-A795-E8410F286BA8}"/>
                </a:ext>
              </a:extLst>
            </p:cNvPr>
            <p:cNvSpPr/>
            <p:nvPr/>
          </p:nvSpPr>
          <p:spPr>
            <a:xfrm rot="5400000">
              <a:off x="9519298" y="1912387"/>
              <a:ext cx="1818135" cy="2718626"/>
            </a:xfrm>
            <a:custGeom>
              <a:avLst/>
              <a:gdLst>
                <a:gd name="connsiteX0" fmla="*/ 739618 w 1945109"/>
                <a:gd name="connsiteY0" fmla="*/ 9110 h 2908489"/>
                <a:gd name="connsiteX1" fmla="*/ 965334 w 1945109"/>
                <a:gd name="connsiteY1" fmla="*/ 43077 h 2908489"/>
                <a:gd name="connsiteX2" fmla="*/ 1155440 w 1945109"/>
                <a:gd name="connsiteY2" fmla="*/ 151004 h 2908489"/>
                <a:gd name="connsiteX3" fmla="*/ 1564688 w 1945109"/>
                <a:gd name="connsiteY3" fmla="*/ 370147 h 2908489"/>
                <a:gd name="connsiteX4" fmla="*/ 1918603 w 1945109"/>
                <a:gd name="connsiteY4" fmla="*/ 495058 h 2908489"/>
                <a:gd name="connsiteX5" fmla="*/ 1928464 w 1945109"/>
                <a:gd name="connsiteY5" fmla="*/ 505467 h 2908489"/>
                <a:gd name="connsiteX6" fmla="*/ 1936682 w 1945109"/>
                <a:gd name="connsiteY6" fmla="*/ 918002 h 2908489"/>
                <a:gd name="connsiteX7" fmla="*/ 1943256 w 1945109"/>
                <a:gd name="connsiteY7" fmla="*/ 1384775 h 2908489"/>
                <a:gd name="connsiteX8" fmla="*/ 1940517 w 1945109"/>
                <a:gd name="connsiteY8" fmla="*/ 1734854 h 2908489"/>
                <a:gd name="connsiteX9" fmla="*/ 1910385 w 1945109"/>
                <a:gd name="connsiteY9" fmla="*/ 2597179 h 2908489"/>
                <a:gd name="connsiteX10" fmla="*/ 1696721 w 1945109"/>
                <a:gd name="connsiteY10" fmla="*/ 2673878 h 2908489"/>
                <a:gd name="connsiteX11" fmla="*/ 1382800 w 1945109"/>
                <a:gd name="connsiteY11" fmla="*/ 2772492 h 2908489"/>
                <a:gd name="connsiteX12" fmla="*/ 940133 w 1945109"/>
                <a:gd name="connsiteY12" fmla="*/ 2897951 h 2908489"/>
                <a:gd name="connsiteX13" fmla="*/ 553347 w 1945109"/>
                <a:gd name="connsiteY13" fmla="*/ 2887542 h 2908489"/>
                <a:gd name="connsiteX14" fmla="*/ 375842 w 1945109"/>
                <a:gd name="connsiteY14" fmla="*/ 2831113 h 2908489"/>
                <a:gd name="connsiteX15" fmla="*/ 260792 w 1945109"/>
                <a:gd name="connsiteY15" fmla="*/ 2771944 h 2908489"/>
                <a:gd name="connsiteX16" fmla="*/ 178066 w 1945109"/>
                <a:gd name="connsiteY16" fmla="*/ 2713872 h 2908489"/>
                <a:gd name="connsiteX17" fmla="*/ 250931 w 1945109"/>
                <a:gd name="connsiteY17" fmla="*/ 2740169 h 2908489"/>
                <a:gd name="connsiteX18" fmla="*/ 619638 w 1945109"/>
                <a:gd name="connsiteY18" fmla="*/ 2810842 h 2908489"/>
                <a:gd name="connsiteX19" fmla="*/ 812483 w 1945109"/>
                <a:gd name="connsiteY19" fmla="*/ 2802076 h 2908489"/>
                <a:gd name="connsiteX20" fmla="*/ 988892 w 1945109"/>
                <a:gd name="connsiteY20" fmla="*/ 2761535 h 2908489"/>
                <a:gd name="connsiteX21" fmla="*/ 988892 w 1945109"/>
                <a:gd name="connsiteY21" fmla="*/ 2757700 h 2908489"/>
                <a:gd name="connsiteX22" fmla="*/ 773037 w 1945109"/>
                <a:gd name="connsiteY22" fmla="*/ 2782354 h 2908489"/>
                <a:gd name="connsiteX23" fmla="*/ 644839 w 1945109"/>
                <a:gd name="connsiteY23" fmla="*/ 2782354 h 2908489"/>
                <a:gd name="connsiteX24" fmla="*/ 22475 w 1945109"/>
                <a:gd name="connsiteY24" fmla="*/ 2483772 h 2908489"/>
                <a:gd name="connsiteX25" fmla="*/ 13 w 1945109"/>
                <a:gd name="connsiteY25" fmla="*/ 2394472 h 2908489"/>
                <a:gd name="connsiteX26" fmla="*/ 45485 w 1945109"/>
                <a:gd name="connsiteY26" fmla="*/ 2473363 h 2908489"/>
                <a:gd name="connsiteX27" fmla="*/ 148482 w 1945109"/>
                <a:gd name="connsiteY27" fmla="*/ 2558829 h 2908489"/>
                <a:gd name="connsiteX28" fmla="*/ 421314 w 1945109"/>
                <a:gd name="connsiteY28" fmla="*/ 2676617 h 2908489"/>
                <a:gd name="connsiteX29" fmla="*/ 717156 w 1945109"/>
                <a:gd name="connsiteY29" fmla="*/ 2673330 h 2908489"/>
                <a:gd name="connsiteX30" fmla="*/ 634430 w 1945109"/>
                <a:gd name="connsiteY30" fmla="*/ 2676070 h 2908489"/>
                <a:gd name="connsiteX31" fmla="*/ 505684 w 1945109"/>
                <a:gd name="connsiteY31" fmla="*/ 2668948 h 2908489"/>
                <a:gd name="connsiteX32" fmla="*/ 224086 w 1945109"/>
                <a:gd name="connsiteY32" fmla="*/ 2565951 h 2908489"/>
                <a:gd name="connsiteX33" fmla="*/ 40007 w 1945109"/>
                <a:gd name="connsiteY33" fmla="*/ 2212584 h 2908489"/>
                <a:gd name="connsiteX34" fmla="*/ 54251 w 1945109"/>
                <a:gd name="connsiteY34" fmla="*/ 2157798 h 2908489"/>
                <a:gd name="connsiteX35" fmla="*/ 80548 w 1945109"/>
                <a:gd name="connsiteY35" fmla="*/ 2169303 h 2908489"/>
                <a:gd name="connsiteX36" fmla="*/ 361598 w 1945109"/>
                <a:gd name="connsiteY36" fmla="*/ 2362149 h 2908489"/>
                <a:gd name="connsiteX37" fmla="*/ 202720 w 1945109"/>
                <a:gd name="connsiteY37" fmla="*/ 2235046 h 2908489"/>
                <a:gd name="connsiteX38" fmla="*/ 172588 w 1945109"/>
                <a:gd name="connsiteY38" fmla="*/ 2194505 h 2908489"/>
                <a:gd name="connsiteX39" fmla="*/ 173136 w 1945109"/>
                <a:gd name="connsiteY39" fmla="*/ 2184643 h 2908489"/>
                <a:gd name="connsiteX40" fmla="*/ 226825 w 1945109"/>
                <a:gd name="connsiteY40" fmla="*/ 2232307 h 2908489"/>
                <a:gd name="connsiteX41" fmla="*/ 334753 w 1945109"/>
                <a:gd name="connsiteY41" fmla="*/ 2297502 h 2908489"/>
                <a:gd name="connsiteX42" fmla="*/ 464595 w 1945109"/>
                <a:gd name="connsiteY42" fmla="*/ 2330921 h 2908489"/>
                <a:gd name="connsiteX43" fmla="*/ 353380 w 1945109"/>
                <a:gd name="connsiteY43" fmla="*/ 2283257 h 2908489"/>
                <a:gd name="connsiteX44" fmla="*/ 239426 w 1945109"/>
                <a:gd name="connsiteY44" fmla="*/ 2202723 h 2908489"/>
                <a:gd name="connsiteX45" fmla="*/ 74522 w 1945109"/>
                <a:gd name="connsiteY45" fmla="*/ 1889897 h 2908489"/>
                <a:gd name="connsiteX46" fmla="*/ 76713 w 1945109"/>
                <a:gd name="connsiteY46" fmla="*/ 1884967 h 2908489"/>
                <a:gd name="connsiteX47" fmla="*/ 82740 w 1945109"/>
                <a:gd name="connsiteY47" fmla="*/ 1888801 h 2908489"/>
                <a:gd name="connsiteX48" fmla="*/ 128212 w 1945109"/>
                <a:gd name="connsiteY48" fmla="*/ 1946874 h 2908489"/>
                <a:gd name="connsiteX49" fmla="*/ 442680 w 1945109"/>
                <a:gd name="connsiteY49" fmla="*/ 2141363 h 2908489"/>
                <a:gd name="connsiteX50" fmla="*/ 306264 w 1945109"/>
                <a:gd name="connsiteY50" fmla="*/ 2055897 h 2908489"/>
                <a:gd name="connsiteX51" fmla="*/ 200528 w 1945109"/>
                <a:gd name="connsiteY51" fmla="*/ 1925508 h 2908489"/>
                <a:gd name="connsiteX52" fmla="*/ 203268 w 1945109"/>
                <a:gd name="connsiteY52" fmla="*/ 1923316 h 2908489"/>
                <a:gd name="connsiteX53" fmla="*/ 248192 w 1945109"/>
                <a:gd name="connsiteY53" fmla="*/ 1962214 h 2908489"/>
                <a:gd name="connsiteX54" fmla="*/ 395565 w 1945109"/>
                <a:gd name="connsiteY54" fmla="*/ 2047132 h 2908489"/>
                <a:gd name="connsiteX55" fmla="*/ 492535 w 1945109"/>
                <a:gd name="connsiteY55" fmla="*/ 2066854 h 2908489"/>
                <a:gd name="connsiteX56" fmla="*/ 385704 w 1945109"/>
                <a:gd name="connsiteY56" fmla="*/ 2015356 h 2908489"/>
                <a:gd name="connsiteX57" fmla="*/ 284898 w 1945109"/>
                <a:gd name="connsiteY57" fmla="*/ 1941943 h 2908489"/>
                <a:gd name="connsiteX58" fmla="*/ 107941 w 1945109"/>
                <a:gd name="connsiteY58" fmla="*/ 1630214 h 2908489"/>
                <a:gd name="connsiteX59" fmla="*/ 105202 w 1945109"/>
                <a:gd name="connsiteY59" fmla="*/ 1590768 h 2908489"/>
                <a:gd name="connsiteX60" fmla="*/ 112872 w 1945109"/>
                <a:gd name="connsiteY60" fmla="*/ 1583646 h 2908489"/>
                <a:gd name="connsiteX61" fmla="*/ 156152 w 1945109"/>
                <a:gd name="connsiteY61" fmla="*/ 1649389 h 2908489"/>
                <a:gd name="connsiteX62" fmla="*/ 328179 w 1945109"/>
                <a:gd name="connsiteY62" fmla="*/ 1781422 h 2908489"/>
                <a:gd name="connsiteX63" fmla="*/ 543486 w 1945109"/>
                <a:gd name="connsiteY63" fmla="*/ 1843330 h 2908489"/>
                <a:gd name="connsiteX64" fmla="*/ 441585 w 1945109"/>
                <a:gd name="connsiteY64" fmla="*/ 1803884 h 2908489"/>
                <a:gd name="connsiteX65" fmla="*/ 339684 w 1945109"/>
                <a:gd name="connsiteY65" fmla="*/ 1749098 h 2908489"/>
                <a:gd name="connsiteX66" fmla="*/ 158344 w 1945109"/>
                <a:gd name="connsiteY66" fmla="*/ 1578168 h 2908489"/>
                <a:gd name="connsiteX67" fmla="*/ 117802 w 1945109"/>
                <a:gd name="connsiteY67" fmla="*/ 1451065 h 2908489"/>
                <a:gd name="connsiteX68" fmla="*/ 136977 w 1945109"/>
                <a:gd name="connsiteY68" fmla="*/ 1469692 h 2908489"/>
                <a:gd name="connsiteX69" fmla="*/ 302429 w 1945109"/>
                <a:gd name="connsiteY69" fmla="*/ 1598438 h 2908489"/>
                <a:gd name="connsiteX70" fmla="*/ 533624 w 1945109"/>
                <a:gd name="connsiteY70" fmla="*/ 1665277 h 2908489"/>
                <a:gd name="connsiteX71" fmla="*/ 339684 w 1945109"/>
                <a:gd name="connsiteY71" fmla="*/ 1589673 h 2908489"/>
                <a:gd name="connsiteX72" fmla="*/ 121637 w 1945109"/>
                <a:gd name="connsiteY72" fmla="*/ 1367243 h 2908489"/>
                <a:gd name="connsiteX73" fmla="*/ 132047 w 1945109"/>
                <a:gd name="connsiteY73" fmla="*/ 1282874 h 2908489"/>
                <a:gd name="connsiteX74" fmla="*/ 219703 w 1945109"/>
                <a:gd name="connsiteY74" fmla="*/ 1412715 h 2908489"/>
                <a:gd name="connsiteX75" fmla="*/ 340232 w 1945109"/>
                <a:gd name="connsiteY75" fmla="*/ 1518999 h 2908489"/>
                <a:gd name="connsiteX76" fmla="*/ 487605 w 1945109"/>
                <a:gd name="connsiteY76" fmla="*/ 1575976 h 2908489"/>
                <a:gd name="connsiteX77" fmla="*/ 647030 w 1945109"/>
                <a:gd name="connsiteY77" fmla="*/ 1586933 h 2908489"/>
                <a:gd name="connsiteX78" fmla="*/ 651413 w 1945109"/>
                <a:gd name="connsiteY78" fmla="*/ 1580359 h 2908489"/>
                <a:gd name="connsiteX79" fmla="*/ 298595 w 1945109"/>
                <a:gd name="connsiteY79" fmla="*/ 1443943 h 2908489"/>
                <a:gd name="connsiteX80" fmla="*/ 122733 w 1945109"/>
                <a:gd name="connsiteY80" fmla="*/ 1127830 h 2908489"/>
                <a:gd name="connsiteX81" fmla="*/ 125472 w 1945109"/>
                <a:gd name="connsiteY81" fmla="*/ 1045652 h 2908489"/>
                <a:gd name="connsiteX82" fmla="*/ 133142 w 1945109"/>
                <a:gd name="connsiteY82" fmla="*/ 1040174 h 2908489"/>
                <a:gd name="connsiteX83" fmla="*/ 241618 w 1945109"/>
                <a:gd name="connsiteY83" fmla="*/ 1134953 h 2908489"/>
                <a:gd name="connsiteX84" fmla="*/ 524859 w 1945109"/>
                <a:gd name="connsiteY84" fmla="*/ 1177137 h 2908489"/>
                <a:gd name="connsiteX85" fmla="*/ 438845 w 1945109"/>
                <a:gd name="connsiteY85" fmla="*/ 1163441 h 2908489"/>
                <a:gd name="connsiteX86" fmla="*/ 340779 w 1945109"/>
                <a:gd name="connsiteY86" fmla="*/ 1130022 h 2908489"/>
                <a:gd name="connsiteX87" fmla="*/ 159439 w 1945109"/>
                <a:gd name="connsiteY87" fmla="*/ 955804 h 2908489"/>
                <a:gd name="connsiteX88" fmla="*/ 341327 w 1945109"/>
                <a:gd name="connsiteY88" fmla="*/ 1057157 h 2908489"/>
                <a:gd name="connsiteX89" fmla="*/ 453090 w 1945109"/>
                <a:gd name="connsiteY89" fmla="*/ 1070306 h 2908489"/>
                <a:gd name="connsiteX90" fmla="*/ 546225 w 1945109"/>
                <a:gd name="connsiteY90" fmla="*/ 1065375 h 2908489"/>
                <a:gd name="connsiteX91" fmla="*/ 414740 w 1945109"/>
                <a:gd name="connsiteY91" fmla="*/ 1044009 h 2908489"/>
                <a:gd name="connsiteX92" fmla="*/ 151221 w 1945109"/>
                <a:gd name="connsiteY92" fmla="*/ 896088 h 2908489"/>
                <a:gd name="connsiteX93" fmla="*/ 63017 w 1945109"/>
                <a:gd name="connsiteY93" fmla="*/ 630378 h 2908489"/>
                <a:gd name="connsiteX94" fmla="*/ 78357 w 1945109"/>
                <a:gd name="connsiteY94" fmla="*/ 284681 h 2908489"/>
                <a:gd name="connsiteX95" fmla="*/ 131499 w 1945109"/>
                <a:gd name="connsiteY95" fmla="*/ 364120 h 2908489"/>
                <a:gd name="connsiteX96" fmla="*/ 150674 w 1945109"/>
                <a:gd name="connsiteY96" fmla="*/ 430411 h 2908489"/>
                <a:gd name="connsiteX97" fmla="*/ 149030 w 1945109"/>
                <a:gd name="connsiteY97" fmla="*/ 760220 h 2908489"/>
                <a:gd name="connsiteX98" fmla="*/ 305169 w 1945109"/>
                <a:gd name="connsiteY98" fmla="*/ 954160 h 2908489"/>
                <a:gd name="connsiteX99" fmla="*/ 602106 w 1945109"/>
                <a:gd name="connsiteY99" fmla="*/ 1018259 h 2908489"/>
                <a:gd name="connsiteX100" fmla="*/ 477743 w 1945109"/>
                <a:gd name="connsiteY100" fmla="*/ 991414 h 2908489"/>
                <a:gd name="connsiteX101" fmla="*/ 352284 w 1945109"/>
                <a:gd name="connsiteY101" fmla="*/ 947586 h 2908489"/>
                <a:gd name="connsiteX102" fmla="*/ 212581 w 1945109"/>
                <a:gd name="connsiteY102" fmla="*/ 831989 h 2908489"/>
                <a:gd name="connsiteX103" fmla="*/ 191763 w 1945109"/>
                <a:gd name="connsiteY103" fmla="*/ 478622 h 2908489"/>
                <a:gd name="connsiteX104" fmla="*/ 204363 w 1945109"/>
                <a:gd name="connsiteY104" fmla="*/ 378364 h 2908489"/>
                <a:gd name="connsiteX105" fmla="*/ 184093 w 1945109"/>
                <a:gd name="connsiteY105" fmla="*/ 259480 h 2908489"/>
                <a:gd name="connsiteX106" fmla="*/ 191763 w 1945109"/>
                <a:gd name="connsiteY106" fmla="*/ 253453 h 2908489"/>
                <a:gd name="connsiteX107" fmla="*/ 292020 w 1945109"/>
                <a:gd name="connsiteY107" fmla="*/ 418358 h 2908489"/>
                <a:gd name="connsiteX108" fmla="*/ 385704 w 1945109"/>
                <a:gd name="connsiteY108" fmla="*/ 588741 h 2908489"/>
                <a:gd name="connsiteX109" fmla="*/ 530885 w 1945109"/>
                <a:gd name="connsiteY109" fmla="*/ 739401 h 2908489"/>
                <a:gd name="connsiteX110" fmla="*/ 464047 w 1945109"/>
                <a:gd name="connsiteY110" fmla="*/ 641883 h 2908489"/>
                <a:gd name="connsiteX111" fmla="*/ 376390 w 1945109"/>
                <a:gd name="connsiteY111" fmla="*/ 518067 h 2908489"/>
                <a:gd name="connsiteX112" fmla="*/ 321604 w 1945109"/>
                <a:gd name="connsiteY112" fmla="*/ 396444 h 2908489"/>
                <a:gd name="connsiteX113" fmla="*/ 185736 w 1945109"/>
                <a:gd name="connsiteY113" fmla="*/ 186615 h 2908489"/>
                <a:gd name="connsiteX114" fmla="*/ 242713 w 1945109"/>
                <a:gd name="connsiteY114" fmla="*/ 201955 h 2908489"/>
                <a:gd name="connsiteX115" fmla="*/ 293664 w 1945109"/>
                <a:gd name="connsiteY115" fmla="*/ 229348 h 2908489"/>
                <a:gd name="connsiteX116" fmla="*/ 425149 w 1945109"/>
                <a:gd name="connsiteY116" fmla="*/ 325222 h 2908489"/>
                <a:gd name="connsiteX117" fmla="*/ 793308 w 1945109"/>
                <a:gd name="connsiteY117" fmla="*/ 566279 h 2908489"/>
                <a:gd name="connsiteX118" fmla="*/ 724826 w 1945109"/>
                <a:gd name="connsiteY118" fmla="*/ 518615 h 2908489"/>
                <a:gd name="connsiteX119" fmla="*/ 558826 w 1945109"/>
                <a:gd name="connsiteY119" fmla="*/ 400826 h 2908489"/>
                <a:gd name="connsiteX120" fmla="*/ 219703 w 1945109"/>
                <a:gd name="connsiteY120" fmla="*/ 146622 h 2908489"/>
                <a:gd name="connsiteX121" fmla="*/ 150674 w 1945109"/>
                <a:gd name="connsiteY121" fmla="*/ 120325 h 2908489"/>
                <a:gd name="connsiteX122" fmla="*/ 124924 w 1945109"/>
                <a:gd name="connsiteY122" fmla="*/ 113202 h 2908489"/>
                <a:gd name="connsiteX123" fmla="*/ 136977 w 1945109"/>
                <a:gd name="connsiteY123" fmla="*/ 104437 h 2908489"/>
                <a:gd name="connsiteX124" fmla="*/ 229017 w 1945109"/>
                <a:gd name="connsiteY124" fmla="*/ 118133 h 2908489"/>
                <a:gd name="connsiteX125" fmla="*/ 585123 w 1945109"/>
                <a:gd name="connsiteY125" fmla="*/ 353711 h 2908489"/>
                <a:gd name="connsiteX126" fmla="*/ 693050 w 1945109"/>
                <a:gd name="connsiteY126" fmla="*/ 428767 h 2908489"/>
                <a:gd name="connsiteX127" fmla="*/ 702912 w 1945109"/>
                <a:gd name="connsiteY127" fmla="*/ 426576 h 2908489"/>
                <a:gd name="connsiteX128" fmla="*/ 599367 w 1945109"/>
                <a:gd name="connsiteY128" fmla="*/ 336180 h 2908489"/>
                <a:gd name="connsiteX129" fmla="*/ 484865 w 1945109"/>
                <a:gd name="connsiteY129" fmla="*/ 233183 h 2908489"/>
                <a:gd name="connsiteX130" fmla="*/ 242165 w 1945109"/>
                <a:gd name="connsiteY130" fmla="*/ 78688 h 2908489"/>
                <a:gd name="connsiteX131" fmla="*/ 208198 w 1945109"/>
                <a:gd name="connsiteY131" fmla="*/ 66087 h 2908489"/>
                <a:gd name="connsiteX132" fmla="*/ 236139 w 1945109"/>
                <a:gd name="connsiteY132" fmla="*/ 43625 h 2908489"/>
                <a:gd name="connsiteX133" fmla="*/ 332014 w 1945109"/>
                <a:gd name="connsiteY133" fmla="*/ 18423 h 2908489"/>
                <a:gd name="connsiteX134" fmla="*/ 739618 w 1945109"/>
                <a:gd name="connsiteY134" fmla="*/ 9110 h 290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945109" h="2908489">
                  <a:moveTo>
                    <a:pt x="739618" y="9110"/>
                  </a:moveTo>
                  <a:cubicBezTo>
                    <a:pt x="811387" y="17328"/>
                    <a:pt x="898496" y="16780"/>
                    <a:pt x="965334" y="43077"/>
                  </a:cubicBezTo>
                  <a:cubicBezTo>
                    <a:pt x="1035460" y="70470"/>
                    <a:pt x="1091889" y="111011"/>
                    <a:pt x="1155440" y="151004"/>
                  </a:cubicBezTo>
                  <a:cubicBezTo>
                    <a:pt x="1292952" y="237566"/>
                    <a:pt x="1416767" y="302212"/>
                    <a:pt x="1564688" y="370147"/>
                  </a:cubicBezTo>
                  <a:cubicBezTo>
                    <a:pt x="1677546" y="422193"/>
                    <a:pt x="1796979" y="468761"/>
                    <a:pt x="1918603" y="495058"/>
                  </a:cubicBezTo>
                  <a:cubicBezTo>
                    <a:pt x="1925725" y="496701"/>
                    <a:pt x="1927916" y="497797"/>
                    <a:pt x="1928464" y="505467"/>
                  </a:cubicBezTo>
                  <a:cubicBezTo>
                    <a:pt x="1939969" y="632569"/>
                    <a:pt x="1935038" y="790352"/>
                    <a:pt x="1936682" y="918002"/>
                  </a:cubicBezTo>
                  <a:cubicBezTo>
                    <a:pt x="1938873" y="1073045"/>
                    <a:pt x="1949283" y="1229732"/>
                    <a:pt x="1943256" y="1384775"/>
                  </a:cubicBezTo>
                  <a:cubicBezTo>
                    <a:pt x="1938873" y="1501468"/>
                    <a:pt x="1944900" y="1618161"/>
                    <a:pt x="1940517" y="1734854"/>
                  </a:cubicBezTo>
                  <a:cubicBezTo>
                    <a:pt x="1930108" y="2021930"/>
                    <a:pt x="1919698" y="2310102"/>
                    <a:pt x="1910385" y="2597179"/>
                  </a:cubicBezTo>
                  <a:cubicBezTo>
                    <a:pt x="1909837" y="2620188"/>
                    <a:pt x="1726305" y="2664565"/>
                    <a:pt x="1696721" y="2673878"/>
                  </a:cubicBezTo>
                  <a:cubicBezTo>
                    <a:pt x="1645771" y="2689766"/>
                    <a:pt x="1427176" y="2755509"/>
                    <a:pt x="1382800" y="2772492"/>
                  </a:cubicBezTo>
                  <a:cubicBezTo>
                    <a:pt x="1335137" y="2791119"/>
                    <a:pt x="1041486" y="2883707"/>
                    <a:pt x="940133" y="2897951"/>
                  </a:cubicBezTo>
                  <a:cubicBezTo>
                    <a:pt x="816318" y="2915482"/>
                    <a:pt x="676067" y="2910552"/>
                    <a:pt x="553347" y="2887542"/>
                  </a:cubicBezTo>
                  <a:cubicBezTo>
                    <a:pt x="491440" y="2876037"/>
                    <a:pt x="434463" y="2855218"/>
                    <a:pt x="375842" y="2831113"/>
                  </a:cubicBezTo>
                  <a:cubicBezTo>
                    <a:pt x="317769" y="2807007"/>
                    <a:pt x="315578" y="2799337"/>
                    <a:pt x="260792" y="2771944"/>
                  </a:cubicBezTo>
                  <a:cubicBezTo>
                    <a:pt x="227921" y="2755509"/>
                    <a:pt x="187928" y="2724829"/>
                    <a:pt x="178066" y="2713872"/>
                  </a:cubicBezTo>
                  <a:cubicBezTo>
                    <a:pt x="175327" y="2710584"/>
                    <a:pt x="237783" y="2736334"/>
                    <a:pt x="250931" y="2740169"/>
                  </a:cubicBezTo>
                  <a:cubicBezTo>
                    <a:pt x="370364" y="2778519"/>
                    <a:pt x="494179" y="2805363"/>
                    <a:pt x="619638" y="2810842"/>
                  </a:cubicBezTo>
                  <a:cubicBezTo>
                    <a:pt x="683737" y="2813581"/>
                    <a:pt x="748384" y="2810842"/>
                    <a:pt x="812483" y="2802076"/>
                  </a:cubicBezTo>
                  <a:cubicBezTo>
                    <a:pt x="871103" y="2793859"/>
                    <a:pt x="934655" y="2784545"/>
                    <a:pt x="988892" y="2761535"/>
                  </a:cubicBezTo>
                  <a:cubicBezTo>
                    <a:pt x="994919" y="2757700"/>
                    <a:pt x="994371" y="2759344"/>
                    <a:pt x="988892" y="2757700"/>
                  </a:cubicBezTo>
                  <a:cubicBezTo>
                    <a:pt x="902331" y="2773040"/>
                    <a:pt x="844258" y="2779066"/>
                    <a:pt x="773037" y="2782354"/>
                  </a:cubicBezTo>
                  <a:cubicBezTo>
                    <a:pt x="730304" y="2784545"/>
                    <a:pt x="687572" y="2785641"/>
                    <a:pt x="644839" y="2782354"/>
                  </a:cubicBezTo>
                  <a:cubicBezTo>
                    <a:pt x="281611" y="2753317"/>
                    <a:pt x="171492" y="2708393"/>
                    <a:pt x="22475" y="2483772"/>
                  </a:cubicBezTo>
                  <a:cubicBezTo>
                    <a:pt x="15901" y="2474459"/>
                    <a:pt x="-534" y="2449258"/>
                    <a:pt x="13" y="2394472"/>
                  </a:cubicBezTo>
                  <a:cubicBezTo>
                    <a:pt x="19188" y="2446518"/>
                    <a:pt x="37268" y="2465145"/>
                    <a:pt x="45485" y="2473363"/>
                  </a:cubicBezTo>
                  <a:cubicBezTo>
                    <a:pt x="83835" y="2512261"/>
                    <a:pt x="112324" y="2532531"/>
                    <a:pt x="148482" y="2558829"/>
                  </a:cubicBezTo>
                  <a:cubicBezTo>
                    <a:pt x="229565" y="2617997"/>
                    <a:pt x="321604" y="2653608"/>
                    <a:pt x="421314" y="2676617"/>
                  </a:cubicBezTo>
                  <a:cubicBezTo>
                    <a:pt x="510067" y="2697436"/>
                    <a:pt x="630595" y="2711680"/>
                    <a:pt x="717156" y="2673330"/>
                  </a:cubicBezTo>
                  <a:cubicBezTo>
                    <a:pt x="689215" y="2674974"/>
                    <a:pt x="664562" y="2677165"/>
                    <a:pt x="634430" y="2676070"/>
                  </a:cubicBezTo>
                  <a:cubicBezTo>
                    <a:pt x="598819" y="2674974"/>
                    <a:pt x="541294" y="2674426"/>
                    <a:pt x="505684" y="2668948"/>
                  </a:cubicBezTo>
                  <a:cubicBezTo>
                    <a:pt x="404331" y="2654155"/>
                    <a:pt x="312839" y="2616901"/>
                    <a:pt x="224086" y="2565951"/>
                  </a:cubicBezTo>
                  <a:cubicBezTo>
                    <a:pt x="101914" y="2496921"/>
                    <a:pt x="12066" y="2376393"/>
                    <a:pt x="40007" y="2212584"/>
                  </a:cubicBezTo>
                  <a:cubicBezTo>
                    <a:pt x="42198" y="2200531"/>
                    <a:pt x="46033" y="2168756"/>
                    <a:pt x="54251" y="2157798"/>
                  </a:cubicBezTo>
                  <a:cubicBezTo>
                    <a:pt x="60825" y="2149033"/>
                    <a:pt x="77261" y="2166564"/>
                    <a:pt x="80548" y="2169303"/>
                  </a:cubicBezTo>
                  <a:cubicBezTo>
                    <a:pt x="173683" y="2249838"/>
                    <a:pt x="244905" y="2350644"/>
                    <a:pt x="361598" y="2362149"/>
                  </a:cubicBezTo>
                  <a:cubicBezTo>
                    <a:pt x="307908" y="2324346"/>
                    <a:pt x="243809" y="2288188"/>
                    <a:pt x="202720" y="2235046"/>
                  </a:cubicBezTo>
                  <a:cubicBezTo>
                    <a:pt x="192311" y="2221898"/>
                    <a:pt x="182449" y="2208201"/>
                    <a:pt x="172588" y="2194505"/>
                  </a:cubicBezTo>
                  <a:cubicBezTo>
                    <a:pt x="170944" y="2191766"/>
                    <a:pt x="169849" y="2188478"/>
                    <a:pt x="173136" y="2184643"/>
                  </a:cubicBezTo>
                  <a:cubicBezTo>
                    <a:pt x="190119" y="2201627"/>
                    <a:pt x="207651" y="2218063"/>
                    <a:pt x="226825" y="2232307"/>
                  </a:cubicBezTo>
                  <a:cubicBezTo>
                    <a:pt x="259149" y="2256412"/>
                    <a:pt x="296403" y="2279970"/>
                    <a:pt x="334753" y="2297502"/>
                  </a:cubicBezTo>
                  <a:cubicBezTo>
                    <a:pt x="364885" y="2311198"/>
                    <a:pt x="433367" y="2344069"/>
                    <a:pt x="464595" y="2330921"/>
                  </a:cubicBezTo>
                  <a:cubicBezTo>
                    <a:pt x="432271" y="2323799"/>
                    <a:pt x="386799" y="2300789"/>
                    <a:pt x="353380" y="2283257"/>
                  </a:cubicBezTo>
                  <a:cubicBezTo>
                    <a:pt x="312291" y="2261343"/>
                    <a:pt x="273941" y="2233950"/>
                    <a:pt x="239426" y="2202723"/>
                  </a:cubicBezTo>
                  <a:cubicBezTo>
                    <a:pt x="151221" y="2122188"/>
                    <a:pt x="84931" y="2010425"/>
                    <a:pt x="74522" y="1889897"/>
                  </a:cubicBezTo>
                  <a:cubicBezTo>
                    <a:pt x="74522" y="1887158"/>
                    <a:pt x="73426" y="1885514"/>
                    <a:pt x="76713" y="1884967"/>
                  </a:cubicBezTo>
                  <a:cubicBezTo>
                    <a:pt x="80000" y="1884419"/>
                    <a:pt x="81096" y="1886610"/>
                    <a:pt x="82740" y="1888801"/>
                  </a:cubicBezTo>
                  <a:cubicBezTo>
                    <a:pt x="95888" y="1904141"/>
                    <a:pt x="115611" y="1931534"/>
                    <a:pt x="128212" y="1946874"/>
                  </a:cubicBezTo>
                  <a:cubicBezTo>
                    <a:pt x="207103" y="2042749"/>
                    <a:pt x="316126" y="2126571"/>
                    <a:pt x="442680" y="2141363"/>
                  </a:cubicBezTo>
                  <a:cubicBezTo>
                    <a:pt x="396113" y="2112327"/>
                    <a:pt x="346806" y="2091508"/>
                    <a:pt x="306264" y="2055897"/>
                  </a:cubicBezTo>
                  <a:cubicBezTo>
                    <a:pt x="264627" y="2018643"/>
                    <a:pt x="229565" y="1973719"/>
                    <a:pt x="200528" y="1925508"/>
                  </a:cubicBezTo>
                  <a:cubicBezTo>
                    <a:pt x="202172" y="1924412"/>
                    <a:pt x="201624" y="1924412"/>
                    <a:pt x="203268" y="1923316"/>
                  </a:cubicBezTo>
                  <a:cubicBezTo>
                    <a:pt x="218060" y="1936465"/>
                    <a:pt x="232852" y="1949613"/>
                    <a:pt x="248192" y="1962214"/>
                  </a:cubicBezTo>
                  <a:cubicBezTo>
                    <a:pt x="292568" y="1998920"/>
                    <a:pt x="340232" y="2028505"/>
                    <a:pt x="395565" y="2047132"/>
                  </a:cubicBezTo>
                  <a:cubicBezTo>
                    <a:pt x="422958" y="2056445"/>
                    <a:pt x="445968" y="2064115"/>
                    <a:pt x="492535" y="2066854"/>
                  </a:cubicBezTo>
                  <a:cubicBezTo>
                    <a:pt x="460760" y="2046036"/>
                    <a:pt x="419123" y="2035079"/>
                    <a:pt x="385704" y="2015356"/>
                  </a:cubicBezTo>
                  <a:cubicBezTo>
                    <a:pt x="349545" y="1994538"/>
                    <a:pt x="316126" y="1969884"/>
                    <a:pt x="284898" y="1941943"/>
                  </a:cubicBezTo>
                  <a:cubicBezTo>
                    <a:pt x="198885" y="1865244"/>
                    <a:pt x="111776" y="1749646"/>
                    <a:pt x="107941" y="1630214"/>
                  </a:cubicBezTo>
                  <a:cubicBezTo>
                    <a:pt x="107941" y="1624735"/>
                    <a:pt x="104654" y="1598438"/>
                    <a:pt x="105202" y="1590768"/>
                  </a:cubicBezTo>
                  <a:cubicBezTo>
                    <a:pt x="105202" y="1586385"/>
                    <a:pt x="105202" y="1580359"/>
                    <a:pt x="112872" y="1583646"/>
                  </a:cubicBezTo>
                  <a:cubicBezTo>
                    <a:pt x="123281" y="1608300"/>
                    <a:pt x="136977" y="1631309"/>
                    <a:pt x="156152" y="1649389"/>
                  </a:cubicBezTo>
                  <a:cubicBezTo>
                    <a:pt x="210390" y="1699791"/>
                    <a:pt x="262436" y="1747455"/>
                    <a:pt x="328179" y="1781422"/>
                  </a:cubicBezTo>
                  <a:cubicBezTo>
                    <a:pt x="375842" y="1806075"/>
                    <a:pt x="490892" y="1860313"/>
                    <a:pt x="543486" y="1843330"/>
                  </a:cubicBezTo>
                  <a:cubicBezTo>
                    <a:pt x="504588" y="1830729"/>
                    <a:pt x="474456" y="1818128"/>
                    <a:pt x="441585" y="1803884"/>
                  </a:cubicBezTo>
                  <a:cubicBezTo>
                    <a:pt x="405974" y="1788544"/>
                    <a:pt x="372007" y="1769917"/>
                    <a:pt x="339684" y="1749098"/>
                  </a:cubicBezTo>
                  <a:cubicBezTo>
                    <a:pt x="273393" y="1706366"/>
                    <a:pt x="196693" y="1648293"/>
                    <a:pt x="158344" y="1578168"/>
                  </a:cubicBezTo>
                  <a:cubicBezTo>
                    <a:pt x="140812" y="1546392"/>
                    <a:pt x="125472" y="1518451"/>
                    <a:pt x="117802" y="1451065"/>
                  </a:cubicBezTo>
                  <a:cubicBezTo>
                    <a:pt x="116707" y="1439012"/>
                    <a:pt x="132047" y="1465309"/>
                    <a:pt x="136977" y="1469692"/>
                  </a:cubicBezTo>
                  <a:cubicBezTo>
                    <a:pt x="190667" y="1520643"/>
                    <a:pt x="235043" y="1565019"/>
                    <a:pt x="302429" y="1598438"/>
                  </a:cubicBezTo>
                  <a:cubicBezTo>
                    <a:pt x="372555" y="1634049"/>
                    <a:pt x="454185" y="1661441"/>
                    <a:pt x="533624" y="1665277"/>
                  </a:cubicBezTo>
                  <a:cubicBezTo>
                    <a:pt x="471169" y="1634049"/>
                    <a:pt x="401043" y="1624187"/>
                    <a:pt x="339684" y="1589673"/>
                  </a:cubicBezTo>
                  <a:cubicBezTo>
                    <a:pt x="239974" y="1533791"/>
                    <a:pt x="139716" y="1442847"/>
                    <a:pt x="121637" y="1367243"/>
                  </a:cubicBezTo>
                  <a:cubicBezTo>
                    <a:pt x="116159" y="1342042"/>
                    <a:pt x="128759" y="1296022"/>
                    <a:pt x="132047" y="1282874"/>
                  </a:cubicBezTo>
                  <a:cubicBezTo>
                    <a:pt x="125472" y="1309171"/>
                    <a:pt x="202172" y="1392445"/>
                    <a:pt x="219703" y="1412715"/>
                  </a:cubicBezTo>
                  <a:cubicBezTo>
                    <a:pt x="254766" y="1453256"/>
                    <a:pt x="294760" y="1489963"/>
                    <a:pt x="340232" y="1518999"/>
                  </a:cubicBezTo>
                  <a:cubicBezTo>
                    <a:pt x="385156" y="1548036"/>
                    <a:pt x="435558" y="1564471"/>
                    <a:pt x="487605" y="1575976"/>
                  </a:cubicBezTo>
                  <a:cubicBezTo>
                    <a:pt x="528146" y="1585290"/>
                    <a:pt x="603202" y="1596795"/>
                    <a:pt x="647030" y="1586933"/>
                  </a:cubicBezTo>
                  <a:cubicBezTo>
                    <a:pt x="650865" y="1585838"/>
                    <a:pt x="654153" y="1580359"/>
                    <a:pt x="651413" y="1580359"/>
                  </a:cubicBezTo>
                  <a:cubicBezTo>
                    <a:pt x="523215" y="1573237"/>
                    <a:pt x="395017" y="1529956"/>
                    <a:pt x="298595" y="1443943"/>
                  </a:cubicBezTo>
                  <a:cubicBezTo>
                    <a:pt x="197241" y="1353547"/>
                    <a:pt x="146291" y="1258220"/>
                    <a:pt x="122733" y="1127830"/>
                  </a:cubicBezTo>
                  <a:cubicBezTo>
                    <a:pt x="120542" y="1115778"/>
                    <a:pt x="125472" y="1054966"/>
                    <a:pt x="125472" y="1045652"/>
                  </a:cubicBezTo>
                  <a:cubicBezTo>
                    <a:pt x="125472" y="1040721"/>
                    <a:pt x="127664" y="1037434"/>
                    <a:pt x="133142" y="1040174"/>
                  </a:cubicBezTo>
                  <a:cubicBezTo>
                    <a:pt x="156152" y="1059896"/>
                    <a:pt x="218060" y="1116326"/>
                    <a:pt x="241618" y="1134953"/>
                  </a:cubicBezTo>
                  <a:cubicBezTo>
                    <a:pt x="329822" y="1204530"/>
                    <a:pt x="412548" y="1204530"/>
                    <a:pt x="524859" y="1177137"/>
                  </a:cubicBezTo>
                  <a:cubicBezTo>
                    <a:pt x="499657" y="1168372"/>
                    <a:pt x="465143" y="1168372"/>
                    <a:pt x="438845" y="1163441"/>
                  </a:cubicBezTo>
                  <a:cubicBezTo>
                    <a:pt x="404878" y="1156867"/>
                    <a:pt x="372007" y="1145910"/>
                    <a:pt x="340779" y="1130022"/>
                  </a:cubicBezTo>
                  <a:cubicBezTo>
                    <a:pt x="278872" y="1099342"/>
                    <a:pt x="197789" y="1043461"/>
                    <a:pt x="159439" y="955804"/>
                  </a:cubicBezTo>
                  <a:cubicBezTo>
                    <a:pt x="167109" y="968952"/>
                    <a:pt x="263532" y="1034147"/>
                    <a:pt x="341327" y="1057157"/>
                  </a:cubicBezTo>
                  <a:cubicBezTo>
                    <a:pt x="376938" y="1068114"/>
                    <a:pt x="415836" y="1068662"/>
                    <a:pt x="453090" y="1070306"/>
                  </a:cubicBezTo>
                  <a:cubicBezTo>
                    <a:pt x="475004" y="1070854"/>
                    <a:pt x="516641" y="1069758"/>
                    <a:pt x="546225" y="1065375"/>
                  </a:cubicBezTo>
                  <a:cubicBezTo>
                    <a:pt x="505136" y="1053322"/>
                    <a:pt x="457473" y="1054418"/>
                    <a:pt x="414740" y="1044009"/>
                  </a:cubicBezTo>
                  <a:cubicBezTo>
                    <a:pt x="317222" y="1020451"/>
                    <a:pt x="212581" y="979362"/>
                    <a:pt x="151221" y="896088"/>
                  </a:cubicBezTo>
                  <a:cubicBezTo>
                    <a:pt x="94792" y="818840"/>
                    <a:pt x="66304" y="726800"/>
                    <a:pt x="63017" y="630378"/>
                  </a:cubicBezTo>
                  <a:cubicBezTo>
                    <a:pt x="58086" y="487935"/>
                    <a:pt x="98627" y="394252"/>
                    <a:pt x="78357" y="284681"/>
                  </a:cubicBezTo>
                  <a:cubicBezTo>
                    <a:pt x="78905" y="292899"/>
                    <a:pt x="124924" y="353163"/>
                    <a:pt x="131499" y="364120"/>
                  </a:cubicBezTo>
                  <a:cubicBezTo>
                    <a:pt x="143551" y="384391"/>
                    <a:pt x="147386" y="407401"/>
                    <a:pt x="150674" y="430411"/>
                  </a:cubicBezTo>
                  <a:cubicBezTo>
                    <a:pt x="166561" y="541625"/>
                    <a:pt x="126568" y="649553"/>
                    <a:pt x="149030" y="760220"/>
                  </a:cubicBezTo>
                  <a:cubicBezTo>
                    <a:pt x="165466" y="841302"/>
                    <a:pt x="231208" y="925124"/>
                    <a:pt x="305169" y="954160"/>
                  </a:cubicBezTo>
                  <a:cubicBezTo>
                    <a:pt x="400496" y="991414"/>
                    <a:pt x="493083" y="1025929"/>
                    <a:pt x="602106" y="1018259"/>
                  </a:cubicBezTo>
                  <a:cubicBezTo>
                    <a:pt x="548964" y="1013329"/>
                    <a:pt x="512806" y="1000728"/>
                    <a:pt x="477743" y="991414"/>
                  </a:cubicBezTo>
                  <a:cubicBezTo>
                    <a:pt x="427888" y="978266"/>
                    <a:pt x="391730" y="963474"/>
                    <a:pt x="352284" y="947586"/>
                  </a:cubicBezTo>
                  <a:cubicBezTo>
                    <a:pt x="291472" y="923480"/>
                    <a:pt x="247096" y="888966"/>
                    <a:pt x="212581" y="831989"/>
                  </a:cubicBezTo>
                  <a:cubicBezTo>
                    <a:pt x="150126" y="727348"/>
                    <a:pt x="177518" y="592576"/>
                    <a:pt x="191763" y="478622"/>
                  </a:cubicBezTo>
                  <a:cubicBezTo>
                    <a:pt x="196146" y="445203"/>
                    <a:pt x="204363" y="411784"/>
                    <a:pt x="204363" y="378364"/>
                  </a:cubicBezTo>
                  <a:cubicBezTo>
                    <a:pt x="204363" y="347685"/>
                    <a:pt x="219703" y="315361"/>
                    <a:pt x="184093" y="259480"/>
                  </a:cubicBezTo>
                  <a:cubicBezTo>
                    <a:pt x="178066" y="250166"/>
                    <a:pt x="171492" y="239757"/>
                    <a:pt x="191763" y="253453"/>
                  </a:cubicBezTo>
                  <a:cubicBezTo>
                    <a:pt x="237235" y="284681"/>
                    <a:pt x="282159" y="387678"/>
                    <a:pt x="292020" y="418358"/>
                  </a:cubicBezTo>
                  <a:cubicBezTo>
                    <a:pt x="313387" y="484648"/>
                    <a:pt x="341327" y="539434"/>
                    <a:pt x="385704" y="588741"/>
                  </a:cubicBezTo>
                  <a:cubicBezTo>
                    <a:pt x="429532" y="637500"/>
                    <a:pt x="491440" y="690094"/>
                    <a:pt x="530885" y="739401"/>
                  </a:cubicBezTo>
                  <a:cubicBezTo>
                    <a:pt x="519380" y="701599"/>
                    <a:pt x="486509" y="673111"/>
                    <a:pt x="464047" y="641883"/>
                  </a:cubicBezTo>
                  <a:cubicBezTo>
                    <a:pt x="434463" y="600794"/>
                    <a:pt x="404878" y="559705"/>
                    <a:pt x="376390" y="518067"/>
                  </a:cubicBezTo>
                  <a:cubicBezTo>
                    <a:pt x="351189" y="481361"/>
                    <a:pt x="340779" y="436437"/>
                    <a:pt x="321604" y="396444"/>
                  </a:cubicBezTo>
                  <a:cubicBezTo>
                    <a:pt x="285994" y="323579"/>
                    <a:pt x="242165" y="245783"/>
                    <a:pt x="185736" y="186615"/>
                  </a:cubicBezTo>
                  <a:cubicBezTo>
                    <a:pt x="177518" y="178397"/>
                    <a:pt x="236687" y="199764"/>
                    <a:pt x="242713" y="201955"/>
                  </a:cubicBezTo>
                  <a:cubicBezTo>
                    <a:pt x="262436" y="209077"/>
                    <a:pt x="276132" y="216747"/>
                    <a:pt x="293664" y="229348"/>
                  </a:cubicBezTo>
                  <a:cubicBezTo>
                    <a:pt x="337492" y="261123"/>
                    <a:pt x="381321" y="293447"/>
                    <a:pt x="425149" y="325222"/>
                  </a:cubicBezTo>
                  <a:cubicBezTo>
                    <a:pt x="542938" y="411784"/>
                    <a:pt x="665110" y="504371"/>
                    <a:pt x="793308" y="566279"/>
                  </a:cubicBezTo>
                  <a:cubicBezTo>
                    <a:pt x="816866" y="577784"/>
                    <a:pt x="754958" y="535599"/>
                    <a:pt x="724826" y="518615"/>
                  </a:cubicBezTo>
                  <a:cubicBezTo>
                    <a:pt x="665658" y="485196"/>
                    <a:pt x="611420" y="444107"/>
                    <a:pt x="558826" y="400826"/>
                  </a:cubicBezTo>
                  <a:cubicBezTo>
                    <a:pt x="449803" y="313717"/>
                    <a:pt x="351736" y="202503"/>
                    <a:pt x="219703" y="146622"/>
                  </a:cubicBezTo>
                  <a:cubicBezTo>
                    <a:pt x="196146" y="136760"/>
                    <a:pt x="175327" y="129638"/>
                    <a:pt x="150674" y="120325"/>
                  </a:cubicBezTo>
                  <a:cubicBezTo>
                    <a:pt x="145195" y="118133"/>
                    <a:pt x="130403" y="114298"/>
                    <a:pt x="124924" y="113202"/>
                  </a:cubicBezTo>
                  <a:cubicBezTo>
                    <a:pt x="113967" y="111559"/>
                    <a:pt x="123829" y="105532"/>
                    <a:pt x="136977" y="104437"/>
                  </a:cubicBezTo>
                  <a:cubicBezTo>
                    <a:pt x="172040" y="105532"/>
                    <a:pt x="203268" y="112655"/>
                    <a:pt x="229017" y="118133"/>
                  </a:cubicBezTo>
                  <a:cubicBezTo>
                    <a:pt x="375842" y="148813"/>
                    <a:pt x="470621" y="264958"/>
                    <a:pt x="585123" y="353711"/>
                  </a:cubicBezTo>
                  <a:cubicBezTo>
                    <a:pt x="619638" y="380556"/>
                    <a:pt x="653057" y="410688"/>
                    <a:pt x="693050" y="428767"/>
                  </a:cubicBezTo>
                  <a:cubicBezTo>
                    <a:pt x="704555" y="433698"/>
                    <a:pt x="725922" y="444655"/>
                    <a:pt x="702912" y="426576"/>
                  </a:cubicBezTo>
                  <a:cubicBezTo>
                    <a:pt x="666753" y="398087"/>
                    <a:pt x="630595" y="364668"/>
                    <a:pt x="599367" y="336180"/>
                  </a:cubicBezTo>
                  <a:cubicBezTo>
                    <a:pt x="561565" y="301665"/>
                    <a:pt x="523763" y="266602"/>
                    <a:pt x="484865" y="233183"/>
                  </a:cubicBezTo>
                  <a:cubicBezTo>
                    <a:pt x="404878" y="164701"/>
                    <a:pt x="340232" y="115942"/>
                    <a:pt x="242165" y="78688"/>
                  </a:cubicBezTo>
                  <a:cubicBezTo>
                    <a:pt x="236687" y="76496"/>
                    <a:pt x="219155" y="67730"/>
                    <a:pt x="208198" y="66087"/>
                  </a:cubicBezTo>
                  <a:cubicBezTo>
                    <a:pt x="185736" y="63348"/>
                    <a:pt x="229565" y="47460"/>
                    <a:pt x="236139" y="43625"/>
                  </a:cubicBezTo>
                  <a:cubicBezTo>
                    <a:pt x="269558" y="25546"/>
                    <a:pt x="305169" y="22258"/>
                    <a:pt x="332014" y="18423"/>
                  </a:cubicBezTo>
                  <a:cubicBezTo>
                    <a:pt x="466786" y="-751"/>
                    <a:pt x="600463" y="-6778"/>
                    <a:pt x="739618" y="9110"/>
                  </a:cubicBezTo>
                  <a:close/>
                </a:path>
              </a:pathLst>
            </a:custGeom>
            <a:solidFill>
              <a:srgbClr val="FEFEFE"/>
            </a:solidFill>
            <a:ln w="547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C4FDAF8-2563-4072-9495-B6918EC80097}"/>
                </a:ext>
              </a:extLst>
            </p:cNvPr>
            <p:cNvSpPr/>
            <p:nvPr/>
          </p:nvSpPr>
          <p:spPr>
            <a:xfrm rot="5400000">
              <a:off x="9531107" y="1815797"/>
              <a:ext cx="1848598" cy="2897974"/>
            </a:xfrm>
            <a:custGeom>
              <a:avLst/>
              <a:gdLst>
                <a:gd name="connsiteX0" fmla="*/ 583394 w 1848598"/>
                <a:gd name="connsiteY0" fmla="*/ 951 h 2897974"/>
                <a:gd name="connsiteX1" fmla="*/ 915230 w 1848598"/>
                <a:gd name="connsiteY1" fmla="*/ 28244 h 2897974"/>
                <a:gd name="connsiteX2" fmla="*/ 1186638 w 1848598"/>
                <a:gd name="connsiteY2" fmla="*/ 174702 h 2897974"/>
                <a:gd name="connsiteX3" fmla="*/ 1488773 w 1848598"/>
                <a:gd name="connsiteY3" fmla="*/ 341132 h 2897974"/>
                <a:gd name="connsiteX4" fmla="*/ 1767863 w 1848598"/>
                <a:gd name="connsiteY4" fmla="*/ 459426 h 2897974"/>
                <a:gd name="connsiteX5" fmla="*/ 1809279 w 1848598"/>
                <a:gd name="connsiteY5" fmla="*/ 474276 h 2897974"/>
                <a:gd name="connsiteX6" fmla="*/ 1848598 w 1848598"/>
                <a:gd name="connsiteY6" fmla="*/ 475189 h 2897974"/>
                <a:gd name="connsiteX7" fmla="*/ 1848598 w 1848598"/>
                <a:gd name="connsiteY7" fmla="*/ 2629001 h 2897974"/>
                <a:gd name="connsiteX8" fmla="*/ 1818336 w 1848598"/>
                <a:gd name="connsiteY8" fmla="*/ 2627807 h 2897974"/>
                <a:gd name="connsiteX9" fmla="*/ 1555345 w 1848598"/>
                <a:gd name="connsiteY9" fmla="*/ 2703924 h 2897974"/>
                <a:gd name="connsiteX10" fmla="*/ 1153353 w 1848598"/>
                <a:gd name="connsiteY10" fmla="*/ 2828875 h 2897974"/>
                <a:gd name="connsiteX11" fmla="*/ 243877 w 1848598"/>
                <a:gd name="connsiteY11" fmla="*/ 2739771 h 2897974"/>
                <a:gd name="connsiteX12" fmla="*/ 172697 w 1848598"/>
                <a:gd name="connsiteY12" fmla="*/ 2682929 h 2897974"/>
                <a:gd name="connsiteX13" fmla="*/ 162967 w 1848598"/>
                <a:gd name="connsiteY13" fmla="*/ 2618406 h 2897974"/>
                <a:gd name="connsiteX14" fmla="*/ 156821 w 1848598"/>
                <a:gd name="connsiteY14" fmla="*/ 2602530 h 2897974"/>
                <a:gd name="connsiteX15" fmla="*/ 73351 w 1848598"/>
                <a:gd name="connsiteY15" fmla="*/ 2525205 h 2897974"/>
                <a:gd name="connsiteX16" fmla="*/ 634 w 1848598"/>
                <a:gd name="connsiteY16" fmla="*/ 2388476 h 2897974"/>
                <a:gd name="connsiteX17" fmla="*/ 28799 w 1848598"/>
                <a:gd name="connsiteY17" fmla="*/ 2288618 h 2897974"/>
                <a:gd name="connsiteX18" fmla="*/ 47746 w 1848598"/>
                <a:gd name="connsiteY18" fmla="*/ 2103241 h 2897974"/>
                <a:gd name="connsiteX19" fmla="*/ 111757 w 1848598"/>
                <a:gd name="connsiteY19" fmla="*/ 2065858 h 2897974"/>
                <a:gd name="connsiteX20" fmla="*/ 61572 w 1848598"/>
                <a:gd name="connsiteY20" fmla="*/ 1816469 h 2897974"/>
                <a:gd name="connsiteX21" fmla="*/ 112782 w 1848598"/>
                <a:gd name="connsiteY21" fmla="*/ 1769356 h 2897974"/>
                <a:gd name="connsiteX22" fmla="*/ 91786 w 1848598"/>
                <a:gd name="connsiteY22" fmla="*/ 1687935 h 2897974"/>
                <a:gd name="connsiteX23" fmla="*/ 77448 w 1848598"/>
                <a:gd name="connsiteY23" fmla="*/ 1559911 h 2897974"/>
                <a:gd name="connsiteX24" fmla="*/ 98955 w 1848598"/>
                <a:gd name="connsiteY24" fmla="*/ 1489243 h 2897974"/>
                <a:gd name="connsiteX25" fmla="*/ 110733 w 1848598"/>
                <a:gd name="connsiteY25" fmla="*/ 1328445 h 2897974"/>
                <a:gd name="connsiteX26" fmla="*/ 101003 w 1848598"/>
                <a:gd name="connsiteY26" fmla="*/ 1151774 h 2897974"/>
                <a:gd name="connsiteX27" fmla="*/ 149652 w 1848598"/>
                <a:gd name="connsiteY27" fmla="*/ 989441 h 2897974"/>
                <a:gd name="connsiteX28" fmla="*/ 151701 w 1848598"/>
                <a:gd name="connsiteY28" fmla="*/ 978687 h 2897974"/>
                <a:gd name="connsiteX29" fmla="*/ 49795 w 1848598"/>
                <a:gd name="connsiteY29" fmla="*/ 597178 h 2897974"/>
                <a:gd name="connsiteX30" fmla="*/ 66694 w 1848598"/>
                <a:gd name="connsiteY30" fmla="*/ 456352 h 2897974"/>
                <a:gd name="connsiteX31" fmla="*/ 73351 w 1848598"/>
                <a:gd name="connsiteY31" fmla="*/ 333963 h 2897974"/>
                <a:gd name="connsiteX32" fmla="*/ 168087 w 1848598"/>
                <a:gd name="connsiteY32" fmla="*/ 288899 h 2897974"/>
                <a:gd name="connsiteX33" fmla="*/ 91786 w 1848598"/>
                <a:gd name="connsiteY33" fmla="*/ 162924 h 2897974"/>
                <a:gd name="connsiteX34" fmla="*/ 472782 w 1848598"/>
                <a:gd name="connsiteY34" fmla="*/ 10320 h 2897974"/>
                <a:gd name="connsiteX35" fmla="*/ 583394 w 1848598"/>
                <a:gd name="connsiteY35" fmla="*/ 951 h 289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48598" h="2897974">
                  <a:moveTo>
                    <a:pt x="583394" y="951"/>
                  </a:moveTo>
                  <a:cubicBezTo>
                    <a:pt x="694294" y="-3346"/>
                    <a:pt x="805770" y="7120"/>
                    <a:pt x="915230" y="28244"/>
                  </a:cubicBezTo>
                  <a:cubicBezTo>
                    <a:pt x="999725" y="44119"/>
                    <a:pt x="1100095" y="122469"/>
                    <a:pt x="1186638" y="174702"/>
                  </a:cubicBezTo>
                  <a:cubicBezTo>
                    <a:pt x="1293153" y="238714"/>
                    <a:pt x="1387891" y="288387"/>
                    <a:pt x="1488773" y="341132"/>
                  </a:cubicBezTo>
                  <a:cubicBezTo>
                    <a:pt x="1577365" y="387220"/>
                    <a:pt x="1675686" y="421530"/>
                    <a:pt x="1767863" y="459426"/>
                  </a:cubicBezTo>
                  <a:cubicBezTo>
                    <a:pt x="1781689" y="465058"/>
                    <a:pt x="1795260" y="470819"/>
                    <a:pt x="1809279" y="474276"/>
                  </a:cubicBezTo>
                  <a:lnTo>
                    <a:pt x="1848598" y="475189"/>
                  </a:lnTo>
                  <a:lnTo>
                    <a:pt x="1848598" y="2629001"/>
                  </a:lnTo>
                  <a:lnTo>
                    <a:pt x="1818336" y="2627807"/>
                  </a:lnTo>
                  <a:cubicBezTo>
                    <a:pt x="1732113" y="2633736"/>
                    <a:pt x="1598361" y="2688561"/>
                    <a:pt x="1555345" y="2703924"/>
                  </a:cubicBezTo>
                  <a:cubicBezTo>
                    <a:pt x="1429370" y="2748989"/>
                    <a:pt x="1303907" y="2778177"/>
                    <a:pt x="1153353" y="2828875"/>
                  </a:cubicBezTo>
                  <a:cubicBezTo>
                    <a:pt x="848146" y="2931805"/>
                    <a:pt x="524504" y="2933342"/>
                    <a:pt x="243877" y="2739771"/>
                  </a:cubicBezTo>
                  <a:cubicBezTo>
                    <a:pt x="219297" y="2722360"/>
                    <a:pt x="192668" y="2706485"/>
                    <a:pt x="172697" y="2682929"/>
                  </a:cubicBezTo>
                  <a:cubicBezTo>
                    <a:pt x="156310" y="2663469"/>
                    <a:pt x="151701" y="2641961"/>
                    <a:pt x="162967" y="2618406"/>
                  </a:cubicBezTo>
                  <a:cubicBezTo>
                    <a:pt x="167063" y="2610212"/>
                    <a:pt x="160918" y="2606627"/>
                    <a:pt x="156821" y="2602530"/>
                  </a:cubicBezTo>
                  <a:cubicBezTo>
                    <a:pt x="128656" y="2577438"/>
                    <a:pt x="99468" y="2553370"/>
                    <a:pt x="73351" y="2525205"/>
                  </a:cubicBezTo>
                  <a:cubicBezTo>
                    <a:pt x="40064" y="2489870"/>
                    <a:pt x="5242" y="2436613"/>
                    <a:pt x="634" y="2388476"/>
                  </a:cubicBezTo>
                  <a:cubicBezTo>
                    <a:pt x="-5000" y="2333682"/>
                    <a:pt x="28799" y="2334194"/>
                    <a:pt x="28799" y="2288618"/>
                  </a:cubicBezTo>
                  <a:cubicBezTo>
                    <a:pt x="29310" y="2232288"/>
                    <a:pt x="19581" y="2146256"/>
                    <a:pt x="47746" y="2103241"/>
                  </a:cubicBezTo>
                  <a:cubicBezTo>
                    <a:pt x="72326" y="2065858"/>
                    <a:pt x="130193" y="2115019"/>
                    <a:pt x="111757" y="2065858"/>
                  </a:cubicBezTo>
                  <a:cubicBezTo>
                    <a:pt x="89737" y="2007992"/>
                    <a:pt x="3706" y="1878433"/>
                    <a:pt x="61572" y="1816469"/>
                  </a:cubicBezTo>
                  <a:cubicBezTo>
                    <a:pt x="77448" y="1799570"/>
                    <a:pt x="99979" y="1788816"/>
                    <a:pt x="112782" y="1769356"/>
                  </a:cubicBezTo>
                  <a:cubicBezTo>
                    <a:pt x="132753" y="1739143"/>
                    <a:pt x="102028" y="1714563"/>
                    <a:pt x="91786" y="1687935"/>
                  </a:cubicBezTo>
                  <a:cubicBezTo>
                    <a:pt x="77448" y="1649015"/>
                    <a:pt x="70278" y="1600878"/>
                    <a:pt x="77448" y="1559911"/>
                  </a:cubicBezTo>
                  <a:cubicBezTo>
                    <a:pt x="80520" y="1541476"/>
                    <a:pt x="103564" y="1505629"/>
                    <a:pt x="98955" y="1489243"/>
                  </a:cubicBezTo>
                  <a:cubicBezTo>
                    <a:pt x="84617" y="1440082"/>
                    <a:pt x="109197" y="1380679"/>
                    <a:pt x="110733" y="1328445"/>
                  </a:cubicBezTo>
                  <a:cubicBezTo>
                    <a:pt x="112270" y="1269555"/>
                    <a:pt x="112270" y="1210153"/>
                    <a:pt x="101003" y="1151774"/>
                  </a:cubicBezTo>
                  <a:cubicBezTo>
                    <a:pt x="90249" y="1094932"/>
                    <a:pt x="83080" y="1014533"/>
                    <a:pt x="149652" y="989441"/>
                  </a:cubicBezTo>
                  <a:cubicBezTo>
                    <a:pt x="157333" y="986881"/>
                    <a:pt x="156821" y="983807"/>
                    <a:pt x="151701" y="978687"/>
                  </a:cubicBezTo>
                  <a:cubicBezTo>
                    <a:pt x="53379" y="881389"/>
                    <a:pt x="44161" y="728274"/>
                    <a:pt x="49795" y="597178"/>
                  </a:cubicBezTo>
                  <a:cubicBezTo>
                    <a:pt x="51843" y="549554"/>
                    <a:pt x="64645" y="502953"/>
                    <a:pt x="66694" y="456352"/>
                  </a:cubicBezTo>
                  <a:cubicBezTo>
                    <a:pt x="68229" y="412313"/>
                    <a:pt x="45698" y="372882"/>
                    <a:pt x="73351" y="333963"/>
                  </a:cubicBezTo>
                  <a:cubicBezTo>
                    <a:pt x="80008" y="324746"/>
                    <a:pt x="160918" y="272511"/>
                    <a:pt x="168087" y="288899"/>
                  </a:cubicBezTo>
                  <a:cubicBezTo>
                    <a:pt x="146579" y="241274"/>
                    <a:pt x="76423" y="221303"/>
                    <a:pt x="91786" y="162924"/>
                  </a:cubicBezTo>
                  <a:cubicBezTo>
                    <a:pt x="120976" y="53848"/>
                    <a:pt x="381118" y="22611"/>
                    <a:pt x="472782" y="10320"/>
                  </a:cubicBezTo>
                  <a:cubicBezTo>
                    <a:pt x="509525" y="5456"/>
                    <a:pt x="546428" y="2383"/>
                    <a:pt x="583394" y="951"/>
                  </a:cubicBezTo>
                  <a:close/>
                </a:path>
              </a:pathLst>
            </a:custGeom>
            <a:solidFill>
              <a:schemeClr val="tx1">
                <a:lumMod val="85000"/>
                <a:lumOff val="15000"/>
              </a:schemeClr>
            </a:solidFill>
            <a:ln w="5475" cap="flat">
              <a:noFill/>
              <a:prstDash val="solid"/>
              <a:miter/>
            </a:ln>
          </p:spPr>
          <p:txBody>
            <a:bodyPr wrap="square" rtlCol="0" anchor="ctr">
              <a:noAutofit/>
            </a:bodyPr>
            <a:lstStyle/>
            <a:p>
              <a:endParaRPr lang="en-US"/>
            </a:p>
          </p:txBody>
        </p:sp>
        <p:sp>
          <p:nvSpPr>
            <p:cNvPr id="38" name="Freeform: Shape 37">
              <a:extLst>
                <a:ext uri="{FF2B5EF4-FFF2-40B4-BE49-F238E27FC236}">
                  <a16:creationId xmlns:a16="http://schemas.microsoft.com/office/drawing/2014/main" id="{8E3CD878-D7E7-412F-AAB9-687AC8F4159E}"/>
                </a:ext>
              </a:extLst>
            </p:cNvPr>
            <p:cNvSpPr/>
            <p:nvPr/>
          </p:nvSpPr>
          <p:spPr>
            <a:xfrm rot="5400000">
              <a:off x="9512843" y="1928244"/>
              <a:ext cx="1818135" cy="2718626"/>
            </a:xfrm>
            <a:custGeom>
              <a:avLst/>
              <a:gdLst>
                <a:gd name="connsiteX0" fmla="*/ 739618 w 1945109"/>
                <a:gd name="connsiteY0" fmla="*/ 9110 h 2908489"/>
                <a:gd name="connsiteX1" fmla="*/ 965334 w 1945109"/>
                <a:gd name="connsiteY1" fmla="*/ 43077 h 2908489"/>
                <a:gd name="connsiteX2" fmla="*/ 1155440 w 1945109"/>
                <a:gd name="connsiteY2" fmla="*/ 151004 h 2908489"/>
                <a:gd name="connsiteX3" fmla="*/ 1564688 w 1945109"/>
                <a:gd name="connsiteY3" fmla="*/ 370147 h 2908489"/>
                <a:gd name="connsiteX4" fmla="*/ 1918603 w 1945109"/>
                <a:gd name="connsiteY4" fmla="*/ 495058 h 2908489"/>
                <a:gd name="connsiteX5" fmla="*/ 1928464 w 1945109"/>
                <a:gd name="connsiteY5" fmla="*/ 505467 h 2908489"/>
                <a:gd name="connsiteX6" fmla="*/ 1936682 w 1945109"/>
                <a:gd name="connsiteY6" fmla="*/ 918002 h 2908489"/>
                <a:gd name="connsiteX7" fmla="*/ 1943256 w 1945109"/>
                <a:gd name="connsiteY7" fmla="*/ 1384775 h 2908489"/>
                <a:gd name="connsiteX8" fmla="*/ 1940517 w 1945109"/>
                <a:gd name="connsiteY8" fmla="*/ 1734854 h 2908489"/>
                <a:gd name="connsiteX9" fmla="*/ 1910385 w 1945109"/>
                <a:gd name="connsiteY9" fmla="*/ 2597179 h 2908489"/>
                <a:gd name="connsiteX10" fmla="*/ 1696721 w 1945109"/>
                <a:gd name="connsiteY10" fmla="*/ 2673878 h 2908489"/>
                <a:gd name="connsiteX11" fmla="*/ 1382800 w 1945109"/>
                <a:gd name="connsiteY11" fmla="*/ 2772492 h 2908489"/>
                <a:gd name="connsiteX12" fmla="*/ 940133 w 1945109"/>
                <a:gd name="connsiteY12" fmla="*/ 2897951 h 2908489"/>
                <a:gd name="connsiteX13" fmla="*/ 553347 w 1945109"/>
                <a:gd name="connsiteY13" fmla="*/ 2887542 h 2908489"/>
                <a:gd name="connsiteX14" fmla="*/ 375842 w 1945109"/>
                <a:gd name="connsiteY14" fmla="*/ 2831113 h 2908489"/>
                <a:gd name="connsiteX15" fmla="*/ 260792 w 1945109"/>
                <a:gd name="connsiteY15" fmla="*/ 2771944 h 2908489"/>
                <a:gd name="connsiteX16" fmla="*/ 178066 w 1945109"/>
                <a:gd name="connsiteY16" fmla="*/ 2713872 h 2908489"/>
                <a:gd name="connsiteX17" fmla="*/ 250931 w 1945109"/>
                <a:gd name="connsiteY17" fmla="*/ 2740169 h 2908489"/>
                <a:gd name="connsiteX18" fmla="*/ 619638 w 1945109"/>
                <a:gd name="connsiteY18" fmla="*/ 2810842 h 2908489"/>
                <a:gd name="connsiteX19" fmla="*/ 812483 w 1945109"/>
                <a:gd name="connsiteY19" fmla="*/ 2802076 h 2908489"/>
                <a:gd name="connsiteX20" fmla="*/ 988892 w 1945109"/>
                <a:gd name="connsiteY20" fmla="*/ 2761535 h 2908489"/>
                <a:gd name="connsiteX21" fmla="*/ 988892 w 1945109"/>
                <a:gd name="connsiteY21" fmla="*/ 2757700 h 2908489"/>
                <a:gd name="connsiteX22" fmla="*/ 773037 w 1945109"/>
                <a:gd name="connsiteY22" fmla="*/ 2782354 h 2908489"/>
                <a:gd name="connsiteX23" fmla="*/ 644839 w 1945109"/>
                <a:gd name="connsiteY23" fmla="*/ 2782354 h 2908489"/>
                <a:gd name="connsiteX24" fmla="*/ 22475 w 1945109"/>
                <a:gd name="connsiteY24" fmla="*/ 2483772 h 2908489"/>
                <a:gd name="connsiteX25" fmla="*/ 13 w 1945109"/>
                <a:gd name="connsiteY25" fmla="*/ 2394472 h 2908489"/>
                <a:gd name="connsiteX26" fmla="*/ 45485 w 1945109"/>
                <a:gd name="connsiteY26" fmla="*/ 2473363 h 2908489"/>
                <a:gd name="connsiteX27" fmla="*/ 148482 w 1945109"/>
                <a:gd name="connsiteY27" fmla="*/ 2558829 h 2908489"/>
                <a:gd name="connsiteX28" fmla="*/ 421314 w 1945109"/>
                <a:gd name="connsiteY28" fmla="*/ 2676617 h 2908489"/>
                <a:gd name="connsiteX29" fmla="*/ 717156 w 1945109"/>
                <a:gd name="connsiteY29" fmla="*/ 2673330 h 2908489"/>
                <a:gd name="connsiteX30" fmla="*/ 634430 w 1945109"/>
                <a:gd name="connsiteY30" fmla="*/ 2676070 h 2908489"/>
                <a:gd name="connsiteX31" fmla="*/ 505684 w 1945109"/>
                <a:gd name="connsiteY31" fmla="*/ 2668948 h 2908489"/>
                <a:gd name="connsiteX32" fmla="*/ 224086 w 1945109"/>
                <a:gd name="connsiteY32" fmla="*/ 2565951 h 2908489"/>
                <a:gd name="connsiteX33" fmla="*/ 40007 w 1945109"/>
                <a:gd name="connsiteY33" fmla="*/ 2212584 h 2908489"/>
                <a:gd name="connsiteX34" fmla="*/ 54251 w 1945109"/>
                <a:gd name="connsiteY34" fmla="*/ 2157798 h 2908489"/>
                <a:gd name="connsiteX35" fmla="*/ 80548 w 1945109"/>
                <a:gd name="connsiteY35" fmla="*/ 2169303 h 2908489"/>
                <a:gd name="connsiteX36" fmla="*/ 361598 w 1945109"/>
                <a:gd name="connsiteY36" fmla="*/ 2362149 h 2908489"/>
                <a:gd name="connsiteX37" fmla="*/ 202720 w 1945109"/>
                <a:gd name="connsiteY37" fmla="*/ 2235046 h 2908489"/>
                <a:gd name="connsiteX38" fmla="*/ 172588 w 1945109"/>
                <a:gd name="connsiteY38" fmla="*/ 2194505 h 2908489"/>
                <a:gd name="connsiteX39" fmla="*/ 173136 w 1945109"/>
                <a:gd name="connsiteY39" fmla="*/ 2184643 h 2908489"/>
                <a:gd name="connsiteX40" fmla="*/ 226825 w 1945109"/>
                <a:gd name="connsiteY40" fmla="*/ 2232307 h 2908489"/>
                <a:gd name="connsiteX41" fmla="*/ 334753 w 1945109"/>
                <a:gd name="connsiteY41" fmla="*/ 2297502 h 2908489"/>
                <a:gd name="connsiteX42" fmla="*/ 464595 w 1945109"/>
                <a:gd name="connsiteY42" fmla="*/ 2330921 h 2908489"/>
                <a:gd name="connsiteX43" fmla="*/ 353380 w 1945109"/>
                <a:gd name="connsiteY43" fmla="*/ 2283257 h 2908489"/>
                <a:gd name="connsiteX44" fmla="*/ 239426 w 1945109"/>
                <a:gd name="connsiteY44" fmla="*/ 2202723 h 2908489"/>
                <a:gd name="connsiteX45" fmla="*/ 74522 w 1945109"/>
                <a:gd name="connsiteY45" fmla="*/ 1889897 h 2908489"/>
                <a:gd name="connsiteX46" fmla="*/ 76713 w 1945109"/>
                <a:gd name="connsiteY46" fmla="*/ 1884967 h 2908489"/>
                <a:gd name="connsiteX47" fmla="*/ 82740 w 1945109"/>
                <a:gd name="connsiteY47" fmla="*/ 1888801 h 2908489"/>
                <a:gd name="connsiteX48" fmla="*/ 128212 w 1945109"/>
                <a:gd name="connsiteY48" fmla="*/ 1946874 h 2908489"/>
                <a:gd name="connsiteX49" fmla="*/ 442680 w 1945109"/>
                <a:gd name="connsiteY49" fmla="*/ 2141363 h 2908489"/>
                <a:gd name="connsiteX50" fmla="*/ 306264 w 1945109"/>
                <a:gd name="connsiteY50" fmla="*/ 2055897 h 2908489"/>
                <a:gd name="connsiteX51" fmla="*/ 200528 w 1945109"/>
                <a:gd name="connsiteY51" fmla="*/ 1925508 h 2908489"/>
                <a:gd name="connsiteX52" fmla="*/ 203268 w 1945109"/>
                <a:gd name="connsiteY52" fmla="*/ 1923316 h 2908489"/>
                <a:gd name="connsiteX53" fmla="*/ 248192 w 1945109"/>
                <a:gd name="connsiteY53" fmla="*/ 1962214 h 2908489"/>
                <a:gd name="connsiteX54" fmla="*/ 395565 w 1945109"/>
                <a:gd name="connsiteY54" fmla="*/ 2047132 h 2908489"/>
                <a:gd name="connsiteX55" fmla="*/ 492535 w 1945109"/>
                <a:gd name="connsiteY55" fmla="*/ 2066854 h 2908489"/>
                <a:gd name="connsiteX56" fmla="*/ 385704 w 1945109"/>
                <a:gd name="connsiteY56" fmla="*/ 2015356 h 2908489"/>
                <a:gd name="connsiteX57" fmla="*/ 284898 w 1945109"/>
                <a:gd name="connsiteY57" fmla="*/ 1941943 h 2908489"/>
                <a:gd name="connsiteX58" fmla="*/ 107941 w 1945109"/>
                <a:gd name="connsiteY58" fmla="*/ 1630214 h 2908489"/>
                <a:gd name="connsiteX59" fmla="*/ 105202 w 1945109"/>
                <a:gd name="connsiteY59" fmla="*/ 1590768 h 2908489"/>
                <a:gd name="connsiteX60" fmla="*/ 112872 w 1945109"/>
                <a:gd name="connsiteY60" fmla="*/ 1583646 h 2908489"/>
                <a:gd name="connsiteX61" fmla="*/ 156152 w 1945109"/>
                <a:gd name="connsiteY61" fmla="*/ 1649389 h 2908489"/>
                <a:gd name="connsiteX62" fmla="*/ 328179 w 1945109"/>
                <a:gd name="connsiteY62" fmla="*/ 1781422 h 2908489"/>
                <a:gd name="connsiteX63" fmla="*/ 543486 w 1945109"/>
                <a:gd name="connsiteY63" fmla="*/ 1843330 h 2908489"/>
                <a:gd name="connsiteX64" fmla="*/ 441585 w 1945109"/>
                <a:gd name="connsiteY64" fmla="*/ 1803884 h 2908489"/>
                <a:gd name="connsiteX65" fmla="*/ 339684 w 1945109"/>
                <a:gd name="connsiteY65" fmla="*/ 1749098 h 2908489"/>
                <a:gd name="connsiteX66" fmla="*/ 158344 w 1945109"/>
                <a:gd name="connsiteY66" fmla="*/ 1578168 h 2908489"/>
                <a:gd name="connsiteX67" fmla="*/ 117802 w 1945109"/>
                <a:gd name="connsiteY67" fmla="*/ 1451065 h 2908489"/>
                <a:gd name="connsiteX68" fmla="*/ 136977 w 1945109"/>
                <a:gd name="connsiteY68" fmla="*/ 1469692 h 2908489"/>
                <a:gd name="connsiteX69" fmla="*/ 302429 w 1945109"/>
                <a:gd name="connsiteY69" fmla="*/ 1598438 h 2908489"/>
                <a:gd name="connsiteX70" fmla="*/ 533624 w 1945109"/>
                <a:gd name="connsiteY70" fmla="*/ 1665277 h 2908489"/>
                <a:gd name="connsiteX71" fmla="*/ 339684 w 1945109"/>
                <a:gd name="connsiteY71" fmla="*/ 1589673 h 2908489"/>
                <a:gd name="connsiteX72" fmla="*/ 121637 w 1945109"/>
                <a:gd name="connsiteY72" fmla="*/ 1367243 h 2908489"/>
                <a:gd name="connsiteX73" fmla="*/ 132047 w 1945109"/>
                <a:gd name="connsiteY73" fmla="*/ 1282874 h 2908489"/>
                <a:gd name="connsiteX74" fmla="*/ 219703 w 1945109"/>
                <a:gd name="connsiteY74" fmla="*/ 1412715 h 2908489"/>
                <a:gd name="connsiteX75" fmla="*/ 340232 w 1945109"/>
                <a:gd name="connsiteY75" fmla="*/ 1518999 h 2908489"/>
                <a:gd name="connsiteX76" fmla="*/ 487605 w 1945109"/>
                <a:gd name="connsiteY76" fmla="*/ 1575976 h 2908489"/>
                <a:gd name="connsiteX77" fmla="*/ 647030 w 1945109"/>
                <a:gd name="connsiteY77" fmla="*/ 1586933 h 2908489"/>
                <a:gd name="connsiteX78" fmla="*/ 651413 w 1945109"/>
                <a:gd name="connsiteY78" fmla="*/ 1580359 h 2908489"/>
                <a:gd name="connsiteX79" fmla="*/ 298595 w 1945109"/>
                <a:gd name="connsiteY79" fmla="*/ 1443943 h 2908489"/>
                <a:gd name="connsiteX80" fmla="*/ 122733 w 1945109"/>
                <a:gd name="connsiteY80" fmla="*/ 1127830 h 2908489"/>
                <a:gd name="connsiteX81" fmla="*/ 125472 w 1945109"/>
                <a:gd name="connsiteY81" fmla="*/ 1045652 h 2908489"/>
                <a:gd name="connsiteX82" fmla="*/ 133142 w 1945109"/>
                <a:gd name="connsiteY82" fmla="*/ 1040174 h 2908489"/>
                <a:gd name="connsiteX83" fmla="*/ 241618 w 1945109"/>
                <a:gd name="connsiteY83" fmla="*/ 1134953 h 2908489"/>
                <a:gd name="connsiteX84" fmla="*/ 524859 w 1945109"/>
                <a:gd name="connsiteY84" fmla="*/ 1177137 h 2908489"/>
                <a:gd name="connsiteX85" fmla="*/ 438845 w 1945109"/>
                <a:gd name="connsiteY85" fmla="*/ 1163441 h 2908489"/>
                <a:gd name="connsiteX86" fmla="*/ 340779 w 1945109"/>
                <a:gd name="connsiteY86" fmla="*/ 1130022 h 2908489"/>
                <a:gd name="connsiteX87" fmla="*/ 159439 w 1945109"/>
                <a:gd name="connsiteY87" fmla="*/ 955804 h 2908489"/>
                <a:gd name="connsiteX88" fmla="*/ 341327 w 1945109"/>
                <a:gd name="connsiteY88" fmla="*/ 1057157 h 2908489"/>
                <a:gd name="connsiteX89" fmla="*/ 453090 w 1945109"/>
                <a:gd name="connsiteY89" fmla="*/ 1070306 h 2908489"/>
                <a:gd name="connsiteX90" fmla="*/ 546225 w 1945109"/>
                <a:gd name="connsiteY90" fmla="*/ 1065375 h 2908489"/>
                <a:gd name="connsiteX91" fmla="*/ 414740 w 1945109"/>
                <a:gd name="connsiteY91" fmla="*/ 1044009 h 2908489"/>
                <a:gd name="connsiteX92" fmla="*/ 151221 w 1945109"/>
                <a:gd name="connsiteY92" fmla="*/ 896088 h 2908489"/>
                <a:gd name="connsiteX93" fmla="*/ 63017 w 1945109"/>
                <a:gd name="connsiteY93" fmla="*/ 630378 h 2908489"/>
                <a:gd name="connsiteX94" fmla="*/ 78357 w 1945109"/>
                <a:gd name="connsiteY94" fmla="*/ 284681 h 2908489"/>
                <a:gd name="connsiteX95" fmla="*/ 131499 w 1945109"/>
                <a:gd name="connsiteY95" fmla="*/ 364120 h 2908489"/>
                <a:gd name="connsiteX96" fmla="*/ 150674 w 1945109"/>
                <a:gd name="connsiteY96" fmla="*/ 430411 h 2908489"/>
                <a:gd name="connsiteX97" fmla="*/ 149030 w 1945109"/>
                <a:gd name="connsiteY97" fmla="*/ 760220 h 2908489"/>
                <a:gd name="connsiteX98" fmla="*/ 305169 w 1945109"/>
                <a:gd name="connsiteY98" fmla="*/ 954160 h 2908489"/>
                <a:gd name="connsiteX99" fmla="*/ 602106 w 1945109"/>
                <a:gd name="connsiteY99" fmla="*/ 1018259 h 2908489"/>
                <a:gd name="connsiteX100" fmla="*/ 477743 w 1945109"/>
                <a:gd name="connsiteY100" fmla="*/ 991414 h 2908489"/>
                <a:gd name="connsiteX101" fmla="*/ 352284 w 1945109"/>
                <a:gd name="connsiteY101" fmla="*/ 947586 h 2908489"/>
                <a:gd name="connsiteX102" fmla="*/ 212581 w 1945109"/>
                <a:gd name="connsiteY102" fmla="*/ 831989 h 2908489"/>
                <a:gd name="connsiteX103" fmla="*/ 191763 w 1945109"/>
                <a:gd name="connsiteY103" fmla="*/ 478622 h 2908489"/>
                <a:gd name="connsiteX104" fmla="*/ 204363 w 1945109"/>
                <a:gd name="connsiteY104" fmla="*/ 378364 h 2908489"/>
                <a:gd name="connsiteX105" fmla="*/ 184093 w 1945109"/>
                <a:gd name="connsiteY105" fmla="*/ 259480 h 2908489"/>
                <a:gd name="connsiteX106" fmla="*/ 191763 w 1945109"/>
                <a:gd name="connsiteY106" fmla="*/ 253453 h 2908489"/>
                <a:gd name="connsiteX107" fmla="*/ 292020 w 1945109"/>
                <a:gd name="connsiteY107" fmla="*/ 418358 h 2908489"/>
                <a:gd name="connsiteX108" fmla="*/ 385704 w 1945109"/>
                <a:gd name="connsiteY108" fmla="*/ 588741 h 2908489"/>
                <a:gd name="connsiteX109" fmla="*/ 530885 w 1945109"/>
                <a:gd name="connsiteY109" fmla="*/ 739401 h 2908489"/>
                <a:gd name="connsiteX110" fmla="*/ 464047 w 1945109"/>
                <a:gd name="connsiteY110" fmla="*/ 641883 h 2908489"/>
                <a:gd name="connsiteX111" fmla="*/ 376390 w 1945109"/>
                <a:gd name="connsiteY111" fmla="*/ 518067 h 2908489"/>
                <a:gd name="connsiteX112" fmla="*/ 321604 w 1945109"/>
                <a:gd name="connsiteY112" fmla="*/ 396444 h 2908489"/>
                <a:gd name="connsiteX113" fmla="*/ 185736 w 1945109"/>
                <a:gd name="connsiteY113" fmla="*/ 186615 h 2908489"/>
                <a:gd name="connsiteX114" fmla="*/ 242713 w 1945109"/>
                <a:gd name="connsiteY114" fmla="*/ 201955 h 2908489"/>
                <a:gd name="connsiteX115" fmla="*/ 293664 w 1945109"/>
                <a:gd name="connsiteY115" fmla="*/ 229348 h 2908489"/>
                <a:gd name="connsiteX116" fmla="*/ 425149 w 1945109"/>
                <a:gd name="connsiteY116" fmla="*/ 325222 h 2908489"/>
                <a:gd name="connsiteX117" fmla="*/ 793308 w 1945109"/>
                <a:gd name="connsiteY117" fmla="*/ 566279 h 2908489"/>
                <a:gd name="connsiteX118" fmla="*/ 724826 w 1945109"/>
                <a:gd name="connsiteY118" fmla="*/ 518615 h 2908489"/>
                <a:gd name="connsiteX119" fmla="*/ 558826 w 1945109"/>
                <a:gd name="connsiteY119" fmla="*/ 400826 h 2908489"/>
                <a:gd name="connsiteX120" fmla="*/ 219703 w 1945109"/>
                <a:gd name="connsiteY120" fmla="*/ 146622 h 2908489"/>
                <a:gd name="connsiteX121" fmla="*/ 150674 w 1945109"/>
                <a:gd name="connsiteY121" fmla="*/ 120325 h 2908489"/>
                <a:gd name="connsiteX122" fmla="*/ 124924 w 1945109"/>
                <a:gd name="connsiteY122" fmla="*/ 113202 h 2908489"/>
                <a:gd name="connsiteX123" fmla="*/ 136977 w 1945109"/>
                <a:gd name="connsiteY123" fmla="*/ 104437 h 2908489"/>
                <a:gd name="connsiteX124" fmla="*/ 229017 w 1945109"/>
                <a:gd name="connsiteY124" fmla="*/ 118133 h 2908489"/>
                <a:gd name="connsiteX125" fmla="*/ 585123 w 1945109"/>
                <a:gd name="connsiteY125" fmla="*/ 353711 h 2908489"/>
                <a:gd name="connsiteX126" fmla="*/ 693050 w 1945109"/>
                <a:gd name="connsiteY126" fmla="*/ 428767 h 2908489"/>
                <a:gd name="connsiteX127" fmla="*/ 702912 w 1945109"/>
                <a:gd name="connsiteY127" fmla="*/ 426576 h 2908489"/>
                <a:gd name="connsiteX128" fmla="*/ 599367 w 1945109"/>
                <a:gd name="connsiteY128" fmla="*/ 336180 h 2908489"/>
                <a:gd name="connsiteX129" fmla="*/ 484865 w 1945109"/>
                <a:gd name="connsiteY129" fmla="*/ 233183 h 2908489"/>
                <a:gd name="connsiteX130" fmla="*/ 242165 w 1945109"/>
                <a:gd name="connsiteY130" fmla="*/ 78688 h 2908489"/>
                <a:gd name="connsiteX131" fmla="*/ 208198 w 1945109"/>
                <a:gd name="connsiteY131" fmla="*/ 66087 h 2908489"/>
                <a:gd name="connsiteX132" fmla="*/ 236139 w 1945109"/>
                <a:gd name="connsiteY132" fmla="*/ 43625 h 2908489"/>
                <a:gd name="connsiteX133" fmla="*/ 332014 w 1945109"/>
                <a:gd name="connsiteY133" fmla="*/ 18423 h 2908489"/>
                <a:gd name="connsiteX134" fmla="*/ 739618 w 1945109"/>
                <a:gd name="connsiteY134" fmla="*/ 9110 h 290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945109" h="2908489">
                  <a:moveTo>
                    <a:pt x="739618" y="9110"/>
                  </a:moveTo>
                  <a:cubicBezTo>
                    <a:pt x="811387" y="17328"/>
                    <a:pt x="898496" y="16780"/>
                    <a:pt x="965334" y="43077"/>
                  </a:cubicBezTo>
                  <a:cubicBezTo>
                    <a:pt x="1035460" y="70470"/>
                    <a:pt x="1091889" y="111011"/>
                    <a:pt x="1155440" y="151004"/>
                  </a:cubicBezTo>
                  <a:cubicBezTo>
                    <a:pt x="1292952" y="237566"/>
                    <a:pt x="1416767" y="302212"/>
                    <a:pt x="1564688" y="370147"/>
                  </a:cubicBezTo>
                  <a:cubicBezTo>
                    <a:pt x="1677546" y="422193"/>
                    <a:pt x="1796979" y="468761"/>
                    <a:pt x="1918603" y="495058"/>
                  </a:cubicBezTo>
                  <a:cubicBezTo>
                    <a:pt x="1925725" y="496701"/>
                    <a:pt x="1927916" y="497797"/>
                    <a:pt x="1928464" y="505467"/>
                  </a:cubicBezTo>
                  <a:cubicBezTo>
                    <a:pt x="1939969" y="632569"/>
                    <a:pt x="1935038" y="790352"/>
                    <a:pt x="1936682" y="918002"/>
                  </a:cubicBezTo>
                  <a:cubicBezTo>
                    <a:pt x="1938873" y="1073045"/>
                    <a:pt x="1949283" y="1229732"/>
                    <a:pt x="1943256" y="1384775"/>
                  </a:cubicBezTo>
                  <a:cubicBezTo>
                    <a:pt x="1938873" y="1501468"/>
                    <a:pt x="1944900" y="1618161"/>
                    <a:pt x="1940517" y="1734854"/>
                  </a:cubicBezTo>
                  <a:cubicBezTo>
                    <a:pt x="1930108" y="2021930"/>
                    <a:pt x="1919698" y="2310102"/>
                    <a:pt x="1910385" y="2597179"/>
                  </a:cubicBezTo>
                  <a:cubicBezTo>
                    <a:pt x="1909837" y="2620188"/>
                    <a:pt x="1726305" y="2664565"/>
                    <a:pt x="1696721" y="2673878"/>
                  </a:cubicBezTo>
                  <a:cubicBezTo>
                    <a:pt x="1645771" y="2689766"/>
                    <a:pt x="1427176" y="2755509"/>
                    <a:pt x="1382800" y="2772492"/>
                  </a:cubicBezTo>
                  <a:cubicBezTo>
                    <a:pt x="1335137" y="2791119"/>
                    <a:pt x="1041486" y="2883707"/>
                    <a:pt x="940133" y="2897951"/>
                  </a:cubicBezTo>
                  <a:cubicBezTo>
                    <a:pt x="816318" y="2915482"/>
                    <a:pt x="676067" y="2910552"/>
                    <a:pt x="553347" y="2887542"/>
                  </a:cubicBezTo>
                  <a:cubicBezTo>
                    <a:pt x="491440" y="2876037"/>
                    <a:pt x="434463" y="2855218"/>
                    <a:pt x="375842" y="2831113"/>
                  </a:cubicBezTo>
                  <a:cubicBezTo>
                    <a:pt x="317769" y="2807007"/>
                    <a:pt x="315578" y="2799337"/>
                    <a:pt x="260792" y="2771944"/>
                  </a:cubicBezTo>
                  <a:cubicBezTo>
                    <a:pt x="227921" y="2755509"/>
                    <a:pt x="187928" y="2724829"/>
                    <a:pt x="178066" y="2713872"/>
                  </a:cubicBezTo>
                  <a:cubicBezTo>
                    <a:pt x="175327" y="2710584"/>
                    <a:pt x="237783" y="2736334"/>
                    <a:pt x="250931" y="2740169"/>
                  </a:cubicBezTo>
                  <a:cubicBezTo>
                    <a:pt x="370364" y="2778519"/>
                    <a:pt x="494179" y="2805363"/>
                    <a:pt x="619638" y="2810842"/>
                  </a:cubicBezTo>
                  <a:cubicBezTo>
                    <a:pt x="683737" y="2813581"/>
                    <a:pt x="748384" y="2810842"/>
                    <a:pt x="812483" y="2802076"/>
                  </a:cubicBezTo>
                  <a:cubicBezTo>
                    <a:pt x="871103" y="2793859"/>
                    <a:pt x="934655" y="2784545"/>
                    <a:pt x="988892" y="2761535"/>
                  </a:cubicBezTo>
                  <a:cubicBezTo>
                    <a:pt x="994919" y="2757700"/>
                    <a:pt x="994371" y="2759344"/>
                    <a:pt x="988892" y="2757700"/>
                  </a:cubicBezTo>
                  <a:cubicBezTo>
                    <a:pt x="902331" y="2773040"/>
                    <a:pt x="844258" y="2779066"/>
                    <a:pt x="773037" y="2782354"/>
                  </a:cubicBezTo>
                  <a:cubicBezTo>
                    <a:pt x="730304" y="2784545"/>
                    <a:pt x="687572" y="2785641"/>
                    <a:pt x="644839" y="2782354"/>
                  </a:cubicBezTo>
                  <a:cubicBezTo>
                    <a:pt x="281611" y="2753317"/>
                    <a:pt x="171492" y="2708393"/>
                    <a:pt x="22475" y="2483772"/>
                  </a:cubicBezTo>
                  <a:cubicBezTo>
                    <a:pt x="15901" y="2474459"/>
                    <a:pt x="-534" y="2449258"/>
                    <a:pt x="13" y="2394472"/>
                  </a:cubicBezTo>
                  <a:cubicBezTo>
                    <a:pt x="19188" y="2446518"/>
                    <a:pt x="37268" y="2465145"/>
                    <a:pt x="45485" y="2473363"/>
                  </a:cubicBezTo>
                  <a:cubicBezTo>
                    <a:pt x="83835" y="2512261"/>
                    <a:pt x="112324" y="2532531"/>
                    <a:pt x="148482" y="2558829"/>
                  </a:cubicBezTo>
                  <a:cubicBezTo>
                    <a:pt x="229565" y="2617997"/>
                    <a:pt x="321604" y="2653608"/>
                    <a:pt x="421314" y="2676617"/>
                  </a:cubicBezTo>
                  <a:cubicBezTo>
                    <a:pt x="510067" y="2697436"/>
                    <a:pt x="630595" y="2711680"/>
                    <a:pt x="717156" y="2673330"/>
                  </a:cubicBezTo>
                  <a:cubicBezTo>
                    <a:pt x="689215" y="2674974"/>
                    <a:pt x="664562" y="2677165"/>
                    <a:pt x="634430" y="2676070"/>
                  </a:cubicBezTo>
                  <a:cubicBezTo>
                    <a:pt x="598819" y="2674974"/>
                    <a:pt x="541294" y="2674426"/>
                    <a:pt x="505684" y="2668948"/>
                  </a:cubicBezTo>
                  <a:cubicBezTo>
                    <a:pt x="404331" y="2654155"/>
                    <a:pt x="312839" y="2616901"/>
                    <a:pt x="224086" y="2565951"/>
                  </a:cubicBezTo>
                  <a:cubicBezTo>
                    <a:pt x="101914" y="2496921"/>
                    <a:pt x="12066" y="2376393"/>
                    <a:pt x="40007" y="2212584"/>
                  </a:cubicBezTo>
                  <a:cubicBezTo>
                    <a:pt x="42198" y="2200531"/>
                    <a:pt x="46033" y="2168756"/>
                    <a:pt x="54251" y="2157798"/>
                  </a:cubicBezTo>
                  <a:cubicBezTo>
                    <a:pt x="60825" y="2149033"/>
                    <a:pt x="77261" y="2166564"/>
                    <a:pt x="80548" y="2169303"/>
                  </a:cubicBezTo>
                  <a:cubicBezTo>
                    <a:pt x="173683" y="2249838"/>
                    <a:pt x="244905" y="2350644"/>
                    <a:pt x="361598" y="2362149"/>
                  </a:cubicBezTo>
                  <a:cubicBezTo>
                    <a:pt x="307908" y="2324346"/>
                    <a:pt x="243809" y="2288188"/>
                    <a:pt x="202720" y="2235046"/>
                  </a:cubicBezTo>
                  <a:cubicBezTo>
                    <a:pt x="192311" y="2221898"/>
                    <a:pt x="182449" y="2208201"/>
                    <a:pt x="172588" y="2194505"/>
                  </a:cubicBezTo>
                  <a:cubicBezTo>
                    <a:pt x="170944" y="2191766"/>
                    <a:pt x="169849" y="2188478"/>
                    <a:pt x="173136" y="2184643"/>
                  </a:cubicBezTo>
                  <a:cubicBezTo>
                    <a:pt x="190119" y="2201627"/>
                    <a:pt x="207651" y="2218063"/>
                    <a:pt x="226825" y="2232307"/>
                  </a:cubicBezTo>
                  <a:cubicBezTo>
                    <a:pt x="259149" y="2256412"/>
                    <a:pt x="296403" y="2279970"/>
                    <a:pt x="334753" y="2297502"/>
                  </a:cubicBezTo>
                  <a:cubicBezTo>
                    <a:pt x="364885" y="2311198"/>
                    <a:pt x="433367" y="2344069"/>
                    <a:pt x="464595" y="2330921"/>
                  </a:cubicBezTo>
                  <a:cubicBezTo>
                    <a:pt x="432271" y="2323799"/>
                    <a:pt x="386799" y="2300789"/>
                    <a:pt x="353380" y="2283257"/>
                  </a:cubicBezTo>
                  <a:cubicBezTo>
                    <a:pt x="312291" y="2261343"/>
                    <a:pt x="273941" y="2233950"/>
                    <a:pt x="239426" y="2202723"/>
                  </a:cubicBezTo>
                  <a:cubicBezTo>
                    <a:pt x="151221" y="2122188"/>
                    <a:pt x="84931" y="2010425"/>
                    <a:pt x="74522" y="1889897"/>
                  </a:cubicBezTo>
                  <a:cubicBezTo>
                    <a:pt x="74522" y="1887158"/>
                    <a:pt x="73426" y="1885514"/>
                    <a:pt x="76713" y="1884967"/>
                  </a:cubicBezTo>
                  <a:cubicBezTo>
                    <a:pt x="80000" y="1884419"/>
                    <a:pt x="81096" y="1886610"/>
                    <a:pt x="82740" y="1888801"/>
                  </a:cubicBezTo>
                  <a:cubicBezTo>
                    <a:pt x="95888" y="1904141"/>
                    <a:pt x="115611" y="1931534"/>
                    <a:pt x="128212" y="1946874"/>
                  </a:cubicBezTo>
                  <a:cubicBezTo>
                    <a:pt x="207103" y="2042749"/>
                    <a:pt x="316126" y="2126571"/>
                    <a:pt x="442680" y="2141363"/>
                  </a:cubicBezTo>
                  <a:cubicBezTo>
                    <a:pt x="396113" y="2112327"/>
                    <a:pt x="346806" y="2091508"/>
                    <a:pt x="306264" y="2055897"/>
                  </a:cubicBezTo>
                  <a:cubicBezTo>
                    <a:pt x="264627" y="2018643"/>
                    <a:pt x="229565" y="1973719"/>
                    <a:pt x="200528" y="1925508"/>
                  </a:cubicBezTo>
                  <a:cubicBezTo>
                    <a:pt x="202172" y="1924412"/>
                    <a:pt x="201624" y="1924412"/>
                    <a:pt x="203268" y="1923316"/>
                  </a:cubicBezTo>
                  <a:cubicBezTo>
                    <a:pt x="218060" y="1936465"/>
                    <a:pt x="232852" y="1949613"/>
                    <a:pt x="248192" y="1962214"/>
                  </a:cubicBezTo>
                  <a:cubicBezTo>
                    <a:pt x="292568" y="1998920"/>
                    <a:pt x="340232" y="2028505"/>
                    <a:pt x="395565" y="2047132"/>
                  </a:cubicBezTo>
                  <a:cubicBezTo>
                    <a:pt x="422958" y="2056445"/>
                    <a:pt x="445968" y="2064115"/>
                    <a:pt x="492535" y="2066854"/>
                  </a:cubicBezTo>
                  <a:cubicBezTo>
                    <a:pt x="460760" y="2046036"/>
                    <a:pt x="419123" y="2035079"/>
                    <a:pt x="385704" y="2015356"/>
                  </a:cubicBezTo>
                  <a:cubicBezTo>
                    <a:pt x="349545" y="1994538"/>
                    <a:pt x="316126" y="1969884"/>
                    <a:pt x="284898" y="1941943"/>
                  </a:cubicBezTo>
                  <a:cubicBezTo>
                    <a:pt x="198885" y="1865244"/>
                    <a:pt x="111776" y="1749646"/>
                    <a:pt x="107941" y="1630214"/>
                  </a:cubicBezTo>
                  <a:cubicBezTo>
                    <a:pt x="107941" y="1624735"/>
                    <a:pt x="104654" y="1598438"/>
                    <a:pt x="105202" y="1590768"/>
                  </a:cubicBezTo>
                  <a:cubicBezTo>
                    <a:pt x="105202" y="1586385"/>
                    <a:pt x="105202" y="1580359"/>
                    <a:pt x="112872" y="1583646"/>
                  </a:cubicBezTo>
                  <a:cubicBezTo>
                    <a:pt x="123281" y="1608300"/>
                    <a:pt x="136977" y="1631309"/>
                    <a:pt x="156152" y="1649389"/>
                  </a:cubicBezTo>
                  <a:cubicBezTo>
                    <a:pt x="210390" y="1699791"/>
                    <a:pt x="262436" y="1747455"/>
                    <a:pt x="328179" y="1781422"/>
                  </a:cubicBezTo>
                  <a:cubicBezTo>
                    <a:pt x="375842" y="1806075"/>
                    <a:pt x="490892" y="1860313"/>
                    <a:pt x="543486" y="1843330"/>
                  </a:cubicBezTo>
                  <a:cubicBezTo>
                    <a:pt x="504588" y="1830729"/>
                    <a:pt x="474456" y="1818128"/>
                    <a:pt x="441585" y="1803884"/>
                  </a:cubicBezTo>
                  <a:cubicBezTo>
                    <a:pt x="405974" y="1788544"/>
                    <a:pt x="372007" y="1769917"/>
                    <a:pt x="339684" y="1749098"/>
                  </a:cubicBezTo>
                  <a:cubicBezTo>
                    <a:pt x="273393" y="1706366"/>
                    <a:pt x="196693" y="1648293"/>
                    <a:pt x="158344" y="1578168"/>
                  </a:cubicBezTo>
                  <a:cubicBezTo>
                    <a:pt x="140812" y="1546392"/>
                    <a:pt x="125472" y="1518451"/>
                    <a:pt x="117802" y="1451065"/>
                  </a:cubicBezTo>
                  <a:cubicBezTo>
                    <a:pt x="116707" y="1439012"/>
                    <a:pt x="132047" y="1465309"/>
                    <a:pt x="136977" y="1469692"/>
                  </a:cubicBezTo>
                  <a:cubicBezTo>
                    <a:pt x="190667" y="1520643"/>
                    <a:pt x="235043" y="1565019"/>
                    <a:pt x="302429" y="1598438"/>
                  </a:cubicBezTo>
                  <a:cubicBezTo>
                    <a:pt x="372555" y="1634049"/>
                    <a:pt x="454185" y="1661441"/>
                    <a:pt x="533624" y="1665277"/>
                  </a:cubicBezTo>
                  <a:cubicBezTo>
                    <a:pt x="471169" y="1634049"/>
                    <a:pt x="401043" y="1624187"/>
                    <a:pt x="339684" y="1589673"/>
                  </a:cubicBezTo>
                  <a:cubicBezTo>
                    <a:pt x="239974" y="1533791"/>
                    <a:pt x="139716" y="1442847"/>
                    <a:pt x="121637" y="1367243"/>
                  </a:cubicBezTo>
                  <a:cubicBezTo>
                    <a:pt x="116159" y="1342042"/>
                    <a:pt x="128759" y="1296022"/>
                    <a:pt x="132047" y="1282874"/>
                  </a:cubicBezTo>
                  <a:cubicBezTo>
                    <a:pt x="125472" y="1309171"/>
                    <a:pt x="202172" y="1392445"/>
                    <a:pt x="219703" y="1412715"/>
                  </a:cubicBezTo>
                  <a:cubicBezTo>
                    <a:pt x="254766" y="1453256"/>
                    <a:pt x="294760" y="1489963"/>
                    <a:pt x="340232" y="1518999"/>
                  </a:cubicBezTo>
                  <a:cubicBezTo>
                    <a:pt x="385156" y="1548036"/>
                    <a:pt x="435558" y="1564471"/>
                    <a:pt x="487605" y="1575976"/>
                  </a:cubicBezTo>
                  <a:cubicBezTo>
                    <a:pt x="528146" y="1585290"/>
                    <a:pt x="603202" y="1596795"/>
                    <a:pt x="647030" y="1586933"/>
                  </a:cubicBezTo>
                  <a:cubicBezTo>
                    <a:pt x="650865" y="1585838"/>
                    <a:pt x="654153" y="1580359"/>
                    <a:pt x="651413" y="1580359"/>
                  </a:cubicBezTo>
                  <a:cubicBezTo>
                    <a:pt x="523215" y="1573237"/>
                    <a:pt x="395017" y="1529956"/>
                    <a:pt x="298595" y="1443943"/>
                  </a:cubicBezTo>
                  <a:cubicBezTo>
                    <a:pt x="197241" y="1353547"/>
                    <a:pt x="146291" y="1258220"/>
                    <a:pt x="122733" y="1127830"/>
                  </a:cubicBezTo>
                  <a:cubicBezTo>
                    <a:pt x="120542" y="1115778"/>
                    <a:pt x="125472" y="1054966"/>
                    <a:pt x="125472" y="1045652"/>
                  </a:cubicBezTo>
                  <a:cubicBezTo>
                    <a:pt x="125472" y="1040721"/>
                    <a:pt x="127664" y="1037434"/>
                    <a:pt x="133142" y="1040174"/>
                  </a:cubicBezTo>
                  <a:cubicBezTo>
                    <a:pt x="156152" y="1059896"/>
                    <a:pt x="218060" y="1116326"/>
                    <a:pt x="241618" y="1134953"/>
                  </a:cubicBezTo>
                  <a:cubicBezTo>
                    <a:pt x="329822" y="1204530"/>
                    <a:pt x="412548" y="1204530"/>
                    <a:pt x="524859" y="1177137"/>
                  </a:cubicBezTo>
                  <a:cubicBezTo>
                    <a:pt x="499657" y="1168372"/>
                    <a:pt x="465143" y="1168372"/>
                    <a:pt x="438845" y="1163441"/>
                  </a:cubicBezTo>
                  <a:cubicBezTo>
                    <a:pt x="404878" y="1156867"/>
                    <a:pt x="372007" y="1145910"/>
                    <a:pt x="340779" y="1130022"/>
                  </a:cubicBezTo>
                  <a:cubicBezTo>
                    <a:pt x="278872" y="1099342"/>
                    <a:pt x="197789" y="1043461"/>
                    <a:pt x="159439" y="955804"/>
                  </a:cubicBezTo>
                  <a:cubicBezTo>
                    <a:pt x="167109" y="968952"/>
                    <a:pt x="263532" y="1034147"/>
                    <a:pt x="341327" y="1057157"/>
                  </a:cubicBezTo>
                  <a:cubicBezTo>
                    <a:pt x="376938" y="1068114"/>
                    <a:pt x="415836" y="1068662"/>
                    <a:pt x="453090" y="1070306"/>
                  </a:cubicBezTo>
                  <a:cubicBezTo>
                    <a:pt x="475004" y="1070854"/>
                    <a:pt x="516641" y="1069758"/>
                    <a:pt x="546225" y="1065375"/>
                  </a:cubicBezTo>
                  <a:cubicBezTo>
                    <a:pt x="505136" y="1053322"/>
                    <a:pt x="457473" y="1054418"/>
                    <a:pt x="414740" y="1044009"/>
                  </a:cubicBezTo>
                  <a:cubicBezTo>
                    <a:pt x="317222" y="1020451"/>
                    <a:pt x="212581" y="979362"/>
                    <a:pt x="151221" y="896088"/>
                  </a:cubicBezTo>
                  <a:cubicBezTo>
                    <a:pt x="94792" y="818840"/>
                    <a:pt x="66304" y="726800"/>
                    <a:pt x="63017" y="630378"/>
                  </a:cubicBezTo>
                  <a:cubicBezTo>
                    <a:pt x="58086" y="487935"/>
                    <a:pt x="98627" y="394252"/>
                    <a:pt x="78357" y="284681"/>
                  </a:cubicBezTo>
                  <a:cubicBezTo>
                    <a:pt x="78905" y="292899"/>
                    <a:pt x="124924" y="353163"/>
                    <a:pt x="131499" y="364120"/>
                  </a:cubicBezTo>
                  <a:cubicBezTo>
                    <a:pt x="143551" y="384391"/>
                    <a:pt x="147386" y="407401"/>
                    <a:pt x="150674" y="430411"/>
                  </a:cubicBezTo>
                  <a:cubicBezTo>
                    <a:pt x="166561" y="541625"/>
                    <a:pt x="126568" y="649553"/>
                    <a:pt x="149030" y="760220"/>
                  </a:cubicBezTo>
                  <a:cubicBezTo>
                    <a:pt x="165466" y="841302"/>
                    <a:pt x="231208" y="925124"/>
                    <a:pt x="305169" y="954160"/>
                  </a:cubicBezTo>
                  <a:cubicBezTo>
                    <a:pt x="400496" y="991414"/>
                    <a:pt x="493083" y="1025929"/>
                    <a:pt x="602106" y="1018259"/>
                  </a:cubicBezTo>
                  <a:cubicBezTo>
                    <a:pt x="548964" y="1013329"/>
                    <a:pt x="512806" y="1000728"/>
                    <a:pt x="477743" y="991414"/>
                  </a:cubicBezTo>
                  <a:cubicBezTo>
                    <a:pt x="427888" y="978266"/>
                    <a:pt x="391730" y="963474"/>
                    <a:pt x="352284" y="947586"/>
                  </a:cubicBezTo>
                  <a:cubicBezTo>
                    <a:pt x="291472" y="923480"/>
                    <a:pt x="247096" y="888966"/>
                    <a:pt x="212581" y="831989"/>
                  </a:cubicBezTo>
                  <a:cubicBezTo>
                    <a:pt x="150126" y="727348"/>
                    <a:pt x="177518" y="592576"/>
                    <a:pt x="191763" y="478622"/>
                  </a:cubicBezTo>
                  <a:cubicBezTo>
                    <a:pt x="196146" y="445203"/>
                    <a:pt x="204363" y="411784"/>
                    <a:pt x="204363" y="378364"/>
                  </a:cubicBezTo>
                  <a:cubicBezTo>
                    <a:pt x="204363" y="347685"/>
                    <a:pt x="219703" y="315361"/>
                    <a:pt x="184093" y="259480"/>
                  </a:cubicBezTo>
                  <a:cubicBezTo>
                    <a:pt x="178066" y="250166"/>
                    <a:pt x="171492" y="239757"/>
                    <a:pt x="191763" y="253453"/>
                  </a:cubicBezTo>
                  <a:cubicBezTo>
                    <a:pt x="237235" y="284681"/>
                    <a:pt x="282159" y="387678"/>
                    <a:pt x="292020" y="418358"/>
                  </a:cubicBezTo>
                  <a:cubicBezTo>
                    <a:pt x="313387" y="484648"/>
                    <a:pt x="341327" y="539434"/>
                    <a:pt x="385704" y="588741"/>
                  </a:cubicBezTo>
                  <a:cubicBezTo>
                    <a:pt x="429532" y="637500"/>
                    <a:pt x="491440" y="690094"/>
                    <a:pt x="530885" y="739401"/>
                  </a:cubicBezTo>
                  <a:cubicBezTo>
                    <a:pt x="519380" y="701599"/>
                    <a:pt x="486509" y="673111"/>
                    <a:pt x="464047" y="641883"/>
                  </a:cubicBezTo>
                  <a:cubicBezTo>
                    <a:pt x="434463" y="600794"/>
                    <a:pt x="404878" y="559705"/>
                    <a:pt x="376390" y="518067"/>
                  </a:cubicBezTo>
                  <a:cubicBezTo>
                    <a:pt x="351189" y="481361"/>
                    <a:pt x="340779" y="436437"/>
                    <a:pt x="321604" y="396444"/>
                  </a:cubicBezTo>
                  <a:cubicBezTo>
                    <a:pt x="285994" y="323579"/>
                    <a:pt x="242165" y="245783"/>
                    <a:pt x="185736" y="186615"/>
                  </a:cubicBezTo>
                  <a:cubicBezTo>
                    <a:pt x="177518" y="178397"/>
                    <a:pt x="236687" y="199764"/>
                    <a:pt x="242713" y="201955"/>
                  </a:cubicBezTo>
                  <a:cubicBezTo>
                    <a:pt x="262436" y="209077"/>
                    <a:pt x="276132" y="216747"/>
                    <a:pt x="293664" y="229348"/>
                  </a:cubicBezTo>
                  <a:cubicBezTo>
                    <a:pt x="337492" y="261123"/>
                    <a:pt x="381321" y="293447"/>
                    <a:pt x="425149" y="325222"/>
                  </a:cubicBezTo>
                  <a:cubicBezTo>
                    <a:pt x="542938" y="411784"/>
                    <a:pt x="665110" y="504371"/>
                    <a:pt x="793308" y="566279"/>
                  </a:cubicBezTo>
                  <a:cubicBezTo>
                    <a:pt x="816866" y="577784"/>
                    <a:pt x="754958" y="535599"/>
                    <a:pt x="724826" y="518615"/>
                  </a:cubicBezTo>
                  <a:cubicBezTo>
                    <a:pt x="665658" y="485196"/>
                    <a:pt x="611420" y="444107"/>
                    <a:pt x="558826" y="400826"/>
                  </a:cubicBezTo>
                  <a:cubicBezTo>
                    <a:pt x="449803" y="313717"/>
                    <a:pt x="351736" y="202503"/>
                    <a:pt x="219703" y="146622"/>
                  </a:cubicBezTo>
                  <a:cubicBezTo>
                    <a:pt x="196146" y="136760"/>
                    <a:pt x="175327" y="129638"/>
                    <a:pt x="150674" y="120325"/>
                  </a:cubicBezTo>
                  <a:cubicBezTo>
                    <a:pt x="145195" y="118133"/>
                    <a:pt x="130403" y="114298"/>
                    <a:pt x="124924" y="113202"/>
                  </a:cubicBezTo>
                  <a:cubicBezTo>
                    <a:pt x="113967" y="111559"/>
                    <a:pt x="123829" y="105532"/>
                    <a:pt x="136977" y="104437"/>
                  </a:cubicBezTo>
                  <a:cubicBezTo>
                    <a:pt x="172040" y="105532"/>
                    <a:pt x="203268" y="112655"/>
                    <a:pt x="229017" y="118133"/>
                  </a:cubicBezTo>
                  <a:cubicBezTo>
                    <a:pt x="375842" y="148813"/>
                    <a:pt x="470621" y="264958"/>
                    <a:pt x="585123" y="353711"/>
                  </a:cubicBezTo>
                  <a:cubicBezTo>
                    <a:pt x="619638" y="380556"/>
                    <a:pt x="653057" y="410688"/>
                    <a:pt x="693050" y="428767"/>
                  </a:cubicBezTo>
                  <a:cubicBezTo>
                    <a:pt x="704555" y="433698"/>
                    <a:pt x="725922" y="444655"/>
                    <a:pt x="702912" y="426576"/>
                  </a:cubicBezTo>
                  <a:cubicBezTo>
                    <a:pt x="666753" y="398087"/>
                    <a:pt x="630595" y="364668"/>
                    <a:pt x="599367" y="336180"/>
                  </a:cubicBezTo>
                  <a:cubicBezTo>
                    <a:pt x="561565" y="301665"/>
                    <a:pt x="523763" y="266602"/>
                    <a:pt x="484865" y="233183"/>
                  </a:cubicBezTo>
                  <a:cubicBezTo>
                    <a:pt x="404878" y="164701"/>
                    <a:pt x="340232" y="115942"/>
                    <a:pt x="242165" y="78688"/>
                  </a:cubicBezTo>
                  <a:cubicBezTo>
                    <a:pt x="236687" y="76496"/>
                    <a:pt x="219155" y="67730"/>
                    <a:pt x="208198" y="66087"/>
                  </a:cubicBezTo>
                  <a:cubicBezTo>
                    <a:pt x="185736" y="63348"/>
                    <a:pt x="229565" y="47460"/>
                    <a:pt x="236139" y="43625"/>
                  </a:cubicBezTo>
                  <a:cubicBezTo>
                    <a:pt x="269558" y="25546"/>
                    <a:pt x="305169" y="22258"/>
                    <a:pt x="332014" y="18423"/>
                  </a:cubicBezTo>
                  <a:cubicBezTo>
                    <a:pt x="466786" y="-751"/>
                    <a:pt x="600463" y="-6778"/>
                    <a:pt x="739618" y="9110"/>
                  </a:cubicBezTo>
                  <a:close/>
                </a:path>
              </a:pathLst>
            </a:custGeom>
            <a:solidFill>
              <a:srgbClr val="FEFEFE"/>
            </a:solidFill>
            <a:ln w="5475" cap="flat">
              <a:noFill/>
              <a:prstDash val="solid"/>
              <a:miter/>
            </a:ln>
          </p:spPr>
          <p:txBody>
            <a:bodyPr rtlCol="0" anchor="ctr"/>
            <a:lstStyle/>
            <a:p>
              <a:endParaRPr lang="en-US"/>
            </a:p>
          </p:txBody>
        </p:sp>
        <p:grpSp>
          <p:nvGrpSpPr>
            <p:cNvPr id="54" name="Group 53">
              <a:extLst>
                <a:ext uri="{FF2B5EF4-FFF2-40B4-BE49-F238E27FC236}">
                  <a16:creationId xmlns:a16="http://schemas.microsoft.com/office/drawing/2014/main" id="{5B8D1B6D-D34A-4481-8E03-2B46BED0C361}"/>
                </a:ext>
              </a:extLst>
            </p:cNvPr>
            <p:cNvGrpSpPr/>
            <p:nvPr/>
          </p:nvGrpSpPr>
          <p:grpSpPr>
            <a:xfrm rot="5400000">
              <a:off x="9010517" y="4362082"/>
              <a:ext cx="2660074" cy="2246990"/>
              <a:chOff x="7984607" y="808945"/>
              <a:chExt cx="4692002" cy="2246990"/>
            </a:xfrm>
          </p:grpSpPr>
          <p:sp>
            <p:nvSpPr>
              <p:cNvPr id="50" name="Freeform: Shape 49">
                <a:extLst>
                  <a:ext uri="{FF2B5EF4-FFF2-40B4-BE49-F238E27FC236}">
                    <a16:creationId xmlns:a16="http://schemas.microsoft.com/office/drawing/2014/main" id="{554E4C86-4794-4EF5-924B-9A2FDD029429}"/>
                  </a:ext>
                </a:extLst>
              </p:cNvPr>
              <p:cNvSpPr/>
              <p:nvPr/>
            </p:nvSpPr>
            <p:spPr>
              <a:xfrm>
                <a:off x="7984607" y="808945"/>
                <a:ext cx="4692002" cy="2246990"/>
              </a:xfrm>
              <a:custGeom>
                <a:avLst/>
                <a:gdLst>
                  <a:gd name="connsiteX0" fmla="*/ 658214 w 4692002"/>
                  <a:gd name="connsiteY0" fmla="*/ 304 h 2246990"/>
                  <a:gd name="connsiteX1" fmla="*/ 803648 w 4692002"/>
                  <a:gd name="connsiteY1" fmla="*/ 30262 h 2246990"/>
                  <a:gd name="connsiteX2" fmla="*/ 819523 w 4692002"/>
                  <a:gd name="connsiteY2" fmla="*/ 42040 h 2246990"/>
                  <a:gd name="connsiteX3" fmla="*/ 1221514 w 4692002"/>
                  <a:gd name="connsiteY3" fmla="*/ 518797 h 2246990"/>
                  <a:gd name="connsiteX4" fmla="*/ 1383336 w 4692002"/>
                  <a:gd name="connsiteY4" fmla="*/ 712368 h 2246990"/>
                  <a:gd name="connsiteX5" fmla="*/ 1532866 w 4692002"/>
                  <a:gd name="connsiteY5" fmla="*/ 829125 h 2246990"/>
                  <a:gd name="connsiteX6" fmla="*/ 1685982 w 4692002"/>
                  <a:gd name="connsiteY6" fmla="*/ 825540 h 2246990"/>
                  <a:gd name="connsiteX7" fmla="*/ 2306638 w 4692002"/>
                  <a:gd name="connsiteY7" fmla="*/ 765114 h 2246990"/>
                  <a:gd name="connsiteX8" fmla="*/ 2888374 w 4692002"/>
                  <a:gd name="connsiteY8" fmla="*/ 699054 h 2246990"/>
                  <a:gd name="connsiteX9" fmla="*/ 3514150 w 4692002"/>
                  <a:gd name="connsiteY9" fmla="*/ 578712 h 2246990"/>
                  <a:gd name="connsiteX10" fmla="*/ 4281265 w 4692002"/>
                  <a:gd name="connsiteY10" fmla="*/ 755896 h 2246990"/>
                  <a:gd name="connsiteX11" fmla="*/ 4649970 w 4692002"/>
                  <a:gd name="connsiteY11" fmla="*/ 1013478 h 2246990"/>
                  <a:gd name="connsiteX12" fmla="*/ 4687354 w 4692002"/>
                  <a:gd name="connsiteY12" fmla="*/ 1102582 h 2246990"/>
                  <a:gd name="connsiteX13" fmla="*/ 4561378 w 4692002"/>
                  <a:gd name="connsiteY13" fmla="*/ 1367334 h 2246990"/>
                  <a:gd name="connsiteX14" fmla="*/ 4027268 w 4692002"/>
                  <a:gd name="connsiteY14" fmla="*/ 1674077 h 2246990"/>
                  <a:gd name="connsiteX15" fmla="*/ 3012812 w 4692002"/>
                  <a:gd name="connsiteY15" fmla="*/ 1623380 h 2246990"/>
                  <a:gd name="connsiteX16" fmla="*/ 2295884 w 4692002"/>
                  <a:gd name="connsiteY16" fmla="*/ 1500478 h 2246990"/>
                  <a:gd name="connsiteX17" fmla="*/ 1891331 w 4692002"/>
                  <a:gd name="connsiteY17" fmla="*/ 1460535 h 2246990"/>
                  <a:gd name="connsiteX18" fmla="*/ 1518528 w 4692002"/>
                  <a:gd name="connsiteY18" fmla="*/ 1429297 h 2246990"/>
                  <a:gd name="connsiteX19" fmla="*/ 1430960 w 4692002"/>
                  <a:gd name="connsiteY19" fmla="*/ 1476921 h 2246990"/>
                  <a:gd name="connsiteX20" fmla="*/ 988513 w 4692002"/>
                  <a:gd name="connsiteY20" fmla="*/ 1994646 h 2246990"/>
                  <a:gd name="connsiteX21" fmla="*/ 759608 w 4692002"/>
                  <a:gd name="connsiteY21" fmla="*/ 2225088 h 2246990"/>
                  <a:gd name="connsiteX22" fmla="*/ 248028 w 4692002"/>
                  <a:gd name="connsiteY22" fmla="*/ 2232257 h 2246990"/>
                  <a:gd name="connsiteX23" fmla="*/ 34997 w 4692002"/>
                  <a:gd name="connsiteY23" fmla="*/ 2210749 h 2246990"/>
                  <a:gd name="connsiteX24" fmla="*/ 8249 w 4692002"/>
                  <a:gd name="connsiteY24" fmla="*/ 2198626 h 2246990"/>
                  <a:gd name="connsiteX25" fmla="*/ 0 w 4692002"/>
                  <a:gd name="connsiteY25" fmla="*/ 2198301 h 2246990"/>
                  <a:gd name="connsiteX26" fmla="*/ 0 w 4692002"/>
                  <a:gd name="connsiteY26" fmla="*/ 44489 h 2246990"/>
                  <a:gd name="connsiteX27" fmla="*/ 4784 w 4692002"/>
                  <a:gd name="connsiteY27" fmla="*/ 44600 h 2246990"/>
                  <a:gd name="connsiteX28" fmla="*/ 79550 w 4692002"/>
                  <a:gd name="connsiteY28" fmla="*/ 13363 h 2246990"/>
                  <a:gd name="connsiteX29" fmla="*/ 506634 w 4692002"/>
                  <a:gd name="connsiteY29" fmla="*/ 2609 h 2246990"/>
                  <a:gd name="connsiteX30" fmla="*/ 658214 w 4692002"/>
                  <a:gd name="connsiteY30" fmla="*/ 304 h 224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92002" h="2246990">
                    <a:moveTo>
                      <a:pt x="658214" y="304"/>
                    </a:moveTo>
                    <a:cubicBezTo>
                      <a:pt x="710703" y="1712"/>
                      <a:pt x="762169" y="8498"/>
                      <a:pt x="803648" y="30262"/>
                    </a:cubicBezTo>
                    <a:cubicBezTo>
                      <a:pt x="809792" y="33334"/>
                      <a:pt x="815426" y="37431"/>
                      <a:pt x="819523" y="42040"/>
                    </a:cubicBezTo>
                    <a:cubicBezTo>
                      <a:pt x="957788" y="196691"/>
                      <a:pt x="1088371" y="359537"/>
                      <a:pt x="1221514" y="518797"/>
                    </a:cubicBezTo>
                    <a:cubicBezTo>
                      <a:pt x="1275284" y="583321"/>
                      <a:pt x="1329566" y="647845"/>
                      <a:pt x="1383336" y="712368"/>
                    </a:cubicBezTo>
                    <a:cubicBezTo>
                      <a:pt x="1424303" y="761017"/>
                      <a:pt x="1462198" y="825029"/>
                      <a:pt x="1532866" y="829125"/>
                    </a:cubicBezTo>
                    <a:cubicBezTo>
                      <a:pt x="1584076" y="832198"/>
                      <a:pt x="1634774" y="828613"/>
                      <a:pt x="1685982" y="825540"/>
                    </a:cubicBezTo>
                    <a:cubicBezTo>
                      <a:pt x="1892867" y="813763"/>
                      <a:pt x="2100265" y="785085"/>
                      <a:pt x="2306638" y="765114"/>
                    </a:cubicBezTo>
                    <a:cubicBezTo>
                      <a:pt x="2502256" y="745654"/>
                      <a:pt x="2695828" y="740533"/>
                      <a:pt x="2888374" y="699054"/>
                    </a:cubicBezTo>
                    <a:cubicBezTo>
                      <a:pt x="3095772" y="654502"/>
                      <a:pt x="3302144" y="598172"/>
                      <a:pt x="3514150" y="578712"/>
                    </a:cubicBezTo>
                    <a:cubicBezTo>
                      <a:pt x="3802458" y="552084"/>
                      <a:pt x="4035460" y="603292"/>
                      <a:pt x="4281265" y="755896"/>
                    </a:cubicBezTo>
                    <a:cubicBezTo>
                      <a:pt x="4405704" y="833222"/>
                      <a:pt x="4564964" y="886479"/>
                      <a:pt x="4649970" y="1013478"/>
                    </a:cubicBezTo>
                    <a:cubicBezTo>
                      <a:pt x="4668918" y="1041643"/>
                      <a:pt x="4681209" y="1071857"/>
                      <a:pt x="4687354" y="1102582"/>
                    </a:cubicBezTo>
                    <a:cubicBezTo>
                      <a:pt x="4707837" y="1206025"/>
                      <a:pt x="4659701" y="1315100"/>
                      <a:pt x="4561378" y="1367334"/>
                    </a:cubicBezTo>
                    <a:cubicBezTo>
                      <a:pt x="4379586" y="1462071"/>
                      <a:pt x="4220837" y="1601872"/>
                      <a:pt x="4027268" y="1674077"/>
                    </a:cubicBezTo>
                    <a:cubicBezTo>
                      <a:pt x="3705160" y="1793907"/>
                      <a:pt x="3331846" y="1703267"/>
                      <a:pt x="3012812" y="1623380"/>
                    </a:cubicBezTo>
                    <a:cubicBezTo>
                      <a:pt x="2762400" y="1560905"/>
                      <a:pt x="2552442" y="1526083"/>
                      <a:pt x="2295884" y="1500478"/>
                    </a:cubicBezTo>
                    <a:cubicBezTo>
                      <a:pt x="2171446" y="1488187"/>
                      <a:pt x="2015770" y="1469241"/>
                      <a:pt x="1891331" y="1460535"/>
                    </a:cubicBezTo>
                    <a:cubicBezTo>
                      <a:pt x="1772525" y="1452341"/>
                      <a:pt x="1637846" y="1413422"/>
                      <a:pt x="1518528" y="1429297"/>
                    </a:cubicBezTo>
                    <a:cubicBezTo>
                      <a:pt x="1484218" y="1433906"/>
                      <a:pt x="1455541" y="1452341"/>
                      <a:pt x="1430960" y="1476921"/>
                    </a:cubicBezTo>
                    <a:cubicBezTo>
                      <a:pt x="1269652" y="1637206"/>
                      <a:pt x="1133947" y="1820535"/>
                      <a:pt x="988513" y="1994646"/>
                    </a:cubicBezTo>
                    <a:cubicBezTo>
                      <a:pt x="929110" y="2065827"/>
                      <a:pt x="852808" y="2204092"/>
                      <a:pt x="759608" y="2225088"/>
                    </a:cubicBezTo>
                    <a:cubicBezTo>
                      <a:pt x="586009" y="2264007"/>
                      <a:pt x="407288" y="2240963"/>
                      <a:pt x="248028" y="2232257"/>
                    </a:cubicBezTo>
                    <a:cubicBezTo>
                      <a:pt x="199379" y="2229697"/>
                      <a:pt x="72893" y="2246084"/>
                      <a:pt x="34997" y="2210749"/>
                    </a:cubicBezTo>
                    <a:cubicBezTo>
                      <a:pt x="28468" y="2204668"/>
                      <a:pt x="19339" y="2200763"/>
                      <a:pt x="8249" y="2198626"/>
                    </a:cubicBezTo>
                    <a:lnTo>
                      <a:pt x="0" y="2198301"/>
                    </a:lnTo>
                    <a:lnTo>
                      <a:pt x="0" y="44489"/>
                    </a:lnTo>
                    <a:lnTo>
                      <a:pt x="4784" y="44600"/>
                    </a:lnTo>
                    <a:cubicBezTo>
                      <a:pt x="30901" y="38455"/>
                      <a:pt x="47800" y="16947"/>
                      <a:pt x="79550" y="13363"/>
                    </a:cubicBezTo>
                    <a:cubicBezTo>
                      <a:pt x="220375" y="-1488"/>
                      <a:pt x="362224" y="2609"/>
                      <a:pt x="506634" y="2609"/>
                    </a:cubicBezTo>
                    <a:cubicBezTo>
                      <a:pt x="552211" y="2865"/>
                      <a:pt x="605724" y="-1104"/>
                      <a:pt x="658214" y="304"/>
                    </a:cubicBezTo>
                    <a:close/>
                  </a:path>
                </a:pathLst>
              </a:custGeom>
              <a:solidFill>
                <a:schemeClr val="tx1">
                  <a:lumMod val="85000"/>
                  <a:lumOff val="15000"/>
                </a:schemeClr>
              </a:solidFill>
              <a:ln w="5475" cap="flat">
                <a:noFill/>
                <a:prstDash val="solid"/>
                <a:miter/>
              </a:ln>
            </p:spPr>
            <p:txBody>
              <a:bodyPr wrap="square" rtlCol="0" anchor="ctr">
                <a:noAutofit/>
              </a:bodyPr>
              <a:lstStyle/>
              <a:p>
                <a:endParaRPr lang="en-US"/>
              </a:p>
            </p:txBody>
          </p:sp>
          <p:grpSp>
            <p:nvGrpSpPr>
              <p:cNvPr id="53" name="Group 52">
                <a:extLst>
                  <a:ext uri="{FF2B5EF4-FFF2-40B4-BE49-F238E27FC236}">
                    <a16:creationId xmlns:a16="http://schemas.microsoft.com/office/drawing/2014/main" id="{4A556CBA-F17F-4084-9EA3-257A3ADE3221}"/>
                  </a:ext>
                </a:extLst>
              </p:cNvPr>
              <p:cNvGrpSpPr/>
              <p:nvPr/>
            </p:nvGrpSpPr>
            <p:grpSpPr>
              <a:xfrm>
                <a:off x="8035739" y="926407"/>
                <a:ext cx="4548371" cy="2032470"/>
                <a:chOff x="8035739" y="926407"/>
                <a:chExt cx="4548371" cy="2032470"/>
              </a:xfrm>
            </p:grpSpPr>
            <p:sp>
              <p:nvSpPr>
                <p:cNvPr id="39" name="Freeform: Shape 38">
                  <a:extLst>
                    <a:ext uri="{FF2B5EF4-FFF2-40B4-BE49-F238E27FC236}">
                      <a16:creationId xmlns:a16="http://schemas.microsoft.com/office/drawing/2014/main" id="{AD1BC800-725F-4CB9-83F6-DD0266F159D4}"/>
                    </a:ext>
                  </a:extLst>
                </p:cNvPr>
                <p:cNvSpPr/>
                <p:nvPr/>
              </p:nvSpPr>
              <p:spPr>
                <a:xfrm>
                  <a:off x="8822268" y="1001623"/>
                  <a:ext cx="3761842" cy="1861635"/>
                </a:xfrm>
                <a:custGeom>
                  <a:avLst/>
                  <a:gdLst>
                    <a:gd name="connsiteX0" fmla="*/ 1003719 w 4024560"/>
                    <a:gd name="connsiteY0" fmla="*/ 1254041 h 1991648"/>
                    <a:gd name="connsiteX1" fmla="*/ 756088 w 4024560"/>
                    <a:gd name="connsiteY1" fmla="*/ 1239249 h 1991648"/>
                    <a:gd name="connsiteX2" fmla="*/ 650900 w 4024560"/>
                    <a:gd name="connsiteY2" fmla="*/ 1274859 h 1991648"/>
                    <a:gd name="connsiteX3" fmla="*/ 487639 w 4024560"/>
                    <a:gd name="connsiteY3" fmla="*/ 1440860 h 1991648"/>
                    <a:gd name="connsiteX4" fmla="*/ 13744 w 4024560"/>
                    <a:gd name="connsiteY4" fmla="*/ 1991454 h 1991648"/>
                    <a:gd name="connsiteX5" fmla="*/ 48 w 4024560"/>
                    <a:gd name="connsiteY5" fmla="*/ 1898319 h 1991648"/>
                    <a:gd name="connsiteX6" fmla="*/ 2239 w 4024560"/>
                    <a:gd name="connsiteY6" fmla="*/ 1417850 h 1991648"/>
                    <a:gd name="connsiteX7" fmla="*/ 4979 w 4024560"/>
                    <a:gd name="connsiteY7" fmla="*/ 743440 h 1991648"/>
                    <a:gd name="connsiteX8" fmla="*/ 11553 w 4024560"/>
                    <a:gd name="connsiteY8" fmla="*/ 410892 h 1991648"/>
                    <a:gd name="connsiteX9" fmla="*/ 19223 w 4024560"/>
                    <a:gd name="connsiteY9" fmla="*/ 0 h 1991648"/>
                    <a:gd name="connsiteX10" fmla="*/ 549547 w 4024560"/>
                    <a:gd name="connsiteY10" fmla="*/ 646469 h 1991648"/>
                    <a:gd name="connsiteX11" fmla="*/ 716642 w 4024560"/>
                    <a:gd name="connsiteY11" fmla="*/ 775215 h 1991648"/>
                    <a:gd name="connsiteX12" fmla="*/ 916610 w 4024560"/>
                    <a:gd name="connsiteY12" fmla="*/ 786172 h 1991648"/>
                    <a:gd name="connsiteX13" fmla="*/ 2195852 w 4024560"/>
                    <a:gd name="connsiteY13" fmla="*/ 659070 h 1991648"/>
                    <a:gd name="connsiteX14" fmla="*/ 2526208 w 4024560"/>
                    <a:gd name="connsiteY14" fmla="*/ 586205 h 1991648"/>
                    <a:gd name="connsiteX15" fmla="*/ 2838486 w 4024560"/>
                    <a:gd name="connsiteY15" fmla="*/ 535255 h 1991648"/>
                    <a:gd name="connsiteX16" fmla="*/ 3213767 w 4024560"/>
                    <a:gd name="connsiteY16" fmla="*/ 530872 h 1991648"/>
                    <a:gd name="connsiteX17" fmla="*/ 3517826 w 4024560"/>
                    <a:gd name="connsiteY17" fmla="*/ 636608 h 1991648"/>
                    <a:gd name="connsiteX18" fmla="*/ 3813668 w 4024560"/>
                    <a:gd name="connsiteY18" fmla="*/ 800964 h 1991648"/>
                    <a:gd name="connsiteX19" fmla="*/ 4019114 w 4024560"/>
                    <a:gd name="connsiteY19" fmla="*/ 1071057 h 1991648"/>
                    <a:gd name="connsiteX20" fmla="*/ 3931457 w 4024560"/>
                    <a:gd name="connsiteY20" fmla="*/ 1168575 h 1991648"/>
                    <a:gd name="connsiteX21" fmla="*/ 3819147 w 4024560"/>
                    <a:gd name="connsiteY21" fmla="*/ 1256232 h 1991648"/>
                    <a:gd name="connsiteX22" fmla="*/ 3581926 w 4024560"/>
                    <a:gd name="connsiteY22" fmla="*/ 1403058 h 1991648"/>
                    <a:gd name="connsiteX23" fmla="*/ 3301971 w 4024560"/>
                    <a:gd name="connsiteY23" fmla="*/ 1510437 h 1991648"/>
                    <a:gd name="connsiteX24" fmla="*/ 2835747 w 4024560"/>
                    <a:gd name="connsiteY24" fmla="*/ 1529612 h 1991648"/>
                    <a:gd name="connsiteX25" fmla="*/ 2508129 w 4024560"/>
                    <a:gd name="connsiteY25" fmla="*/ 1469348 h 1991648"/>
                    <a:gd name="connsiteX26" fmla="*/ 2097238 w 4024560"/>
                    <a:gd name="connsiteY26" fmla="*/ 1378952 h 1991648"/>
                    <a:gd name="connsiteX27" fmla="*/ 1003719 w 4024560"/>
                    <a:gd name="connsiteY27" fmla="*/ 1254041 h 19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4560" h="1991648">
                      <a:moveTo>
                        <a:pt x="1003719" y="1254041"/>
                      </a:moveTo>
                      <a:cubicBezTo>
                        <a:pt x="922636" y="1245275"/>
                        <a:pt x="838814" y="1231031"/>
                        <a:pt x="756088" y="1239249"/>
                      </a:cubicBezTo>
                      <a:cubicBezTo>
                        <a:pt x="716642" y="1243084"/>
                        <a:pt x="685963" y="1255137"/>
                        <a:pt x="650900" y="1274859"/>
                      </a:cubicBezTo>
                      <a:cubicBezTo>
                        <a:pt x="586801" y="1311018"/>
                        <a:pt x="536398" y="1386074"/>
                        <a:pt x="487639" y="1440860"/>
                      </a:cubicBezTo>
                      <a:cubicBezTo>
                        <a:pt x="446550" y="1489071"/>
                        <a:pt x="27988" y="1986523"/>
                        <a:pt x="13744" y="1991454"/>
                      </a:cubicBezTo>
                      <a:cubicBezTo>
                        <a:pt x="48" y="1996385"/>
                        <a:pt x="48" y="1905989"/>
                        <a:pt x="48" y="1898319"/>
                      </a:cubicBezTo>
                      <a:cubicBezTo>
                        <a:pt x="-500" y="1869830"/>
                        <a:pt x="3883" y="1493454"/>
                        <a:pt x="2239" y="1417850"/>
                      </a:cubicBezTo>
                      <a:cubicBezTo>
                        <a:pt x="-2692" y="1193229"/>
                        <a:pt x="2787" y="968060"/>
                        <a:pt x="4979" y="743440"/>
                      </a:cubicBezTo>
                      <a:cubicBezTo>
                        <a:pt x="6074" y="633869"/>
                        <a:pt x="8266" y="521558"/>
                        <a:pt x="11553" y="410892"/>
                      </a:cubicBezTo>
                      <a:cubicBezTo>
                        <a:pt x="13196" y="354462"/>
                        <a:pt x="12648" y="25749"/>
                        <a:pt x="19223" y="0"/>
                      </a:cubicBezTo>
                      <a:cubicBezTo>
                        <a:pt x="35111" y="7670"/>
                        <a:pt x="448741" y="530872"/>
                        <a:pt x="549547" y="646469"/>
                      </a:cubicBezTo>
                      <a:cubicBezTo>
                        <a:pt x="601593" y="706186"/>
                        <a:pt x="640491" y="746179"/>
                        <a:pt x="716642" y="775215"/>
                      </a:cubicBezTo>
                      <a:cubicBezTo>
                        <a:pt x="771428" y="796034"/>
                        <a:pt x="858537" y="788912"/>
                        <a:pt x="916610" y="786172"/>
                      </a:cubicBezTo>
                      <a:cubicBezTo>
                        <a:pt x="1027276" y="781242"/>
                        <a:pt x="2086281" y="677697"/>
                        <a:pt x="2195852" y="659070"/>
                      </a:cubicBezTo>
                      <a:cubicBezTo>
                        <a:pt x="2303232" y="640443"/>
                        <a:pt x="2420472" y="610859"/>
                        <a:pt x="2526208" y="586205"/>
                      </a:cubicBezTo>
                      <a:cubicBezTo>
                        <a:pt x="2622631" y="564291"/>
                        <a:pt x="2740420" y="548951"/>
                        <a:pt x="2838486" y="535255"/>
                      </a:cubicBezTo>
                      <a:cubicBezTo>
                        <a:pt x="2969423" y="517175"/>
                        <a:pt x="3082282" y="507314"/>
                        <a:pt x="3213767" y="530872"/>
                      </a:cubicBezTo>
                      <a:cubicBezTo>
                        <a:pt x="3315120" y="548951"/>
                        <a:pt x="3429074" y="586205"/>
                        <a:pt x="3517826" y="636608"/>
                      </a:cubicBezTo>
                      <a:cubicBezTo>
                        <a:pt x="3613153" y="690846"/>
                        <a:pt x="3721081" y="742344"/>
                        <a:pt x="3813668" y="800964"/>
                      </a:cubicBezTo>
                      <a:cubicBezTo>
                        <a:pt x="3898038" y="854654"/>
                        <a:pt x="4055821" y="945598"/>
                        <a:pt x="4019114" y="1071057"/>
                      </a:cubicBezTo>
                      <a:cubicBezTo>
                        <a:pt x="4008705" y="1106668"/>
                        <a:pt x="3961042" y="1147209"/>
                        <a:pt x="3931457" y="1168575"/>
                      </a:cubicBezTo>
                      <a:cubicBezTo>
                        <a:pt x="3898038" y="1192133"/>
                        <a:pt x="3853114" y="1233770"/>
                        <a:pt x="3819147" y="1256232"/>
                      </a:cubicBezTo>
                      <a:cubicBezTo>
                        <a:pt x="3736421" y="1310470"/>
                        <a:pt x="3668487" y="1355394"/>
                        <a:pt x="3581926" y="1403058"/>
                      </a:cubicBezTo>
                      <a:cubicBezTo>
                        <a:pt x="3538098" y="1427163"/>
                        <a:pt x="3406612" y="1486879"/>
                        <a:pt x="3301971" y="1510437"/>
                      </a:cubicBezTo>
                      <a:cubicBezTo>
                        <a:pt x="3150763" y="1544404"/>
                        <a:pt x="2942578" y="1543856"/>
                        <a:pt x="2835747" y="1529612"/>
                      </a:cubicBezTo>
                      <a:cubicBezTo>
                        <a:pt x="2725628" y="1514820"/>
                        <a:pt x="2616605" y="1495097"/>
                        <a:pt x="2508129" y="1469348"/>
                      </a:cubicBezTo>
                      <a:cubicBezTo>
                        <a:pt x="2429238" y="1450721"/>
                        <a:pt x="2154763" y="1391005"/>
                        <a:pt x="2097238" y="1378952"/>
                      </a:cubicBezTo>
                      <a:cubicBezTo>
                        <a:pt x="1991502" y="1355942"/>
                        <a:pt x="1086445" y="1262807"/>
                        <a:pt x="1003719" y="1254041"/>
                      </a:cubicBezTo>
                      <a:close/>
                    </a:path>
                  </a:pathLst>
                </a:custGeom>
                <a:solidFill>
                  <a:schemeClr val="accent4">
                    <a:lumMod val="40000"/>
                    <a:lumOff val="60000"/>
                  </a:schemeClr>
                </a:solidFill>
                <a:ln w="547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C3CDD03-DFF7-475C-B22C-F95DB305FF55}"/>
                    </a:ext>
                  </a:extLst>
                </p:cNvPr>
                <p:cNvSpPr/>
                <p:nvPr/>
              </p:nvSpPr>
              <p:spPr>
                <a:xfrm>
                  <a:off x="8035739" y="926407"/>
                  <a:ext cx="741015" cy="2032470"/>
                </a:xfrm>
                <a:custGeom>
                  <a:avLst/>
                  <a:gdLst>
                    <a:gd name="connsiteX0" fmla="*/ 32871 w 792765"/>
                    <a:gd name="connsiteY0" fmla="*/ 2146434 h 2174414"/>
                    <a:gd name="connsiteX1" fmla="*/ 0 w 792765"/>
                    <a:gd name="connsiteY1" fmla="*/ 2113562 h 2174414"/>
                    <a:gd name="connsiteX2" fmla="*/ 7122 w 792765"/>
                    <a:gd name="connsiteY2" fmla="*/ 1944275 h 2174414"/>
                    <a:gd name="connsiteX3" fmla="*/ 29036 w 792765"/>
                    <a:gd name="connsiteY3" fmla="*/ 862809 h 2174414"/>
                    <a:gd name="connsiteX4" fmla="*/ 25749 w 792765"/>
                    <a:gd name="connsiteY4" fmla="*/ 574089 h 2174414"/>
                    <a:gd name="connsiteX5" fmla="*/ 15888 w 792765"/>
                    <a:gd name="connsiteY5" fmla="*/ 42669 h 2174414"/>
                    <a:gd name="connsiteX6" fmla="*/ 61908 w 792765"/>
                    <a:gd name="connsiteY6" fmla="*/ 5963 h 2174414"/>
                    <a:gd name="connsiteX7" fmla="*/ 767545 w 792765"/>
                    <a:gd name="connsiteY7" fmla="*/ 5415 h 2174414"/>
                    <a:gd name="connsiteX8" fmla="*/ 792747 w 792765"/>
                    <a:gd name="connsiteY8" fmla="*/ 38834 h 2174414"/>
                    <a:gd name="connsiteX9" fmla="*/ 775763 w 792765"/>
                    <a:gd name="connsiteY9" fmla="*/ 2120684 h 2174414"/>
                    <a:gd name="connsiteX10" fmla="*/ 755492 w 792765"/>
                    <a:gd name="connsiteY10" fmla="*/ 2160130 h 2174414"/>
                    <a:gd name="connsiteX11" fmla="*/ 686463 w 792765"/>
                    <a:gd name="connsiteY11" fmla="*/ 2173279 h 2174414"/>
                    <a:gd name="connsiteX12" fmla="*/ 32871 w 792765"/>
                    <a:gd name="connsiteY12" fmla="*/ 2146434 h 217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765" h="2174414">
                      <a:moveTo>
                        <a:pt x="32871" y="2146434"/>
                      </a:moveTo>
                      <a:cubicBezTo>
                        <a:pt x="15340" y="2144790"/>
                        <a:pt x="0" y="2129998"/>
                        <a:pt x="0" y="2113562"/>
                      </a:cubicBezTo>
                      <a:cubicBezTo>
                        <a:pt x="0" y="2057133"/>
                        <a:pt x="4383" y="2000704"/>
                        <a:pt x="7122" y="1944275"/>
                      </a:cubicBezTo>
                      <a:cubicBezTo>
                        <a:pt x="9314" y="1906473"/>
                        <a:pt x="29036" y="981693"/>
                        <a:pt x="29036" y="862809"/>
                      </a:cubicBezTo>
                      <a:cubicBezTo>
                        <a:pt x="29036" y="766386"/>
                        <a:pt x="28489" y="670511"/>
                        <a:pt x="25749" y="574089"/>
                      </a:cubicBezTo>
                      <a:cubicBezTo>
                        <a:pt x="24653" y="535191"/>
                        <a:pt x="14244" y="90333"/>
                        <a:pt x="15888" y="42669"/>
                      </a:cubicBezTo>
                      <a:cubicBezTo>
                        <a:pt x="16984" y="14181"/>
                        <a:pt x="32871" y="7606"/>
                        <a:pt x="61908" y="5963"/>
                      </a:cubicBezTo>
                      <a:cubicBezTo>
                        <a:pt x="145182" y="2128"/>
                        <a:pt x="746179" y="-4994"/>
                        <a:pt x="767545" y="5415"/>
                      </a:cubicBezTo>
                      <a:cubicBezTo>
                        <a:pt x="781790" y="11441"/>
                        <a:pt x="793295" y="23494"/>
                        <a:pt x="792747" y="38834"/>
                      </a:cubicBezTo>
                      <a:cubicBezTo>
                        <a:pt x="792199" y="66227"/>
                        <a:pt x="774667" y="2093292"/>
                        <a:pt x="775763" y="2120684"/>
                      </a:cubicBezTo>
                      <a:cubicBezTo>
                        <a:pt x="776311" y="2133833"/>
                        <a:pt x="770285" y="2154104"/>
                        <a:pt x="755492" y="2160130"/>
                      </a:cubicBezTo>
                      <a:cubicBezTo>
                        <a:pt x="733031" y="2168896"/>
                        <a:pt x="709473" y="2169991"/>
                        <a:pt x="686463" y="2173279"/>
                      </a:cubicBezTo>
                      <a:cubicBezTo>
                        <a:pt x="639895" y="2180401"/>
                        <a:pt x="39994" y="2151912"/>
                        <a:pt x="32871" y="2146434"/>
                      </a:cubicBezTo>
                      <a:close/>
                    </a:path>
                  </a:pathLst>
                </a:custGeom>
                <a:solidFill>
                  <a:schemeClr val="accent4">
                    <a:lumMod val="40000"/>
                    <a:lumOff val="60000"/>
                  </a:schemeClr>
                </a:solidFill>
                <a:ln w="547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C6EBDCB-D0FB-4106-908D-D56DA1984304}"/>
                    </a:ext>
                  </a:extLst>
                </p:cNvPr>
                <p:cNvSpPr/>
                <p:nvPr/>
              </p:nvSpPr>
              <p:spPr>
                <a:xfrm>
                  <a:off x="8866071" y="1794855"/>
                  <a:ext cx="2038883" cy="958357"/>
                </a:xfrm>
                <a:custGeom>
                  <a:avLst/>
                  <a:gdLst>
                    <a:gd name="connsiteX0" fmla="*/ 904264 w 2181274"/>
                    <a:gd name="connsiteY0" fmla="*/ 351175 h 1025288"/>
                    <a:gd name="connsiteX1" fmla="*/ 697723 w 2181274"/>
                    <a:gd name="connsiteY1" fmla="*/ 332548 h 1025288"/>
                    <a:gd name="connsiteX2" fmla="*/ 575551 w 2181274"/>
                    <a:gd name="connsiteY2" fmla="*/ 367611 h 1025288"/>
                    <a:gd name="connsiteX3" fmla="*/ 13999 w 2181274"/>
                    <a:gd name="connsiteY3" fmla="*/ 1011341 h 1025288"/>
                    <a:gd name="connsiteX4" fmla="*/ 302 w 2181274"/>
                    <a:gd name="connsiteY4" fmla="*/ 1022298 h 1025288"/>
                    <a:gd name="connsiteX5" fmla="*/ 1946 w 2181274"/>
                    <a:gd name="connsiteY5" fmla="*/ 604284 h 1025288"/>
                    <a:gd name="connsiteX6" fmla="*/ 14547 w 2181274"/>
                    <a:gd name="connsiteY6" fmla="*/ 0 h 1025288"/>
                    <a:gd name="connsiteX7" fmla="*/ 74263 w 2181274"/>
                    <a:gd name="connsiteY7" fmla="*/ 810826 h 1025288"/>
                    <a:gd name="connsiteX8" fmla="*/ 88507 w 2181274"/>
                    <a:gd name="connsiteY8" fmla="*/ 817400 h 1025288"/>
                    <a:gd name="connsiteX9" fmla="*/ 498851 w 2181274"/>
                    <a:gd name="connsiteY9" fmla="*/ 345149 h 1025288"/>
                    <a:gd name="connsiteX10" fmla="*/ 606231 w 2181274"/>
                    <a:gd name="connsiteY10" fmla="*/ 271188 h 1025288"/>
                    <a:gd name="connsiteX11" fmla="*/ 2179671 w 2181274"/>
                    <a:gd name="connsiteY11" fmla="*/ 477182 h 1025288"/>
                    <a:gd name="connsiteX12" fmla="*/ 2176932 w 2181274"/>
                    <a:gd name="connsiteY12" fmla="*/ 484852 h 1025288"/>
                    <a:gd name="connsiteX13" fmla="*/ 904264 w 2181274"/>
                    <a:gd name="connsiteY13" fmla="*/ 351175 h 102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274" h="1025288">
                      <a:moveTo>
                        <a:pt x="904264" y="351175"/>
                      </a:moveTo>
                      <a:cubicBezTo>
                        <a:pt x="831947" y="341314"/>
                        <a:pt x="770587" y="330357"/>
                        <a:pt x="697723" y="332548"/>
                      </a:cubicBezTo>
                      <a:cubicBezTo>
                        <a:pt x="628145" y="332548"/>
                        <a:pt x="606231" y="341862"/>
                        <a:pt x="575551" y="367611"/>
                      </a:cubicBezTo>
                      <a:cubicBezTo>
                        <a:pt x="526244" y="412535"/>
                        <a:pt x="29887" y="996001"/>
                        <a:pt x="13999" y="1011341"/>
                      </a:cubicBezTo>
                      <a:cubicBezTo>
                        <a:pt x="6329" y="1018463"/>
                        <a:pt x="851" y="1031064"/>
                        <a:pt x="302" y="1022298"/>
                      </a:cubicBezTo>
                      <a:cubicBezTo>
                        <a:pt x="-793" y="997645"/>
                        <a:pt x="1398" y="630582"/>
                        <a:pt x="1946" y="604284"/>
                      </a:cubicBezTo>
                      <a:cubicBezTo>
                        <a:pt x="3042" y="505123"/>
                        <a:pt x="6329" y="32323"/>
                        <a:pt x="14547" y="0"/>
                      </a:cubicBezTo>
                      <a:cubicBezTo>
                        <a:pt x="15095" y="10957"/>
                        <a:pt x="72619" y="801512"/>
                        <a:pt x="74263" y="810826"/>
                      </a:cubicBezTo>
                      <a:cubicBezTo>
                        <a:pt x="76454" y="822331"/>
                        <a:pt x="81933" y="820139"/>
                        <a:pt x="88507" y="817400"/>
                      </a:cubicBezTo>
                      <a:cubicBezTo>
                        <a:pt x="93438" y="815209"/>
                        <a:pt x="473102" y="374733"/>
                        <a:pt x="498851" y="345149"/>
                      </a:cubicBezTo>
                      <a:cubicBezTo>
                        <a:pt x="530079" y="308990"/>
                        <a:pt x="560211" y="287624"/>
                        <a:pt x="606231" y="271188"/>
                      </a:cubicBezTo>
                      <a:cubicBezTo>
                        <a:pt x="721828" y="233386"/>
                        <a:pt x="2170358" y="477730"/>
                        <a:pt x="2179671" y="477182"/>
                      </a:cubicBezTo>
                      <a:cubicBezTo>
                        <a:pt x="2182958" y="481017"/>
                        <a:pt x="2180767" y="483208"/>
                        <a:pt x="2176932" y="484852"/>
                      </a:cubicBezTo>
                      <a:cubicBezTo>
                        <a:pt x="2145156" y="481017"/>
                        <a:pt x="954119" y="357749"/>
                        <a:pt x="904264" y="351175"/>
                      </a:cubicBezTo>
                      <a:close/>
                    </a:path>
                  </a:pathLst>
                </a:custGeom>
                <a:solidFill>
                  <a:srgbClr val="000000"/>
                </a:solidFill>
                <a:ln w="547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35005BB-B31F-4611-93B5-2D651E8113FF}"/>
                    </a:ext>
                  </a:extLst>
                </p:cNvPr>
                <p:cNvSpPr/>
                <p:nvPr/>
              </p:nvSpPr>
              <p:spPr>
                <a:xfrm>
                  <a:off x="10513753" y="1564384"/>
                  <a:ext cx="1939485" cy="459926"/>
                </a:xfrm>
                <a:custGeom>
                  <a:avLst/>
                  <a:gdLst>
                    <a:gd name="connsiteX0" fmla="*/ 1088041 w 2074934"/>
                    <a:gd name="connsiteY0" fmla="*/ 6057 h 492045"/>
                    <a:gd name="connsiteX1" fmla="*/ 1289651 w 2074934"/>
                    <a:gd name="connsiteY1" fmla="*/ 4413 h 492045"/>
                    <a:gd name="connsiteX2" fmla="*/ 1547143 w 2074934"/>
                    <a:gd name="connsiteY2" fmla="*/ 82757 h 492045"/>
                    <a:gd name="connsiteX3" fmla="*/ 2024326 w 2074934"/>
                    <a:gd name="connsiteY3" fmla="*/ 341344 h 492045"/>
                    <a:gd name="connsiteX4" fmla="*/ 2069250 w 2074934"/>
                    <a:gd name="connsiteY4" fmla="*/ 400513 h 492045"/>
                    <a:gd name="connsiteX5" fmla="*/ 2065415 w 2074934"/>
                    <a:gd name="connsiteY5" fmla="*/ 479952 h 492045"/>
                    <a:gd name="connsiteX6" fmla="*/ 2040761 w 2074934"/>
                    <a:gd name="connsiteY6" fmla="*/ 492005 h 492045"/>
                    <a:gd name="connsiteX7" fmla="*/ 1979949 w 2074934"/>
                    <a:gd name="connsiteY7" fmla="*/ 461873 h 492045"/>
                    <a:gd name="connsiteX8" fmla="*/ 1758067 w 2074934"/>
                    <a:gd name="connsiteY8" fmla="*/ 335866 h 492045"/>
                    <a:gd name="connsiteX9" fmla="*/ 1415110 w 2074934"/>
                    <a:gd name="connsiteY9" fmla="*/ 168770 h 492045"/>
                    <a:gd name="connsiteX10" fmla="*/ 781242 w 2074934"/>
                    <a:gd name="connsiteY10" fmla="*/ 129872 h 492045"/>
                    <a:gd name="connsiteX11" fmla="*/ 277763 w 2074934"/>
                    <a:gd name="connsiteY11" fmla="*/ 182466 h 492045"/>
                    <a:gd name="connsiteX12" fmla="*/ 0 w 2074934"/>
                    <a:gd name="connsiteY12" fmla="*/ 174796 h 492045"/>
                    <a:gd name="connsiteX13" fmla="*/ 527585 w 2074934"/>
                    <a:gd name="connsiteY13" fmla="*/ 104671 h 492045"/>
                    <a:gd name="connsiteX14" fmla="*/ 842601 w 2074934"/>
                    <a:gd name="connsiteY14" fmla="*/ 46050 h 492045"/>
                    <a:gd name="connsiteX15" fmla="*/ 1088041 w 2074934"/>
                    <a:gd name="connsiteY15" fmla="*/ 6057 h 49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4934" h="492045">
                      <a:moveTo>
                        <a:pt x="1088041" y="6057"/>
                      </a:moveTo>
                      <a:cubicBezTo>
                        <a:pt x="1168028" y="-517"/>
                        <a:pt x="1211308" y="-2709"/>
                        <a:pt x="1289651" y="4413"/>
                      </a:cubicBezTo>
                      <a:cubicBezTo>
                        <a:pt x="1383883" y="13179"/>
                        <a:pt x="1461130" y="43311"/>
                        <a:pt x="1547143" y="82757"/>
                      </a:cubicBezTo>
                      <a:cubicBezTo>
                        <a:pt x="1629321" y="121107"/>
                        <a:pt x="1953652" y="292037"/>
                        <a:pt x="2024326" y="341344"/>
                      </a:cubicBezTo>
                      <a:cubicBezTo>
                        <a:pt x="2045144" y="356137"/>
                        <a:pt x="2061579" y="375859"/>
                        <a:pt x="2069250" y="400513"/>
                      </a:cubicBezTo>
                      <a:cubicBezTo>
                        <a:pt x="2075824" y="421879"/>
                        <a:pt x="2079111" y="460777"/>
                        <a:pt x="2065415" y="479952"/>
                      </a:cubicBezTo>
                      <a:cubicBezTo>
                        <a:pt x="2059936" y="487622"/>
                        <a:pt x="2050075" y="492552"/>
                        <a:pt x="2040761" y="492005"/>
                      </a:cubicBezTo>
                      <a:cubicBezTo>
                        <a:pt x="2022682" y="491457"/>
                        <a:pt x="1995837" y="470090"/>
                        <a:pt x="1979949" y="461873"/>
                      </a:cubicBezTo>
                      <a:cubicBezTo>
                        <a:pt x="1954748" y="448176"/>
                        <a:pt x="1807923" y="362711"/>
                        <a:pt x="1758067" y="335866"/>
                      </a:cubicBezTo>
                      <a:cubicBezTo>
                        <a:pt x="1661645" y="283820"/>
                        <a:pt x="1432642" y="175344"/>
                        <a:pt x="1415110" y="168770"/>
                      </a:cubicBezTo>
                      <a:cubicBezTo>
                        <a:pt x="1146113" y="63582"/>
                        <a:pt x="992714" y="100836"/>
                        <a:pt x="781242" y="129872"/>
                      </a:cubicBezTo>
                      <a:cubicBezTo>
                        <a:pt x="629486" y="150691"/>
                        <a:pt x="416918" y="180275"/>
                        <a:pt x="277763" y="182466"/>
                      </a:cubicBezTo>
                      <a:cubicBezTo>
                        <a:pt x="214759" y="183562"/>
                        <a:pt x="135320" y="198902"/>
                        <a:pt x="0" y="174796"/>
                      </a:cubicBezTo>
                      <a:cubicBezTo>
                        <a:pt x="221334" y="159456"/>
                        <a:pt x="477182" y="114532"/>
                        <a:pt x="527585" y="104671"/>
                      </a:cubicBezTo>
                      <a:cubicBezTo>
                        <a:pt x="637704" y="83305"/>
                        <a:pt x="731935" y="64130"/>
                        <a:pt x="842601" y="46050"/>
                      </a:cubicBezTo>
                      <a:cubicBezTo>
                        <a:pt x="885334" y="38928"/>
                        <a:pt x="1062291" y="7701"/>
                        <a:pt x="1088041" y="6057"/>
                      </a:cubicBezTo>
                      <a:close/>
                    </a:path>
                  </a:pathLst>
                </a:custGeom>
                <a:solidFill>
                  <a:srgbClr val="000000"/>
                </a:solidFill>
                <a:ln w="547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C724AF3-12A3-430B-BE37-6CAF9910E1CF}"/>
                    </a:ext>
                  </a:extLst>
                </p:cNvPr>
                <p:cNvSpPr/>
                <p:nvPr/>
              </p:nvSpPr>
              <p:spPr>
                <a:xfrm>
                  <a:off x="8082333" y="1591633"/>
                  <a:ext cx="471962" cy="1332531"/>
                </a:xfrm>
                <a:custGeom>
                  <a:avLst/>
                  <a:gdLst>
                    <a:gd name="connsiteX0" fmla="*/ 32880 w 504923"/>
                    <a:gd name="connsiteY0" fmla="*/ 1404068 h 1425592"/>
                    <a:gd name="connsiteX1" fmla="*/ 8 w 504923"/>
                    <a:gd name="connsiteY1" fmla="*/ 1366266 h 1425592"/>
                    <a:gd name="connsiteX2" fmla="*/ 25758 w 504923"/>
                    <a:gd name="connsiteY2" fmla="*/ 5394 h 1425592"/>
                    <a:gd name="connsiteX3" fmla="*/ 33428 w 504923"/>
                    <a:gd name="connsiteY3" fmla="*/ 1011 h 1425592"/>
                    <a:gd name="connsiteX4" fmla="*/ 56437 w 504923"/>
                    <a:gd name="connsiteY4" fmla="*/ 1295593 h 1425592"/>
                    <a:gd name="connsiteX5" fmla="*/ 102457 w 504923"/>
                    <a:gd name="connsiteY5" fmla="*/ 1348187 h 1425592"/>
                    <a:gd name="connsiteX6" fmla="*/ 504035 w 504923"/>
                    <a:gd name="connsiteY6" fmla="*/ 1417765 h 1425592"/>
                    <a:gd name="connsiteX7" fmla="*/ 496365 w 504923"/>
                    <a:gd name="connsiteY7" fmla="*/ 1425435 h 1425592"/>
                    <a:gd name="connsiteX8" fmla="*/ 32880 w 504923"/>
                    <a:gd name="connsiteY8" fmla="*/ 1404068 h 142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923" h="1425592">
                      <a:moveTo>
                        <a:pt x="32880" y="1404068"/>
                      </a:moveTo>
                      <a:cubicBezTo>
                        <a:pt x="15896" y="1402425"/>
                        <a:pt x="556" y="1383798"/>
                        <a:pt x="8" y="1366266"/>
                      </a:cubicBezTo>
                      <a:cubicBezTo>
                        <a:pt x="-539" y="1297237"/>
                        <a:pt x="25758" y="20734"/>
                        <a:pt x="25758" y="5394"/>
                      </a:cubicBezTo>
                      <a:cubicBezTo>
                        <a:pt x="25758" y="1559"/>
                        <a:pt x="28497" y="-1728"/>
                        <a:pt x="33428" y="1011"/>
                      </a:cubicBezTo>
                      <a:cubicBezTo>
                        <a:pt x="33428" y="16899"/>
                        <a:pt x="58081" y="1193692"/>
                        <a:pt x="56437" y="1295593"/>
                      </a:cubicBezTo>
                      <a:cubicBezTo>
                        <a:pt x="55890" y="1326821"/>
                        <a:pt x="69586" y="1343256"/>
                        <a:pt x="102457" y="1348187"/>
                      </a:cubicBezTo>
                      <a:cubicBezTo>
                        <a:pt x="118893" y="1350378"/>
                        <a:pt x="484312" y="1417217"/>
                        <a:pt x="504035" y="1417765"/>
                      </a:cubicBezTo>
                      <a:cubicBezTo>
                        <a:pt x="507322" y="1426530"/>
                        <a:pt x="500748" y="1424887"/>
                        <a:pt x="496365" y="1425435"/>
                      </a:cubicBezTo>
                      <a:cubicBezTo>
                        <a:pt x="485408" y="1427626"/>
                        <a:pt x="54246" y="1406260"/>
                        <a:pt x="32880" y="1404068"/>
                      </a:cubicBezTo>
                      <a:close/>
                    </a:path>
                  </a:pathLst>
                </a:custGeom>
                <a:solidFill>
                  <a:srgbClr val="000000"/>
                </a:solidFill>
                <a:ln w="54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61D8D24-448F-4B8A-99D4-5DC1CB695959}"/>
                    </a:ext>
                  </a:extLst>
                </p:cNvPr>
                <p:cNvSpPr/>
                <p:nvPr/>
              </p:nvSpPr>
              <p:spPr>
                <a:xfrm>
                  <a:off x="8245057" y="983494"/>
                  <a:ext cx="487984" cy="1277823"/>
                </a:xfrm>
                <a:custGeom>
                  <a:avLst/>
                  <a:gdLst>
                    <a:gd name="connsiteX0" fmla="*/ 1233 w 522063"/>
                    <a:gd name="connsiteY0" fmla="*/ 221 h 1367064"/>
                    <a:gd name="connsiteX1" fmla="*/ 491563 w 522063"/>
                    <a:gd name="connsiteY1" fmla="*/ 14465 h 1367064"/>
                    <a:gd name="connsiteX2" fmla="*/ 520599 w 522063"/>
                    <a:gd name="connsiteY2" fmla="*/ 65416 h 1367064"/>
                    <a:gd name="connsiteX3" fmla="*/ 490467 w 522063"/>
                    <a:gd name="connsiteY3" fmla="*/ 1366024 h 1367064"/>
                    <a:gd name="connsiteX4" fmla="*/ 482250 w 522063"/>
                    <a:gd name="connsiteY4" fmla="*/ 1352328 h 1367064"/>
                    <a:gd name="connsiteX5" fmla="*/ 465814 w 522063"/>
                    <a:gd name="connsiteY5" fmla="*/ 128967 h 1367064"/>
                    <a:gd name="connsiteX6" fmla="*/ 418151 w 522063"/>
                    <a:gd name="connsiteY6" fmla="*/ 69251 h 1367064"/>
                    <a:gd name="connsiteX7" fmla="*/ 1233 w 522063"/>
                    <a:gd name="connsiteY7" fmla="*/ 4604 h 1367064"/>
                    <a:gd name="connsiteX8" fmla="*/ 1233 w 522063"/>
                    <a:gd name="connsiteY8" fmla="*/ 221 h 136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063" h="1367064">
                      <a:moveTo>
                        <a:pt x="1233" y="221"/>
                      </a:moveTo>
                      <a:cubicBezTo>
                        <a:pt x="40678" y="-1970"/>
                        <a:pt x="474032" y="12822"/>
                        <a:pt x="491563" y="14465"/>
                      </a:cubicBezTo>
                      <a:cubicBezTo>
                        <a:pt x="513477" y="17204"/>
                        <a:pt x="526626" y="41310"/>
                        <a:pt x="520599" y="65416"/>
                      </a:cubicBezTo>
                      <a:cubicBezTo>
                        <a:pt x="520052" y="68703"/>
                        <a:pt x="491015" y="1353972"/>
                        <a:pt x="490467" y="1366024"/>
                      </a:cubicBezTo>
                      <a:cubicBezTo>
                        <a:pt x="490467" y="1370407"/>
                        <a:pt x="482250" y="1359998"/>
                        <a:pt x="482250" y="1352328"/>
                      </a:cubicBezTo>
                      <a:cubicBezTo>
                        <a:pt x="481702" y="1296994"/>
                        <a:pt x="464718" y="147594"/>
                        <a:pt x="465814" y="128967"/>
                      </a:cubicBezTo>
                      <a:cubicBezTo>
                        <a:pt x="466910" y="89521"/>
                        <a:pt x="449926" y="77469"/>
                        <a:pt x="418151" y="69251"/>
                      </a:cubicBezTo>
                      <a:cubicBezTo>
                        <a:pt x="378705" y="59389"/>
                        <a:pt x="17120" y="4604"/>
                        <a:pt x="1233" y="4604"/>
                      </a:cubicBezTo>
                      <a:cubicBezTo>
                        <a:pt x="-411" y="3508"/>
                        <a:pt x="-411" y="1865"/>
                        <a:pt x="1233" y="221"/>
                      </a:cubicBezTo>
                      <a:close/>
                    </a:path>
                  </a:pathLst>
                </a:custGeom>
                <a:solidFill>
                  <a:srgbClr val="010101"/>
                </a:solidFill>
                <a:ln w="547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A4298F8-3E75-4432-85DC-264EB334A949}"/>
                    </a:ext>
                  </a:extLst>
                </p:cNvPr>
                <p:cNvSpPr/>
                <p:nvPr/>
              </p:nvSpPr>
              <p:spPr>
                <a:xfrm>
                  <a:off x="11459587" y="1824045"/>
                  <a:ext cx="487512" cy="274320"/>
                </a:xfrm>
                <a:custGeom>
                  <a:avLst/>
                  <a:gdLst>
                    <a:gd name="connsiteX0" fmla="*/ 521558 w 521558"/>
                    <a:gd name="connsiteY0" fmla="*/ 205446 h 410891"/>
                    <a:gd name="connsiteX1" fmla="*/ 260779 w 521558"/>
                    <a:gd name="connsiteY1" fmla="*/ 410892 h 410891"/>
                    <a:gd name="connsiteX2" fmla="*/ 0 w 521558"/>
                    <a:gd name="connsiteY2" fmla="*/ 205446 h 410891"/>
                    <a:gd name="connsiteX3" fmla="*/ 260779 w 521558"/>
                    <a:gd name="connsiteY3" fmla="*/ 0 h 410891"/>
                    <a:gd name="connsiteX4" fmla="*/ 521558 w 521558"/>
                    <a:gd name="connsiteY4" fmla="*/ 205446 h 410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558" h="410891">
                      <a:moveTo>
                        <a:pt x="521558" y="205446"/>
                      </a:moveTo>
                      <a:cubicBezTo>
                        <a:pt x="521558" y="318910"/>
                        <a:pt x="404803" y="410892"/>
                        <a:pt x="260779" y="410892"/>
                      </a:cubicBezTo>
                      <a:cubicBezTo>
                        <a:pt x="116755" y="410892"/>
                        <a:pt x="0" y="318910"/>
                        <a:pt x="0" y="205446"/>
                      </a:cubicBezTo>
                      <a:cubicBezTo>
                        <a:pt x="0" y="91981"/>
                        <a:pt x="116755" y="0"/>
                        <a:pt x="260779" y="0"/>
                      </a:cubicBezTo>
                      <a:cubicBezTo>
                        <a:pt x="404803" y="0"/>
                        <a:pt x="521558" y="91981"/>
                        <a:pt x="521558" y="205446"/>
                      </a:cubicBezTo>
                      <a:close/>
                    </a:path>
                  </a:pathLst>
                </a:custGeom>
                <a:solidFill>
                  <a:srgbClr val="000000"/>
                </a:solidFill>
                <a:ln w="547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BFD086F-8B27-44BD-9869-AB7C031BAF03}"/>
                    </a:ext>
                  </a:extLst>
                </p:cNvPr>
                <p:cNvSpPr/>
                <p:nvPr/>
              </p:nvSpPr>
              <p:spPr>
                <a:xfrm>
                  <a:off x="11632163" y="1908028"/>
                  <a:ext cx="161288" cy="91440"/>
                </a:xfrm>
                <a:custGeom>
                  <a:avLst/>
                  <a:gdLst>
                    <a:gd name="connsiteX0" fmla="*/ 197228 w 197227"/>
                    <a:gd name="connsiteY0" fmla="*/ 77795 h 155590"/>
                    <a:gd name="connsiteX1" fmla="*/ 98614 w 197227"/>
                    <a:gd name="connsiteY1" fmla="*/ 155591 h 155590"/>
                    <a:gd name="connsiteX2" fmla="*/ 0 w 197227"/>
                    <a:gd name="connsiteY2" fmla="*/ 77795 h 155590"/>
                    <a:gd name="connsiteX3" fmla="*/ 98614 w 197227"/>
                    <a:gd name="connsiteY3" fmla="*/ 0 h 155590"/>
                    <a:gd name="connsiteX4" fmla="*/ 197228 w 197227"/>
                    <a:gd name="connsiteY4" fmla="*/ 77795 h 15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7" h="155590">
                      <a:moveTo>
                        <a:pt x="197228" y="77795"/>
                      </a:moveTo>
                      <a:cubicBezTo>
                        <a:pt x="197228" y="120761"/>
                        <a:pt x="153077" y="155591"/>
                        <a:pt x="98614" y="155591"/>
                      </a:cubicBezTo>
                      <a:cubicBezTo>
                        <a:pt x="44151" y="155591"/>
                        <a:pt x="0" y="120761"/>
                        <a:pt x="0" y="77795"/>
                      </a:cubicBezTo>
                      <a:cubicBezTo>
                        <a:pt x="0" y="34830"/>
                        <a:pt x="44151" y="0"/>
                        <a:pt x="98614" y="0"/>
                      </a:cubicBezTo>
                      <a:cubicBezTo>
                        <a:pt x="153077" y="0"/>
                        <a:pt x="197228" y="34830"/>
                        <a:pt x="197228" y="77795"/>
                      </a:cubicBezTo>
                      <a:close/>
                    </a:path>
                  </a:pathLst>
                </a:custGeom>
                <a:solidFill>
                  <a:srgbClr val="FEFEFE"/>
                </a:solidFill>
                <a:ln w="5475" cap="flat">
                  <a:noFill/>
                  <a:prstDash val="solid"/>
                  <a:miter/>
                </a:ln>
              </p:spPr>
              <p:txBody>
                <a:bodyPr rtlCol="0" anchor="ctr"/>
                <a:lstStyle/>
                <a:p>
                  <a:endParaRPr lang="en-US"/>
                </a:p>
              </p:txBody>
            </p:sp>
          </p:grpSp>
        </p:grpSp>
        <p:sp>
          <p:nvSpPr>
            <p:cNvPr id="28" name="Freeform: Shape 27">
              <a:extLst>
                <a:ext uri="{FF2B5EF4-FFF2-40B4-BE49-F238E27FC236}">
                  <a16:creationId xmlns:a16="http://schemas.microsoft.com/office/drawing/2014/main" id="{5C5F5236-0D0F-4011-8DA3-AF604FF62F6C}"/>
                </a:ext>
              </a:extLst>
            </p:cNvPr>
            <p:cNvSpPr/>
            <p:nvPr/>
          </p:nvSpPr>
          <p:spPr>
            <a:xfrm>
              <a:off x="9072464" y="2477961"/>
              <a:ext cx="268686" cy="1626659"/>
            </a:xfrm>
            <a:custGeom>
              <a:avLst/>
              <a:gdLst>
                <a:gd name="connsiteX0" fmla="*/ 268686 w 268686"/>
                <a:gd name="connsiteY0" fmla="*/ 0 h 1626659"/>
                <a:gd name="connsiteX1" fmla="*/ 268686 w 268686"/>
                <a:gd name="connsiteY1" fmla="*/ 119798 h 1626659"/>
                <a:gd name="connsiteX2" fmla="*/ 259111 w 268686"/>
                <a:gd name="connsiteY2" fmla="*/ 136903 h 1626659"/>
                <a:gd name="connsiteX3" fmla="*/ 216736 w 268686"/>
                <a:gd name="connsiteY3" fmla="*/ 270943 h 1626659"/>
                <a:gd name="connsiteX4" fmla="*/ 219808 w 268686"/>
                <a:gd name="connsiteY4" fmla="*/ 547473 h 1626659"/>
                <a:gd name="connsiteX5" fmla="*/ 217248 w 268686"/>
                <a:gd name="connsiteY5" fmla="*/ 470147 h 1626659"/>
                <a:gd name="connsiteX6" fmla="*/ 223904 w 268686"/>
                <a:gd name="connsiteY6" fmla="*/ 349805 h 1626659"/>
                <a:gd name="connsiteX7" fmla="*/ 259368 w 268686"/>
                <a:gd name="connsiteY7" fmla="*/ 213781 h 1626659"/>
                <a:gd name="connsiteX8" fmla="*/ 268686 w 268686"/>
                <a:gd name="connsiteY8" fmla="*/ 194290 h 1626659"/>
                <a:gd name="connsiteX9" fmla="*/ 268686 w 268686"/>
                <a:gd name="connsiteY9" fmla="*/ 1626659 h 1626659"/>
                <a:gd name="connsiteX10" fmla="*/ 261149 w 268686"/>
                <a:gd name="connsiteY10" fmla="*/ 1606684 h 1626659"/>
                <a:gd name="connsiteX11" fmla="*/ 219296 w 268686"/>
                <a:gd name="connsiteY11" fmla="*/ 1463093 h 1626659"/>
                <a:gd name="connsiteX12" fmla="*/ 127120 w 268686"/>
                <a:gd name="connsiteY12" fmla="*/ 1169664 h 1626659"/>
                <a:gd name="connsiteX13" fmla="*/ 9850 w 268686"/>
                <a:gd name="connsiteY13" fmla="*/ 755894 h 1626659"/>
                <a:gd name="connsiteX14" fmla="*/ 19580 w 268686"/>
                <a:gd name="connsiteY14" fmla="*/ 394357 h 1626659"/>
                <a:gd name="connsiteX15" fmla="*/ 72326 w 268686"/>
                <a:gd name="connsiteY15" fmla="*/ 228439 h 1626659"/>
                <a:gd name="connsiteX16" fmla="*/ 127632 w 268686"/>
                <a:gd name="connsiteY16" fmla="*/ 120899 h 1626659"/>
                <a:gd name="connsiteX17" fmla="*/ 181913 w 268686"/>
                <a:gd name="connsiteY17" fmla="*/ 43574 h 1626659"/>
                <a:gd name="connsiteX18" fmla="*/ 157333 w 268686"/>
                <a:gd name="connsiteY18" fmla="*/ 111682 h 1626659"/>
                <a:gd name="connsiteX19" fmla="*/ 91273 w 268686"/>
                <a:gd name="connsiteY19" fmla="*/ 456321 h 1626659"/>
                <a:gd name="connsiteX20" fmla="*/ 99467 w 268686"/>
                <a:gd name="connsiteY20" fmla="*/ 636577 h 1626659"/>
                <a:gd name="connsiteX21" fmla="*/ 137362 w 268686"/>
                <a:gd name="connsiteY21" fmla="*/ 801470 h 1626659"/>
                <a:gd name="connsiteX22" fmla="*/ 140946 w 268686"/>
                <a:gd name="connsiteY22" fmla="*/ 801470 h 1626659"/>
                <a:gd name="connsiteX23" fmla="*/ 117902 w 268686"/>
                <a:gd name="connsiteY23" fmla="*/ 599706 h 1626659"/>
                <a:gd name="connsiteX24" fmla="*/ 117902 w 268686"/>
                <a:gd name="connsiteY24" fmla="*/ 479876 h 1626659"/>
                <a:gd name="connsiteX25" fmla="*/ 268625 w 268686"/>
                <a:gd name="connsiteY25" fmla="*/ 54 h 162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8686" h="1626659">
                  <a:moveTo>
                    <a:pt x="268686" y="0"/>
                  </a:moveTo>
                  <a:lnTo>
                    <a:pt x="268686" y="119798"/>
                  </a:lnTo>
                  <a:lnTo>
                    <a:pt x="259111" y="136903"/>
                  </a:lnTo>
                  <a:cubicBezTo>
                    <a:pt x="241188" y="179534"/>
                    <a:pt x="227490" y="224342"/>
                    <a:pt x="216736" y="270943"/>
                  </a:cubicBezTo>
                  <a:cubicBezTo>
                    <a:pt x="197276" y="353902"/>
                    <a:pt x="183962" y="466562"/>
                    <a:pt x="219808" y="547473"/>
                  </a:cubicBezTo>
                  <a:cubicBezTo>
                    <a:pt x="218272" y="521356"/>
                    <a:pt x="216224" y="498312"/>
                    <a:pt x="217248" y="470147"/>
                  </a:cubicBezTo>
                  <a:cubicBezTo>
                    <a:pt x="218272" y="436861"/>
                    <a:pt x="218784" y="383091"/>
                    <a:pt x="223904" y="349805"/>
                  </a:cubicBezTo>
                  <a:cubicBezTo>
                    <a:pt x="230818" y="302437"/>
                    <a:pt x="242981" y="257373"/>
                    <a:pt x="259368" y="213781"/>
                  </a:cubicBezTo>
                  <a:lnTo>
                    <a:pt x="268686" y="194290"/>
                  </a:lnTo>
                  <a:lnTo>
                    <a:pt x="268686" y="1626659"/>
                  </a:lnTo>
                  <a:lnTo>
                    <a:pt x="261149" y="1606684"/>
                  </a:lnTo>
                  <a:cubicBezTo>
                    <a:pt x="242981" y="1553870"/>
                    <a:pt x="224737" y="1480376"/>
                    <a:pt x="219296" y="1463093"/>
                  </a:cubicBezTo>
                  <a:cubicBezTo>
                    <a:pt x="204446" y="1415469"/>
                    <a:pt x="142994" y="1211144"/>
                    <a:pt x="127120" y="1169664"/>
                  </a:cubicBezTo>
                  <a:cubicBezTo>
                    <a:pt x="109709" y="1125113"/>
                    <a:pt x="23165" y="850631"/>
                    <a:pt x="9850" y="755894"/>
                  </a:cubicBezTo>
                  <a:cubicBezTo>
                    <a:pt x="-6536" y="640162"/>
                    <a:pt x="-1928" y="509066"/>
                    <a:pt x="19580" y="394357"/>
                  </a:cubicBezTo>
                  <a:cubicBezTo>
                    <a:pt x="30334" y="336491"/>
                    <a:pt x="49794" y="283234"/>
                    <a:pt x="72326" y="228439"/>
                  </a:cubicBezTo>
                  <a:cubicBezTo>
                    <a:pt x="94858" y="174157"/>
                    <a:pt x="102027" y="172109"/>
                    <a:pt x="127632" y="120899"/>
                  </a:cubicBezTo>
                  <a:cubicBezTo>
                    <a:pt x="142994" y="90174"/>
                    <a:pt x="171671" y="52792"/>
                    <a:pt x="181913" y="43574"/>
                  </a:cubicBezTo>
                  <a:cubicBezTo>
                    <a:pt x="184986" y="41014"/>
                    <a:pt x="160918" y="99392"/>
                    <a:pt x="157333" y="111682"/>
                  </a:cubicBezTo>
                  <a:cubicBezTo>
                    <a:pt x="121486" y="223319"/>
                    <a:pt x="96394" y="339051"/>
                    <a:pt x="91273" y="456321"/>
                  </a:cubicBezTo>
                  <a:cubicBezTo>
                    <a:pt x="88713" y="516235"/>
                    <a:pt x="91273" y="576662"/>
                    <a:pt x="99467" y="636577"/>
                  </a:cubicBezTo>
                  <a:cubicBezTo>
                    <a:pt x="107148" y="691370"/>
                    <a:pt x="115854" y="750774"/>
                    <a:pt x="137362" y="801470"/>
                  </a:cubicBezTo>
                  <a:cubicBezTo>
                    <a:pt x="140946" y="807104"/>
                    <a:pt x="139410" y="806592"/>
                    <a:pt x="140946" y="801470"/>
                  </a:cubicBezTo>
                  <a:cubicBezTo>
                    <a:pt x="126608" y="720560"/>
                    <a:pt x="120975" y="666278"/>
                    <a:pt x="117902" y="599706"/>
                  </a:cubicBezTo>
                  <a:cubicBezTo>
                    <a:pt x="115854" y="559762"/>
                    <a:pt x="114829" y="519820"/>
                    <a:pt x="117902" y="479876"/>
                  </a:cubicBezTo>
                  <a:cubicBezTo>
                    <a:pt x="138258" y="225239"/>
                    <a:pt x="166967" y="103681"/>
                    <a:pt x="268625" y="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EC9CC18-6BF0-467C-BEFF-B91322A2048E}"/>
                </a:ext>
              </a:extLst>
            </p:cNvPr>
            <p:cNvSpPr/>
            <p:nvPr/>
          </p:nvSpPr>
          <p:spPr>
            <a:xfrm rot="5400000">
              <a:off x="10816847" y="3012747"/>
              <a:ext cx="1540263" cy="408223"/>
            </a:xfrm>
            <a:custGeom>
              <a:avLst/>
              <a:gdLst>
                <a:gd name="connsiteX0" fmla="*/ 101435 w 1540263"/>
                <a:gd name="connsiteY0" fmla="*/ 174433 h 408223"/>
                <a:gd name="connsiteX1" fmla="*/ 154692 w 1540263"/>
                <a:gd name="connsiteY1" fmla="*/ 188772 h 408223"/>
                <a:gd name="connsiteX2" fmla="*/ 202317 w 1540263"/>
                <a:gd name="connsiteY2" fmla="*/ 214377 h 408223"/>
                <a:gd name="connsiteX3" fmla="*/ 325219 w 1540263"/>
                <a:gd name="connsiteY3" fmla="*/ 303992 h 408223"/>
                <a:gd name="connsiteX4" fmla="*/ 469931 w 1540263"/>
                <a:gd name="connsiteY4" fmla="*/ 408223 h 408223"/>
                <a:gd name="connsiteX5" fmla="*/ 243688 w 1540263"/>
                <a:gd name="connsiteY5" fmla="*/ 408223 h 408223"/>
                <a:gd name="connsiteX6" fmla="*/ 228433 w 1540263"/>
                <a:gd name="connsiteY6" fmla="*/ 370565 h 408223"/>
                <a:gd name="connsiteX7" fmla="*/ 101435 w 1540263"/>
                <a:gd name="connsiteY7" fmla="*/ 174433 h 408223"/>
                <a:gd name="connsiteX8" fmla="*/ 94265 w 1540263"/>
                <a:gd name="connsiteY8" fmla="*/ 231660 h 408223"/>
                <a:gd name="connsiteX9" fmla="*/ 107068 w 1540263"/>
                <a:gd name="connsiteY9" fmla="*/ 236908 h 408223"/>
                <a:gd name="connsiteX10" fmla="*/ 200780 w 1540263"/>
                <a:gd name="connsiteY10" fmla="*/ 391049 h 408223"/>
                <a:gd name="connsiteX11" fmla="*/ 207948 w 1540263"/>
                <a:gd name="connsiteY11" fmla="*/ 408223 h 408223"/>
                <a:gd name="connsiteX12" fmla="*/ 113273 w 1540263"/>
                <a:gd name="connsiteY12" fmla="*/ 408223 h 408223"/>
                <a:gd name="connsiteX13" fmla="*/ 114493 w 1540263"/>
                <a:gd name="connsiteY13" fmla="*/ 400522 h 408223"/>
                <a:gd name="connsiteX14" fmla="*/ 118846 w 1540263"/>
                <a:gd name="connsiteY14" fmla="*/ 353665 h 408223"/>
                <a:gd name="connsiteX15" fmla="*/ 99899 w 1540263"/>
                <a:gd name="connsiteY15" fmla="*/ 242542 h 408223"/>
                <a:gd name="connsiteX16" fmla="*/ 94265 w 1540263"/>
                <a:gd name="connsiteY16" fmla="*/ 231660 h 408223"/>
                <a:gd name="connsiteX17" fmla="*/ 41776 w 1540263"/>
                <a:gd name="connsiteY17" fmla="*/ 101524 h 408223"/>
                <a:gd name="connsiteX18" fmla="*/ 55858 w 1540263"/>
                <a:gd name="connsiteY18" fmla="*/ 97620 h 408223"/>
                <a:gd name="connsiteX19" fmla="*/ 141890 w 1540263"/>
                <a:gd name="connsiteY19" fmla="*/ 110422 h 408223"/>
                <a:gd name="connsiteX20" fmla="*/ 474750 w 1540263"/>
                <a:gd name="connsiteY20" fmla="*/ 330622 h 408223"/>
                <a:gd name="connsiteX21" fmla="*/ 575632 w 1540263"/>
                <a:gd name="connsiteY21" fmla="*/ 400778 h 408223"/>
                <a:gd name="connsiteX22" fmla="*/ 584850 w 1540263"/>
                <a:gd name="connsiteY22" fmla="*/ 398730 h 408223"/>
                <a:gd name="connsiteX23" fmla="*/ 488064 w 1540263"/>
                <a:gd name="connsiteY23" fmla="*/ 314235 h 408223"/>
                <a:gd name="connsiteX24" fmla="*/ 381037 w 1540263"/>
                <a:gd name="connsiteY24" fmla="*/ 217962 h 408223"/>
                <a:gd name="connsiteX25" fmla="*/ 154180 w 1540263"/>
                <a:gd name="connsiteY25" fmla="*/ 73552 h 408223"/>
                <a:gd name="connsiteX26" fmla="*/ 122430 w 1540263"/>
                <a:gd name="connsiteY26" fmla="*/ 61773 h 408223"/>
                <a:gd name="connsiteX27" fmla="*/ 148547 w 1540263"/>
                <a:gd name="connsiteY27" fmla="*/ 40778 h 408223"/>
                <a:gd name="connsiteX28" fmla="*/ 238164 w 1540263"/>
                <a:gd name="connsiteY28" fmla="*/ 17221 h 408223"/>
                <a:gd name="connsiteX29" fmla="*/ 619160 w 1540263"/>
                <a:gd name="connsiteY29" fmla="*/ 8516 h 408223"/>
                <a:gd name="connsiteX30" fmla="*/ 830142 w 1540263"/>
                <a:gd name="connsiteY30" fmla="*/ 40265 h 408223"/>
                <a:gd name="connsiteX31" fmla="*/ 1007838 w 1540263"/>
                <a:gd name="connsiteY31" fmla="*/ 141147 h 408223"/>
                <a:gd name="connsiteX32" fmla="*/ 1390371 w 1540263"/>
                <a:gd name="connsiteY32" fmla="*/ 345985 h 408223"/>
                <a:gd name="connsiteX33" fmla="*/ 1540263 w 1540263"/>
                <a:gd name="connsiteY33" fmla="*/ 408223 h 408223"/>
                <a:gd name="connsiteX34" fmla="*/ 493352 w 1540263"/>
                <a:gd name="connsiteY34" fmla="*/ 408223 h 408223"/>
                <a:gd name="connsiteX35" fmla="*/ 450170 w 1540263"/>
                <a:gd name="connsiteY35" fmla="*/ 374661 h 408223"/>
                <a:gd name="connsiteX36" fmla="*/ 133184 w 1540263"/>
                <a:gd name="connsiteY36" fmla="*/ 137051 h 408223"/>
                <a:gd name="connsiteX37" fmla="*/ 68661 w 1540263"/>
                <a:gd name="connsiteY37" fmla="*/ 112471 h 408223"/>
                <a:gd name="connsiteX38" fmla="*/ 44592 w 1540263"/>
                <a:gd name="connsiteY38" fmla="*/ 105813 h 408223"/>
                <a:gd name="connsiteX39" fmla="*/ 41776 w 1540263"/>
                <a:gd name="connsiteY39" fmla="*/ 101524 h 408223"/>
                <a:gd name="connsiteX40" fmla="*/ 0 w 1540263"/>
                <a:gd name="connsiteY40" fmla="*/ 408223 h 408223"/>
                <a:gd name="connsiteX41" fmla="*/ 6170 w 1540263"/>
                <a:gd name="connsiteY41" fmla="*/ 341071 h 408223"/>
                <a:gd name="connsiteX42" fmla="*/ 1065 w 1540263"/>
                <a:gd name="connsiteY42" fmla="*/ 266098 h 408223"/>
                <a:gd name="connsiteX43" fmla="*/ 50738 w 1540263"/>
                <a:gd name="connsiteY43" fmla="*/ 340351 h 408223"/>
                <a:gd name="connsiteX44" fmla="*/ 68661 w 1540263"/>
                <a:gd name="connsiteY44" fmla="*/ 402315 h 408223"/>
                <a:gd name="connsiteX45" fmla="*/ 68895 w 1540263"/>
                <a:gd name="connsiteY45" fmla="*/ 408223 h 40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40263" h="408223">
                  <a:moveTo>
                    <a:pt x="101435" y="174433"/>
                  </a:moveTo>
                  <a:cubicBezTo>
                    <a:pt x="93753" y="166752"/>
                    <a:pt x="149060" y="186724"/>
                    <a:pt x="154692" y="188772"/>
                  </a:cubicBezTo>
                  <a:cubicBezTo>
                    <a:pt x="173128" y="195429"/>
                    <a:pt x="185930" y="202598"/>
                    <a:pt x="202317" y="214377"/>
                  </a:cubicBezTo>
                  <a:cubicBezTo>
                    <a:pt x="243284" y="244078"/>
                    <a:pt x="284252" y="274292"/>
                    <a:pt x="325219" y="303992"/>
                  </a:cubicBezTo>
                  <a:lnTo>
                    <a:pt x="469931" y="408223"/>
                  </a:lnTo>
                  <a:lnTo>
                    <a:pt x="243688" y="408223"/>
                  </a:lnTo>
                  <a:lnTo>
                    <a:pt x="228433" y="370565"/>
                  </a:lnTo>
                  <a:cubicBezTo>
                    <a:pt x="195148" y="302457"/>
                    <a:pt x="154180" y="229739"/>
                    <a:pt x="101435" y="174433"/>
                  </a:cubicBezTo>
                  <a:close/>
                  <a:moveTo>
                    <a:pt x="94265" y="231660"/>
                  </a:moveTo>
                  <a:cubicBezTo>
                    <a:pt x="94394" y="229739"/>
                    <a:pt x="97594" y="230507"/>
                    <a:pt x="107068" y="236908"/>
                  </a:cubicBezTo>
                  <a:cubicBezTo>
                    <a:pt x="149572" y="266098"/>
                    <a:pt x="191563" y="362371"/>
                    <a:pt x="200780" y="391049"/>
                  </a:cubicBezTo>
                  <a:lnTo>
                    <a:pt x="207948" y="408223"/>
                  </a:lnTo>
                  <a:lnTo>
                    <a:pt x="113273" y="408223"/>
                  </a:lnTo>
                  <a:lnTo>
                    <a:pt x="114493" y="400522"/>
                  </a:lnTo>
                  <a:cubicBezTo>
                    <a:pt x="116925" y="384904"/>
                    <a:pt x="118846" y="369284"/>
                    <a:pt x="118846" y="353665"/>
                  </a:cubicBezTo>
                  <a:cubicBezTo>
                    <a:pt x="118846" y="324989"/>
                    <a:pt x="133184" y="294775"/>
                    <a:pt x="99899" y="242542"/>
                  </a:cubicBezTo>
                  <a:cubicBezTo>
                    <a:pt x="97082" y="238189"/>
                    <a:pt x="94137" y="233580"/>
                    <a:pt x="94265" y="231660"/>
                  </a:cubicBezTo>
                  <a:close/>
                  <a:moveTo>
                    <a:pt x="41776" y="101524"/>
                  </a:moveTo>
                  <a:cubicBezTo>
                    <a:pt x="44337" y="99796"/>
                    <a:pt x="49714" y="98131"/>
                    <a:pt x="55858" y="97620"/>
                  </a:cubicBezTo>
                  <a:cubicBezTo>
                    <a:pt x="88633" y="98643"/>
                    <a:pt x="117822" y="105302"/>
                    <a:pt x="141890" y="110422"/>
                  </a:cubicBezTo>
                  <a:cubicBezTo>
                    <a:pt x="279131" y="139099"/>
                    <a:pt x="367723" y="247662"/>
                    <a:pt x="474750" y="330622"/>
                  </a:cubicBezTo>
                  <a:cubicBezTo>
                    <a:pt x="507012" y="355714"/>
                    <a:pt x="538250" y="383879"/>
                    <a:pt x="575632" y="400778"/>
                  </a:cubicBezTo>
                  <a:cubicBezTo>
                    <a:pt x="586385" y="405387"/>
                    <a:pt x="606358" y="415629"/>
                    <a:pt x="584850" y="398730"/>
                  </a:cubicBezTo>
                  <a:cubicBezTo>
                    <a:pt x="551051" y="372101"/>
                    <a:pt x="517254" y="340863"/>
                    <a:pt x="488064" y="314235"/>
                  </a:cubicBezTo>
                  <a:cubicBezTo>
                    <a:pt x="452730" y="281973"/>
                    <a:pt x="417396" y="249199"/>
                    <a:pt x="381037" y="217962"/>
                  </a:cubicBezTo>
                  <a:cubicBezTo>
                    <a:pt x="306271" y="153950"/>
                    <a:pt x="245845" y="108374"/>
                    <a:pt x="154180" y="73552"/>
                  </a:cubicBezTo>
                  <a:cubicBezTo>
                    <a:pt x="149060" y="71503"/>
                    <a:pt x="132672" y="63309"/>
                    <a:pt x="122430" y="61773"/>
                  </a:cubicBezTo>
                  <a:cubicBezTo>
                    <a:pt x="101435" y="59213"/>
                    <a:pt x="142402" y="44362"/>
                    <a:pt x="148547" y="40778"/>
                  </a:cubicBezTo>
                  <a:cubicBezTo>
                    <a:pt x="179785" y="23879"/>
                    <a:pt x="213071" y="20806"/>
                    <a:pt x="238164" y="17221"/>
                  </a:cubicBezTo>
                  <a:cubicBezTo>
                    <a:pt x="364138" y="-702"/>
                    <a:pt x="489089" y="-6336"/>
                    <a:pt x="619160" y="8516"/>
                  </a:cubicBezTo>
                  <a:cubicBezTo>
                    <a:pt x="686244" y="16197"/>
                    <a:pt x="767667" y="15685"/>
                    <a:pt x="830142" y="40265"/>
                  </a:cubicBezTo>
                  <a:cubicBezTo>
                    <a:pt x="895690" y="65870"/>
                    <a:pt x="948435" y="103765"/>
                    <a:pt x="1007838" y="141147"/>
                  </a:cubicBezTo>
                  <a:cubicBezTo>
                    <a:pt x="1136373" y="222058"/>
                    <a:pt x="1252106" y="282484"/>
                    <a:pt x="1390371" y="345985"/>
                  </a:cubicBezTo>
                  <a:lnTo>
                    <a:pt x="1540263" y="408223"/>
                  </a:lnTo>
                  <a:lnTo>
                    <a:pt x="493352" y="408223"/>
                  </a:lnTo>
                  <a:lnTo>
                    <a:pt x="450170" y="374661"/>
                  </a:lnTo>
                  <a:cubicBezTo>
                    <a:pt x="348264" y="293238"/>
                    <a:pt x="256598" y="189284"/>
                    <a:pt x="133184" y="137051"/>
                  </a:cubicBezTo>
                  <a:cubicBezTo>
                    <a:pt x="111165" y="127833"/>
                    <a:pt x="91705" y="121176"/>
                    <a:pt x="68661" y="112471"/>
                  </a:cubicBezTo>
                  <a:cubicBezTo>
                    <a:pt x="63540" y="110422"/>
                    <a:pt x="49714" y="106837"/>
                    <a:pt x="44592" y="105813"/>
                  </a:cubicBezTo>
                  <a:cubicBezTo>
                    <a:pt x="39472" y="105045"/>
                    <a:pt x="39216" y="103252"/>
                    <a:pt x="41776" y="101524"/>
                  </a:cubicBezTo>
                  <a:close/>
                  <a:moveTo>
                    <a:pt x="0" y="408223"/>
                  </a:moveTo>
                  <a:lnTo>
                    <a:pt x="6170" y="341071"/>
                  </a:lnTo>
                  <a:cubicBezTo>
                    <a:pt x="6986" y="316379"/>
                    <a:pt x="5802" y="291703"/>
                    <a:pt x="1065" y="266098"/>
                  </a:cubicBezTo>
                  <a:cubicBezTo>
                    <a:pt x="1577" y="273779"/>
                    <a:pt x="44592" y="330109"/>
                    <a:pt x="50738" y="340351"/>
                  </a:cubicBezTo>
                  <a:cubicBezTo>
                    <a:pt x="62003" y="359299"/>
                    <a:pt x="65588" y="380807"/>
                    <a:pt x="68661" y="402315"/>
                  </a:cubicBezTo>
                  <a:lnTo>
                    <a:pt x="68895" y="408223"/>
                  </a:lnTo>
                  <a:close/>
                </a:path>
              </a:pathLst>
            </a:custGeom>
            <a:solidFill>
              <a:schemeClr val="accent6"/>
            </a:solidFill>
            <a:ln w="5475" cap="flat">
              <a:noFill/>
              <a:prstDash val="solid"/>
              <a:miter/>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4F649AC7-0DCF-48C6-BA25-224FDEC4A3DE}"/>
                </a:ext>
              </a:extLst>
            </p:cNvPr>
            <p:cNvSpPr/>
            <p:nvPr/>
          </p:nvSpPr>
          <p:spPr>
            <a:xfrm rot="5400000">
              <a:off x="10268091" y="3132204"/>
              <a:ext cx="1744875" cy="364513"/>
            </a:xfrm>
            <a:custGeom>
              <a:avLst/>
              <a:gdLst>
                <a:gd name="connsiteX0" fmla="*/ 103580 w 1751658"/>
                <a:gd name="connsiteY0" fmla="*/ 147488 h 364513"/>
                <a:gd name="connsiteX1" fmla="*/ 109949 w 1751658"/>
                <a:gd name="connsiteY1" fmla="*/ 61865 h 364513"/>
                <a:gd name="connsiteX2" fmla="*/ 118009 w 1751658"/>
                <a:gd name="connsiteY2" fmla="*/ 0 h 364513"/>
                <a:gd name="connsiteX3" fmla="*/ 246691 w 1751658"/>
                <a:gd name="connsiteY3" fmla="*/ 0 h 364513"/>
                <a:gd name="connsiteX4" fmla="*/ 250166 w 1751658"/>
                <a:gd name="connsiteY4" fmla="*/ 8327 h 364513"/>
                <a:gd name="connsiteX5" fmla="*/ 302016 w 1751658"/>
                <a:gd name="connsiteY5" fmla="*/ 82004 h 364513"/>
                <a:gd name="connsiteX6" fmla="*/ 437719 w 1751658"/>
                <a:gd name="connsiteY6" fmla="*/ 222829 h 364513"/>
                <a:gd name="connsiteX7" fmla="*/ 375245 w 1751658"/>
                <a:gd name="connsiteY7" fmla="*/ 131677 h 364513"/>
                <a:gd name="connsiteX8" fmla="*/ 293310 w 1751658"/>
                <a:gd name="connsiteY8" fmla="*/ 15944 h 364513"/>
                <a:gd name="connsiteX9" fmla="*/ 285374 w 1751658"/>
                <a:gd name="connsiteY9" fmla="*/ 0 h 364513"/>
                <a:gd name="connsiteX10" fmla="*/ 574287 w 1751658"/>
                <a:gd name="connsiteY10" fmla="*/ 0 h 364513"/>
                <a:gd name="connsiteX11" fmla="*/ 594172 w 1751658"/>
                <a:gd name="connsiteY11" fmla="*/ 12768 h 364513"/>
                <a:gd name="connsiteX12" fmla="*/ 683012 w 1751658"/>
                <a:gd name="connsiteY12" fmla="*/ 61008 h 364513"/>
                <a:gd name="connsiteX13" fmla="*/ 619000 w 1751658"/>
                <a:gd name="connsiteY13" fmla="*/ 16456 h 364513"/>
                <a:gd name="connsiteX14" fmla="*/ 593520 w 1751658"/>
                <a:gd name="connsiteY14" fmla="*/ 0 h 364513"/>
                <a:gd name="connsiteX15" fmla="*/ 1742691 w 1751658"/>
                <a:gd name="connsiteY15" fmla="*/ 0 h 364513"/>
                <a:gd name="connsiteX16" fmla="*/ 1744067 w 1751658"/>
                <a:gd name="connsiteY16" fmla="*/ 4166 h 364513"/>
                <a:gd name="connsiteX17" fmla="*/ 1751412 w 1751658"/>
                <a:gd name="connsiteY17" fmla="*/ 295890 h 364513"/>
                <a:gd name="connsiteX18" fmla="*/ 1751658 w 1751658"/>
                <a:gd name="connsiteY18" fmla="*/ 364513 h 364513"/>
                <a:gd name="connsiteX19" fmla="*/ 187364 w 1751658"/>
                <a:gd name="connsiteY19" fmla="*/ 364513 h 364513"/>
                <a:gd name="connsiteX20" fmla="*/ 140194 w 1751658"/>
                <a:gd name="connsiteY20" fmla="*/ 309373 h 364513"/>
                <a:gd name="connsiteX21" fmla="*/ 103580 w 1751658"/>
                <a:gd name="connsiteY21" fmla="*/ 147488 h 364513"/>
                <a:gd name="connsiteX22" fmla="*/ 393 w 1751658"/>
                <a:gd name="connsiteY22" fmla="*/ 120923 h 364513"/>
                <a:gd name="connsiteX23" fmla="*/ 3354 w 1751658"/>
                <a:gd name="connsiteY23" fmla="*/ 28666 h 364513"/>
                <a:gd name="connsiteX24" fmla="*/ 6753 w 1751658"/>
                <a:gd name="connsiteY24" fmla="*/ 0 h 364513"/>
                <a:gd name="connsiteX25" fmla="*/ 84945 w 1751658"/>
                <a:gd name="connsiteY25" fmla="*/ 0 h 364513"/>
                <a:gd name="connsiteX26" fmla="*/ 85400 w 1751658"/>
                <a:gd name="connsiteY26" fmla="*/ 11488 h 364513"/>
                <a:gd name="connsiteX27" fmla="*/ 80791 w 1751658"/>
                <a:gd name="connsiteY27" fmla="*/ 242289 h 364513"/>
                <a:gd name="connsiteX28" fmla="*/ 133601 w 1751658"/>
                <a:gd name="connsiteY28" fmla="*/ 351172 h 364513"/>
                <a:gd name="connsiteX29" fmla="*/ 146957 w 1751658"/>
                <a:gd name="connsiteY29" fmla="*/ 364513 h 364513"/>
                <a:gd name="connsiteX30" fmla="*/ 79912 w 1751658"/>
                <a:gd name="connsiteY30" fmla="*/ 364513 h 364513"/>
                <a:gd name="connsiteX31" fmla="*/ 48137 w 1751658"/>
                <a:gd name="connsiteY31" fmla="*/ 312693 h 364513"/>
                <a:gd name="connsiteX32" fmla="*/ 393 w 1751658"/>
                <a:gd name="connsiteY32" fmla="*/ 120923 h 36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1658" h="364513">
                  <a:moveTo>
                    <a:pt x="103580" y="147488"/>
                  </a:moveTo>
                  <a:cubicBezTo>
                    <a:pt x="103964" y="118971"/>
                    <a:pt x="106588" y="90182"/>
                    <a:pt x="109949" y="61865"/>
                  </a:cubicBezTo>
                  <a:lnTo>
                    <a:pt x="118009" y="0"/>
                  </a:lnTo>
                  <a:lnTo>
                    <a:pt x="246691" y="0"/>
                  </a:lnTo>
                  <a:lnTo>
                    <a:pt x="250166" y="8327"/>
                  </a:lnTo>
                  <a:cubicBezTo>
                    <a:pt x="264377" y="34635"/>
                    <a:pt x="281276" y="58960"/>
                    <a:pt x="302016" y="82004"/>
                  </a:cubicBezTo>
                  <a:cubicBezTo>
                    <a:pt x="342983" y="127580"/>
                    <a:pt x="400849" y="176741"/>
                    <a:pt x="437719" y="222829"/>
                  </a:cubicBezTo>
                  <a:cubicBezTo>
                    <a:pt x="426965" y="187495"/>
                    <a:pt x="396240" y="160867"/>
                    <a:pt x="375245" y="131677"/>
                  </a:cubicBezTo>
                  <a:cubicBezTo>
                    <a:pt x="347592" y="93270"/>
                    <a:pt x="319938" y="54864"/>
                    <a:pt x="293310" y="15944"/>
                  </a:cubicBezTo>
                  <a:lnTo>
                    <a:pt x="285374" y="0"/>
                  </a:lnTo>
                  <a:lnTo>
                    <a:pt x="574287" y="0"/>
                  </a:lnTo>
                  <a:lnTo>
                    <a:pt x="594172" y="12768"/>
                  </a:lnTo>
                  <a:cubicBezTo>
                    <a:pt x="623449" y="30283"/>
                    <a:pt x="653055" y="46541"/>
                    <a:pt x="683012" y="61008"/>
                  </a:cubicBezTo>
                  <a:cubicBezTo>
                    <a:pt x="705032" y="71762"/>
                    <a:pt x="647165" y="32331"/>
                    <a:pt x="619000" y="16456"/>
                  </a:cubicBezTo>
                  <a:lnTo>
                    <a:pt x="593520" y="0"/>
                  </a:lnTo>
                  <a:lnTo>
                    <a:pt x="1742691" y="0"/>
                  </a:lnTo>
                  <a:lnTo>
                    <a:pt x="1744067" y="4166"/>
                  </a:lnTo>
                  <a:cubicBezTo>
                    <a:pt x="1752132" y="93270"/>
                    <a:pt x="1751556" y="198505"/>
                    <a:pt x="1751412" y="295890"/>
                  </a:cubicBezTo>
                  <a:lnTo>
                    <a:pt x="1751658" y="364513"/>
                  </a:lnTo>
                  <a:lnTo>
                    <a:pt x="187364" y="364513"/>
                  </a:lnTo>
                  <a:lnTo>
                    <a:pt x="140194" y="309373"/>
                  </a:lnTo>
                  <a:cubicBezTo>
                    <a:pt x="111005" y="260468"/>
                    <a:pt x="102811" y="204522"/>
                    <a:pt x="103580" y="147488"/>
                  </a:cubicBezTo>
                  <a:close/>
                  <a:moveTo>
                    <a:pt x="393" y="120923"/>
                  </a:moveTo>
                  <a:cubicBezTo>
                    <a:pt x="-759" y="87637"/>
                    <a:pt x="745" y="57199"/>
                    <a:pt x="3354" y="28666"/>
                  </a:cubicBezTo>
                  <a:lnTo>
                    <a:pt x="6753" y="0"/>
                  </a:lnTo>
                  <a:lnTo>
                    <a:pt x="84945" y="0"/>
                  </a:lnTo>
                  <a:lnTo>
                    <a:pt x="85400" y="11488"/>
                  </a:lnTo>
                  <a:cubicBezTo>
                    <a:pt x="82135" y="88565"/>
                    <a:pt x="65045" y="164707"/>
                    <a:pt x="80791" y="242289"/>
                  </a:cubicBezTo>
                  <a:cubicBezTo>
                    <a:pt x="88473" y="280184"/>
                    <a:pt x="107676" y="318718"/>
                    <a:pt x="133601" y="351172"/>
                  </a:cubicBezTo>
                  <a:lnTo>
                    <a:pt x="146957" y="364513"/>
                  </a:lnTo>
                  <a:lnTo>
                    <a:pt x="79912" y="364513"/>
                  </a:lnTo>
                  <a:lnTo>
                    <a:pt x="48137" y="312693"/>
                  </a:lnTo>
                  <a:cubicBezTo>
                    <a:pt x="18252" y="253810"/>
                    <a:pt x="2698" y="188519"/>
                    <a:pt x="393" y="120923"/>
                  </a:cubicBezTo>
                  <a:close/>
                </a:path>
              </a:pathLst>
            </a:custGeom>
            <a:solidFill>
              <a:schemeClr val="accent5"/>
            </a:solidFill>
            <a:ln w="5475"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210D60F9-EDFC-4E86-97C4-5F7C9BC369B9}"/>
                </a:ext>
              </a:extLst>
            </p:cNvPr>
            <p:cNvSpPr/>
            <p:nvPr/>
          </p:nvSpPr>
          <p:spPr>
            <a:xfrm rot="5400000">
              <a:off x="9736511" y="3034678"/>
              <a:ext cx="1719801" cy="596211"/>
            </a:xfrm>
            <a:custGeom>
              <a:avLst/>
              <a:gdLst>
                <a:gd name="connsiteX0" fmla="*/ 15363 w 1719801"/>
                <a:gd name="connsiteY0" fmla="*/ 381418 h 596211"/>
                <a:gd name="connsiteX1" fmla="*/ 25093 w 1719801"/>
                <a:gd name="connsiteY1" fmla="*/ 302557 h 596211"/>
                <a:gd name="connsiteX2" fmla="*/ 107027 w 1719801"/>
                <a:gd name="connsiteY2" fmla="*/ 423922 h 596211"/>
                <a:gd name="connsiteX3" fmla="*/ 219688 w 1719801"/>
                <a:gd name="connsiteY3" fmla="*/ 523268 h 596211"/>
                <a:gd name="connsiteX4" fmla="*/ 357441 w 1719801"/>
                <a:gd name="connsiteY4" fmla="*/ 576526 h 596211"/>
                <a:gd name="connsiteX5" fmla="*/ 506459 w 1719801"/>
                <a:gd name="connsiteY5" fmla="*/ 586767 h 596211"/>
                <a:gd name="connsiteX6" fmla="*/ 510556 w 1719801"/>
                <a:gd name="connsiteY6" fmla="*/ 580622 h 596211"/>
                <a:gd name="connsiteX7" fmla="*/ 180769 w 1719801"/>
                <a:gd name="connsiteY7" fmla="*/ 453112 h 596211"/>
                <a:gd name="connsiteX8" fmla="*/ 16387 w 1719801"/>
                <a:gd name="connsiteY8" fmla="*/ 157634 h 596211"/>
                <a:gd name="connsiteX9" fmla="*/ 18947 w 1719801"/>
                <a:gd name="connsiteY9" fmla="*/ 80820 h 596211"/>
                <a:gd name="connsiteX10" fmla="*/ 26117 w 1719801"/>
                <a:gd name="connsiteY10" fmla="*/ 75700 h 596211"/>
                <a:gd name="connsiteX11" fmla="*/ 127511 w 1719801"/>
                <a:gd name="connsiteY11" fmla="*/ 164292 h 596211"/>
                <a:gd name="connsiteX12" fmla="*/ 392263 w 1719801"/>
                <a:gd name="connsiteY12" fmla="*/ 203722 h 596211"/>
                <a:gd name="connsiteX13" fmla="*/ 311864 w 1719801"/>
                <a:gd name="connsiteY13" fmla="*/ 190920 h 596211"/>
                <a:gd name="connsiteX14" fmla="*/ 220199 w 1719801"/>
                <a:gd name="connsiteY14" fmla="*/ 159683 h 596211"/>
                <a:gd name="connsiteX15" fmla="*/ 84167 w 1719801"/>
                <a:gd name="connsiteY15" fmla="*/ 52816 h 596211"/>
                <a:gd name="connsiteX16" fmla="*/ 52588 w 1719801"/>
                <a:gd name="connsiteY16" fmla="*/ 0 h 596211"/>
                <a:gd name="connsiteX17" fmla="*/ 53701 w 1719801"/>
                <a:gd name="connsiteY17" fmla="*/ 0 h 596211"/>
                <a:gd name="connsiteX18" fmla="*/ 57078 w 1719801"/>
                <a:gd name="connsiteY18" fmla="*/ 3555 h 596211"/>
                <a:gd name="connsiteX19" fmla="*/ 220712 w 1719801"/>
                <a:gd name="connsiteY19" fmla="*/ 91574 h 596211"/>
                <a:gd name="connsiteX20" fmla="*/ 325179 w 1719801"/>
                <a:gd name="connsiteY20" fmla="*/ 103865 h 596211"/>
                <a:gd name="connsiteX21" fmla="*/ 412234 w 1719801"/>
                <a:gd name="connsiteY21" fmla="*/ 99256 h 596211"/>
                <a:gd name="connsiteX22" fmla="*/ 289332 w 1719801"/>
                <a:gd name="connsiteY22" fmla="*/ 79285 h 596211"/>
                <a:gd name="connsiteX23" fmla="*/ 153500 w 1719801"/>
                <a:gd name="connsiteY23" fmla="*/ 31084 h 596211"/>
                <a:gd name="connsiteX24" fmla="*/ 104834 w 1719801"/>
                <a:gd name="connsiteY24" fmla="*/ 0 h 596211"/>
                <a:gd name="connsiteX25" fmla="*/ 200688 w 1719801"/>
                <a:gd name="connsiteY25" fmla="*/ 0 h 596211"/>
                <a:gd name="connsiteX26" fmla="*/ 320890 w 1719801"/>
                <a:gd name="connsiteY26" fmla="*/ 41005 h 596211"/>
                <a:gd name="connsiteX27" fmla="*/ 464467 w 1719801"/>
                <a:gd name="connsiteY27" fmla="*/ 55216 h 596211"/>
                <a:gd name="connsiteX28" fmla="*/ 348222 w 1719801"/>
                <a:gd name="connsiteY28" fmla="*/ 30123 h 596211"/>
                <a:gd name="connsiteX29" fmla="*/ 285939 w 1719801"/>
                <a:gd name="connsiteY29" fmla="*/ 10600 h 596211"/>
                <a:gd name="connsiteX30" fmla="*/ 258759 w 1719801"/>
                <a:gd name="connsiteY30" fmla="*/ 0 h 596211"/>
                <a:gd name="connsiteX31" fmla="*/ 1712975 w 1719801"/>
                <a:gd name="connsiteY31" fmla="*/ 0 h 596211"/>
                <a:gd name="connsiteX32" fmla="*/ 1717877 w 1719801"/>
                <a:gd name="connsiteY32" fmla="*/ 179654 h 596211"/>
                <a:gd name="connsiteX33" fmla="*/ 1718069 w 1719801"/>
                <a:gd name="connsiteY33" fmla="*/ 397806 h 596211"/>
                <a:gd name="connsiteX34" fmla="*/ 1716789 w 1719801"/>
                <a:gd name="connsiteY34" fmla="*/ 561419 h 596211"/>
                <a:gd name="connsiteX35" fmla="*/ 1716517 w 1719801"/>
                <a:gd name="connsiteY35" fmla="*/ 596211 h 596211"/>
                <a:gd name="connsiteX36" fmla="*/ 236202 w 1719801"/>
                <a:gd name="connsiteY36" fmla="*/ 596211 h 596211"/>
                <a:gd name="connsiteX37" fmla="*/ 219176 w 1719801"/>
                <a:gd name="connsiteY37" fmla="*/ 589328 h 596211"/>
                <a:gd name="connsiteX38" fmla="*/ 15363 w 1719801"/>
                <a:gd name="connsiteY38" fmla="*/ 381418 h 596211"/>
                <a:gd name="connsiteX39" fmla="*/ 11778 w 1719801"/>
                <a:gd name="connsiteY39" fmla="*/ 459768 h 596211"/>
                <a:gd name="connsiteX40" fmla="*/ 29701 w 1719801"/>
                <a:gd name="connsiteY40" fmla="*/ 477180 h 596211"/>
                <a:gd name="connsiteX41" fmla="*/ 140673 w 1719801"/>
                <a:gd name="connsiteY41" fmla="*/ 572237 h 596211"/>
                <a:gd name="connsiteX42" fmla="*/ 182090 w 1719801"/>
                <a:gd name="connsiteY42" fmla="*/ 596211 h 596211"/>
                <a:gd name="connsiteX43" fmla="*/ 62017 w 1719801"/>
                <a:gd name="connsiteY43" fmla="*/ 596211 h 596211"/>
                <a:gd name="connsiteX44" fmla="*/ 49673 w 1719801"/>
                <a:gd name="connsiteY44" fmla="*/ 578574 h 596211"/>
                <a:gd name="connsiteX45" fmla="*/ 11778 w 1719801"/>
                <a:gd name="connsiteY45" fmla="*/ 459768 h 596211"/>
                <a:gd name="connsiteX46" fmla="*/ 0 w 1719801"/>
                <a:gd name="connsiteY46" fmla="*/ 590352 h 596211"/>
                <a:gd name="connsiteX47" fmla="*/ 7170 w 1719801"/>
                <a:gd name="connsiteY47" fmla="*/ 583695 h 596211"/>
                <a:gd name="connsiteX48" fmla="*/ 13670 w 1719801"/>
                <a:gd name="connsiteY48" fmla="*/ 596211 h 596211"/>
                <a:gd name="connsiteX49" fmla="*/ 332 w 1719801"/>
                <a:gd name="connsiteY49" fmla="*/ 596211 h 59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19801" h="596211">
                  <a:moveTo>
                    <a:pt x="15363" y="381418"/>
                  </a:moveTo>
                  <a:cubicBezTo>
                    <a:pt x="10242" y="357862"/>
                    <a:pt x="22020" y="314847"/>
                    <a:pt x="25093" y="302557"/>
                  </a:cubicBezTo>
                  <a:cubicBezTo>
                    <a:pt x="18947" y="327137"/>
                    <a:pt x="90640" y="404975"/>
                    <a:pt x="107027" y="423922"/>
                  </a:cubicBezTo>
                  <a:cubicBezTo>
                    <a:pt x="139801" y="461816"/>
                    <a:pt x="177184" y="496127"/>
                    <a:pt x="219688" y="523268"/>
                  </a:cubicBezTo>
                  <a:cubicBezTo>
                    <a:pt x="261679" y="550409"/>
                    <a:pt x="308791" y="565772"/>
                    <a:pt x="357441" y="576526"/>
                  </a:cubicBezTo>
                  <a:cubicBezTo>
                    <a:pt x="395335" y="585232"/>
                    <a:pt x="465492" y="595986"/>
                    <a:pt x="506459" y="586767"/>
                  </a:cubicBezTo>
                  <a:cubicBezTo>
                    <a:pt x="510043" y="585744"/>
                    <a:pt x="513117" y="580622"/>
                    <a:pt x="510556" y="580622"/>
                  </a:cubicBezTo>
                  <a:cubicBezTo>
                    <a:pt x="390726" y="573965"/>
                    <a:pt x="270897" y="533510"/>
                    <a:pt x="180769" y="453112"/>
                  </a:cubicBezTo>
                  <a:cubicBezTo>
                    <a:pt x="86031" y="368616"/>
                    <a:pt x="38407" y="279512"/>
                    <a:pt x="16387" y="157634"/>
                  </a:cubicBezTo>
                  <a:cubicBezTo>
                    <a:pt x="14339" y="146369"/>
                    <a:pt x="18947" y="89526"/>
                    <a:pt x="18947" y="80820"/>
                  </a:cubicBezTo>
                  <a:cubicBezTo>
                    <a:pt x="18947" y="76211"/>
                    <a:pt x="20996" y="73139"/>
                    <a:pt x="26117" y="75700"/>
                  </a:cubicBezTo>
                  <a:cubicBezTo>
                    <a:pt x="47624" y="94135"/>
                    <a:pt x="105491" y="146881"/>
                    <a:pt x="127511" y="164292"/>
                  </a:cubicBezTo>
                  <a:cubicBezTo>
                    <a:pt x="209958" y="229327"/>
                    <a:pt x="287283" y="229327"/>
                    <a:pt x="392263" y="203722"/>
                  </a:cubicBezTo>
                  <a:cubicBezTo>
                    <a:pt x="368706" y="195530"/>
                    <a:pt x="336445" y="195530"/>
                    <a:pt x="311864" y="190920"/>
                  </a:cubicBezTo>
                  <a:cubicBezTo>
                    <a:pt x="280114" y="184776"/>
                    <a:pt x="249389" y="174534"/>
                    <a:pt x="220199" y="159683"/>
                  </a:cubicBezTo>
                  <a:cubicBezTo>
                    <a:pt x="176800" y="138175"/>
                    <a:pt x="123318" y="103417"/>
                    <a:pt x="84167" y="52816"/>
                  </a:cubicBezTo>
                  <a:lnTo>
                    <a:pt x="52588" y="0"/>
                  </a:lnTo>
                  <a:lnTo>
                    <a:pt x="53701" y="0"/>
                  </a:lnTo>
                  <a:lnTo>
                    <a:pt x="57078" y="3555"/>
                  </a:lnTo>
                  <a:cubicBezTo>
                    <a:pt x="80126" y="23746"/>
                    <a:pt x="157085" y="72755"/>
                    <a:pt x="220712" y="91574"/>
                  </a:cubicBezTo>
                  <a:cubicBezTo>
                    <a:pt x="253998" y="101816"/>
                    <a:pt x="290357" y="102328"/>
                    <a:pt x="325179" y="103865"/>
                  </a:cubicBezTo>
                  <a:cubicBezTo>
                    <a:pt x="345662" y="104377"/>
                    <a:pt x="384581" y="103353"/>
                    <a:pt x="412234" y="99256"/>
                  </a:cubicBezTo>
                  <a:cubicBezTo>
                    <a:pt x="373827" y="87990"/>
                    <a:pt x="329276" y="89014"/>
                    <a:pt x="289332" y="79285"/>
                  </a:cubicBezTo>
                  <a:cubicBezTo>
                    <a:pt x="243756" y="68275"/>
                    <a:pt x="196516" y="53168"/>
                    <a:pt x="153500" y="31084"/>
                  </a:cubicBezTo>
                  <a:lnTo>
                    <a:pt x="104834" y="0"/>
                  </a:lnTo>
                  <a:lnTo>
                    <a:pt x="200688" y="0"/>
                  </a:lnTo>
                  <a:lnTo>
                    <a:pt x="320890" y="41005"/>
                  </a:lnTo>
                  <a:cubicBezTo>
                    <a:pt x="366402" y="52527"/>
                    <a:pt x="413514" y="58800"/>
                    <a:pt x="464467" y="55216"/>
                  </a:cubicBezTo>
                  <a:cubicBezTo>
                    <a:pt x="414794" y="50608"/>
                    <a:pt x="380997" y="38829"/>
                    <a:pt x="348222" y="30123"/>
                  </a:cubicBezTo>
                  <a:cubicBezTo>
                    <a:pt x="324922" y="23978"/>
                    <a:pt x="304823" y="17449"/>
                    <a:pt x="285939" y="10600"/>
                  </a:cubicBezTo>
                  <a:lnTo>
                    <a:pt x="258759" y="0"/>
                  </a:lnTo>
                  <a:lnTo>
                    <a:pt x="1712975" y="0"/>
                  </a:lnTo>
                  <a:lnTo>
                    <a:pt x="1717877" y="179654"/>
                  </a:lnTo>
                  <a:cubicBezTo>
                    <a:pt x="1719862" y="252500"/>
                    <a:pt x="1720886" y="325345"/>
                    <a:pt x="1718069" y="397806"/>
                  </a:cubicBezTo>
                  <a:cubicBezTo>
                    <a:pt x="1716021" y="452343"/>
                    <a:pt x="1716405" y="506881"/>
                    <a:pt x="1716789" y="561419"/>
                  </a:cubicBezTo>
                  <a:lnTo>
                    <a:pt x="1716517" y="596211"/>
                  </a:lnTo>
                  <a:lnTo>
                    <a:pt x="236202" y="596211"/>
                  </a:lnTo>
                  <a:lnTo>
                    <a:pt x="219176" y="589328"/>
                  </a:lnTo>
                  <a:cubicBezTo>
                    <a:pt x="125975" y="537094"/>
                    <a:pt x="32261" y="452087"/>
                    <a:pt x="15363" y="381418"/>
                  </a:cubicBezTo>
                  <a:close/>
                  <a:moveTo>
                    <a:pt x="11778" y="459768"/>
                  </a:moveTo>
                  <a:cubicBezTo>
                    <a:pt x="10754" y="448502"/>
                    <a:pt x="25093" y="473083"/>
                    <a:pt x="29701" y="477180"/>
                  </a:cubicBezTo>
                  <a:cubicBezTo>
                    <a:pt x="67340" y="512899"/>
                    <a:pt x="100082" y="545160"/>
                    <a:pt x="140673" y="572237"/>
                  </a:cubicBezTo>
                  <a:lnTo>
                    <a:pt x="182090" y="596211"/>
                  </a:lnTo>
                  <a:lnTo>
                    <a:pt x="62017" y="596211"/>
                  </a:lnTo>
                  <a:lnTo>
                    <a:pt x="49673" y="578574"/>
                  </a:lnTo>
                  <a:cubicBezTo>
                    <a:pt x="33286" y="548873"/>
                    <a:pt x="18947" y="522756"/>
                    <a:pt x="11778" y="459768"/>
                  </a:cubicBezTo>
                  <a:close/>
                  <a:moveTo>
                    <a:pt x="0" y="590352"/>
                  </a:moveTo>
                  <a:cubicBezTo>
                    <a:pt x="0" y="586255"/>
                    <a:pt x="0" y="580622"/>
                    <a:pt x="7170" y="583695"/>
                  </a:cubicBezTo>
                  <a:lnTo>
                    <a:pt x="13670" y="596211"/>
                  </a:lnTo>
                  <a:lnTo>
                    <a:pt x="332" y="596211"/>
                  </a:lnTo>
                  <a:close/>
                </a:path>
              </a:pathLst>
            </a:custGeom>
            <a:solidFill>
              <a:schemeClr val="accent4"/>
            </a:solidFill>
            <a:ln w="5475" cap="flat">
              <a:noFill/>
              <a:prstDash val="solid"/>
              <a:miter/>
            </a:ln>
          </p:spPr>
          <p:txBody>
            <a:bodyPr wrap="square" rtlCol="0" anchor="ctr">
              <a:noAutofit/>
            </a:bodyPr>
            <a:lstStyle/>
            <a:p>
              <a:endParaRPr lang="en-US"/>
            </a:p>
          </p:txBody>
        </p:sp>
        <p:sp>
          <p:nvSpPr>
            <p:cNvPr id="31" name="Freeform: Shape 30">
              <a:extLst>
                <a:ext uri="{FF2B5EF4-FFF2-40B4-BE49-F238E27FC236}">
                  <a16:creationId xmlns:a16="http://schemas.microsoft.com/office/drawing/2014/main" id="{9E280405-5364-4381-9129-C3E0A05618DA}"/>
                </a:ext>
              </a:extLst>
            </p:cNvPr>
            <p:cNvSpPr/>
            <p:nvPr/>
          </p:nvSpPr>
          <p:spPr>
            <a:xfrm rot="5400000">
              <a:off x="9196361" y="3139037"/>
              <a:ext cx="1744874" cy="335428"/>
            </a:xfrm>
            <a:custGeom>
              <a:avLst/>
              <a:gdLst>
                <a:gd name="connsiteX0" fmla="*/ 117945 w 1744874"/>
                <a:gd name="connsiteY0" fmla="*/ 245235 h 335428"/>
                <a:gd name="connsiteX1" fmla="*/ 120506 w 1744874"/>
                <a:gd name="connsiteY1" fmla="*/ 243187 h 335428"/>
                <a:gd name="connsiteX2" fmla="*/ 162497 w 1744874"/>
                <a:gd name="connsiteY2" fmla="*/ 279545 h 335428"/>
                <a:gd name="connsiteX3" fmla="*/ 227533 w 1744874"/>
                <a:gd name="connsiteY3" fmla="*/ 325570 h 335428"/>
                <a:gd name="connsiteX4" fmla="*/ 249028 w 1744874"/>
                <a:gd name="connsiteY4" fmla="*/ 335428 h 335428"/>
                <a:gd name="connsiteX5" fmla="*/ 186905 w 1744874"/>
                <a:gd name="connsiteY5" fmla="*/ 335428 h 335428"/>
                <a:gd name="connsiteX6" fmla="*/ 162945 w 1744874"/>
                <a:gd name="connsiteY6" fmla="*/ 310015 h 335428"/>
                <a:gd name="connsiteX7" fmla="*/ 117945 w 1744874"/>
                <a:gd name="connsiteY7" fmla="*/ 245235 h 335428"/>
                <a:gd name="connsiteX8" fmla="*/ 37387 w 1744874"/>
                <a:gd name="connsiteY8" fmla="*/ 0 h 335428"/>
                <a:gd name="connsiteX9" fmla="*/ 91020 w 1744874"/>
                <a:gd name="connsiteY9" fmla="*/ 0 h 335428"/>
                <a:gd name="connsiteX10" fmla="*/ 152831 w 1744874"/>
                <a:gd name="connsiteY10" fmla="*/ 54609 h 335428"/>
                <a:gd name="connsiteX11" fmla="*/ 237263 w 1744874"/>
                <a:gd name="connsiteY11" fmla="*/ 110555 h 335428"/>
                <a:gd name="connsiteX12" fmla="*/ 438515 w 1744874"/>
                <a:gd name="connsiteY12" fmla="*/ 168422 h 335428"/>
                <a:gd name="connsiteX13" fmla="*/ 343266 w 1744874"/>
                <a:gd name="connsiteY13" fmla="*/ 131551 h 335428"/>
                <a:gd name="connsiteX14" fmla="*/ 248017 w 1744874"/>
                <a:gd name="connsiteY14" fmla="*/ 80341 h 335428"/>
                <a:gd name="connsiteX15" fmla="*/ 153471 w 1744874"/>
                <a:gd name="connsiteY15" fmla="*/ 10057 h 335428"/>
                <a:gd name="connsiteX16" fmla="*/ 143515 w 1744874"/>
                <a:gd name="connsiteY16" fmla="*/ 0 h 335428"/>
                <a:gd name="connsiteX17" fmla="*/ 418265 w 1744874"/>
                <a:gd name="connsiteY17" fmla="*/ 0 h 335428"/>
                <a:gd name="connsiteX18" fmla="*/ 429297 w 1744874"/>
                <a:gd name="connsiteY18" fmla="*/ 1992 h 335428"/>
                <a:gd name="connsiteX19" fmla="*/ 423992 w 1744874"/>
                <a:gd name="connsiteY19" fmla="*/ 0 h 335428"/>
                <a:gd name="connsiteX20" fmla="*/ 1744874 w 1744874"/>
                <a:gd name="connsiteY20" fmla="*/ 0 h 335428"/>
                <a:gd name="connsiteX21" fmla="*/ 1744350 w 1744874"/>
                <a:gd name="connsiteY21" fmla="*/ 67027 h 335428"/>
                <a:gd name="connsiteX22" fmla="*/ 1734971 w 1744874"/>
                <a:gd name="connsiteY22" fmla="*/ 335428 h 335428"/>
                <a:gd name="connsiteX23" fmla="*/ 304275 w 1744874"/>
                <a:gd name="connsiteY23" fmla="*/ 335428 h 335428"/>
                <a:gd name="connsiteX24" fmla="*/ 291033 w 1744874"/>
                <a:gd name="connsiteY24" fmla="*/ 329218 h 335428"/>
                <a:gd name="connsiteX25" fmla="*/ 196807 w 1744874"/>
                <a:gd name="connsiteY25" fmla="*/ 260598 h 335428"/>
                <a:gd name="connsiteX26" fmla="*/ 47453 w 1744874"/>
                <a:gd name="connsiteY26" fmla="*/ 51760 h 335428"/>
                <a:gd name="connsiteX27" fmla="*/ 164 w 1744874"/>
                <a:gd name="connsiteY27" fmla="*/ 211949 h 335428"/>
                <a:gd name="connsiteX28" fmla="*/ 2212 w 1744874"/>
                <a:gd name="connsiteY28" fmla="*/ 207341 h 335428"/>
                <a:gd name="connsiteX29" fmla="*/ 7846 w 1744874"/>
                <a:gd name="connsiteY29" fmla="*/ 210925 h 335428"/>
                <a:gd name="connsiteX30" fmla="*/ 50349 w 1744874"/>
                <a:gd name="connsiteY30" fmla="*/ 265207 h 335428"/>
                <a:gd name="connsiteX31" fmla="*/ 110752 w 1744874"/>
                <a:gd name="connsiteY31" fmla="*/ 329474 h 335428"/>
                <a:gd name="connsiteX32" fmla="*/ 118307 w 1744874"/>
                <a:gd name="connsiteY32" fmla="*/ 335428 h 335428"/>
                <a:gd name="connsiteX33" fmla="*/ 34241 w 1744874"/>
                <a:gd name="connsiteY33" fmla="*/ 335428 h 335428"/>
                <a:gd name="connsiteX34" fmla="*/ 16759 w 1744874"/>
                <a:gd name="connsiteY34" fmla="*/ 294580 h 335428"/>
                <a:gd name="connsiteX35" fmla="*/ 164 w 1744874"/>
                <a:gd name="connsiteY35" fmla="*/ 211949 h 33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44874" h="335428">
                  <a:moveTo>
                    <a:pt x="117945" y="245235"/>
                  </a:moveTo>
                  <a:cubicBezTo>
                    <a:pt x="119481" y="244211"/>
                    <a:pt x="118969" y="244211"/>
                    <a:pt x="120506" y="243187"/>
                  </a:cubicBezTo>
                  <a:cubicBezTo>
                    <a:pt x="134332" y="255477"/>
                    <a:pt x="148159" y="267767"/>
                    <a:pt x="162497" y="279545"/>
                  </a:cubicBezTo>
                  <a:cubicBezTo>
                    <a:pt x="183237" y="296700"/>
                    <a:pt x="204745" y="312191"/>
                    <a:pt x="227533" y="325570"/>
                  </a:cubicBezTo>
                  <a:lnTo>
                    <a:pt x="249028" y="335428"/>
                  </a:lnTo>
                  <a:lnTo>
                    <a:pt x="186905" y="335428"/>
                  </a:lnTo>
                  <a:lnTo>
                    <a:pt x="162945" y="310015"/>
                  </a:lnTo>
                  <a:cubicBezTo>
                    <a:pt x="146494" y="289531"/>
                    <a:pt x="131515" y="267767"/>
                    <a:pt x="117945" y="245235"/>
                  </a:cubicBezTo>
                  <a:close/>
                  <a:moveTo>
                    <a:pt x="37387" y="0"/>
                  </a:moveTo>
                  <a:lnTo>
                    <a:pt x="91020" y="0"/>
                  </a:lnTo>
                  <a:lnTo>
                    <a:pt x="152831" y="54609"/>
                  </a:lnTo>
                  <a:cubicBezTo>
                    <a:pt x="179012" y="75604"/>
                    <a:pt x="206537" y="94680"/>
                    <a:pt x="237263" y="110555"/>
                  </a:cubicBezTo>
                  <a:cubicBezTo>
                    <a:pt x="281814" y="133599"/>
                    <a:pt x="389354" y="184296"/>
                    <a:pt x="438515" y="168422"/>
                  </a:cubicBezTo>
                  <a:cubicBezTo>
                    <a:pt x="402156" y="156643"/>
                    <a:pt x="373991" y="144865"/>
                    <a:pt x="343266" y="131551"/>
                  </a:cubicBezTo>
                  <a:cubicBezTo>
                    <a:pt x="309979" y="117212"/>
                    <a:pt x="278230" y="99801"/>
                    <a:pt x="248017" y="80341"/>
                  </a:cubicBezTo>
                  <a:cubicBezTo>
                    <a:pt x="217035" y="60370"/>
                    <a:pt x="183621" y="36814"/>
                    <a:pt x="153471" y="10057"/>
                  </a:cubicBezTo>
                  <a:lnTo>
                    <a:pt x="143515" y="0"/>
                  </a:lnTo>
                  <a:lnTo>
                    <a:pt x="418265" y="0"/>
                  </a:lnTo>
                  <a:lnTo>
                    <a:pt x="429297" y="1992"/>
                  </a:lnTo>
                  <a:lnTo>
                    <a:pt x="423992" y="0"/>
                  </a:lnTo>
                  <a:lnTo>
                    <a:pt x="1744874" y="0"/>
                  </a:lnTo>
                  <a:lnTo>
                    <a:pt x="1744350" y="67027"/>
                  </a:lnTo>
                  <a:lnTo>
                    <a:pt x="1734971" y="335428"/>
                  </a:lnTo>
                  <a:lnTo>
                    <a:pt x="304275" y="335428"/>
                  </a:lnTo>
                  <a:lnTo>
                    <a:pt x="291033" y="329218"/>
                  </a:lnTo>
                  <a:cubicBezTo>
                    <a:pt x="257234" y="309759"/>
                    <a:pt x="225997" y="286715"/>
                    <a:pt x="196807" y="260598"/>
                  </a:cubicBezTo>
                  <a:cubicBezTo>
                    <a:pt x="136508" y="206828"/>
                    <a:pt x="75634" y="132607"/>
                    <a:pt x="47453" y="51760"/>
                  </a:cubicBezTo>
                  <a:close/>
                  <a:moveTo>
                    <a:pt x="164" y="211949"/>
                  </a:moveTo>
                  <a:cubicBezTo>
                    <a:pt x="164" y="209389"/>
                    <a:pt x="-860" y="207852"/>
                    <a:pt x="2212" y="207341"/>
                  </a:cubicBezTo>
                  <a:cubicBezTo>
                    <a:pt x="5285" y="206829"/>
                    <a:pt x="6309" y="208877"/>
                    <a:pt x="7846" y="210925"/>
                  </a:cubicBezTo>
                  <a:cubicBezTo>
                    <a:pt x="20135" y="225263"/>
                    <a:pt x="38571" y="250868"/>
                    <a:pt x="50349" y="265207"/>
                  </a:cubicBezTo>
                  <a:cubicBezTo>
                    <a:pt x="68785" y="287611"/>
                    <a:pt x="88980" y="309311"/>
                    <a:pt x="110752" y="329474"/>
                  </a:cubicBezTo>
                  <a:lnTo>
                    <a:pt x="118307" y="335428"/>
                  </a:lnTo>
                  <a:lnTo>
                    <a:pt x="34241" y="335428"/>
                  </a:lnTo>
                  <a:lnTo>
                    <a:pt x="16759" y="294580"/>
                  </a:lnTo>
                  <a:cubicBezTo>
                    <a:pt x="8294" y="267767"/>
                    <a:pt x="2597" y="240114"/>
                    <a:pt x="164" y="211949"/>
                  </a:cubicBezTo>
                  <a:close/>
                </a:path>
              </a:pathLst>
            </a:custGeom>
            <a:solidFill>
              <a:schemeClr val="accent3"/>
            </a:solidFill>
            <a:ln w="547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4D96D7BE-9058-4F4E-B308-C050B5FAFF1B}"/>
                </a:ext>
              </a:extLst>
            </p:cNvPr>
            <p:cNvSpPr/>
            <p:nvPr/>
          </p:nvSpPr>
          <p:spPr>
            <a:xfrm rot="5400000">
              <a:off x="8722530" y="3053256"/>
              <a:ext cx="1802552" cy="445139"/>
            </a:xfrm>
            <a:custGeom>
              <a:avLst/>
              <a:gdLst>
                <a:gd name="connsiteX0" fmla="*/ 32606 w 1802552"/>
                <a:gd name="connsiteY0" fmla="*/ 178941 h 445139"/>
                <a:gd name="connsiteX1" fmla="*/ 37395 w 1802552"/>
                <a:gd name="connsiteY1" fmla="*/ 123434 h 445139"/>
                <a:gd name="connsiteX2" fmla="*/ 50709 w 1802552"/>
                <a:gd name="connsiteY2" fmla="*/ 72225 h 445139"/>
                <a:gd name="connsiteX3" fmla="*/ 75290 w 1802552"/>
                <a:gd name="connsiteY3" fmla="*/ 82979 h 445139"/>
                <a:gd name="connsiteX4" fmla="*/ 337993 w 1802552"/>
                <a:gd name="connsiteY4" fmla="*/ 263236 h 445139"/>
                <a:gd name="connsiteX5" fmla="*/ 189487 w 1802552"/>
                <a:gd name="connsiteY5" fmla="*/ 144430 h 445139"/>
                <a:gd name="connsiteX6" fmla="*/ 161322 w 1802552"/>
                <a:gd name="connsiteY6" fmla="*/ 106536 h 445139"/>
                <a:gd name="connsiteX7" fmla="*/ 161834 w 1802552"/>
                <a:gd name="connsiteY7" fmla="*/ 97317 h 445139"/>
                <a:gd name="connsiteX8" fmla="*/ 212018 w 1802552"/>
                <a:gd name="connsiteY8" fmla="*/ 141870 h 445139"/>
                <a:gd name="connsiteX9" fmla="*/ 312901 w 1802552"/>
                <a:gd name="connsiteY9" fmla="*/ 202809 h 445139"/>
                <a:gd name="connsiteX10" fmla="*/ 434267 w 1802552"/>
                <a:gd name="connsiteY10" fmla="*/ 234046 h 445139"/>
                <a:gd name="connsiteX11" fmla="*/ 330312 w 1802552"/>
                <a:gd name="connsiteY11" fmla="*/ 189494 h 445139"/>
                <a:gd name="connsiteX12" fmla="*/ 223796 w 1802552"/>
                <a:gd name="connsiteY12" fmla="*/ 114217 h 445139"/>
                <a:gd name="connsiteX13" fmla="*/ 166298 w 1802552"/>
                <a:gd name="connsiteY13" fmla="*/ 52614 h 445139"/>
                <a:gd name="connsiteX14" fmla="*/ 131382 w 1802552"/>
                <a:gd name="connsiteY14" fmla="*/ 0 h 445139"/>
                <a:gd name="connsiteX15" fmla="*/ 260854 w 1802552"/>
                <a:gd name="connsiteY15" fmla="*/ 0 h 445139"/>
                <a:gd name="connsiteX16" fmla="*/ 328319 w 1802552"/>
                <a:gd name="connsiteY16" fmla="*/ 35227 h 445139"/>
                <a:gd name="connsiteX17" fmla="*/ 413782 w 1802552"/>
                <a:gd name="connsiteY17" fmla="*/ 56863 h 445139"/>
                <a:gd name="connsiteX18" fmla="*/ 347915 w 1802552"/>
                <a:gd name="connsiteY18" fmla="*/ 19224 h 445139"/>
                <a:gd name="connsiteX19" fmla="*/ 319866 w 1802552"/>
                <a:gd name="connsiteY19" fmla="*/ 0 h 445139"/>
                <a:gd name="connsiteX20" fmla="*/ 1802552 w 1802552"/>
                <a:gd name="connsiteY20" fmla="*/ 0 h 445139"/>
                <a:gd name="connsiteX21" fmla="*/ 1786998 w 1802552"/>
                <a:gd name="connsiteY21" fmla="*/ 445139 h 445139"/>
                <a:gd name="connsiteX22" fmla="*/ 197647 w 1802552"/>
                <a:gd name="connsiteY22" fmla="*/ 445139 h 445139"/>
                <a:gd name="connsiteX23" fmla="*/ 130724 w 1802552"/>
                <a:gd name="connsiteY23" fmla="*/ 396435 h 445139"/>
                <a:gd name="connsiteX24" fmla="*/ 32606 w 1802552"/>
                <a:gd name="connsiteY24" fmla="*/ 178941 h 445139"/>
                <a:gd name="connsiteX25" fmla="*/ 12 w 1802552"/>
                <a:gd name="connsiteY25" fmla="*/ 293449 h 445139"/>
                <a:gd name="connsiteX26" fmla="*/ 42516 w 1802552"/>
                <a:gd name="connsiteY26" fmla="*/ 367190 h 445139"/>
                <a:gd name="connsiteX27" fmla="*/ 91421 w 1802552"/>
                <a:gd name="connsiteY27" fmla="*/ 411550 h 445139"/>
                <a:gd name="connsiteX28" fmla="*/ 136205 w 1802552"/>
                <a:gd name="connsiteY28" fmla="*/ 445139 h 445139"/>
                <a:gd name="connsiteX29" fmla="*/ 69960 w 1802552"/>
                <a:gd name="connsiteY29" fmla="*/ 445139 h 445139"/>
                <a:gd name="connsiteX30" fmla="*/ 21008 w 1802552"/>
                <a:gd name="connsiteY30" fmla="*/ 376920 h 445139"/>
                <a:gd name="connsiteX31" fmla="*/ 12 w 1802552"/>
                <a:gd name="connsiteY31" fmla="*/ 293449 h 44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2552" h="445139">
                  <a:moveTo>
                    <a:pt x="32606" y="178941"/>
                  </a:moveTo>
                  <a:cubicBezTo>
                    <a:pt x="32586" y="161081"/>
                    <a:pt x="34131" y="142573"/>
                    <a:pt x="37395" y="123434"/>
                  </a:cubicBezTo>
                  <a:cubicBezTo>
                    <a:pt x="39443" y="112168"/>
                    <a:pt x="43028" y="82468"/>
                    <a:pt x="50709" y="72225"/>
                  </a:cubicBezTo>
                  <a:cubicBezTo>
                    <a:pt x="56854" y="64032"/>
                    <a:pt x="72217" y="80418"/>
                    <a:pt x="75290" y="82979"/>
                  </a:cubicBezTo>
                  <a:cubicBezTo>
                    <a:pt x="162345" y="158256"/>
                    <a:pt x="228918" y="252482"/>
                    <a:pt x="337993" y="263236"/>
                  </a:cubicBezTo>
                  <a:cubicBezTo>
                    <a:pt x="287808" y="227901"/>
                    <a:pt x="227893" y="194103"/>
                    <a:pt x="189487" y="144430"/>
                  </a:cubicBezTo>
                  <a:cubicBezTo>
                    <a:pt x="179757" y="132140"/>
                    <a:pt x="170539" y="119338"/>
                    <a:pt x="161322" y="106536"/>
                  </a:cubicBezTo>
                  <a:cubicBezTo>
                    <a:pt x="159785" y="103975"/>
                    <a:pt x="158761" y="100902"/>
                    <a:pt x="161834" y="97317"/>
                  </a:cubicBezTo>
                  <a:cubicBezTo>
                    <a:pt x="177708" y="113193"/>
                    <a:pt x="194096" y="128556"/>
                    <a:pt x="212018" y="141870"/>
                  </a:cubicBezTo>
                  <a:cubicBezTo>
                    <a:pt x="242232" y="164402"/>
                    <a:pt x="277054" y="186422"/>
                    <a:pt x="312901" y="202809"/>
                  </a:cubicBezTo>
                  <a:cubicBezTo>
                    <a:pt x="341066" y="215611"/>
                    <a:pt x="405077" y="246336"/>
                    <a:pt x="434267" y="234046"/>
                  </a:cubicBezTo>
                  <a:cubicBezTo>
                    <a:pt x="404053" y="227390"/>
                    <a:pt x="361549" y="205882"/>
                    <a:pt x="330312" y="189494"/>
                  </a:cubicBezTo>
                  <a:cubicBezTo>
                    <a:pt x="291905" y="169010"/>
                    <a:pt x="256058" y="143406"/>
                    <a:pt x="223796" y="114217"/>
                  </a:cubicBezTo>
                  <a:cubicBezTo>
                    <a:pt x="203185" y="95397"/>
                    <a:pt x="183853" y="74754"/>
                    <a:pt x="166298" y="52614"/>
                  </a:cubicBezTo>
                  <a:lnTo>
                    <a:pt x="131382" y="0"/>
                  </a:lnTo>
                  <a:lnTo>
                    <a:pt x="260854" y="0"/>
                  </a:lnTo>
                  <a:lnTo>
                    <a:pt x="328319" y="35227"/>
                  </a:lnTo>
                  <a:cubicBezTo>
                    <a:pt x="355660" y="45917"/>
                    <a:pt x="384209" y="53406"/>
                    <a:pt x="413782" y="56863"/>
                  </a:cubicBezTo>
                  <a:cubicBezTo>
                    <a:pt x="392019" y="43292"/>
                    <a:pt x="369615" y="31642"/>
                    <a:pt x="347915" y="19224"/>
                  </a:cubicBezTo>
                  <a:lnTo>
                    <a:pt x="319866" y="0"/>
                  </a:lnTo>
                  <a:lnTo>
                    <a:pt x="1802552" y="0"/>
                  </a:lnTo>
                  <a:lnTo>
                    <a:pt x="1786998" y="445139"/>
                  </a:lnTo>
                  <a:lnTo>
                    <a:pt x="197647" y="445139"/>
                  </a:lnTo>
                  <a:lnTo>
                    <a:pt x="130724" y="396435"/>
                  </a:lnTo>
                  <a:cubicBezTo>
                    <a:pt x="71913" y="341365"/>
                    <a:pt x="32706" y="268242"/>
                    <a:pt x="32606" y="178941"/>
                  </a:cubicBezTo>
                  <a:close/>
                  <a:moveTo>
                    <a:pt x="12" y="293449"/>
                  </a:moveTo>
                  <a:cubicBezTo>
                    <a:pt x="17935" y="342098"/>
                    <a:pt x="34835" y="359508"/>
                    <a:pt x="42516" y="367190"/>
                  </a:cubicBezTo>
                  <a:cubicBezTo>
                    <a:pt x="60439" y="385369"/>
                    <a:pt x="76058" y="399196"/>
                    <a:pt x="91421" y="411550"/>
                  </a:cubicBezTo>
                  <a:lnTo>
                    <a:pt x="136205" y="445139"/>
                  </a:lnTo>
                  <a:lnTo>
                    <a:pt x="69960" y="445139"/>
                  </a:lnTo>
                  <a:lnTo>
                    <a:pt x="21008" y="376920"/>
                  </a:lnTo>
                  <a:cubicBezTo>
                    <a:pt x="14863" y="368214"/>
                    <a:pt x="-499" y="344658"/>
                    <a:pt x="12" y="293449"/>
                  </a:cubicBezTo>
                  <a:close/>
                </a:path>
              </a:pathLst>
            </a:custGeom>
            <a:solidFill>
              <a:schemeClr val="accent2"/>
            </a:solidFill>
            <a:ln w="5475" cap="flat">
              <a:noFill/>
              <a:prstDash val="solid"/>
              <a:miter/>
            </a:ln>
          </p:spPr>
          <p:txBody>
            <a:bodyPr wrap="square" rtlCol="0" anchor="ctr">
              <a:noAutofit/>
            </a:bodyPr>
            <a:lstStyle/>
            <a:p>
              <a:endParaRPr lang="en-US"/>
            </a:p>
          </p:txBody>
        </p:sp>
      </p:grpSp>
      <p:pic>
        <p:nvPicPr>
          <p:cNvPr id="48" name="תמונה 47" descr="תמונה שמכילה שולחן, פרח, עוגה, מקושט&#10;&#10;התיאור נוצר באופן אוטומטי">
            <a:hlinkClick r:id="rId2"/>
            <a:extLst>
              <a:ext uri="{FF2B5EF4-FFF2-40B4-BE49-F238E27FC236}">
                <a16:creationId xmlns:a16="http://schemas.microsoft.com/office/drawing/2014/main" id="{C4280147-18ED-4366-821E-4DF82F233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2" name="מלבן 1">
            <a:extLst>
              <a:ext uri="{FF2B5EF4-FFF2-40B4-BE49-F238E27FC236}">
                <a16:creationId xmlns:a16="http://schemas.microsoft.com/office/drawing/2014/main" id="{E98319AD-195B-4394-887D-5370CB7D5FF6}"/>
              </a:ext>
            </a:extLst>
          </p:cNvPr>
          <p:cNvSpPr/>
          <p:nvPr/>
        </p:nvSpPr>
        <p:spPr>
          <a:xfrm>
            <a:off x="2322126" y="435798"/>
            <a:ext cx="8922687" cy="4893647"/>
          </a:xfrm>
          <a:prstGeom prst="rect">
            <a:avLst/>
          </a:prstGeom>
        </p:spPr>
        <p:txBody>
          <a:bodyPr wrap="square">
            <a:spAutoFit/>
          </a:bodyPr>
          <a:lstStyle/>
          <a:p>
            <a:pPr algn="r" rtl="1"/>
            <a:r>
              <a:rPr lang="he-IL" sz="2400" b="1" dirty="0"/>
              <a:t>תנועות הנוער בישראל </a:t>
            </a:r>
            <a:endParaRPr lang="he-IL" sz="2400" dirty="0"/>
          </a:p>
          <a:p>
            <a:pPr algn="r" rtl="1"/>
            <a:r>
              <a:rPr lang="he-IL" sz="2400" b="1" dirty="0"/>
              <a:t>תוצאות אומדן הגודל היחסי 2015</a:t>
            </a:r>
            <a:r>
              <a:rPr lang="en-US" sz="2400" b="1" baseline="30000" dirty="0">
                <a:hlinkClick r:id="rId4"/>
              </a:rPr>
              <a:t>[1]</a:t>
            </a:r>
            <a:endParaRPr lang="he-IL" sz="2400" dirty="0"/>
          </a:p>
          <a:p>
            <a:pPr algn="r" rtl="1"/>
            <a:r>
              <a:rPr lang="he-IL" sz="2400" dirty="0"/>
              <a:t> </a:t>
            </a:r>
          </a:p>
          <a:p>
            <a:pPr algn="r" rtl="1"/>
            <a:r>
              <a:rPr lang="he-IL" sz="2400" dirty="0"/>
              <a:t>שיעור התלמידים החניכים בתנועות הנוער בשנת 2015 הוא </a:t>
            </a:r>
            <a:r>
              <a:rPr lang="en-US" sz="2400" dirty="0"/>
              <a:t>30%</a:t>
            </a:r>
            <a:r>
              <a:rPr lang="he-IL" sz="2400" dirty="0"/>
              <a:t> בהשוואה ל- </a:t>
            </a:r>
            <a:r>
              <a:rPr lang="en-US" sz="2400" dirty="0"/>
              <a:t>22%</a:t>
            </a:r>
            <a:r>
              <a:rPr lang="he-IL" sz="2400" dirty="0"/>
              <a:t> בשנת 2006.</a:t>
            </a:r>
          </a:p>
          <a:p>
            <a:pPr algn="r" rtl="1"/>
            <a:r>
              <a:rPr lang="he-IL" sz="2400" dirty="0"/>
              <a:t>מהנתונים עולה כי  ישנן </a:t>
            </a:r>
            <a:r>
              <a:rPr lang="he-IL" sz="2400" b="1" dirty="0"/>
              <a:t>יותר</a:t>
            </a:r>
            <a:r>
              <a:rPr lang="he-IL" sz="2400" dirty="0"/>
              <a:t> חניכות מחניכים: </a:t>
            </a:r>
            <a:r>
              <a:rPr lang="en-US" sz="2400" dirty="0"/>
              <a:t>56%</a:t>
            </a:r>
            <a:r>
              <a:rPr lang="he-IL" sz="2400" dirty="0"/>
              <a:t> מהחניכים בתנועות הנוער הן בנות ואילו- </a:t>
            </a:r>
            <a:r>
              <a:rPr lang="en-US" sz="2400" dirty="0"/>
              <a:t>44%</a:t>
            </a:r>
            <a:r>
              <a:rPr lang="he-IL" sz="2400" dirty="0"/>
              <a:t> בנים. </a:t>
            </a:r>
          </a:p>
          <a:p>
            <a:pPr algn="r" rtl="1"/>
            <a:r>
              <a:rPr lang="he-IL" sz="2400" dirty="0"/>
              <a:t>התפלגות חניכי תנועות הנוער לפי דרגות כיתה מגלה כי ההשתתפות בפעילויות התנועות נפוצה יותר בקרב תלמידי היסודי בהשוואה לתלמידי חטיבות הביניים והחטיבות העליונות. </a:t>
            </a:r>
          </a:p>
          <a:p>
            <a:pPr algn="r" rtl="1"/>
            <a:r>
              <a:rPr lang="he-IL" sz="2400" dirty="0"/>
              <a:t>מבין כלל חניכי תנועות הנוער </a:t>
            </a:r>
            <a:r>
              <a:rPr lang="en-US" sz="2400" dirty="0"/>
              <a:t>47%</a:t>
            </a:r>
            <a:r>
              <a:rPr lang="he-IL" sz="2400" dirty="0"/>
              <a:t> מהחניכים לומדים בכיתות ד'-ו', </a:t>
            </a:r>
            <a:r>
              <a:rPr lang="en-US" sz="2400" dirty="0"/>
              <a:t>32%</a:t>
            </a:r>
            <a:r>
              <a:rPr lang="he-IL" sz="2400" dirty="0"/>
              <a:t> לומדים בכיתות ז'-ט' ורק-</a:t>
            </a:r>
            <a:r>
              <a:rPr lang="en-US" sz="2400" dirty="0"/>
              <a:t>21%</a:t>
            </a:r>
            <a:r>
              <a:rPr lang="he-IL" sz="2400" dirty="0"/>
              <a:t> בכיתות י'-י"ב.</a:t>
            </a:r>
          </a:p>
          <a:p>
            <a:pPr algn="r" rtl="1"/>
            <a:r>
              <a:rPr lang="he-IL" sz="2400" dirty="0"/>
              <a:t>תקציב תנועת הצופים </a:t>
            </a:r>
            <a:r>
              <a:rPr lang="he-IL" sz="2400" b="1" dirty="0"/>
              <a:t>שווה</a:t>
            </a:r>
            <a:r>
              <a:rPr lang="he-IL" sz="2400" dirty="0"/>
              <a:t> לתקציב תנועת הנוער העובד והלומד.</a:t>
            </a:r>
          </a:p>
        </p:txBody>
      </p:sp>
      <p:sp>
        <p:nvSpPr>
          <p:cNvPr id="47" name="תיבת טקסט 46">
            <a:extLst>
              <a:ext uri="{FF2B5EF4-FFF2-40B4-BE49-F238E27FC236}">
                <a16:creationId xmlns:a16="http://schemas.microsoft.com/office/drawing/2014/main" id="{EB1586D8-A5B2-4CD8-895F-13765757F5B5}"/>
              </a:ext>
            </a:extLst>
          </p:cNvPr>
          <p:cNvSpPr txBox="1"/>
          <p:nvPr/>
        </p:nvSpPr>
        <p:spPr>
          <a:xfrm>
            <a:off x="114300" y="5514111"/>
            <a:ext cx="1672936" cy="369332"/>
          </a:xfrm>
          <a:prstGeom prst="rect">
            <a:avLst/>
          </a:prstGeom>
          <a:noFill/>
        </p:spPr>
        <p:txBody>
          <a:bodyPr wrap="square" rtlCol="1">
            <a:spAutoFit/>
          </a:bodyPr>
          <a:lstStyle/>
          <a:p>
            <a:pPr algn="ctr" rtl="1"/>
            <a:r>
              <a:rPr lang="he-IL" b="1" dirty="0"/>
              <a:t>השוואה ועימות</a:t>
            </a:r>
          </a:p>
        </p:txBody>
      </p:sp>
      <p:pic>
        <p:nvPicPr>
          <p:cNvPr id="55" name="תמונה 54">
            <a:extLst>
              <a:ext uri="{FF2B5EF4-FFF2-40B4-BE49-F238E27FC236}">
                <a16:creationId xmlns:a16="http://schemas.microsoft.com/office/drawing/2014/main" id="{3063887D-07ED-4DAD-BD02-ACA22CED1BA2}"/>
              </a:ext>
            </a:extLst>
          </p:cNvPr>
          <p:cNvPicPr>
            <a:picLocks noChangeAspect="1"/>
          </p:cNvPicPr>
          <p:nvPr/>
        </p:nvPicPr>
        <p:blipFill>
          <a:blip r:embed="rId5"/>
          <a:stretch>
            <a:fillRect/>
          </a:stretch>
        </p:blipFill>
        <p:spPr>
          <a:xfrm>
            <a:off x="301292" y="5883443"/>
            <a:ext cx="813543" cy="870686"/>
          </a:xfrm>
          <a:prstGeom prst="rect">
            <a:avLst/>
          </a:prstGeom>
        </p:spPr>
      </p:pic>
    </p:spTree>
    <p:extLst>
      <p:ext uri="{BB962C8B-B14F-4D97-AF65-F5344CB8AC3E}">
        <p14:creationId xmlns:p14="http://schemas.microsoft.com/office/powerpoint/2010/main" val="3958415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E88848F7-BECD-48B0-BACF-35605EA44DD5}"/>
              </a:ext>
            </a:extLst>
          </p:cNvPr>
          <p:cNvGrpSpPr/>
          <p:nvPr/>
        </p:nvGrpSpPr>
        <p:grpSpPr>
          <a:xfrm>
            <a:off x="159145" y="382335"/>
            <a:ext cx="1972407" cy="2067612"/>
            <a:chOff x="9072463" y="199342"/>
            <a:chExt cx="2718708" cy="2922295"/>
          </a:xfrm>
        </p:grpSpPr>
        <p:sp>
          <p:nvSpPr>
            <p:cNvPr id="8" name="Freeform: Shape 7">
              <a:extLst>
                <a:ext uri="{FF2B5EF4-FFF2-40B4-BE49-F238E27FC236}">
                  <a16:creationId xmlns:a16="http://schemas.microsoft.com/office/drawing/2014/main" id="{5DE595C5-5DD0-4C30-9652-250AF4418F61}"/>
                </a:ext>
              </a:extLst>
            </p:cNvPr>
            <p:cNvSpPr/>
            <p:nvPr/>
          </p:nvSpPr>
          <p:spPr>
            <a:xfrm>
              <a:off x="9072463" y="651062"/>
              <a:ext cx="268688" cy="1328332"/>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nvGrpSpPr>
            <p:cNvPr id="60" name="Group 59">
              <a:extLst>
                <a:ext uri="{FF2B5EF4-FFF2-40B4-BE49-F238E27FC236}">
                  <a16:creationId xmlns:a16="http://schemas.microsoft.com/office/drawing/2014/main" id="{4EA66A22-23C9-4058-80A7-5A426B2FF825}"/>
                </a:ext>
              </a:extLst>
            </p:cNvPr>
            <p:cNvGrpSpPr/>
            <p:nvPr/>
          </p:nvGrpSpPr>
          <p:grpSpPr>
            <a:xfrm>
              <a:off x="9072463" y="1948827"/>
              <a:ext cx="2715217" cy="1172810"/>
              <a:chOff x="4271863" y="1736553"/>
              <a:chExt cx="2715217" cy="3854715"/>
            </a:xfrm>
          </p:grpSpPr>
          <p:sp>
            <p:nvSpPr>
              <p:cNvPr id="10" name="Rectangle 9">
                <a:extLst>
                  <a:ext uri="{FF2B5EF4-FFF2-40B4-BE49-F238E27FC236}">
                    <a16:creationId xmlns:a16="http://schemas.microsoft.com/office/drawing/2014/main" id="{B6EA163D-65FA-43DE-B1F1-A95B43235F76}"/>
                  </a:ext>
                </a:extLst>
              </p:cNvPr>
              <p:cNvSpPr/>
              <p:nvPr/>
            </p:nvSpPr>
            <p:spPr>
              <a:xfrm>
                <a:off x="4271863" y="1767771"/>
                <a:ext cx="268686" cy="3823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CD4486B-CDE9-4D42-A0DA-64F0ADD98546}"/>
                  </a:ext>
                </a:extLst>
              </p:cNvPr>
              <p:cNvSpPr/>
              <p:nvPr/>
            </p:nvSpPr>
            <p:spPr>
              <a:xfrm>
                <a:off x="6580033" y="1767771"/>
                <a:ext cx="407047" cy="38234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0CD21B-B551-4D9D-BC00-A556D1385EC4}"/>
                  </a:ext>
                </a:extLst>
              </p:cNvPr>
              <p:cNvSpPr/>
              <p:nvPr/>
            </p:nvSpPr>
            <p:spPr>
              <a:xfrm>
                <a:off x="4600639" y="1736553"/>
                <a:ext cx="445139" cy="38547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5942B-CFFC-439B-ADDA-90E0A9F2BDEF}"/>
                  </a:ext>
                </a:extLst>
              </p:cNvPr>
              <p:cNvSpPr/>
              <p:nvPr/>
            </p:nvSpPr>
            <p:spPr>
              <a:xfrm>
                <a:off x="5100484" y="1767771"/>
                <a:ext cx="335428" cy="3823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8C96D2-E1E4-413E-8FA8-78FC8FCC00D5}"/>
                  </a:ext>
                </a:extLst>
              </p:cNvPr>
              <p:cNvSpPr/>
              <p:nvPr/>
            </p:nvSpPr>
            <p:spPr>
              <a:xfrm>
                <a:off x="5497707" y="1736554"/>
                <a:ext cx="596211" cy="38547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1D883B-0D70-40FC-8C8F-A74C6D031904}"/>
                  </a:ext>
                </a:extLst>
              </p:cNvPr>
              <p:cNvSpPr/>
              <p:nvPr/>
            </p:nvSpPr>
            <p:spPr>
              <a:xfrm>
                <a:off x="6157673" y="1767770"/>
                <a:ext cx="364513" cy="38234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eeform: Shape 3">
              <a:extLst>
                <a:ext uri="{FF2B5EF4-FFF2-40B4-BE49-F238E27FC236}">
                  <a16:creationId xmlns:a16="http://schemas.microsoft.com/office/drawing/2014/main" id="{A40D52D4-1C25-453B-811A-61B29B6E8B3C}"/>
                </a:ext>
              </a:extLst>
            </p:cNvPr>
            <p:cNvSpPr/>
            <p:nvPr/>
          </p:nvSpPr>
          <p:spPr>
            <a:xfrm>
              <a:off x="9901084" y="807231"/>
              <a:ext cx="335428" cy="1172810"/>
            </a:xfrm>
            <a:custGeom>
              <a:avLst/>
              <a:gdLst>
                <a:gd name="connsiteX0" fmla="*/ 32734 w 383303"/>
                <a:gd name="connsiteY0" fmla="*/ 816514 h 1016488"/>
                <a:gd name="connsiteX1" fmla="*/ 32734 w 383303"/>
                <a:gd name="connsiteY1" fmla="*/ 870761 h 1016488"/>
                <a:gd name="connsiteX2" fmla="*/ 350568 w 383303"/>
                <a:gd name="connsiteY2" fmla="*/ 870761 h 1016488"/>
                <a:gd name="connsiteX3" fmla="*/ 350568 w 383303"/>
                <a:gd name="connsiteY3" fmla="*/ 816514 h 1016488"/>
                <a:gd name="connsiteX4" fmla="*/ 32734 w 383303"/>
                <a:gd name="connsiteY4" fmla="*/ 730442 h 1016488"/>
                <a:gd name="connsiteX5" fmla="*/ 32734 w 383303"/>
                <a:gd name="connsiteY5" fmla="*/ 784689 h 1016488"/>
                <a:gd name="connsiteX6" fmla="*/ 350568 w 383303"/>
                <a:gd name="connsiteY6" fmla="*/ 784689 h 1016488"/>
                <a:gd name="connsiteX7" fmla="*/ 350568 w 383303"/>
                <a:gd name="connsiteY7" fmla="*/ 730442 h 1016488"/>
                <a:gd name="connsiteX8" fmla="*/ 32734 w 383303"/>
                <a:gd name="connsiteY8" fmla="*/ 647183 h 1016488"/>
                <a:gd name="connsiteX9" fmla="*/ 32734 w 383303"/>
                <a:gd name="connsiteY9" fmla="*/ 701430 h 1016488"/>
                <a:gd name="connsiteX10" fmla="*/ 350568 w 383303"/>
                <a:gd name="connsiteY10" fmla="*/ 701430 h 1016488"/>
                <a:gd name="connsiteX11" fmla="*/ 350568 w 383303"/>
                <a:gd name="connsiteY11" fmla="*/ 647183 h 1016488"/>
                <a:gd name="connsiteX12" fmla="*/ 32734 w 383303"/>
                <a:gd name="connsiteY12" fmla="*/ 561112 h 1016488"/>
                <a:gd name="connsiteX13" fmla="*/ 32734 w 383303"/>
                <a:gd name="connsiteY13" fmla="*/ 615359 h 1016488"/>
                <a:gd name="connsiteX14" fmla="*/ 350568 w 383303"/>
                <a:gd name="connsiteY14" fmla="*/ 615359 h 1016488"/>
                <a:gd name="connsiteX15" fmla="*/ 350568 w 383303"/>
                <a:gd name="connsiteY15" fmla="*/ 561112 h 1016488"/>
                <a:gd name="connsiteX16" fmla="*/ 32734 w 383303"/>
                <a:gd name="connsiteY16" fmla="*/ 475041 h 1016488"/>
                <a:gd name="connsiteX17" fmla="*/ 32734 w 383303"/>
                <a:gd name="connsiteY17" fmla="*/ 529288 h 1016488"/>
                <a:gd name="connsiteX18" fmla="*/ 350568 w 383303"/>
                <a:gd name="connsiteY18" fmla="*/ 529288 h 1016488"/>
                <a:gd name="connsiteX19" fmla="*/ 350568 w 383303"/>
                <a:gd name="connsiteY19" fmla="*/ 475041 h 1016488"/>
                <a:gd name="connsiteX20" fmla="*/ 32734 w 383303"/>
                <a:gd name="connsiteY20" fmla="*/ 388970 h 1016488"/>
                <a:gd name="connsiteX21" fmla="*/ 32734 w 383303"/>
                <a:gd name="connsiteY21" fmla="*/ 443217 h 1016488"/>
                <a:gd name="connsiteX22" fmla="*/ 350568 w 383303"/>
                <a:gd name="connsiteY22" fmla="*/ 443217 h 1016488"/>
                <a:gd name="connsiteX23" fmla="*/ 350568 w 383303"/>
                <a:gd name="connsiteY23" fmla="*/ 388970 h 1016488"/>
                <a:gd name="connsiteX24" fmla="*/ 32734 w 383303"/>
                <a:gd name="connsiteY24" fmla="*/ 302899 h 1016488"/>
                <a:gd name="connsiteX25" fmla="*/ 32734 w 383303"/>
                <a:gd name="connsiteY25" fmla="*/ 357146 h 1016488"/>
                <a:gd name="connsiteX26" fmla="*/ 350568 w 383303"/>
                <a:gd name="connsiteY26" fmla="*/ 357146 h 1016488"/>
                <a:gd name="connsiteX27" fmla="*/ 350568 w 383303"/>
                <a:gd name="connsiteY27" fmla="*/ 302899 h 1016488"/>
                <a:gd name="connsiteX28" fmla="*/ 32734 w 383303"/>
                <a:gd name="connsiteY28" fmla="*/ 216827 h 1016488"/>
                <a:gd name="connsiteX29" fmla="*/ 32734 w 383303"/>
                <a:gd name="connsiteY29" fmla="*/ 271074 h 1016488"/>
                <a:gd name="connsiteX30" fmla="*/ 350568 w 383303"/>
                <a:gd name="connsiteY30" fmla="*/ 271074 h 1016488"/>
                <a:gd name="connsiteX31" fmla="*/ 350568 w 383303"/>
                <a:gd name="connsiteY31" fmla="*/ 216827 h 1016488"/>
                <a:gd name="connsiteX32" fmla="*/ 32734 w 383303"/>
                <a:gd name="connsiteY32" fmla="*/ 130756 h 1016488"/>
                <a:gd name="connsiteX33" fmla="*/ 32734 w 383303"/>
                <a:gd name="connsiteY33" fmla="*/ 185003 h 1016488"/>
                <a:gd name="connsiteX34" fmla="*/ 350568 w 383303"/>
                <a:gd name="connsiteY34" fmla="*/ 185003 h 1016488"/>
                <a:gd name="connsiteX35" fmla="*/ 350568 w 383303"/>
                <a:gd name="connsiteY35" fmla="*/ 130756 h 1016488"/>
                <a:gd name="connsiteX36" fmla="*/ 34304 w 383303"/>
                <a:gd name="connsiteY36" fmla="*/ 0 h 1016488"/>
                <a:gd name="connsiteX37" fmla="*/ 67037 w 383303"/>
                <a:gd name="connsiteY37" fmla="*/ 0 h 1016488"/>
                <a:gd name="connsiteX38" fmla="*/ 67037 w 383303"/>
                <a:gd name="connsiteY38" fmla="*/ 58146 h 1016488"/>
                <a:gd name="connsiteX39" fmla="*/ 383303 w 383303"/>
                <a:gd name="connsiteY39" fmla="*/ 58146 h 1016488"/>
                <a:gd name="connsiteX40" fmla="*/ 383303 w 383303"/>
                <a:gd name="connsiteY40" fmla="*/ 1016488 h 1016488"/>
                <a:gd name="connsiteX41" fmla="*/ 0 w 383303"/>
                <a:gd name="connsiteY41" fmla="*/ 1016488 h 1016488"/>
                <a:gd name="connsiteX42" fmla="*/ 0 w 383303"/>
                <a:gd name="connsiteY42" fmla="*/ 58146 h 1016488"/>
                <a:gd name="connsiteX43" fmla="*/ 34304 w 383303"/>
                <a:gd name="connsiteY43" fmla="*/ 58146 h 101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3303" h="1016488">
                  <a:moveTo>
                    <a:pt x="32734" y="816514"/>
                  </a:moveTo>
                  <a:lnTo>
                    <a:pt x="32734" y="870761"/>
                  </a:lnTo>
                  <a:lnTo>
                    <a:pt x="350568" y="870761"/>
                  </a:lnTo>
                  <a:lnTo>
                    <a:pt x="350568" y="816514"/>
                  </a:lnTo>
                  <a:close/>
                  <a:moveTo>
                    <a:pt x="32734" y="730442"/>
                  </a:moveTo>
                  <a:lnTo>
                    <a:pt x="32734" y="784689"/>
                  </a:lnTo>
                  <a:lnTo>
                    <a:pt x="350568" y="784689"/>
                  </a:lnTo>
                  <a:lnTo>
                    <a:pt x="350568" y="730442"/>
                  </a:lnTo>
                  <a:close/>
                  <a:moveTo>
                    <a:pt x="32734" y="647183"/>
                  </a:moveTo>
                  <a:lnTo>
                    <a:pt x="32734" y="701430"/>
                  </a:lnTo>
                  <a:lnTo>
                    <a:pt x="350568" y="701430"/>
                  </a:lnTo>
                  <a:lnTo>
                    <a:pt x="350568" y="647183"/>
                  </a:lnTo>
                  <a:close/>
                  <a:moveTo>
                    <a:pt x="32734" y="561112"/>
                  </a:moveTo>
                  <a:lnTo>
                    <a:pt x="32734" y="615359"/>
                  </a:lnTo>
                  <a:lnTo>
                    <a:pt x="350568" y="615359"/>
                  </a:lnTo>
                  <a:lnTo>
                    <a:pt x="350568" y="561112"/>
                  </a:lnTo>
                  <a:close/>
                  <a:moveTo>
                    <a:pt x="32734" y="475041"/>
                  </a:moveTo>
                  <a:lnTo>
                    <a:pt x="32734" y="529288"/>
                  </a:lnTo>
                  <a:lnTo>
                    <a:pt x="350568" y="529288"/>
                  </a:lnTo>
                  <a:lnTo>
                    <a:pt x="350568" y="475041"/>
                  </a:lnTo>
                  <a:close/>
                  <a:moveTo>
                    <a:pt x="32734" y="388970"/>
                  </a:moveTo>
                  <a:lnTo>
                    <a:pt x="32734" y="443217"/>
                  </a:lnTo>
                  <a:lnTo>
                    <a:pt x="350568" y="443217"/>
                  </a:lnTo>
                  <a:lnTo>
                    <a:pt x="350568" y="388970"/>
                  </a:lnTo>
                  <a:close/>
                  <a:moveTo>
                    <a:pt x="32734" y="302899"/>
                  </a:moveTo>
                  <a:lnTo>
                    <a:pt x="32734" y="357146"/>
                  </a:lnTo>
                  <a:lnTo>
                    <a:pt x="350568" y="357146"/>
                  </a:lnTo>
                  <a:lnTo>
                    <a:pt x="350568" y="302899"/>
                  </a:lnTo>
                  <a:close/>
                  <a:moveTo>
                    <a:pt x="32734" y="216827"/>
                  </a:moveTo>
                  <a:lnTo>
                    <a:pt x="32734" y="271074"/>
                  </a:lnTo>
                  <a:lnTo>
                    <a:pt x="350568" y="271074"/>
                  </a:lnTo>
                  <a:lnTo>
                    <a:pt x="350568" y="216827"/>
                  </a:lnTo>
                  <a:close/>
                  <a:moveTo>
                    <a:pt x="32734" y="130756"/>
                  </a:moveTo>
                  <a:lnTo>
                    <a:pt x="32734" y="185003"/>
                  </a:lnTo>
                  <a:lnTo>
                    <a:pt x="350568" y="185003"/>
                  </a:lnTo>
                  <a:lnTo>
                    <a:pt x="350568" y="130756"/>
                  </a:lnTo>
                  <a:close/>
                  <a:moveTo>
                    <a:pt x="34304" y="0"/>
                  </a:moveTo>
                  <a:lnTo>
                    <a:pt x="67037" y="0"/>
                  </a:lnTo>
                  <a:lnTo>
                    <a:pt x="67037" y="58146"/>
                  </a:lnTo>
                  <a:lnTo>
                    <a:pt x="383303" y="58146"/>
                  </a:lnTo>
                  <a:lnTo>
                    <a:pt x="383303" y="1016488"/>
                  </a:lnTo>
                  <a:lnTo>
                    <a:pt x="0" y="1016488"/>
                  </a:lnTo>
                  <a:lnTo>
                    <a:pt x="0" y="58146"/>
                  </a:lnTo>
                  <a:lnTo>
                    <a:pt x="34304" y="58146"/>
                  </a:lnTo>
                  <a:close/>
                </a:path>
              </a:pathLst>
            </a:custGeom>
            <a:solidFill>
              <a:schemeClr val="accent3"/>
            </a:solidFill>
            <a:ln w="9525" cap="flat">
              <a:noFill/>
              <a:prstDash val="solid"/>
              <a:miter/>
            </a:ln>
          </p:spPr>
          <p:txBody>
            <a:bodyPr wrap="square" rtlCol="0" anchor="ctr">
              <a:noAutofit/>
            </a:bodyPr>
            <a:lstStyle/>
            <a:p>
              <a:endParaRPr lang="en-US">
                <a:solidFill>
                  <a:schemeClr val="tx1"/>
                </a:solidFill>
              </a:endParaRPr>
            </a:p>
          </p:txBody>
        </p:sp>
        <p:sp>
          <p:nvSpPr>
            <p:cNvPr id="5" name="Freeform: Shape 4">
              <a:extLst>
                <a:ext uri="{FF2B5EF4-FFF2-40B4-BE49-F238E27FC236}">
                  <a16:creationId xmlns:a16="http://schemas.microsoft.com/office/drawing/2014/main" id="{2BB86EF0-32A4-4C10-B0AC-E888F16297CE}"/>
                </a:ext>
              </a:extLst>
            </p:cNvPr>
            <p:cNvSpPr/>
            <p:nvPr/>
          </p:nvSpPr>
          <p:spPr>
            <a:xfrm>
              <a:off x="10301975" y="807231"/>
              <a:ext cx="596212" cy="1141594"/>
            </a:xfrm>
            <a:custGeom>
              <a:avLst/>
              <a:gdLst>
                <a:gd name="connsiteX0" fmla="*/ 370194 w 516744"/>
                <a:gd name="connsiteY0" fmla="*/ 722995 h 989433"/>
                <a:gd name="connsiteX1" fmla="*/ 370194 w 516744"/>
                <a:gd name="connsiteY1" fmla="*/ 783582 h 989433"/>
                <a:gd name="connsiteX2" fmla="*/ 473997 w 516744"/>
                <a:gd name="connsiteY2" fmla="*/ 783582 h 989433"/>
                <a:gd name="connsiteX3" fmla="*/ 473997 w 516744"/>
                <a:gd name="connsiteY3" fmla="*/ 722995 h 989433"/>
                <a:gd name="connsiteX4" fmla="*/ 209464 w 516744"/>
                <a:gd name="connsiteY4" fmla="*/ 722995 h 989433"/>
                <a:gd name="connsiteX5" fmla="*/ 209464 w 516744"/>
                <a:gd name="connsiteY5" fmla="*/ 783582 h 989433"/>
                <a:gd name="connsiteX6" fmla="*/ 313268 w 516744"/>
                <a:gd name="connsiteY6" fmla="*/ 783582 h 989433"/>
                <a:gd name="connsiteX7" fmla="*/ 313268 w 516744"/>
                <a:gd name="connsiteY7" fmla="*/ 722995 h 989433"/>
                <a:gd name="connsiteX8" fmla="*/ 48735 w 516744"/>
                <a:gd name="connsiteY8" fmla="*/ 722995 h 989433"/>
                <a:gd name="connsiteX9" fmla="*/ 48735 w 516744"/>
                <a:gd name="connsiteY9" fmla="*/ 783582 h 989433"/>
                <a:gd name="connsiteX10" fmla="*/ 152539 w 516744"/>
                <a:gd name="connsiteY10" fmla="*/ 783582 h 989433"/>
                <a:gd name="connsiteX11" fmla="*/ 152539 w 516744"/>
                <a:gd name="connsiteY11" fmla="*/ 722995 h 989433"/>
                <a:gd name="connsiteX12" fmla="*/ 370194 w 516744"/>
                <a:gd name="connsiteY12" fmla="*/ 626865 h 989433"/>
                <a:gd name="connsiteX13" fmla="*/ 370194 w 516744"/>
                <a:gd name="connsiteY13" fmla="*/ 687452 h 989433"/>
                <a:gd name="connsiteX14" fmla="*/ 473997 w 516744"/>
                <a:gd name="connsiteY14" fmla="*/ 687452 h 989433"/>
                <a:gd name="connsiteX15" fmla="*/ 473997 w 516744"/>
                <a:gd name="connsiteY15" fmla="*/ 626865 h 989433"/>
                <a:gd name="connsiteX16" fmla="*/ 48735 w 516744"/>
                <a:gd name="connsiteY16" fmla="*/ 626865 h 989433"/>
                <a:gd name="connsiteX17" fmla="*/ 48735 w 516744"/>
                <a:gd name="connsiteY17" fmla="*/ 687452 h 989433"/>
                <a:gd name="connsiteX18" fmla="*/ 152539 w 516744"/>
                <a:gd name="connsiteY18" fmla="*/ 687452 h 989433"/>
                <a:gd name="connsiteX19" fmla="*/ 152539 w 516744"/>
                <a:gd name="connsiteY19" fmla="*/ 626865 h 989433"/>
                <a:gd name="connsiteX20" fmla="*/ 370194 w 516744"/>
                <a:gd name="connsiteY20" fmla="*/ 530735 h 989433"/>
                <a:gd name="connsiteX21" fmla="*/ 370194 w 516744"/>
                <a:gd name="connsiteY21" fmla="*/ 591322 h 989433"/>
                <a:gd name="connsiteX22" fmla="*/ 473997 w 516744"/>
                <a:gd name="connsiteY22" fmla="*/ 591322 h 989433"/>
                <a:gd name="connsiteX23" fmla="*/ 473997 w 516744"/>
                <a:gd name="connsiteY23" fmla="*/ 530735 h 989433"/>
                <a:gd name="connsiteX24" fmla="*/ 209464 w 516744"/>
                <a:gd name="connsiteY24" fmla="*/ 530735 h 989433"/>
                <a:gd name="connsiteX25" fmla="*/ 209464 w 516744"/>
                <a:gd name="connsiteY25" fmla="*/ 591322 h 989433"/>
                <a:gd name="connsiteX26" fmla="*/ 313268 w 516744"/>
                <a:gd name="connsiteY26" fmla="*/ 591322 h 989433"/>
                <a:gd name="connsiteX27" fmla="*/ 313268 w 516744"/>
                <a:gd name="connsiteY27" fmla="*/ 530735 h 989433"/>
                <a:gd name="connsiteX28" fmla="*/ 370194 w 516744"/>
                <a:gd name="connsiteY28" fmla="*/ 434605 h 989433"/>
                <a:gd name="connsiteX29" fmla="*/ 370194 w 516744"/>
                <a:gd name="connsiteY29" fmla="*/ 495191 h 989433"/>
                <a:gd name="connsiteX30" fmla="*/ 473997 w 516744"/>
                <a:gd name="connsiteY30" fmla="*/ 495191 h 989433"/>
                <a:gd name="connsiteX31" fmla="*/ 473997 w 516744"/>
                <a:gd name="connsiteY31" fmla="*/ 434605 h 989433"/>
                <a:gd name="connsiteX32" fmla="*/ 209464 w 516744"/>
                <a:gd name="connsiteY32" fmla="*/ 434605 h 989433"/>
                <a:gd name="connsiteX33" fmla="*/ 209464 w 516744"/>
                <a:gd name="connsiteY33" fmla="*/ 495191 h 989433"/>
                <a:gd name="connsiteX34" fmla="*/ 313268 w 516744"/>
                <a:gd name="connsiteY34" fmla="*/ 495191 h 989433"/>
                <a:gd name="connsiteX35" fmla="*/ 313268 w 516744"/>
                <a:gd name="connsiteY35" fmla="*/ 434605 h 989433"/>
                <a:gd name="connsiteX36" fmla="*/ 48735 w 516744"/>
                <a:gd name="connsiteY36" fmla="*/ 434605 h 989433"/>
                <a:gd name="connsiteX37" fmla="*/ 48735 w 516744"/>
                <a:gd name="connsiteY37" fmla="*/ 495191 h 989433"/>
                <a:gd name="connsiteX38" fmla="*/ 152539 w 516744"/>
                <a:gd name="connsiteY38" fmla="*/ 495191 h 989433"/>
                <a:gd name="connsiteX39" fmla="*/ 152539 w 516744"/>
                <a:gd name="connsiteY39" fmla="*/ 434605 h 989433"/>
                <a:gd name="connsiteX40" fmla="*/ 209464 w 516744"/>
                <a:gd name="connsiteY40" fmla="*/ 338474 h 989433"/>
                <a:gd name="connsiteX41" fmla="*/ 209464 w 516744"/>
                <a:gd name="connsiteY41" fmla="*/ 399061 h 989433"/>
                <a:gd name="connsiteX42" fmla="*/ 313268 w 516744"/>
                <a:gd name="connsiteY42" fmla="*/ 399061 h 989433"/>
                <a:gd name="connsiteX43" fmla="*/ 313268 w 516744"/>
                <a:gd name="connsiteY43" fmla="*/ 338474 h 989433"/>
                <a:gd name="connsiteX44" fmla="*/ 48735 w 516744"/>
                <a:gd name="connsiteY44" fmla="*/ 338474 h 989433"/>
                <a:gd name="connsiteX45" fmla="*/ 48735 w 516744"/>
                <a:gd name="connsiteY45" fmla="*/ 399061 h 989433"/>
                <a:gd name="connsiteX46" fmla="*/ 152539 w 516744"/>
                <a:gd name="connsiteY46" fmla="*/ 399061 h 989433"/>
                <a:gd name="connsiteX47" fmla="*/ 152539 w 516744"/>
                <a:gd name="connsiteY47" fmla="*/ 338474 h 989433"/>
                <a:gd name="connsiteX48" fmla="*/ 370194 w 516744"/>
                <a:gd name="connsiteY48" fmla="*/ 242344 h 989433"/>
                <a:gd name="connsiteX49" fmla="*/ 370194 w 516744"/>
                <a:gd name="connsiteY49" fmla="*/ 302931 h 989433"/>
                <a:gd name="connsiteX50" fmla="*/ 473997 w 516744"/>
                <a:gd name="connsiteY50" fmla="*/ 302931 h 989433"/>
                <a:gd name="connsiteX51" fmla="*/ 473997 w 516744"/>
                <a:gd name="connsiteY51" fmla="*/ 242344 h 989433"/>
                <a:gd name="connsiteX52" fmla="*/ 209464 w 516744"/>
                <a:gd name="connsiteY52" fmla="*/ 242344 h 989433"/>
                <a:gd name="connsiteX53" fmla="*/ 209464 w 516744"/>
                <a:gd name="connsiteY53" fmla="*/ 302931 h 989433"/>
                <a:gd name="connsiteX54" fmla="*/ 313268 w 516744"/>
                <a:gd name="connsiteY54" fmla="*/ 302931 h 989433"/>
                <a:gd name="connsiteX55" fmla="*/ 313268 w 516744"/>
                <a:gd name="connsiteY55" fmla="*/ 242344 h 989433"/>
                <a:gd name="connsiteX56" fmla="*/ 48735 w 516744"/>
                <a:gd name="connsiteY56" fmla="*/ 242344 h 989433"/>
                <a:gd name="connsiteX57" fmla="*/ 48735 w 516744"/>
                <a:gd name="connsiteY57" fmla="*/ 302931 h 989433"/>
                <a:gd name="connsiteX58" fmla="*/ 152539 w 516744"/>
                <a:gd name="connsiteY58" fmla="*/ 302931 h 989433"/>
                <a:gd name="connsiteX59" fmla="*/ 152539 w 516744"/>
                <a:gd name="connsiteY59" fmla="*/ 242344 h 989433"/>
                <a:gd name="connsiteX60" fmla="*/ 370194 w 516744"/>
                <a:gd name="connsiteY60" fmla="*/ 146214 h 989433"/>
                <a:gd name="connsiteX61" fmla="*/ 370194 w 516744"/>
                <a:gd name="connsiteY61" fmla="*/ 206801 h 989433"/>
                <a:gd name="connsiteX62" fmla="*/ 473997 w 516744"/>
                <a:gd name="connsiteY62" fmla="*/ 206801 h 989433"/>
                <a:gd name="connsiteX63" fmla="*/ 473997 w 516744"/>
                <a:gd name="connsiteY63" fmla="*/ 146214 h 989433"/>
                <a:gd name="connsiteX64" fmla="*/ 48735 w 516744"/>
                <a:gd name="connsiteY64" fmla="*/ 146214 h 989433"/>
                <a:gd name="connsiteX65" fmla="*/ 48735 w 516744"/>
                <a:gd name="connsiteY65" fmla="*/ 206801 h 989433"/>
                <a:gd name="connsiteX66" fmla="*/ 152539 w 516744"/>
                <a:gd name="connsiteY66" fmla="*/ 206801 h 989433"/>
                <a:gd name="connsiteX67" fmla="*/ 152539 w 516744"/>
                <a:gd name="connsiteY67" fmla="*/ 146214 h 989433"/>
                <a:gd name="connsiteX68" fmla="*/ 370194 w 516744"/>
                <a:gd name="connsiteY68" fmla="*/ 50084 h 989433"/>
                <a:gd name="connsiteX69" fmla="*/ 370194 w 516744"/>
                <a:gd name="connsiteY69" fmla="*/ 110671 h 989433"/>
                <a:gd name="connsiteX70" fmla="*/ 473997 w 516744"/>
                <a:gd name="connsiteY70" fmla="*/ 110671 h 989433"/>
                <a:gd name="connsiteX71" fmla="*/ 473997 w 516744"/>
                <a:gd name="connsiteY71" fmla="*/ 50084 h 989433"/>
                <a:gd name="connsiteX72" fmla="*/ 209464 w 516744"/>
                <a:gd name="connsiteY72" fmla="*/ 50084 h 989433"/>
                <a:gd name="connsiteX73" fmla="*/ 209464 w 516744"/>
                <a:gd name="connsiteY73" fmla="*/ 110671 h 989433"/>
                <a:gd name="connsiteX74" fmla="*/ 313268 w 516744"/>
                <a:gd name="connsiteY74" fmla="*/ 110671 h 989433"/>
                <a:gd name="connsiteX75" fmla="*/ 313268 w 516744"/>
                <a:gd name="connsiteY75" fmla="*/ 50084 h 989433"/>
                <a:gd name="connsiteX76" fmla="*/ 48735 w 516744"/>
                <a:gd name="connsiteY76" fmla="*/ 50084 h 989433"/>
                <a:gd name="connsiteX77" fmla="*/ 48735 w 516744"/>
                <a:gd name="connsiteY77" fmla="*/ 110671 h 989433"/>
                <a:gd name="connsiteX78" fmla="*/ 152539 w 516744"/>
                <a:gd name="connsiteY78" fmla="*/ 110671 h 989433"/>
                <a:gd name="connsiteX79" fmla="*/ 152539 w 516744"/>
                <a:gd name="connsiteY79" fmla="*/ 50084 h 989433"/>
                <a:gd name="connsiteX80" fmla="*/ 0 w 516744"/>
                <a:gd name="connsiteY80" fmla="*/ 0 h 989433"/>
                <a:gd name="connsiteX81" fmla="*/ 516744 w 516744"/>
                <a:gd name="connsiteY81" fmla="*/ 0 h 989433"/>
                <a:gd name="connsiteX82" fmla="*/ 516744 w 516744"/>
                <a:gd name="connsiteY82" fmla="*/ 989433 h 989433"/>
                <a:gd name="connsiteX83" fmla="*/ 0 w 516744"/>
                <a:gd name="connsiteY83" fmla="*/ 989433 h 98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6744" h="989433">
                  <a:moveTo>
                    <a:pt x="370194" y="722995"/>
                  </a:moveTo>
                  <a:lnTo>
                    <a:pt x="370194" y="783582"/>
                  </a:lnTo>
                  <a:lnTo>
                    <a:pt x="473997" y="783582"/>
                  </a:lnTo>
                  <a:lnTo>
                    <a:pt x="473997" y="722995"/>
                  </a:lnTo>
                  <a:close/>
                  <a:moveTo>
                    <a:pt x="209464" y="722995"/>
                  </a:moveTo>
                  <a:lnTo>
                    <a:pt x="209464" y="783582"/>
                  </a:lnTo>
                  <a:lnTo>
                    <a:pt x="313268" y="783582"/>
                  </a:lnTo>
                  <a:lnTo>
                    <a:pt x="313268" y="722995"/>
                  </a:lnTo>
                  <a:close/>
                  <a:moveTo>
                    <a:pt x="48735" y="722995"/>
                  </a:moveTo>
                  <a:lnTo>
                    <a:pt x="48735" y="783582"/>
                  </a:lnTo>
                  <a:lnTo>
                    <a:pt x="152539" y="783582"/>
                  </a:lnTo>
                  <a:lnTo>
                    <a:pt x="152539" y="722995"/>
                  </a:lnTo>
                  <a:close/>
                  <a:moveTo>
                    <a:pt x="370194" y="626865"/>
                  </a:moveTo>
                  <a:lnTo>
                    <a:pt x="370194" y="687452"/>
                  </a:lnTo>
                  <a:lnTo>
                    <a:pt x="473997" y="687452"/>
                  </a:lnTo>
                  <a:lnTo>
                    <a:pt x="473997" y="626865"/>
                  </a:lnTo>
                  <a:close/>
                  <a:moveTo>
                    <a:pt x="48735" y="626865"/>
                  </a:moveTo>
                  <a:lnTo>
                    <a:pt x="48735" y="687452"/>
                  </a:lnTo>
                  <a:lnTo>
                    <a:pt x="152539" y="687452"/>
                  </a:lnTo>
                  <a:lnTo>
                    <a:pt x="152539" y="626865"/>
                  </a:lnTo>
                  <a:close/>
                  <a:moveTo>
                    <a:pt x="370194" y="530735"/>
                  </a:moveTo>
                  <a:lnTo>
                    <a:pt x="370194" y="591322"/>
                  </a:lnTo>
                  <a:lnTo>
                    <a:pt x="473997" y="591322"/>
                  </a:lnTo>
                  <a:lnTo>
                    <a:pt x="473997" y="530735"/>
                  </a:lnTo>
                  <a:close/>
                  <a:moveTo>
                    <a:pt x="209464" y="530735"/>
                  </a:moveTo>
                  <a:lnTo>
                    <a:pt x="209464" y="591322"/>
                  </a:lnTo>
                  <a:lnTo>
                    <a:pt x="313268" y="591322"/>
                  </a:lnTo>
                  <a:lnTo>
                    <a:pt x="313268" y="530735"/>
                  </a:lnTo>
                  <a:close/>
                  <a:moveTo>
                    <a:pt x="370194" y="434605"/>
                  </a:moveTo>
                  <a:lnTo>
                    <a:pt x="370194" y="495191"/>
                  </a:lnTo>
                  <a:lnTo>
                    <a:pt x="473997" y="495191"/>
                  </a:lnTo>
                  <a:lnTo>
                    <a:pt x="473997" y="434605"/>
                  </a:lnTo>
                  <a:close/>
                  <a:moveTo>
                    <a:pt x="209464" y="434605"/>
                  </a:moveTo>
                  <a:lnTo>
                    <a:pt x="209464" y="495191"/>
                  </a:lnTo>
                  <a:lnTo>
                    <a:pt x="313268" y="495191"/>
                  </a:lnTo>
                  <a:lnTo>
                    <a:pt x="313268" y="434605"/>
                  </a:lnTo>
                  <a:close/>
                  <a:moveTo>
                    <a:pt x="48735" y="434605"/>
                  </a:moveTo>
                  <a:lnTo>
                    <a:pt x="48735" y="495191"/>
                  </a:lnTo>
                  <a:lnTo>
                    <a:pt x="152539" y="495191"/>
                  </a:lnTo>
                  <a:lnTo>
                    <a:pt x="152539" y="434605"/>
                  </a:lnTo>
                  <a:close/>
                  <a:moveTo>
                    <a:pt x="209464" y="338474"/>
                  </a:moveTo>
                  <a:lnTo>
                    <a:pt x="209464" y="399061"/>
                  </a:lnTo>
                  <a:lnTo>
                    <a:pt x="313268" y="399061"/>
                  </a:lnTo>
                  <a:lnTo>
                    <a:pt x="313268" y="338474"/>
                  </a:lnTo>
                  <a:close/>
                  <a:moveTo>
                    <a:pt x="48735" y="338474"/>
                  </a:moveTo>
                  <a:lnTo>
                    <a:pt x="48735" y="399061"/>
                  </a:lnTo>
                  <a:lnTo>
                    <a:pt x="152539" y="399061"/>
                  </a:lnTo>
                  <a:lnTo>
                    <a:pt x="152539" y="338474"/>
                  </a:lnTo>
                  <a:close/>
                  <a:moveTo>
                    <a:pt x="370194" y="242344"/>
                  </a:moveTo>
                  <a:lnTo>
                    <a:pt x="370194" y="302931"/>
                  </a:lnTo>
                  <a:lnTo>
                    <a:pt x="473997" y="302931"/>
                  </a:lnTo>
                  <a:lnTo>
                    <a:pt x="473997" y="242344"/>
                  </a:lnTo>
                  <a:close/>
                  <a:moveTo>
                    <a:pt x="209464" y="242344"/>
                  </a:moveTo>
                  <a:lnTo>
                    <a:pt x="209464" y="302931"/>
                  </a:lnTo>
                  <a:lnTo>
                    <a:pt x="313268" y="302931"/>
                  </a:lnTo>
                  <a:lnTo>
                    <a:pt x="313268" y="242344"/>
                  </a:lnTo>
                  <a:close/>
                  <a:moveTo>
                    <a:pt x="48735" y="242344"/>
                  </a:moveTo>
                  <a:lnTo>
                    <a:pt x="48735" y="302931"/>
                  </a:lnTo>
                  <a:lnTo>
                    <a:pt x="152539" y="302931"/>
                  </a:lnTo>
                  <a:lnTo>
                    <a:pt x="152539" y="242344"/>
                  </a:lnTo>
                  <a:close/>
                  <a:moveTo>
                    <a:pt x="370194" y="146214"/>
                  </a:moveTo>
                  <a:lnTo>
                    <a:pt x="370194" y="206801"/>
                  </a:lnTo>
                  <a:lnTo>
                    <a:pt x="473997" y="206801"/>
                  </a:lnTo>
                  <a:lnTo>
                    <a:pt x="473997" y="146214"/>
                  </a:lnTo>
                  <a:close/>
                  <a:moveTo>
                    <a:pt x="48735" y="146214"/>
                  </a:moveTo>
                  <a:lnTo>
                    <a:pt x="48735" y="206801"/>
                  </a:lnTo>
                  <a:lnTo>
                    <a:pt x="152539" y="206801"/>
                  </a:lnTo>
                  <a:lnTo>
                    <a:pt x="152539" y="146214"/>
                  </a:lnTo>
                  <a:close/>
                  <a:moveTo>
                    <a:pt x="370194" y="50084"/>
                  </a:moveTo>
                  <a:lnTo>
                    <a:pt x="370194" y="110671"/>
                  </a:lnTo>
                  <a:lnTo>
                    <a:pt x="473997" y="110671"/>
                  </a:lnTo>
                  <a:lnTo>
                    <a:pt x="473997" y="50084"/>
                  </a:lnTo>
                  <a:close/>
                  <a:moveTo>
                    <a:pt x="209464" y="50084"/>
                  </a:moveTo>
                  <a:lnTo>
                    <a:pt x="209464" y="110671"/>
                  </a:lnTo>
                  <a:lnTo>
                    <a:pt x="313268" y="110671"/>
                  </a:lnTo>
                  <a:lnTo>
                    <a:pt x="313268" y="50084"/>
                  </a:lnTo>
                  <a:close/>
                  <a:moveTo>
                    <a:pt x="48735" y="50084"/>
                  </a:moveTo>
                  <a:lnTo>
                    <a:pt x="48735" y="110671"/>
                  </a:lnTo>
                  <a:lnTo>
                    <a:pt x="152539" y="110671"/>
                  </a:lnTo>
                  <a:lnTo>
                    <a:pt x="152539" y="50084"/>
                  </a:lnTo>
                  <a:close/>
                  <a:moveTo>
                    <a:pt x="0" y="0"/>
                  </a:moveTo>
                  <a:lnTo>
                    <a:pt x="516744" y="0"/>
                  </a:lnTo>
                  <a:lnTo>
                    <a:pt x="516744" y="989433"/>
                  </a:lnTo>
                  <a:lnTo>
                    <a:pt x="0" y="9894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957DAAA2-A1BD-416F-9898-7E95A20C8286}"/>
                </a:ext>
              </a:extLst>
            </p:cNvPr>
            <p:cNvSpPr/>
            <p:nvPr/>
          </p:nvSpPr>
          <p:spPr>
            <a:xfrm>
              <a:off x="10958272" y="199342"/>
              <a:ext cx="364512" cy="178069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accent5"/>
            </a:solidFill>
            <a:ln w="9525"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id="{F1BF7D58-87F2-46A4-8719-26A87445E213}"/>
                </a:ext>
              </a:extLst>
            </p:cNvPr>
            <p:cNvSpPr/>
            <p:nvPr/>
          </p:nvSpPr>
          <p:spPr>
            <a:xfrm>
              <a:off x="9401236" y="424265"/>
              <a:ext cx="445141" cy="1555776"/>
            </a:xfrm>
            <a:custGeom>
              <a:avLst/>
              <a:gdLst>
                <a:gd name="connsiteX0" fmla="*/ 342995 w 577665"/>
                <a:gd name="connsiteY0" fmla="*/ 1531565 h 1976576"/>
                <a:gd name="connsiteX1" fmla="*/ 342995 w 577665"/>
                <a:gd name="connsiteY1" fmla="*/ 1585857 h 1976576"/>
                <a:gd name="connsiteX2" fmla="*/ 451295 w 577665"/>
                <a:gd name="connsiteY2" fmla="*/ 1585857 h 1976576"/>
                <a:gd name="connsiteX3" fmla="*/ 451295 w 577665"/>
                <a:gd name="connsiteY3" fmla="*/ 1531565 h 1976576"/>
                <a:gd name="connsiteX4" fmla="*/ 126370 w 577665"/>
                <a:gd name="connsiteY4" fmla="*/ 1526871 h 1976576"/>
                <a:gd name="connsiteX5" fmla="*/ 126370 w 577665"/>
                <a:gd name="connsiteY5" fmla="*/ 1581163 h 1976576"/>
                <a:gd name="connsiteX6" fmla="*/ 234670 w 577665"/>
                <a:gd name="connsiteY6" fmla="*/ 1581163 h 1976576"/>
                <a:gd name="connsiteX7" fmla="*/ 234670 w 577665"/>
                <a:gd name="connsiteY7" fmla="*/ 1526871 h 1976576"/>
                <a:gd name="connsiteX8" fmla="*/ 342995 w 577665"/>
                <a:gd name="connsiteY8" fmla="*/ 1409581 h 1976576"/>
                <a:gd name="connsiteX9" fmla="*/ 342995 w 577665"/>
                <a:gd name="connsiteY9" fmla="*/ 1463873 h 1976576"/>
                <a:gd name="connsiteX10" fmla="*/ 451295 w 577665"/>
                <a:gd name="connsiteY10" fmla="*/ 1463873 h 1976576"/>
                <a:gd name="connsiteX11" fmla="*/ 451295 w 577665"/>
                <a:gd name="connsiteY11" fmla="*/ 1409581 h 1976576"/>
                <a:gd name="connsiteX12" fmla="*/ 126370 w 577665"/>
                <a:gd name="connsiteY12" fmla="*/ 1404887 h 1976576"/>
                <a:gd name="connsiteX13" fmla="*/ 126370 w 577665"/>
                <a:gd name="connsiteY13" fmla="*/ 1459180 h 1976576"/>
                <a:gd name="connsiteX14" fmla="*/ 234670 w 577665"/>
                <a:gd name="connsiteY14" fmla="*/ 1459180 h 1976576"/>
                <a:gd name="connsiteX15" fmla="*/ 234670 w 577665"/>
                <a:gd name="connsiteY15" fmla="*/ 1404887 h 1976576"/>
                <a:gd name="connsiteX16" fmla="*/ 342995 w 577665"/>
                <a:gd name="connsiteY16" fmla="*/ 1287599 h 1976576"/>
                <a:gd name="connsiteX17" fmla="*/ 342995 w 577665"/>
                <a:gd name="connsiteY17" fmla="*/ 1341892 h 1976576"/>
                <a:gd name="connsiteX18" fmla="*/ 451295 w 577665"/>
                <a:gd name="connsiteY18" fmla="*/ 1341892 h 1976576"/>
                <a:gd name="connsiteX19" fmla="*/ 451295 w 577665"/>
                <a:gd name="connsiteY19" fmla="*/ 1287599 h 1976576"/>
                <a:gd name="connsiteX20" fmla="*/ 126370 w 577665"/>
                <a:gd name="connsiteY20" fmla="*/ 1282905 h 1976576"/>
                <a:gd name="connsiteX21" fmla="*/ 126370 w 577665"/>
                <a:gd name="connsiteY21" fmla="*/ 1337198 h 1976576"/>
                <a:gd name="connsiteX22" fmla="*/ 234670 w 577665"/>
                <a:gd name="connsiteY22" fmla="*/ 1337198 h 1976576"/>
                <a:gd name="connsiteX23" fmla="*/ 234670 w 577665"/>
                <a:gd name="connsiteY23" fmla="*/ 1282905 h 1976576"/>
                <a:gd name="connsiteX24" fmla="*/ 342995 w 577665"/>
                <a:gd name="connsiteY24" fmla="*/ 1165617 h 1976576"/>
                <a:gd name="connsiteX25" fmla="*/ 342995 w 577665"/>
                <a:gd name="connsiteY25" fmla="*/ 1219910 h 1976576"/>
                <a:gd name="connsiteX26" fmla="*/ 451295 w 577665"/>
                <a:gd name="connsiteY26" fmla="*/ 1219910 h 1976576"/>
                <a:gd name="connsiteX27" fmla="*/ 451295 w 577665"/>
                <a:gd name="connsiteY27" fmla="*/ 1165617 h 1976576"/>
                <a:gd name="connsiteX28" fmla="*/ 126370 w 577665"/>
                <a:gd name="connsiteY28" fmla="*/ 1160924 h 1976576"/>
                <a:gd name="connsiteX29" fmla="*/ 126370 w 577665"/>
                <a:gd name="connsiteY29" fmla="*/ 1215216 h 1976576"/>
                <a:gd name="connsiteX30" fmla="*/ 234670 w 577665"/>
                <a:gd name="connsiteY30" fmla="*/ 1215216 h 1976576"/>
                <a:gd name="connsiteX31" fmla="*/ 234670 w 577665"/>
                <a:gd name="connsiteY31" fmla="*/ 1160924 h 1976576"/>
                <a:gd name="connsiteX32" fmla="*/ 342995 w 577665"/>
                <a:gd name="connsiteY32" fmla="*/ 1043636 h 1976576"/>
                <a:gd name="connsiteX33" fmla="*/ 342995 w 577665"/>
                <a:gd name="connsiteY33" fmla="*/ 1097928 h 1976576"/>
                <a:gd name="connsiteX34" fmla="*/ 451295 w 577665"/>
                <a:gd name="connsiteY34" fmla="*/ 1097928 h 1976576"/>
                <a:gd name="connsiteX35" fmla="*/ 451295 w 577665"/>
                <a:gd name="connsiteY35" fmla="*/ 1043636 h 1976576"/>
                <a:gd name="connsiteX36" fmla="*/ 126370 w 577665"/>
                <a:gd name="connsiteY36" fmla="*/ 1038942 h 1976576"/>
                <a:gd name="connsiteX37" fmla="*/ 126370 w 577665"/>
                <a:gd name="connsiteY37" fmla="*/ 1093234 h 1976576"/>
                <a:gd name="connsiteX38" fmla="*/ 234670 w 577665"/>
                <a:gd name="connsiteY38" fmla="*/ 1093234 h 1976576"/>
                <a:gd name="connsiteX39" fmla="*/ 234670 w 577665"/>
                <a:gd name="connsiteY39" fmla="*/ 1038942 h 1976576"/>
                <a:gd name="connsiteX40" fmla="*/ 342995 w 577665"/>
                <a:gd name="connsiteY40" fmla="*/ 921654 h 1976576"/>
                <a:gd name="connsiteX41" fmla="*/ 342995 w 577665"/>
                <a:gd name="connsiteY41" fmla="*/ 975946 h 1976576"/>
                <a:gd name="connsiteX42" fmla="*/ 451295 w 577665"/>
                <a:gd name="connsiteY42" fmla="*/ 975946 h 1976576"/>
                <a:gd name="connsiteX43" fmla="*/ 451295 w 577665"/>
                <a:gd name="connsiteY43" fmla="*/ 921654 h 1976576"/>
                <a:gd name="connsiteX44" fmla="*/ 126370 w 577665"/>
                <a:gd name="connsiteY44" fmla="*/ 916960 h 1976576"/>
                <a:gd name="connsiteX45" fmla="*/ 126370 w 577665"/>
                <a:gd name="connsiteY45" fmla="*/ 971252 h 1976576"/>
                <a:gd name="connsiteX46" fmla="*/ 234670 w 577665"/>
                <a:gd name="connsiteY46" fmla="*/ 971252 h 1976576"/>
                <a:gd name="connsiteX47" fmla="*/ 234670 w 577665"/>
                <a:gd name="connsiteY47" fmla="*/ 916960 h 1976576"/>
                <a:gd name="connsiteX48" fmla="*/ 342995 w 577665"/>
                <a:gd name="connsiteY48" fmla="*/ 799672 h 1976576"/>
                <a:gd name="connsiteX49" fmla="*/ 342995 w 577665"/>
                <a:gd name="connsiteY49" fmla="*/ 853964 h 1976576"/>
                <a:gd name="connsiteX50" fmla="*/ 451295 w 577665"/>
                <a:gd name="connsiteY50" fmla="*/ 853964 h 1976576"/>
                <a:gd name="connsiteX51" fmla="*/ 451295 w 577665"/>
                <a:gd name="connsiteY51" fmla="*/ 799672 h 1976576"/>
                <a:gd name="connsiteX52" fmla="*/ 126370 w 577665"/>
                <a:gd name="connsiteY52" fmla="*/ 794978 h 1976576"/>
                <a:gd name="connsiteX53" fmla="*/ 126370 w 577665"/>
                <a:gd name="connsiteY53" fmla="*/ 849270 h 1976576"/>
                <a:gd name="connsiteX54" fmla="*/ 234670 w 577665"/>
                <a:gd name="connsiteY54" fmla="*/ 849270 h 1976576"/>
                <a:gd name="connsiteX55" fmla="*/ 234670 w 577665"/>
                <a:gd name="connsiteY55" fmla="*/ 794978 h 1976576"/>
                <a:gd name="connsiteX56" fmla="*/ 342995 w 577665"/>
                <a:gd name="connsiteY56" fmla="*/ 677690 h 1976576"/>
                <a:gd name="connsiteX57" fmla="*/ 342995 w 577665"/>
                <a:gd name="connsiteY57" fmla="*/ 731982 h 1976576"/>
                <a:gd name="connsiteX58" fmla="*/ 451295 w 577665"/>
                <a:gd name="connsiteY58" fmla="*/ 731982 h 1976576"/>
                <a:gd name="connsiteX59" fmla="*/ 451295 w 577665"/>
                <a:gd name="connsiteY59" fmla="*/ 677690 h 1976576"/>
                <a:gd name="connsiteX60" fmla="*/ 126370 w 577665"/>
                <a:gd name="connsiteY60" fmla="*/ 672996 h 1976576"/>
                <a:gd name="connsiteX61" fmla="*/ 126370 w 577665"/>
                <a:gd name="connsiteY61" fmla="*/ 727289 h 1976576"/>
                <a:gd name="connsiteX62" fmla="*/ 234670 w 577665"/>
                <a:gd name="connsiteY62" fmla="*/ 727289 h 1976576"/>
                <a:gd name="connsiteX63" fmla="*/ 234670 w 577665"/>
                <a:gd name="connsiteY63" fmla="*/ 672996 h 1976576"/>
                <a:gd name="connsiteX64" fmla="*/ 342995 w 577665"/>
                <a:gd name="connsiteY64" fmla="*/ 555708 h 1976576"/>
                <a:gd name="connsiteX65" fmla="*/ 342995 w 577665"/>
                <a:gd name="connsiteY65" fmla="*/ 610000 h 1976576"/>
                <a:gd name="connsiteX66" fmla="*/ 451295 w 577665"/>
                <a:gd name="connsiteY66" fmla="*/ 610000 h 1976576"/>
                <a:gd name="connsiteX67" fmla="*/ 451295 w 577665"/>
                <a:gd name="connsiteY67" fmla="*/ 555708 h 1976576"/>
                <a:gd name="connsiteX68" fmla="*/ 126370 w 577665"/>
                <a:gd name="connsiteY68" fmla="*/ 551014 h 1976576"/>
                <a:gd name="connsiteX69" fmla="*/ 126370 w 577665"/>
                <a:gd name="connsiteY69" fmla="*/ 605307 h 1976576"/>
                <a:gd name="connsiteX70" fmla="*/ 234670 w 577665"/>
                <a:gd name="connsiteY70" fmla="*/ 605307 h 1976576"/>
                <a:gd name="connsiteX71" fmla="*/ 234670 w 577665"/>
                <a:gd name="connsiteY71" fmla="*/ 551014 h 1976576"/>
                <a:gd name="connsiteX72" fmla="*/ 342995 w 577665"/>
                <a:gd name="connsiteY72" fmla="*/ 433726 h 1976576"/>
                <a:gd name="connsiteX73" fmla="*/ 342995 w 577665"/>
                <a:gd name="connsiteY73" fmla="*/ 488019 h 1976576"/>
                <a:gd name="connsiteX74" fmla="*/ 451295 w 577665"/>
                <a:gd name="connsiteY74" fmla="*/ 488019 h 1976576"/>
                <a:gd name="connsiteX75" fmla="*/ 451295 w 577665"/>
                <a:gd name="connsiteY75" fmla="*/ 433726 h 1976576"/>
                <a:gd name="connsiteX76" fmla="*/ 126370 w 577665"/>
                <a:gd name="connsiteY76" fmla="*/ 429032 h 1976576"/>
                <a:gd name="connsiteX77" fmla="*/ 126370 w 577665"/>
                <a:gd name="connsiteY77" fmla="*/ 483325 h 1976576"/>
                <a:gd name="connsiteX78" fmla="*/ 234670 w 577665"/>
                <a:gd name="connsiteY78" fmla="*/ 483325 h 1976576"/>
                <a:gd name="connsiteX79" fmla="*/ 234670 w 577665"/>
                <a:gd name="connsiteY79" fmla="*/ 429032 h 1976576"/>
                <a:gd name="connsiteX80" fmla="*/ 249290 w 577665"/>
                <a:gd name="connsiteY80" fmla="*/ 0 h 1976576"/>
                <a:gd name="connsiteX81" fmla="*/ 328376 w 577665"/>
                <a:gd name="connsiteY81" fmla="*/ 0 h 1976576"/>
                <a:gd name="connsiteX82" fmla="*/ 328376 w 577665"/>
                <a:gd name="connsiteY82" fmla="*/ 178763 h 1976576"/>
                <a:gd name="connsiteX83" fmla="*/ 397145 w 577665"/>
                <a:gd name="connsiteY83" fmla="*/ 178763 h 1976576"/>
                <a:gd name="connsiteX84" fmla="*/ 397145 w 577665"/>
                <a:gd name="connsiteY84" fmla="*/ 299617 h 1976576"/>
                <a:gd name="connsiteX85" fmla="*/ 577665 w 577665"/>
                <a:gd name="connsiteY85" fmla="*/ 299617 h 1976576"/>
                <a:gd name="connsiteX86" fmla="*/ 577665 w 577665"/>
                <a:gd name="connsiteY86" fmla="*/ 1976576 h 1976576"/>
                <a:gd name="connsiteX87" fmla="*/ 379083 w 577665"/>
                <a:gd name="connsiteY87" fmla="*/ 1976576 h 1976576"/>
                <a:gd name="connsiteX88" fmla="*/ 379083 w 577665"/>
                <a:gd name="connsiteY88" fmla="*/ 1654427 h 1976576"/>
                <a:gd name="connsiteX89" fmla="*/ 198582 w 577665"/>
                <a:gd name="connsiteY89" fmla="*/ 1654427 h 1976576"/>
                <a:gd name="connsiteX90" fmla="*/ 198582 w 577665"/>
                <a:gd name="connsiteY90" fmla="*/ 1976576 h 1976576"/>
                <a:gd name="connsiteX91" fmla="*/ 0 w 577665"/>
                <a:gd name="connsiteY91" fmla="*/ 1976576 h 1976576"/>
                <a:gd name="connsiteX92" fmla="*/ 0 w 577665"/>
                <a:gd name="connsiteY92" fmla="*/ 299617 h 1976576"/>
                <a:gd name="connsiteX93" fmla="*/ 180520 w 577665"/>
                <a:gd name="connsiteY93" fmla="*/ 299617 h 1976576"/>
                <a:gd name="connsiteX94" fmla="*/ 180520 w 577665"/>
                <a:gd name="connsiteY94" fmla="*/ 178763 h 1976576"/>
                <a:gd name="connsiteX95" fmla="*/ 249290 w 577665"/>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665" h="1976576">
                  <a:moveTo>
                    <a:pt x="342995" y="1531565"/>
                  </a:moveTo>
                  <a:lnTo>
                    <a:pt x="342995" y="1585857"/>
                  </a:lnTo>
                  <a:lnTo>
                    <a:pt x="451295" y="1585857"/>
                  </a:lnTo>
                  <a:lnTo>
                    <a:pt x="451295" y="1531565"/>
                  </a:lnTo>
                  <a:close/>
                  <a:moveTo>
                    <a:pt x="126370" y="1526871"/>
                  </a:moveTo>
                  <a:lnTo>
                    <a:pt x="126370" y="1581163"/>
                  </a:lnTo>
                  <a:lnTo>
                    <a:pt x="234670" y="1581163"/>
                  </a:lnTo>
                  <a:lnTo>
                    <a:pt x="234670" y="1526871"/>
                  </a:lnTo>
                  <a:close/>
                  <a:moveTo>
                    <a:pt x="342995" y="1409581"/>
                  </a:moveTo>
                  <a:lnTo>
                    <a:pt x="342995" y="1463873"/>
                  </a:lnTo>
                  <a:lnTo>
                    <a:pt x="451295" y="1463873"/>
                  </a:lnTo>
                  <a:lnTo>
                    <a:pt x="451295" y="1409581"/>
                  </a:lnTo>
                  <a:close/>
                  <a:moveTo>
                    <a:pt x="126370" y="1404887"/>
                  </a:moveTo>
                  <a:lnTo>
                    <a:pt x="126370" y="1459180"/>
                  </a:lnTo>
                  <a:lnTo>
                    <a:pt x="234670" y="1459180"/>
                  </a:lnTo>
                  <a:lnTo>
                    <a:pt x="234670" y="1404887"/>
                  </a:lnTo>
                  <a:close/>
                  <a:moveTo>
                    <a:pt x="342995" y="1287599"/>
                  </a:moveTo>
                  <a:lnTo>
                    <a:pt x="342995" y="1341892"/>
                  </a:lnTo>
                  <a:lnTo>
                    <a:pt x="451295" y="1341892"/>
                  </a:lnTo>
                  <a:lnTo>
                    <a:pt x="451295" y="1287599"/>
                  </a:lnTo>
                  <a:close/>
                  <a:moveTo>
                    <a:pt x="126370" y="1282905"/>
                  </a:moveTo>
                  <a:lnTo>
                    <a:pt x="126370" y="1337198"/>
                  </a:lnTo>
                  <a:lnTo>
                    <a:pt x="234670" y="1337198"/>
                  </a:lnTo>
                  <a:lnTo>
                    <a:pt x="234670" y="1282905"/>
                  </a:lnTo>
                  <a:close/>
                  <a:moveTo>
                    <a:pt x="342995" y="1165617"/>
                  </a:moveTo>
                  <a:lnTo>
                    <a:pt x="342995" y="1219910"/>
                  </a:lnTo>
                  <a:lnTo>
                    <a:pt x="451295" y="1219910"/>
                  </a:lnTo>
                  <a:lnTo>
                    <a:pt x="451295" y="1165617"/>
                  </a:lnTo>
                  <a:close/>
                  <a:moveTo>
                    <a:pt x="126370" y="1160924"/>
                  </a:moveTo>
                  <a:lnTo>
                    <a:pt x="126370" y="1215216"/>
                  </a:lnTo>
                  <a:lnTo>
                    <a:pt x="234670" y="1215216"/>
                  </a:lnTo>
                  <a:lnTo>
                    <a:pt x="234670" y="1160924"/>
                  </a:lnTo>
                  <a:close/>
                  <a:moveTo>
                    <a:pt x="342995" y="1043636"/>
                  </a:moveTo>
                  <a:lnTo>
                    <a:pt x="342995" y="1097928"/>
                  </a:lnTo>
                  <a:lnTo>
                    <a:pt x="451295" y="1097928"/>
                  </a:lnTo>
                  <a:lnTo>
                    <a:pt x="451295" y="1043636"/>
                  </a:lnTo>
                  <a:close/>
                  <a:moveTo>
                    <a:pt x="126370" y="1038942"/>
                  </a:moveTo>
                  <a:lnTo>
                    <a:pt x="126370" y="1093234"/>
                  </a:lnTo>
                  <a:lnTo>
                    <a:pt x="234670" y="1093234"/>
                  </a:lnTo>
                  <a:lnTo>
                    <a:pt x="234670" y="1038942"/>
                  </a:lnTo>
                  <a:close/>
                  <a:moveTo>
                    <a:pt x="342995" y="921654"/>
                  </a:moveTo>
                  <a:lnTo>
                    <a:pt x="342995" y="975946"/>
                  </a:lnTo>
                  <a:lnTo>
                    <a:pt x="451295" y="975946"/>
                  </a:lnTo>
                  <a:lnTo>
                    <a:pt x="451295" y="921654"/>
                  </a:lnTo>
                  <a:close/>
                  <a:moveTo>
                    <a:pt x="126370" y="916960"/>
                  </a:moveTo>
                  <a:lnTo>
                    <a:pt x="126370" y="971252"/>
                  </a:lnTo>
                  <a:lnTo>
                    <a:pt x="234670" y="971252"/>
                  </a:lnTo>
                  <a:lnTo>
                    <a:pt x="234670" y="916960"/>
                  </a:lnTo>
                  <a:close/>
                  <a:moveTo>
                    <a:pt x="342995" y="799672"/>
                  </a:moveTo>
                  <a:lnTo>
                    <a:pt x="342995" y="853964"/>
                  </a:lnTo>
                  <a:lnTo>
                    <a:pt x="451295" y="853964"/>
                  </a:lnTo>
                  <a:lnTo>
                    <a:pt x="451295" y="799672"/>
                  </a:lnTo>
                  <a:close/>
                  <a:moveTo>
                    <a:pt x="126370" y="794978"/>
                  </a:moveTo>
                  <a:lnTo>
                    <a:pt x="126370" y="849270"/>
                  </a:lnTo>
                  <a:lnTo>
                    <a:pt x="234670" y="849270"/>
                  </a:lnTo>
                  <a:lnTo>
                    <a:pt x="234670" y="794978"/>
                  </a:lnTo>
                  <a:close/>
                  <a:moveTo>
                    <a:pt x="342995" y="677690"/>
                  </a:moveTo>
                  <a:lnTo>
                    <a:pt x="342995" y="731982"/>
                  </a:lnTo>
                  <a:lnTo>
                    <a:pt x="451295" y="731982"/>
                  </a:lnTo>
                  <a:lnTo>
                    <a:pt x="451295" y="677690"/>
                  </a:lnTo>
                  <a:close/>
                  <a:moveTo>
                    <a:pt x="126370" y="672996"/>
                  </a:moveTo>
                  <a:lnTo>
                    <a:pt x="126370" y="727289"/>
                  </a:lnTo>
                  <a:lnTo>
                    <a:pt x="234670" y="727289"/>
                  </a:lnTo>
                  <a:lnTo>
                    <a:pt x="234670" y="672996"/>
                  </a:lnTo>
                  <a:close/>
                  <a:moveTo>
                    <a:pt x="342995" y="555708"/>
                  </a:moveTo>
                  <a:lnTo>
                    <a:pt x="342995" y="610000"/>
                  </a:lnTo>
                  <a:lnTo>
                    <a:pt x="451295" y="610000"/>
                  </a:lnTo>
                  <a:lnTo>
                    <a:pt x="451295" y="555708"/>
                  </a:lnTo>
                  <a:close/>
                  <a:moveTo>
                    <a:pt x="126370" y="551014"/>
                  </a:moveTo>
                  <a:lnTo>
                    <a:pt x="126370" y="605307"/>
                  </a:lnTo>
                  <a:lnTo>
                    <a:pt x="234670" y="605307"/>
                  </a:lnTo>
                  <a:lnTo>
                    <a:pt x="234670" y="551014"/>
                  </a:lnTo>
                  <a:close/>
                  <a:moveTo>
                    <a:pt x="342995" y="433726"/>
                  </a:moveTo>
                  <a:lnTo>
                    <a:pt x="342995" y="488019"/>
                  </a:lnTo>
                  <a:lnTo>
                    <a:pt x="451295" y="488019"/>
                  </a:lnTo>
                  <a:lnTo>
                    <a:pt x="451295" y="433726"/>
                  </a:lnTo>
                  <a:close/>
                  <a:moveTo>
                    <a:pt x="126370" y="429032"/>
                  </a:moveTo>
                  <a:lnTo>
                    <a:pt x="126370" y="483325"/>
                  </a:lnTo>
                  <a:lnTo>
                    <a:pt x="234670" y="483325"/>
                  </a:lnTo>
                  <a:lnTo>
                    <a:pt x="234670" y="429032"/>
                  </a:lnTo>
                  <a:close/>
                  <a:moveTo>
                    <a:pt x="249290" y="0"/>
                  </a:moveTo>
                  <a:lnTo>
                    <a:pt x="328376" y="0"/>
                  </a:lnTo>
                  <a:lnTo>
                    <a:pt x="328376" y="178763"/>
                  </a:lnTo>
                  <a:lnTo>
                    <a:pt x="397145" y="178763"/>
                  </a:lnTo>
                  <a:lnTo>
                    <a:pt x="397145" y="299617"/>
                  </a:lnTo>
                  <a:lnTo>
                    <a:pt x="577665" y="299617"/>
                  </a:lnTo>
                  <a:lnTo>
                    <a:pt x="577665" y="1976576"/>
                  </a:lnTo>
                  <a:lnTo>
                    <a:pt x="379083" y="1976576"/>
                  </a:lnTo>
                  <a:lnTo>
                    <a:pt x="379083" y="1654427"/>
                  </a:lnTo>
                  <a:lnTo>
                    <a:pt x="198582" y="1654427"/>
                  </a:lnTo>
                  <a:lnTo>
                    <a:pt x="198582" y="1976576"/>
                  </a:lnTo>
                  <a:lnTo>
                    <a:pt x="0" y="1976576"/>
                  </a:lnTo>
                  <a:lnTo>
                    <a:pt x="0" y="299617"/>
                  </a:lnTo>
                  <a:lnTo>
                    <a:pt x="180520" y="299617"/>
                  </a:lnTo>
                  <a:lnTo>
                    <a:pt x="180520" y="178763"/>
                  </a:lnTo>
                  <a:lnTo>
                    <a:pt x="249290"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Freeform: Shape 8">
              <a:extLst>
                <a:ext uri="{FF2B5EF4-FFF2-40B4-BE49-F238E27FC236}">
                  <a16:creationId xmlns:a16="http://schemas.microsoft.com/office/drawing/2014/main" id="{797F267E-D9B3-4F34-8700-9188F7FD8327}"/>
                </a:ext>
              </a:extLst>
            </p:cNvPr>
            <p:cNvSpPr/>
            <p:nvPr/>
          </p:nvSpPr>
          <p:spPr>
            <a:xfrm>
              <a:off x="11382868" y="424264"/>
              <a:ext cx="408303" cy="1560787"/>
            </a:xfrm>
            <a:custGeom>
              <a:avLst/>
              <a:gdLst>
                <a:gd name="connsiteX0" fmla="*/ 277683 w 353881"/>
                <a:gd name="connsiteY0" fmla="*/ 887814 h 1352752"/>
                <a:gd name="connsiteX1" fmla="*/ 277683 w 353881"/>
                <a:gd name="connsiteY1" fmla="*/ 1098243 h 1352752"/>
                <a:gd name="connsiteX2" fmla="*/ 316478 w 353881"/>
                <a:gd name="connsiteY2" fmla="*/ 1098243 h 1352752"/>
                <a:gd name="connsiteX3" fmla="*/ 316478 w 353881"/>
                <a:gd name="connsiteY3" fmla="*/ 887814 h 1352752"/>
                <a:gd name="connsiteX4" fmla="*/ 217613 w 353881"/>
                <a:gd name="connsiteY4" fmla="*/ 887814 h 1352752"/>
                <a:gd name="connsiteX5" fmla="*/ 217613 w 353881"/>
                <a:gd name="connsiteY5" fmla="*/ 1098243 h 1352752"/>
                <a:gd name="connsiteX6" fmla="*/ 256408 w 353881"/>
                <a:gd name="connsiteY6" fmla="*/ 1098243 h 1352752"/>
                <a:gd name="connsiteX7" fmla="*/ 256408 w 353881"/>
                <a:gd name="connsiteY7" fmla="*/ 887814 h 1352752"/>
                <a:gd name="connsiteX8" fmla="*/ 157544 w 353881"/>
                <a:gd name="connsiteY8" fmla="*/ 887814 h 1352752"/>
                <a:gd name="connsiteX9" fmla="*/ 157544 w 353881"/>
                <a:gd name="connsiteY9" fmla="*/ 1098243 h 1352752"/>
                <a:gd name="connsiteX10" fmla="*/ 196338 w 353881"/>
                <a:gd name="connsiteY10" fmla="*/ 1098243 h 1352752"/>
                <a:gd name="connsiteX11" fmla="*/ 196338 w 353881"/>
                <a:gd name="connsiteY11" fmla="*/ 887814 h 1352752"/>
                <a:gd name="connsiteX12" fmla="*/ 97474 w 353881"/>
                <a:gd name="connsiteY12" fmla="*/ 887814 h 1352752"/>
                <a:gd name="connsiteX13" fmla="*/ 97474 w 353881"/>
                <a:gd name="connsiteY13" fmla="*/ 1098243 h 1352752"/>
                <a:gd name="connsiteX14" fmla="*/ 136269 w 353881"/>
                <a:gd name="connsiteY14" fmla="*/ 1098243 h 1352752"/>
                <a:gd name="connsiteX15" fmla="*/ 136269 w 353881"/>
                <a:gd name="connsiteY15" fmla="*/ 887814 h 1352752"/>
                <a:gd name="connsiteX16" fmla="*/ 37404 w 353881"/>
                <a:gd name="connsiteY16" fmla="*/ 887814 h 1352752"/>
                <a:gd name="connsiteX17" fmla="*/ 37404 w 353881"/>
                <a:gd name="connsiteY17" fmla="*/ 1098243 h 1352752"/>
                <a:gd name="connsiteX18" fmla="*/ 76199 w 353881"/>
                <a:gd name="connsiteY18" fmla="*/ 1098243 h 1352752"/>
                <a:gd name="connsiteX19" fmla="*/ 76199 w 353881"/>
                <a:gd name="connsiteY19" fmla="*/ 887814 h 1352752"/>
                <a:gd name="connsiteX20" fmla="*/ 217613 w 353881"/>
                <a:gd name="connsiteY20" fmla="*/ 611369 h 1352752"/>
                <a:gd name="connsiteX21" fmla="*/ 217613 w 353881"/>
                <a:gd name="connsiteY21" fmla="*/ 821798 h 1352752"/>
                <a:gd name="connsiteX22" fmla="*/ 256408 w 353881"/>
                <a:gd name="connsiteY22" fmla="*/ 821798 h 1352752"/>
                <a:gd name="connsiteX23" fmla="*/ 256408 w 353881"/>
                <a:gd name="connsiteY23" fmla="*/ 611369 h 1352752"/>
                <a:gd name="connsiteX24" fmla="*/ 157544 w 353881"/>
                <a:gd name="connsiteY24" fmla="*/ 611369 h 1352752"/>
                <a:gd name="connsiteX25" fmla="*/ 157544 w 353881"/>
                <a:gd name="connsiteY25" fmla="*/ 821798 h 1352752"/>
                <a:gd name="connsiteX26" fmla="*/ 196338 w 353881"/>
                <a:gd name="connsiteY26" fmla="*/ 821798 h 1352752"/>
                <a:gd name="connsiteX27" fmla="*/ 196338 w 353881"/>
                <a:gd name="connsiteY27" fmla="*/ 611369 h 1352752"/>
                <a:gd name="connsiteX28" fmla="*/ 97474 w 353881"/>
                <a:gd name="connsiteY28" fmla="*/ 611369 h 1352752"/>
                <a:gd name="connsiteX29" fmla="*/ 97474 w 353881"/>
                <a:gd name="connsiteY29" fmla="*/ 821798 h 1352752"/>
                <a:gd name="connsiteX30" fmla="*/ 136269 w 353881"/>
                <a:gd name="connsiteY30" fmla="*/ 821798 h 1352752"/>
                <a:gd name="connsiteX31" fmla="*/ 136269 w 353881"/>
                <a:gd name="connsiteY31" fmla="*/ 611369 h 1352752"/>
                <a:gd name="connsiteX32" fmla="*/ 217613 w 353881"/>
                <a:gd name="connsiteY32" fmla="*/ 336263 h 1352752"/>
                <a:gd name="connsiteX33" fmla="*/ 217613 w 353881"/>
                <a:gd name="connsiteY33" fmla="*/ 546692 h 1352752"/>
                <a:gd name="connsiteX34" fmla="*/ 256408 w 353881"/>
                <a:gd name="connsiteY34" fmla="*/ 546692 h 1352752"/>
                <a:gd name="connsiteX35" fmla="*/ 256408 w 353881"/>
                <a:gd name="connsiteY35" fmla="*/ 336263 h 1352752"/>
                <a:gd name="connsiteX36" fmla="*/ 157544 w 353881"/>
                <a:gd name="connsiteY36" fmla="*/ 336263 h 1352752"/>
                <a:gd name="connsiteX37" fmla="*/ 157544 w 353881"/>
                <a:gd name="connsiteY37" fmla="*/ 546692 h 1352752"/>
                <a:gd name="connsiteX38" fmla="*/ 196338 w 353881"/>
                <a:gd name="connsiteY38" fmla="*/ 546692 h 1352752"/>
                <a:gd name="connsiteX39" fmla="*/ 196338 w 353881"/>
                <a:gd name="connsiteY39" fmla="*/ 336263 h 1352752"/>
                <a:gd name="connsiteX40" fmla="*/ 97474 w 353881"/>
                <a:gd name="connsiteY40" fmla="*/ 336263 h 1352752"/>
                <a:gd name="connsiteX41" fmla="*/ 97474 w 353881"/>
                <a:gd name="connsiteY41" fmla="*/ 546692 h 1352752"/>
                <a:gd name="connsiteX42" fmla="*/ 136269 w 353881"/>
                <a:gd name="connsiteY42" fmla="*/ 546692 h 1352752"/>
                <a:gd name="connsiteX43" fmla="*/ 136269 w 353881"/>
                <a:gd name="connsiteY43" fmla="*/ 336263 h 1352752"/>
                <a:gd name="connsiteX44" fmla="*/ 161270 w 353881"/>
                <a:gd name="connsiteY44" fmla="*/ 0 h 1352752"/>
                <a:gd name="connsiteX45" fmla="*/ 192611 w 353881"/>
                <a:gd name="connsiteY45" fmla="*/ 0 h 1352752"/>
                <a:gd name="connsiteX46" fmla="*/ 192611 w 353881"/>
                <a:gd name="connsiteY46" fmla="*/ 129359 h 1352752"/>
                <a:gd name="connsiteX47" fmla="*/ 278240 w 353881"/>
                <a:gd name="connsiteY47" fmla="*/ 129359 h 1352752"/>
                <a:gd name="connsiteX48" fmla="*/ 278240 w 353881"/>
                <a:gd name="connsiteY48" fmla="*/ 263139 h 1352752"/>
                <a:gd name="connsiteX49" fmla="*/ 320360 w 353881"/>
                <a:gd name="connsiteY49" fmla="*/ 263139 h 1352752"/>
                <a:gd name="connsiteX50" fmla="*/ 320360 w 353881"/>
                <a:gd name="connsiteY50" fmla="*/ 833597 h 1352752"/>
                <a:gd name="connsiteX51" fmla="*/ 353881 w 353881"/>
                <a:gd name="connsiteY51" fmla="*/ 833597 h 1352752"/>
                <a:gd name="connsiteX52" fmla="*/ 353881 w 353881"/>
                <a:gd name="connsiteY52" fmla="*/ 1352752 h 1352752"/>
                <a:gd name="connsiteX53" fmla="*/ 0 w 353881"/>
                <a:gd name="connsiteY53" fmla="*/ 1352752 h 1352752"/>
                <a:gd name="connsiteX54" fmla="*/ 0 w 353881"/>
                <a:gd name="connsiteY54" fmla="*/ 833597 h 1352752"/>
                <a:gd name="connsiteX55" fmla="*/ 33521 w 353881"/>
                <a:gd name="connsiteY55" fmla="*/ 833597 h 1352752"/>
                <a:gd name="connsiteX56" fmla="*/ 33521 w 353881"/>
                <a:gd name="connsiteY56" fmla="*/ 263139 h 1352752"/>
                <a:gd name="connsiteX57" fmla="*/ 75641 w 353881"/>
                <a:gd name="connsiteY57" fmla="*/ 263139 h 1352752"/>
                <a:gd name="connsiteX58" fmla="*/ 75641 w 353881"/>
                <a:gd name="connsiteY58" fmla="*/ 129359 h 1352752"/>
                <a:gd name="connsiteX59" fmla="*/ 161270 w 353881"/>
                <a:gd name="connsiteY59" fmla="*/ 129359 h 135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881" h="1352752">
                  <a:moveTo>
                    <a:pt x="277683" y="887814"/>
                  </a:moveTo>
                  <a:lnTo>
                    <a:pt x="277683" y="1098243"/>
                  </a:lnTo>
                  <a:lnTo>
                    <a:pt x="316478" y="1098243"/>
                  </a:lnTo>
                  <a:lnTo>
                    <a:pt x="316478" y="887814"/>
                  </a:lnTo>
                  <a:close/>
                  <a:moveTo>
                    <a:pt x="217613" y="887814"/>
                  </a:moveTo>
                  <a:lnTo>
                    <a:pt x="217613" y="1098243"/>
                  </a:lnTo>
                  <a:lnTo>
                    <a:pt x="256408" y="1098243"/>
                  </a:lnTo>
                  <a:lnTo>
                    <a:pt x="256408" y="887814"/>
                  </a:lnTo>
                  <a:close/>
                  <a:moveTo>
                    <a:pt x="157544" y="887814"/>
                  </a:moveTo>
                  <a:lnTo>
                    <a:pt x="157544" y="1098243"/>
                  </a:lnTo>
                  <a:lnTo>
                    <a:pt x="196338" y="1098243"/>
                  </a:lnTo>
                  <a:lnTo>
                    <a:pt x="196338" y="887814"/>
                  </a:lnTo>
                  <a:close/>
                  <a:moveTo>
                    <a:pt x="97474" y="887814"/>
                  </a:moveTo>
                  <a:lnTo>
                    <a:pt x="97474" y="1098243"/>
                  </a:lnTo>
                  <a:lnTo>
                    <a:pt x="136269" y="1098243"/>
                  </a:lnTo>
                  <a:lnTo>
                    <a:pt x="136269" y="887814"/>
                  </a:lnTo>
                  <a:close/>
                  <a:moveTo>
                    <a:pt x="37404" y="887814"/>
                  </a:moveTo>
                  <a:lnTo>
                    <a:pt x="37404" y="1098243"/>
                  </a:lnTo>
                  <a:lnTo>
                    <a:pt x="76199" y="1098243"/>
                  </a:lnTo>
                  <a:lnTo>
                    <a:pt x="76199" y="887814"/>
                  </a:lnTo>
                  <a:close/>
                  <a:moveTo>
                    <a:pt x="217613" y="611369"/>
                  </a:moveTo>
                  <a:lnTo>
                    <a:pt x="217613" y="821798"/>
                  </a:lnTo>
                  <a:lnTo>
                    <a:pt x="256408" y="821798"/>
                  </a:lnTo>
                  <a:lnTo>
                    <a:pt x="256408" y="611369"/>
                  </a:lnTo>
                  <a:close/>
                  <a:moveTo>
                    <a:pt x="157544" y="611369"/>
                  </a:moveTo>
                  <a:lnTo>
                    <a:pt x="157544" y="821798"/>
                  </a:lnTo>
                  <a:lnTo>
                    <a:pt x="196338" y="821798"/>
                  </a:lnTo>
                  <a:lnTo>
                    <a:pt x="196338" y="611369"/>
                  </a:lnTo>
                  <a:close/>
                  <a:moveTo>
                    <a:pt x="97474" y="611369"/>
                  </a:moveTo>
                  <a:lnTo>
                    <a:pt x="97474" y="821798"/>
                  </a:lnTo>
                  <a:lnTo>
                    <a:pt x="136269" y="821798"/>
                  </a:lnTo>
                  <a:lnTo>
                    <a:pt x="136269" y="611369"/>
                  </a:lnTo>
                  <a:close/>
                  <a:moveTo>
                    <a:pt x="217613" y="336263"/>
                  </a:moveTo>
                  <a:lnTo>
                    <a:pt x="217613" y="546692"/>
                  </a:lnTo>
                  <a:lnTo>
                    <a:pt x="256408" y="546692"/>
                  </a:lnTo>
                  <a:lnTo>
                    <a:pt x="256408" y="336263"/>
                  </a:lnTo>
                  <a:close/>
                  <a:moveTo>
                    <a:pt x="157544" y="336263"/>
                  </a:moveTo>
                  <a:lnTo>
                    <a:pt x="157544" y="546692"/>
                  </a:lnTo>
                  <a:lnTo>
                    <a:pt x="196338" y="546692"/>
                  </a:lnTo>
                  <a:lnTo>
                    <a:pt x="196338" y="336263"/>
                  </a:lnTo>
                  <a:close/>
                  <a:moveTo>
                    <a:pt x="97474" y="336263"/>
                  </a:moveTo>
                  <a:lnTo>
                    <a:pt x="97474" y="546692"/>
                  </a:lnTo>
                  <a:lnTo>
                    <a:pt x="136269" y="546692"/>
                  </a:lnTo>
                  <a:lnTo>
                    <a:pt x="136269" y="336263"/>
                  </a:lnTo>
                  <a:close/>
                  <a:moveTo>
                    <a:pt x="161270" y="0"/>
                  </a:moveTo>
                  <a:lnTo>
                    <a:pt x="192611" y="0"/>
                  </a:lnTo>
                  <a:lnTo>
                    <a:pt x="192611" y="129359"/>
                  </a:lnTo>
                  <a:lnTo>
                    <a:pt x="278240" y="129359"/>
                  </a:lnTo>
                  <a:lnTo>
                    <a:pt x="278240" y="263139"/>
                  </a:lnTo>
                  <a:lnTo>
                    <a:pt x="320360" y="263139"/>
                  </a:lnTo>
                  <a:lnTo>
                    <a:pt x="320360" y="833597"/>
                  </a:lnTo>
                  <a:lnTo>
                    <a:pt x="353881" y="833597"/>
                  </a:lnTo>
                  <a:lnTo>
                    <a:pt x="353881" y="1352752"/>
                  </a:lnTo>
                  <a:lnTo>
                    <a:pt x="0" y="1352752"/>
                  </a:lnTo>
                  <a:lnTo>
                    <a:pt x="0" y="833597"/>
                  </a:lnTo>
                  <a:lnTo>
                    <a:pt x="33521" y="833597"/>
                  </a:lnTo>
                  <a:lnTo>
                    <a:pt x="33521" y="263139"/>
                  </a:lnTo>
                  <a:lnTo>
                    <a:pt x="75641" y="263139"/>
                  </a:lnTo>
                  <a:lnTo>
                    <a:pt x="75641" y="129359"/>
                  </a:lnTo>
                  <a:lnTo>
                    <a:pt x="161270" y="12935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61" name="Group 60">
            <a:extLst>
              <a:ext uri="{FF2B5EF4-FFF2-40B4-BE49-F238E27FC236}">
                <a16:creationId xmlns:a16="http://schemas.microsoft.com/office/drawing/2014/main" id="{40827513-66DF-4EA9-9C6F-171540B3E4FF}"/>
              </a:ext>
            </a:extLst>
          </p:cNvPr>
          <p:cNvGrpSpPr/>
          <p:nvPr/>
        </p:nvGrpSpPr>
        <p:grpSpPr>
          <a:xfrm>
            <a:off x="95727" y="2138443"/>
            <a:ext cx="2108639" cy="3099101"/>
            <a:chOff x="9006419" y="2340485"/>
            <a:chExt cx="2897974" cy="4475129"/>
          </a:xfrm>
        </p:grpSpPr>
        <p:sp>
          <p:nvSpPr>
            <p:cNvPr id="18" name="Freeform: Shape 17">
              <a:extLst>
                <a:ext uri="{FF2B5EF4-FFF2-40B4-BE49-F238E27FC236}">
                  <a16:creationId xmlns:a16="http://schemas.microsoft.com/office/drawing/2014/main" id="{4B152807-6E72-4008-A795-E8410F286BA8}"/>
                </a:ext>
              </a:extLst>
            </p:cNvPr>
            <p:cNvSpPr/>
            <p:nvPr/>
          </p:nvSpPr>
          <p:spPr>
            <a:xfrm rot="5400000">
              <a:off x="9519298" y="1912387"/>
              <a:ext cx="1818135" cy="2718626"/>
            </a:xfrm>
            <a:custGeom>
              <a:avLst/>
              <a:gdLst>
                <a:gd name="connsiteX0" fmla="*/ 739618 w 1945109"/>
                <a:gd name="connsiteY0" fmla="*/ 9110 h 2908489"/>
                <a:gd name="connsiteX1" fmla="*/ 965334 w 1945109"/>
                <a:gd name="connsiteY1" fmla="*/ 43077 h 2908489"/>
                <a:gd name="connsiteX2" fmla="*/ 1155440 w 1945109"/>
                <a:gd name="connsiteY2" fmla="*/ 151004 h 2908489"/>
                <a:gd name="connsiteX3" fmla="*/ 1564688 w 1945109"/>
                <a:gd name="connsiteY3" fmla="*/ 370147 h 2908489"/>
                <a:gd name="connsiteX4" fmla="*/ 1918603 w 1945109"/>
                <a:gd name="connsiteY4" fmla="*/ 495058 h 2908489"/>
                <a:gd name="connsiteX5" fmla="*/ 1928464 w 1945109"/>
                <a:gd name="connsiteY5" fmla="*/ 505467 h 2908489"/>
                <a:gd name="connsiteX6" fmla="*/ 1936682 w 1945109"/>
                <a:gd name="connsiteY6" fmla="*/ 918002 h 2908489"/>
                <a:gd name="connsiteX7" fmla="*/ 1943256 w 1945109"/>
                <a:gd name="connsiteY7" fmla="*/ 1384775 h 2908489"/>
                <a:gd name="connsiteX8" fmla="*/ 1940517 w 1945109"/>
                <a:gd name="connsiteY8" fmla="*/ 1734854 h 2908489"/>
                <a:gd name="connsiteX9" fmla="*/ 1910385 w 1945109"/>
                <a:gd name="connsiteY9" fmla="*/ 2597179 h 2908489"/>
                <a:gd name="connsiteX10" fmla="*/ 1696721 w 1945109"/>
                <a:gd name="connsiteY10" fmla="*/ 2673878 h 2908489"/>
                <a:gd name="connsiteX11" fmla="*/ 1382800 w 1945109"/>
                <a:gd name="connsiteY11" fmla="*/ 2772492 h 2908489"/>
                <a:gd name="connsiteX12" fmla="*/ 940133 w 1945109"/>
                <a:gd name="connsiteY12" fmla="*/ 2897951 h 2908489"/>
                <a:gd name="connsiteX13" fmla="*/ 553347 w 1945109"/>
                <a:gd name="connsiteY13" fmla="*/ 2887542 h 2908489"/>
                <a:gd name="connsiteX14" fmla="*/ 375842 w 1945109"/>
                <a:gd name="connsiteY14" fmla="*/ 2831113 h 2908489"/>
                <a:gd name="connsiteX15" fmla="*/ 260792 w 1945109"/>
                <a:gd name="connsiteY15" fmla="*/ 2771944 h 2908489"/>
                <a:gd name="connsiteX16" fmla="*/ 178066 w 1945109"/>
                <a:gd name="connsiteY16" fmla="*/ 2713872 h 2908489"/>
                <a:gd name="connsiteX17" fmla="*/ 250931 w 1945109"/>
                <a:gd name="connsiteY17" fmla="*/ 2740169 h 2908489"/>
                <a:gd name="connsiteX18" fmla="*/ 619638 w 1945109"/>
                <a:gd name="connsiteY18" fmla="*/ 2810842 h 2908489"/>
                <a:gd name="connsiteX19" fmla="*/ 812483 w 1945109"/>
                <a:gd name="connsiteY19" fmla="*/ 2802076 h 2908489"/>
                <a:gd name="connsiteX20" fmla="*/ 988892 w 1945109"/>
                <a:gd name="connsiteY20" fmla="*/ 2761535 h 2908489"/>
                <a:gd name="connsiteX21" fmla="*/ 988892 w 1945109"/>
                <a:gd name="connsiteY21" fmla="*/ 2757700 h 2908489"/>
                <a:gd name="connsiteX22" fmla="*/ 773037 w 1945109"/>
                <a:gd name="connsiteY22" fmla="*/ 2782354 h 2908489"/>
                <a:gd name="connsiteX23" fmla="*/ 644839 w 1945109"/>
                <a:gd name="connsiteY23" fmla="*/ 2782354 h 2908489"/>
                <a:gd name="connsiteX24" fmla="*/ 22475 w 1945109"/>
                <a:gd name="connsiteY24" fmla="*/ 2483772 h 2908489"/>
                <a:gd name="connsiteX25" fmla="*/ 13 w 1945109"/>
                <a:gd name="connsiteY25" fmla="*/ 2394472 h 2908489"/>
                <a:gd name="connsiteX26" fmla="*/ 45485 w 1945109"/>
                <a:gd name="connsiteY26" fmla="*/ 2473363 h 2908489"/>
                <a:gd name="connsiteX27" fmla="*/ 148482 w 1945109"/>
                <a:gd name="connsiteY27" fmla="*/ 2558829 h 2908489"/>
                <a:gd name="connsiteX28" fmla="*/ 421314 w 1945109"/>
                <a:gd name="connsiteY28" fmla="*/ 2676617 h 2908489"/>
                <a:gd name="connsiteX29" fmla="*/ 717156 w 1945109"/>
                <a:gd name="connsiteY29" fmla="*/ 2673330 h 2908489"/>
                <a:gd name="connsiteX30" fmla="*/ 634430 w 1945109"/>
                <a:gd name="connsiteY30" fmla="*/ 2676070 h 2908489"/>
                <a:gd name="connsiteX31" fmla="*/ 505684 w 1945109"/>
                <a:gd name="connsiteY31" fmla="*/ 2668948 h 2908489"/>
                <a:gd name="connsiteX32" fmla="*/ 224086 w 1945109"/>
                <a:gd name="connsiteY32" fmla="*/ 2565951 h 2908489"/>
                <a:gd name="connsiteX33" fmla="*/ 40007 w 1945109"/>
                <a:gd name="connsiteY33" fmla="*/ 2212584 h 2908489"/>
                <a:gd name="connsiteX34" fmla="*/ 54251 w 1945109"/>
                <a:gd name="connsiteY34" fmla="*/ 2157798 h 2908489"/>
                <a:gd name="connsiteX35" fmla="*/ 80548 w 1945109"/>
                <a:gd name="connsiteY35" fmla="*/ 2169303 h 2908489"/>
                <a:gd name="connsiteX36" fmla="*/ 361598 w 1945109"/>
                <a:gd name="connsiteY36" fmla="*/ 2362149 h 2908489"/>
                <a:gd name="connsiteX37" fmla="*/ 202720 w 1945109"/>
                <a:gd name="connsiteY37" fmla="*/ 2235046 h 2908489"/>
                <a:gd name="connsiteX38" fmla="*/ 172588 w 1945109"/>
                <a:gd name="connsiteY38" fmla="*/ 2194505 h 2908489"/>
                <a:gd name="connsiteX39" fmla="*/ 173136 w 1945109"/>
                <a:gd name="connsiteY39" fmla="*/ 2184643 h 2908489"/>
                <a:gd name="connsiteX40" fmla="*/ 226825 w 1945109"/>
                <a:gd name="connsiteY40" fmla="*/ 2232307 h 2908489"/>
                <a:gd name="connsiteX41" fmla="*/ 334753 w 1945109"/>
                <a:gd name="connsiteY41" fmla="*/ 2297502 h 2908489"/>
                <a:gd name="connsiteX42" fmla="*/ 464595 w 1945109"/>
                <a:gd name="connsiteY42" fmla="*/ 2330921 h 2908489"/>
                <a:gd name="connsiteX43" fmla="*/ 353380 w 1945109"/>
                <a:gd name="connsiteY43" fmla="*/ 2283257 h 2908489"/>
                <a:gd name="connsiteX44" fmla="*/ 239426 w 1945109"/>
                <a:gd name="connsiteY44" fmla="*/ 2202723 h 2908489"/>
                <a:gd name="connsiteX45" fmla="*/ 74522 w 1945109"/>
                <a:gd name="connsiteY45" fmla="*/ 1889897 h 2908489"/>
                <a:gd name="connsiteX46" fmla="*/ 76713 w 1945109"/>
                <a:gd name="connsiteY46" fmla="*/ 1884967 h 2908489"/>
                <a:gd name="connsiteX47" fmla="*/ 82740 w 1945109"/>
                <a:gd name="connsiteY47" fmla="*/ 1888801 h 2908489"/>
                <a:gd name="connsiteX48" fmla="*/ 128212 w 1945109"/>
                <a:gd name="connsiteY48" fmla="*/ 1946874 h 2908489"/>
                <a:gd name="connsiteX49" fmla="*/ 442680 w 1945109"/>
                <a:gd name="connsiteY49" fmla="*/ 2141363 h 2908489"/>
                <a:gd name="connsiteX50" fmla="*/ 306264 w 1945109"/>
                <a:gd name="connsiteY50" fmla="*/ 2055897 h 2908489"/>
                <a:gd name="connsiteX51" fmla="*/ 200528 w 1945109"/>
                <a:gd name="connsiteY51" fmla="*/ 1925508 h 2908489"/>
                <a:gd name="connsiteX52" fmla="*/ 203268 w 1945109"/>
                <a:gd name="connsiteY52" fmla="*/ 1923316 h 2908489"/>
                <a:gd name="connsiteX53" fmla="*/ 248192 w 1945109"/>
                <a:gd name="connsiteY53" fmla="*/ 1962214 h 2908489"/>
                <a:gd name="connsiteX54" fmla="*/ 395565 w 1945109"/>
                <a:gd name="connsiteY54" fmla="*/ 2047132 h 2908489"/>
                <a:gd name="connsiteX55" fmla="*/ 492535 w 1945109"/>
                <a:gd name="connsiteY55" fmla="*/ 2066854 h 2908489"/>
                <a:gd name="connsiteX56" fmla="*/ 385704 w 1945109"/>
                <a:gd name="connsiteY56" fmla="*/ 2015356 h 2908489"/>
                <a:gd name="connsiteX57" fmla="*/ 284898 w 1945109"/>
                <a:gd name="connsiteY57" fmla="*/ 1941943 h 2908489"/>
                <a:gd name="connsiteX58" fmla="*/ 107941 w 1945109"/>
                <a:gd name="connsiteY58" fmla="*/ 1630214 h 2908489"/>
                <a:gd name="connsiteX59" fmla="*/ 105202 w 1945109"/>
                <a:gd name="connsiteY59" fmla="*/ 1590768 h 2908489"/>
                <a:gd name="connsiteX60" fmla="*/ 112872 w 1945109"/>
                <a:gd name="connsiteY60" fmla="*/ 1583646 h 2908489"/>
                <a:gd name="connsiteX61" fmla="*/ 156152 w 1945109"/>
                <a:gd name="connsiteY61" fmla="*/ 1649389 h 2908489"/>
                <a:gd name="connsiteX62" fmla="*/ 328179 w 1945109"/>
                <a:gd name="connsiteY62" fmla="*/ 1781422 h 2908489"/>
                <a:gd name="connsiteX63" fmla="*/ 543486 w 1945109"/>
                <a:gd name="connsiteY63" fmla="*/ 1843330 h 2908489"/>
                <a:gd name="connsiteX64" fmla="*/ 441585 w 1945109"/>
                <a:gd name="connsiteY64" fmla="*/ 1803884 h 2908489"/>
                <a:gd name="connsiteX65" fmla="*/ 339684 w 1945109"/>
                <a:gd name="connsiteY65" fmla="*/ 1749098 h 2908489"/>
                <a:gd name="connsiteX66" fmla="*/ 158344 w 1945109"/>
                <a:gd name="connsiteY66" fmla="*/ 1578168 h 2908489"/>
                <a:gd name="connsiteX67" fmla="*/ 117802 w 1945109"/>
                <a:gd name="connsiteY67" fmla="*/ 1451065 h 2908489"/>
                <a:gd name="connsiteX68" fmla="*/ 136977 w 1945109"/>
                <a:gd name="connsiteY68" fmla="*/ 1469692 h 2908489"/>
                <a:gd name="connsiteX69" fmla="*/ 302429 w 1945109"/>
                <a:gd name="connsiteY69" fmla="*/ 1598438 h 2908489"/>
                <a:gd name="connsiteX70" fmla="*/ 533624 w 1945109"/>
                <a:gd name="connsiteY70" fmla="*/ 1665277 h 2908489"/>
                <a:gd name="connsiteX71" fmla="*/ 339684 w 1945109"/>
                <a:gd name="connsiteY71" fmla="*/ 1589673 h 2908489"/>
                <a:gd name="connsiteX72" fmla="*/ 121637 w 1945109"/>
                <a:gd name="connsiteY72" fmla="*/ 1367243 h 2908489"/>
                <a:gd name="connsiteX73" fmla="*/ 132047 w 1945109"/>
                <a:gd name="connsiteY73" fmla="*/ 1282874 h 2908489"/>
                <a:gd name="connsiteX74" fmla="*/ 219703 w 1945109"/>
                <a:gd name="connsiteY74" fmla="*/ 1412715 h 2908489"/>
                <a:gd name="connsiteX75" fmla="*/ 340232 w 1945109"/>
                <a:gd name="connsiteY75" fmla="*/ 1518999 h 2908489"/>
                <a:gd name="connsiteX76" fmla="*/ 487605 w 1945109"/>
                <a:gd name="connsiteY76" fmla="*/ 1575976 h 2908489"/>
                <a:gd name="connsiteX77" fmla="*/ 647030 w 1945109"/>
                <a:gd name="connsiteY77" fmla="*/ 1586933 h 2908489"/>
                <a:gd name="connsiteX78" fmla="*/ 651413 w 1945109"/>
                <a:gd name="connsiteY78" fmla="*/ 1580359 h 2908489"/>
                <a:gd name="connsiteX79" fmla="*/ 298595 w 1945109"/>
                <a:gd name="connsiteY79" fmla="*/ 1443943 h 2908489"/>
                <a:gd name="connsiteX80" fmla="*/ 122733 w 1945109"/>
                <a:gd name="connsiteY80" fmla="*/ 1127830 h 2908489"/>
                <a:gd name="connsiteX81" fmla="*/ 125472 w 1945109"/>
                <a:gd name="connsiteY81" fmla="*/ 1045652 h 2908489"/>
                <a:gd name="connsiteX82" fmla="*/ 133142 w 1945109"/>
                <a:gd name="connsiteY82" fmla="*/ 1040174 h 2908489"/>
                <a:gd name="connsiteX83" fmla="*/ 241618 w 1945109"/>
                <a:gd name="connsiteY83" fmla="*/ 1134953 h 2908489"/>
                <a:gd name="connsiteX84" fmla="*/ 524859 w 1945109"/>
                <a:gd name="connsiteY84" fmla="*/ 1177137 h 2908489"/>
                <a:gd name="connsiteX85" fmla="*/ 438845 w 1945109"/>
                <a:gd name="connsiteY85" fmla="*/ 1163441 h 2908489"/>
                <a:gd name="connsiteX86" fmla="*/ 340779 w 1945109"/>
                <a:gd name="connsiteY86" fmla="*/ 1130022 h 2908489"/>
                <a:gd name="connsiteX87" fmla="*/ 159439 w 1945109"/>
                <a:gd name="connsiteY87" fmla="*/ 955804 h 2908489"/>
                <a:gd name="connsiteX88" fmla="*/ 341327 w 1945109"/>
                <a:gd name="connsiteY88" fmla="*/ 1057157 h 2908489"/>
                <a:gd name="connsiteX89" fmla="*/ 453090 w 1945109"/>
                <a:gd name="connsiteY89" fmla="*/ 1070306 h 2908489"/>
                <a:gd name="connsiteX90" fmla="*/ 546225 w 1945109"/>
                <a:gd name="connsiteY90" fmla="*/ 1065375 h 2908489"/>
                <a:gd name="connsiteX91" fmla="*/ 414740 w 1945109"/>
                <a:gd name="connsiteY91" fmla="*/ 1044009 h 2908489"/>
                <a:gd name="connsiteX92" fmla="*/ 151221 w 1945109"/>
                <a:gd name="connsiteY92" fmla="*/ 896088 h 2908489"/>
                <a:gd name="connsiteX93" fmla="*/ 63017 w 1945109"/>
                <a:gd name="connsiteY93" fmla="*/ 630378 h 2908489"/>
                <a:gd name="connsiteX94" fmla="*/ 78357 w 1945109"/>
                <a:gd name="connsiteY94" fmla="*/ 284681 h 2908489"/>
                <a:gd name="connsiteX95" fmla="*/ 131499 w 1945109"/>
                <a:gd name="connsiteY95" fmla="*/ 364120 h 2908489"/>
                <a:gd name="connsiteX96" fmla="*/ 150674 w 1945109"/>
                <a:gd name="connsiteY96" fmla="*/ 430411 h 2908489"/>
                <a:gd name="connsiteX97" fmla="*/ 149030 w 1945109"/>
                <a:gd name="connsiteY97" fmla="*/ 760220 h 2908489"/>
                <a:gd name="connsiteX98" fmla="*/ 305169 w 1945109"/>
                <a:gd name="connsiteY98" fmla="*/ 954160 h 2908489"/>
                <a:gd name="connsiteX99" fmla="*/ 602106 w 1945109"/>
                <a:gd name="connsiteY99" fmla="*/ 1018259 h 2908489"/>
                <a:gd name="connsiteX100" fmla="*/ 477743 w 1945109"/>
                <a:gd name="connsiteY100" fmla="*/ 991414 h 2908489"/>
                <a:gd name="connsiteX101" fmla="*/ 352284 w 1945109"/>
                <a:gd name="connsiteY101" fmla="*/ 947586 h 2908489"/>
                <a:gd name="connsiteX102" fmla="*/ 212581 w 1945109"/>
                <a:gd name="connsiteY102" fmla="*/ 831989 h 2908489"/>
                <a:gd name="connsiteX103" fmla="*/ 191763 w 1945109"/>
                <a:gd name="connsiteY103" fmla="*/ 478622 h 2908489"/>
                <a:gd name="connsiteX104" fmla="*/ 204363 w 1945109"/>
                <a:gd name="connsiteY104" fmla="*/ 378364 h 2908489"/>
                <a:gd name="connsiteX105" fmla="*/ 184093 w 1945109"/>
                <a:gd name="connsiteY105" fmla="*/ 259480 h 2908489"/>
                <a:gd name="connsiteX106" fmla="*/ 191763 w 1945109"/>
                <a:gd name="connsiteY106" fmla="*/ 253453 h 2908489"/>
                <a:gd name="connsiteX107" fmla="*/ 292020 w 1945109"/>
                <a:gd name="connsiteY107" fmla="*/ 418358 h 2908489"/>
                <a:gd name="connsiteX108" fmla="*/ 385704 w 1945109"/>
                <a:gd name="connsiteY108" fmla="*/ 588741 h 2908489"/>
                <a:gd name="connsiteX109" fmla="*/ 530885 w 1945109"/>
                <a:gd name="connsiteY109" fmla="*/ 739401 h 2908489"/>
                <a:gd name="connsiteX110" fmla="*/ 464047 w 1945109"/>
                <a:gd name="connsiteY110" fmla="*/ 641883 h 2908489"/>
                <a:gd name="connsiteX111" fmla="*/ 376390 w 1945109"/>
                <a:gd name="connsiteY111" fmla="*/ 518067 h 2908489"/>
                <a:gd name="connsiteX112" fmla="*/ 321604 w 1945109"/>
                <a:gd name="connsiteY112" fmla="*/ 396444 h 2908489"/>
                <a:gd name="connsiteX113" fmla="*/ 185736 w 1945109"/>
                <a:gd name="connsiteY113" fmla="*/ 186615 h 2908489"/>
                <a:gd name="connsiteX114" fmla="*/ 242713 w 1945109"/>
                <a:gd name="connsiteY114" fmla="*/ 201955 h 2908489"/>
                <a:gd name="connsiteX115" fmla="*/ 293664 w 1945109"/>
                <a:gd name="connsiteY115" fmla="*/ 229348 h 2908489"/>
                <a:gd name="connsiteX116" fmla="*/ 425149 w 1945109"/>
                <a:gd name="connsiteY116" fmla="*/ 325222 h 2908489"/>
                <a:gd name="connsiteX117" fmla="*/ 793308 w 1945109"/>
                <a:gd name="connsiteY117" fmla="*/ 566279 h 2908489"/>
                <a:gd name="connsiteX118" fmla="*/ 724826 w 1945109"/>
                <a:gd name="connsiteY118" fmla="*/ 518615 h 2908489"/>
                <a:gd name="connsiteX119" fmla="*/ 558826 w 1945109"/>
                <a:gd name="connsiteY119" fmla="*/ 400826 h 2908489"/>
                <a:gd name="connsiteX120" fmla="*/ 219703 w 1945109"/>
                <a:gd name="connsiteY120" fmla="*/ 146622 h 2908489"/>
                <a:gd name="connsiteX121" fmla="*/ 150674 w 1945109"/>
                <a:gd name="connsiteY121" fmla="*/ 120325 h 2908489"/>
                <a:gd name="connsiteX122" fmla="*/ 124924 w 1945109"/>
                <a:gd name="connsiteY122" fmla="*/ 113202 h 2908489"/>
                <a:gd name="connsiteX123" fmla="*/ 136977 w 1945109"/>
                <a:gd name="connsiteY123" fmla="*/ 104437 h 2908489"/>
                <a:gd name="connsiteX124" fmla="*/ 229017 w 1945109"/>
                <a:gd name="connsiteY124" fmla="*/ 118133 h 2908489"/>
                <a:gd name="connsiteX125" fmla="*/ 585123 w 1945109"/>
                <a:gd name="connsiteY125" fmla="*/ 353711 h 2908489"/>
                <a:gd name="connsiteX126" fmla="*/ 693050 w 1945109"/>
                <a:gd name="connsiteY126" fmla="*/ 428767 h 2908489"/>
                <a:gd name="connsiteX127" fmla="*/ 702912 w 1945109"/>
                <a:gd name="connsiteY127" fmla="*/ 426576 h 2908489"/>
                <a:gd name="connsiteX128" fmla="*/ 599367 w 1945109"/>
                <a:gd name="connsiteY128" fmla="*/ 336180 h 2908489"/>
                <a:gd name="connsiteX129" fmla="*/ 484865 w 1945109"/>
                <a:gd name="connsiteY129" fmla="*/ 233183 h 2908489"/>
                <a:gd name="connsiteX130" fmla="*/ 242165 w 1945109"/>
                <a:gd name="connsiteY130" fmla="*/ 78688 h 2908489"/>
                <a:gd name="connsiteX131" fmla="*/ 208198 w 1945109"/>
                <a:gd name="connsiteY131" fmla="*/ 66087 h 2908489"/>
                <a:gd name="connsiteX132" fmla="*/ 236139 w 1945109"/>
                <a:gd name="connsiteY132" fmla="*/ 43625 h 2908489"/>
                <a:gd name="connsiteX133" fmla="*/ 332014 w 1945109"/>
                <a:gd name="connsiteY133" fmla="*/ 18423 h 2908489"/>
                <a:gd name="connsiteX134" fmla="*/ 739618 w 1945109"/>
                <a:gd name="connsiteY134" fmla="*/ 9110 h 290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945109" h="2908489">
                  <a:moveTo>
                    <a:pt x="739618" y="9110"/>
                  </a:moveTo>
                  <a:cubicBezTo>
                    <a:pt x="811387" y="17328"/>
                    <a:pt x="898496" y="16780"/>
                    <a:pt x="965334" y="43077"/>
                  </a:cubicBezTo>
                  <a:cubicBezTo>
                    <a:pt x="1035460" y="70470"/>
                    <a:pt x="1091889" y="111011"/>
                    <a:pt x="1155440" y="151004"/>
                  </a:cubicBezTo>
                  <a:cubicBezTo>
                    <a:pt x="1292952" y="237566"/>
                    <a:pt x="1416767" y="302212"/>
                    <a:pt x="1564688" y="370147"/>
                  </a:cubicBezTo>
                  <a:cubicBezTo>
                    <a:pt x="1677546" y="422193"/>
                    <a:pt x="1796979" y="468761"/>
                    <a:pt x="1918603" y="495058"/>
                  </a:cubicBezTo>
                  <a:cubicBezTo>
                    <a:pt x="1925725" y="496701"/>
                    <a:pt x="1927916" y="497797"/>
                    <a:pt x="1928464" y="505467"/>
                  </a:cubicBezTo>
                  <a:cubicBezTo>
                    <a:pt x="1939969" y="632569"/>
                    <a:pt x="1935038" y="790352"/>
                    <a:pt x="1936682" y="918002"/>
                  </a:cubicBezTo>
                  <a:cubicBezTo>
                    <a:pt x="1938873" y="1073045"/>
                    <a:pt x="1949283" y="1229732"/>
                    <a:pt x="1943256" y="1384775"/>
                  </a:cubicBezTo>
                  <a:cubicBezTo>
                    <a:pt x="1938873" y="1501468"/>
                    <a:pt x="1944900" y="1618161"/>
                    <a:pt x="1940517" y="1734854"/>
                  </a:cubicBezTo>
                  <a:cubicBezTo>
                    <a:pt x="1930108" y="2021930"/>
                    <a:pt x="1919698" y="2310102"/>
                    <a:pt x="1910385" y="2597179"/>
                  </a:cubicBezTo>
                  <a:cubicBezTo>
                    <a:pt x="1909837" y="2620188"/>
                    <a:pt x="1726305" y="2664565"/>
                    <a:pt x="1696721" y="2673878"/>
                  </a:cubicBezTo>
                  <a:cubicBezTo>
                    <a:pt x="1645771" y="2689766"/>
                    <a:pt x="1427176" y="2755509"/>
                    <a:pt x="1382800" y="2772492"/>
                  </a:cubicBezTo>
                  <a:cubicBezTo>
                    <a:pt x="1335137" y="2791119"/>
                    <a:pt x="1041486" y="2883707"/>
                    <a:pt x="940133" y="2897951"/>
                  </a:cubicBezTo>
                  <a:cubicBezTo>
                    <a:pt x="816318" y="2915482"/>
                    <a:pt x="676067" y="2910552"/>
                    <a:pt x="553347" y="2887542"/>
                  </a:cubicBezTo>
                  <a:cubicBezTo>
                    <a:pt x="491440" y="2876037"/>
                    <a:pt x="434463" y="2855218"/>
                    <a:pt x="375842" y="2831113"/>
                  </a:cubicBezTo>
                  <a:cubicBezTo>
                    <a:pt x="317769" y="2807007"/>
                    <a:pt x="315578" y="2799337"/>
                    <a:pt x="260792" y="2771944"/>
                  </a:cubicBezTo>
                  <a:cubicBezTo>
                    <a:pt x="227921" y="2755509"/>
                    <a:pt x="187928" y="2724829"/>
                    <a:pt x="178066" y="2713872"/>
                  </a:cubicBezTo>
                  <a:cubicBezTo>
                    <a:pt x="175327" y="2710584"/>
                    <a:pt x="237783" y="2736334"/>
                    <a:pt x="250931" y="2740169"/>
                  </a:cubicBezTo>
                  <a:cubicBezTo>
                    <a:pt x="370364" y="2778519"/>
                    <a:pt x="494179" y="2805363"/>
                    <a:pt x="619638" y="2810842"/>
                  </a:cubicBezTo>
                  <a:cubicBezTo>
                    <a:pt x="683737" y="2813581"/>
                    <a:pt x="748384" y="2810842"/>
                    <a:pt x="812483" y="2802076"/>
                  </a:cubicBezTo>
                  <a:cubicBezTo>
                    <a:pt x="871103" y="2793859"/>
                    <a:pt x="934655" y="2784545"/>
                    <a:pt x="988892" y="2761535"/>
                  </a:cubicBezTo>
                  <a:cubicBezTo>
                    <a:pt x="994919" y="2757700"/>
                    <a:pt x="994371" y="2759344"/>
                    <a:pt x="988892" y="2757700"/>
                  </a:cubicBezTo>
                  <a:cubicBezTo>
                    <a:pt x="902331" y="2773040"/>
                    <a:pt x="844258" y="2779066"/>
                    <a:pt x="773037" y="2782354"/>
                  </a:cubicBezTo>
                  <a:cubicBezTo>
                    <a:pt x="730304" y="2784545"/>
                    <a:pt x="687572" y="2785641"/>
                    <a:pt x="644839" y="2782354"/>
                  </a:cubicBezTo>
                  <a:cubicBezTo>
                    <a:pt x="281611" y="2753317"/>
                    <a:pt x="171492" y="2708393"/>
                    <a:pt x="22475" y="2483772"/>
                  </a:cubicBezTo>
                  <a:cubicBezTo>
                    <a:pt x="15901" y="2474459"/>
                    <a:pt x="-534" y="2449258"/>
                    <a:pt x="13" y="2394472"/>
                  </a:cubicBezTo>
                  <a:cubicBezTo>
                    <a:pt x="19188" y="2446518"/>
                    <a:pt x="37268" y="2465145"/>
                    <a:pt x="45485" y="2473363"/>
                  </a:cubicBezTo>
                  <a:cubicBezTo>
                    <a:pt x="83835" y="2512261"/>
                    <a:pt x="112324" y="2532531"/>
                    <a:pt x="148482" y="2558829"/>
                  </a:cubicBezTo>
                  <a:cubicBezTo>
                    <a:pt x="229565" y="2617997"/>
                    <a:pt x="321604" y="2653608"/>
                    <a:pt x="421314" y="2676617"/>
                  </a:cubicBezTo>
                  <a:cubicBezTo>
                    <a:pt x="510067" y="2697436"/>
                    <a:pt x="630595" y="2711680"/>
                    <a:pt x="717156" y="2673330"/>
                  </a:cubicBezTo>
                  <a:cubicBezTo>
                    <a:pt x="689215" y="2674974"/>
                    <a:pt x="664562" y="2677165"/>
                    <a:pt x="634430" y="2676070"/>
                  </a:cubicBezTo>
                  <a:cubicBezTo>
                    <a:pt x="598819" y="2674974"/>
                    <a:pt x="541294" y="2674426"/>
                    <a:pt x="505684" y="2668948"/>
                  </a:cubicBezTo>
                  <a:cubicBezTo>
                    <a:pt x="404331" y="2654155"/>
                    <a:pt x="312839" y="2616901"/>
                    <a:pt x="224086" y="2565951"/>
                  </a:cubicBezTo>
                  <a:cubicBezTo>
                    <a:pt x="101914" y="2496921"/>
                    <a:pt x="12066" y="2376393"/>
                    <a:pt x="40007" y="2212584"/>
                  </a:cubicBezTo>
                  <a:cubicBezTo>
                    <a:pt x="42198" y="2200531"/>
                    <a:pt x="46033" y="2168756"/>
                    <a:pt x="54251" y="2157798"/>
                  </a:cubicBezTo>
                  <a:cubicBezTo>
                    <a:pt x="60825" y="2149033"/>
                    <a:pt x="77261" y="2166564"/>
                    <a:pt x="80548" y="2169303"/>
                  </a:cubicBezTo>
                  <a:cubicBezTo>
                    <a:pt x="173683" y="2249838"/>
                    <a:pt x="244905" y="2350644"/>
                    <a:pt x="361598" y="2362149"/>
                  </a:cubicBezTo>
                  <a:cubicBezTo>
                    <a:pt x="307908" y="2324346"/>
                    <a:pt x="243809" y="2288188"/>
                    <a:pt x="202720" y="2235046"/>
                  </a:cubicBezTo>
                  <a:cubicBezTo>
                    <a:pt x="192311" y="2221898"/>
                    <a:pt x="182449" y="2208201"/>
                    <a:pt x="172588" y="2194505"/>
                  </a:cubicBezTo>
                  <a:cubicBezTo>
                    <a:pt x="170944" y="2191766"/>
                    <a:pt x="169849" y="2188478"/>
                    <a:pt x="173136" y="2184643"/>
                  </a:cubicBezTo>
                  <a:cubicBezTo>
                    <a:pt x="190119" y="2201627"/>
                    <a:pt x="207651" y="2218063"/>
                    <a:pt x="226825" y="2232307"/>
                  </a:cubicBezTo>
                  <a:cubicBezTo>
                    <a:pt x="259149" y="2256412"/>
                    <a:pt x="296403" y="2279970"/>
                    <a:pt x="334753" y="2297502"/>
                  </a:cubicBezTo>
                  <a:cubicBezTo>
                    <a:pt x="364885" y="2311198"/>
                    <a:pt x="433367" y="2344069"/>
                    <a:pt x="464595" y="2330921"/>
                  </a:cubicBezTo>
                  <a:cubicBezTo>
                    <a:pt x="432271" y="2323799"/>
                    <a:pt x="386799" y="2300789"/>
                    <a:pt x="353380" y="2283257"/>
                  </a:cubicBezTo>
                  <a:cubicBezTo>
                    <a:pt x="312291" y="2261343"/>
                    <a:pt x="273941" y="2233950"/>
                    <a:pt x="239426" y="2202723"/>
                  </a:cubicBezTo>
                  <a:cubicBezTo>
                    <a:pt x="151221" y="2122188"/>
                    <a:pt x="84931" y="2010425"/>
                    <a:pt x="74522" y="1889897"/>
                  </a:cubicBezTo>
                  <a:cubicBezTo>
                    <a:pt x="74522" y="1887158"/>
                    <a:pt x="73426" y="1885514"/>
                    <a:pt x="76713" y="1884967"/>
                  </a:cubicBezTo>
                  <a:cubicBezTo>
                    <a:pt x="80000" y="1884419"/>
                    <a:pt x="81096" y="1886610"/>
                    <a:pt x="82740" y="1888801"/>
                  </a:cubicBezTo>
                  <a:cubicBezTo>
                    <a:pt x="95888" y="1904141"/>
                    <a:pt x="115611" y="1931534"/>
                    <a:pt x="128212" y="1946874"/>
                  </a:cubicBezTo>
                  <a:cubicBezTo>
                    <a:pt x="207103" y="2042749"/>
                    <a:pt x="316126" y="2126571"/>
                    <a:pt x="442680" y="2141363"/>
                  </a:cubicBezTo>
                  <a:cubicBezTo>
                    <a:pt x="396113" y="2112327"/>
                    <a:pt x="346806" y="2091508"/>
                    <a:pt x="306264" y="2055897"/>
                  </a:cubicBezTo>
                  <a:cubicBezTo>
                    <a:pt x="264627" y="2018643"/>
                    <a:pt x="229565" y="1973719"/>
                    <a:pt x="200528" y="1925508"/>
                  </a:cubicBezTo>
                  <a:cubicBezTo>
                    <a:pt x="202172" y="1924412"/>
                    <a:pt x="201624" y="1924412"/>
                    <a:pt x="203268" y="1923316"/>
                  </a:cubicBezTo>
                  <a:cubicBezTo>
                    <a:pt x="218060" y="1936465"/>
                    <a:pt x="232852" y="1949613"/>
                    <a:pt x="248192" y="1962214"/>
                  </a:cubicBezTo>
                  <a:cubicBezTo>
                    <a:pt x="292568" y="1998920"/>
                    <a:pt x="340232" y="2028505"/>
                    <a:pt x="395565" y="2047132"/>
                  </a:cubicBezTo>
                  <a:cubicBezTo>
                    <a:pt x="422958" y="2056445"/>
                    <a:pt x="445968" y="2064115"/>
                    <a:pt x="492535" y="2066854"/>
                  </a:cubicBezTo>
                  <a:cubicBezTo>
                    <a:pt x="460760" y="2046036"/>
                    <a:pt x="419123" y="2035079"/>
                    <a:pt x="385704" y="2015356"/>
                  </a:cubicBezTo>
                  <a:cubicBezTo>
                    <a:pt x="349545" y="1994538"/>
                    <a:pt x="316126" y="1969884"/>
                    <a:pt x="284898" y="1941943"/>
                  </a:cubicBezTo>
                  <a:cubicBezTo>
                    <a:pt x="198885" y="1865244"/>
                    <a:pt x="111776" y="1749646"/>
                    <a:pt x="107941" y="1630214"/>
                  </a:cubicBezTo>
                  <a:cubicBezTo>
                    <a:pt x="107941" y="1624735"/>
                    <a:pt x="104654" y="1598438"/>
                    <a:pt x="105202" y="1590768"/>
                  </a:cubicBezTo>
                  <a:cubicBezTo>
                    <a:pt x="105202" y="1586385"/>
                    <a:pt x="105202" y="1580359"/>
                    <a:pt x="112872" y="1583646"/>
                  </a:cubicBezTo>
                  <a:cubicBezTo>
                    <a:pt x="123281" y="1608300"/>
                    <a:pt x="136977" y="1631309"/>
                    <a:pt x="156152" y="1649389"/>
                  </a:cubicBezTo>
                  <a:cubicBezTo>
                    <a:pt x="210390" y="1699791"/>
                    <a:pt x="262436" y="1747455"/>
                    <a:pt x="328179" y="1781422"/>
                  </a:cubicBezTo>
                  <a:cubicBezTo>
                    <a:pt x="375842" y="1806075"/>
                    <a:pt x="490892" y="1860313"/>
                    <a:pt x="543486" y="1843330"/>
                  </a:cubicBezTo>
                  <a:cubicBezTo>
                    <a:pt x="504588" y="1830729"/>
                    <a:pt x="474456" y="1818128"/>
                    <a:pt x="441585" y="1803884"/>
                  </a:cubicBezTo>
                  <a:cubicBezTo>
                    <a:pt x="405974" y="1788544"/>
                    <a:pt x="372007" y="1769917"/>
                    <a:pt x="339684" y="1749098"/>
                  </a:cubicBezTo>
                  <a:cubicBezTo>
                    <a:pt x="273393" y="1706366"/>
                    <a:pt x="196693" y="1648293"/>
                    <a:pt x="158344" y="1578168"/>
                  </a:cubicBezTo>
                  <a:cubicBezTo>
                    <a:pt x="140812" y="1546392"/>
                    <a:pt x="125472" y="1518451"/>
                    <a:pt x="117802" y="1451065"/>
                  </a:cubicBezTo>
                  <a:cubicBezTo>
                    <a:pt x="116707" y="1439012"/>
                    <a:pt x="132047" y="1465309"/>
                    <a:pt x="136977" y="1469692"/>
                  </a:cubicBezTo>
                  <a:cubicBezTo>
                    <a:pt x="190667" y="1520643"/>
                    <a:pt x="235043" y="1565019"/>
                    <a:pt x="302429" y="1598438"/>
                  </a:cubicBezTo>
                  <a:cubicBezTo>
                    <a:pt x="372555" y="1634049"/>
                    <a:pt x="454185" y="1661441"/>
                    <a:pt x="533624" y="1665277"/>
                  </a:cubicBezTo>
                  <a:cubicBezTo>
                    <a:pt x="471169" y="1634049"/>
                    <a:pt x="401043" y="1624187"/>
                    <a:pt x="339684" y="1589673"/>
                  </a:cubicBezTo>
                  <a:cubicBezTo>
                    <a:pt x="239974" y="1533791"/>
                    <a:pt x="139716" y="1442847"/>
                    <a:pt x="121637" y="1367243"/>
                  </a:cubicBezTo>
                  <a:cubicBezTo>
                    <a:pt x="116159" y="1342042"/>
                    <a:pt x="128759" y="1296022"/>
                    <a:pt x="132047" y="1282874"/>
                  </a:cubicBezTo>
                  <a:cubicBezTo>
                    <a:pt x="125472" y="1309171"/>
                    <a:pt x="202172" y="1392445"/>
                    <a:pt x="219703" y="1412715"/>
                  </a:cubicBezTo>
                  <a:cubicBezTo>
                    <a:pt x="254766" y="1453256"/>
                    <a:pt x="294760" y="1489963"/>
                    <a:pt x="340232" y="1518999"/>
                  </a:cubicBezTo>
                  <a:cubicBezTo>
                    <a:pt x="385156" y="1548036"/>
                    <a:pt x="435558" y="1564471"/>
                    <a:pt x="487605" y="1575976"/>
                  </a:cubicBezTo>
                  <a:cubicBezTo>
                    <a:pt x="528146" y="1585290"/>
                    <a:pt x="603202" y="1596795"/>
                    <a:pt x="647030" y="1586933"/>
                  </a:cubicBezTo>
                  <a:cubicBezTo>
                    <a:pt x="650865" y="1585838"/>
                    <a:pt x="654153" y="1580359"/>
                    <a:pt x="651413" y="1580359"/>
                  </a:cubicBezTo>
                  <a:cubicBezTo>
                    <a:pt x="523215" y="1573237"/>
                    <a:pt x="395017" y="1529956"/>
                    <a:pt x="298595" y="1443943"/>
                  </a:cubicBezTo>
                  <a:cubicBezTo>
                    <a:pt x="197241" y="1353547"/>
                    <a:pt x="146291" y="1258220"/>
                    <a:pt x="122733" y="1127830"/>
                  </a:cubicBezTo>
                  <a:cubicBezTo>
                    <a:pt x="120542" y="1115778"/>
                    <a:pt x="125472" y="1054966"/>
                    <a:pt x="125472" y="1045652"/>
                  </a:cubicBezTo>
                  <a:cubicBezTo>
                    <a:pt x="125472" y="1040721"/>
                    <a:pt x="127664" y="1037434"/>
                    <a:pt x="133142" y="1040174"/>
                  </a:cubicBezTo>
                  <a:cubicBezTo>
                    <a:pt x="156152" y="1059896"/>
                    <a:pt x="218060" y="1116326"/>
                    <a:pt x="241618" y="1134953"/>
                  </a:cubicBezTo>
                  <a:cubicBezTo>
                    <a:pt x="329822" y="1204530"/>
                    <a:pt x="412548" y="1204530"/>
                    <a:pt x="524859" y="1177137"/>
                  </a:cubicBezTo>
                  <a:cubicBezTo>
                    <a:pt x="499657" y="1168372"/>
                    <a:pt x="465143" y="1168372"/>
                    <a:pt x="438845" y="1163441"/>
                  </a:cubicBezTo>
                  <a:cubicBezTo>
                    <a:pt x="404878" y="1156867"/>
                    <a:pt x="372007" y="1145910"/>
                    <a:pt x="340779" y="1130022"/>
                  </a:cubicBezTo>
                  <a:cubicBezTo>
                    <a:pt x="278872" y="1099342"/>
                    <a:pt x="197789" y="1043461"/>
                    <a:pt x="159439" y="955804"/>
                  </a:cubicBezTo>
                  <a:cubicBezTo>
                    <a:pt x="167109" y="968952"/>
                    <a:pt x="263532" y="1034147"/>
                    <a:pt x="341327" y="1057157"/>
                  </a:cubicBezTo>
                  <a:cubicBezTo>
                    <a:pt x="376938" y="1068114"/>
                    <a:pt x="415836" y="1068662"/>
                    <a:pt x="453090" y="1070306"/>
                  </a:cubicBezTo>
                  <a:cubicBezTo>
                    <a:pt x="475004" y="1070854"/>
                    <a:pt x="516641" y="1069758"/>
                    <a:pt x="546225" y="1065375"/>
                  </a:cubicBezTo>
                  <a:cubicBezTo>
                    <a:pt x="505136" y="1053322"/>
                    <a:pt x="457473" y="1054418"/>
                    <a:pt x="414740" y="1044009"/>
                  </a:cubicBezTo>
                  <a:cubicBezTo>
                    <a:pt x="317222" y="1020451"/>
                    <a:pt x="212581" y="979362"/>
                    <a:pt x="151221" y="896088"/>
                  </a:cubicBezTo>
                  <a:cubicBezTo>
                    <a:pt x="94792" y="818840"/>
                    <a:pt x="66304" y="726800"/>
                    <a:pt x="63017" y="630378"/>
                  </a:cubicBezTo>
                  <a:cubicBezTo>
                    <a:pt x="58086" y="487935"/>
                    <a:pt x="98627" y="394252"/>
                    <a:pt x="78357" y="284681"/>
                  </a:cubicBezTo>
                  <a:cubicBezTo>
                    <a:pt x="78905" y="292899"/>
                    <a:pt x="124924" y="353163"/>
                    <a:pt x="131499" y="364120"/>
                  </a:cubicBezTo>
                  <a:cubicBezTo>
                    <a:pt x="143551" y="384391"/>
                    <a:pt x="147386" y="407401"/>
                    <a:pt x="150674" y="430411"/>
                  </a:cubicBezTo>
                  <a:cubicBezTo>
                    <a:pt x="166561" y="541625"/>
                    <a:pt x="126568" y="649553"/>
                    <a:pt x="149030" y="760220"/>
                  </a:cubicBezTo>
                  <a:cubicBezTo>
                    <a:pt x="165466" y="841302"/>
                    <a:pt x="231208" y="925124"/>
                    <a:pt x="305169" y="954160"/>
                  </a:cubicBezTo>
                  <a:cubicBezTo>
                    <a:pt x="400496" y="991414"/>
                    <a:pt x="493083" y="1025929"/>
                    <a:pt x="602106" y="1018259"/>
                  </a:cubicBezTo>
                  <a:cubicBezTo>
                    <a:pt x="548964" y="1013329"/>
                    <a:pt x="512806" y="1000728"/>
                    <a:pt x="477743" y="991414"/>
                  </a:cubicBezTo>
                  <a:cubicBezTo>
                    <a:pt x="427888" y="978266"/>
                    <a:pt x="391730" y="963474"/>
                    <a:pt x="352284" y="947586"/>
                  </a:cubicBezTo>
                  <a:cubicBezTo>
                    <a:pt x="291472" y="923480"/>
                    <a:pt x="247096" y="888966"/>
                    <a:pt x="212581" y="831989"/>
                  </a:cubicBezTo>
                  <a:cubicBezTo>
                    <a:pt x="150126" y="727348"/>
                    <a:pt x="177518" y="592576"/>
                    <a:pt x="191763" y="478622"/>
                  </a:cubicBezTo>
                  <a:cubicBezTo>
                    <a:pt x="196146" y="445203"/>
                    <a:pt x="204363" y="411784"/>
                    <a:pt x="204363" y="378364"/>
                  </a:cubicBezTo>
                  <a:cubicBezTo>
                    <a:pt x="204363" y="347685"/>
                    <a:pt x="219703" y="315361"/>
                    <a:pt x="184093" y="259480"/>
                  </a:cubicBezTo>
                  <a:cubicBezTo>
                    <a:pt x="178066" y="250166"/>
                    <a:pt x="171492" y="239757"/>
                    <a:pt x="191763" y="253453"/>
                  </a:cubicBezTo>
                  <a:cubicBezTo>
                    <a:pt x="237235" y="284681"/>
                    <a:pt x="282159" y="387678"/>
                    <a:pt x="292020" y="418358"/>
                  </a:cubicBezTo>
                  <a:cubicBezTo>
                    <a:pt x="313387" y="484648"/>
                    <a:pt x="341327" y="539434"/>
                    <a:pt x="385704" y="588741"/>
                  </a:cubicBezTo>
                  <a:cubicBezTo>
                    <a:pt x="429532" y="637500"/>
                    <a:pt x="491440" y="690094"/>
                    <a:pt x="530885" y="739401"/>
                  </a:cubicBezTo>
                  <a:cubicBezTo>
                    <a:pt x="519380" y="701599"/>
                    <a:pt x="486509" y="673111"/>
                    <a:pt x="464047" y="641883"/>
                  </a:cubicBezTo>
                  <a:cubicBezTo>
                    <a:pt x="434463" y="600794"/>
                    <a:pt x="404878" y="559705"/>
                    <a:pt x="376390" y="518067"/>
                  </a:cubicBezTo>
                  <a:cubicBezTo>
                    <a:pt x="351189" y="481361"/>
                    <a:pt x="340779" y="436437"/>
                    <a:pt x="321604" y="396444"/>
                  </a:cubicBezTo>
                  <a:cubicBezTo>
                    <a:pt x="285994" y="323579"/>
                    <a:pt x="242165" y="245783"/>
                    <a:pt x="185736" y="186615"/>
                  </a:cubicBezTo>
                  <a:cubicBezTo>
                    <a:pt x="177518" y="178397"/>
                    <a:pt x="236687" y="199764"/>
                    <a:pt x="242713" y="201955"/>
                  </a:cubicBezTo>
                  <a:cubicBezTo>
                    <a:pt x="262436" y="209077"/>
                    <a:pt x="276132" y="216747"/>
                    <a:pt x="293664" y="229348"/>
                  </a:cubicBezTo>
                  <a:cubicBezTo>
                    <a:pt x="337492" y="261123"/>
                    <a:pt x="381321" y="293447"/>
                    <a:pt x="425149" y="325222"/>
                  </a:cubicBezTo>
                  <a:cubicBezTo>
                    <a:pt x="542938" y="411784"/>
                    <a:pt x="665110" y="504371"/>
                    <a:pt x="793308" y="566279"/>
                  </a:cubicBezTo>
                  <a:cubicBezTo>
                    <a:pt x="816866" y="577784"/>
                    <a:pt x="754958" y="535599"/>
                    <a:pt x="724826" y="518615"/>
                  </a:cubicBezTo>
                  <a:cubicBezTo>
                    <a:pt x="665658" y="485196"/>
                    <a:pt x="611420" y="444107"/>
                    <a:pt x="558826" y="400826"/>
                  </a:cubicBezTo>
                  <a:cubicBezTo>
                    <a:pt x="449803" y="313717"/>
                    <a:pt x="351736" y="202503"/>
                    <a:pt x="219703" y="146622"/>
                  </a:cubicBezTo>
                  <a:cubicBezTo>
                    <a:pt x="196146" y="136760"/>
                    <a:pt x="175327" y="129638"/>
                    <a:pt x="150674" y="120325"/>
                  </a:cubicBezTo>
                  <a:cubicBezTo>
                    <a:pt x="145195" y="118133"/>
                    <a:pt x="130403" y="114298"/>
                    <a:pt x="124924" y="113202"/>
                  </a:cubicBezTo>
                  <a:cubicBezTo>
                    <a:pt x="113967" y="111559"/>
                    <a:pt x="123829" y="105532"/>
                    <a:pt x="136977" y="104437"/>
                  </a:cubicBezTo>
                  <a:cubicBezTo>
                    <a:pt x="172040" y="105532"/>
                    <a:pt x="203268" y="112655"/>
                    <a:pt x="229017" y="118133"/>
                  </a:cubicBezTo>
                  <a:cubicBezTo>
                    <a:pt x="375842" y="148813"/>
                    <a:pt x="470621" y="264958"/>
                    <a:pt x="585123" y="353711"/>
                  </a:cubicBezTo>
                  <a:cubicBezTo>
                    <a:pt x="619638" y="380556"/>
                    <a:pt x="653057" y="410688"/>
                    <a:pt x="693050" y="428767"/>
                  </a:cubicBezTo>
                  <a:cubicBezTo>
                    <a:pt x="704555" y="433698"/>
                    <a:pt x="725922" y="444655"/>
                    <a:pt x="702912" y="426576"/>
                  </a:cubicBezTo>
                  <a:cubicBezTo>
                    <a:pt x="666753" y="398087"/>
                    <a:pt x="630595" y="364668"/>
                    <a:pt x="599367" y="336180"/>
                  </a:cubicBezTo>
                  <a:cubicBezTo>
                    <a:pt x="561565" y="301665"/>
                    <a:pt x="523763" y="266602"/>
                    <a:pt x="484865" y="233183"/>
                  </a:cubicBezTo>
                  <a:cubicBezTo>
                    <a:pt x="404878" y="164701"/>
                    <a:pt x="340232" y="115942"/>
                    <a:pt x="242165" y="78688"/>
                  </a:cubicBezTo>
                  <a:cubicBezTo>
                    <a:pt x="236687" y="76496"/>
                    <a:pt x="219155" y="67730"/>
                    <a:pt x="208198" y="66087"/>
                  </a:cubicBezTo>
                  <a:cubicBezTo>
                    <a:pt x="185736" y="63348"/>
                    <a:pt x="229565" y="47460"/>
                    <a:pt x="236139" y="43625"/>
                  </a:cubicBezTo>
                  <a:cubicBezTo>
                    <a:pt x="269558" y="25546"/>
                    <a:pt x="305169" y="22258"/>
                    <a:pt x="332014" y="18423"/>
                  </a:cubicBezTo>
                  <a:cubicBezTo>
                    <a:pt x="466786" y="-751"/>
                    <a:pt x="600463" y="-6778"/>
                    <a:pt x="739618" y="9110"/>
                  </a:cubicBezTo>
                  <a:close/>
                </a:path>
              </a:pathLst>
            </a:custGeom>
            <a:solidFill>
              <a:srgbClr val="FEFEFE"/>
            </a:solidFill>
            <a:ln w="547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C4FDAF8-2563-4072-9495-B6918EC80097}"/>
                </a:ext>
              </a:extLst>
            </p:cNvPr>
            <p:cNvSpPr/>
            <p:nvPr/>
          </p:nvSpPr>
          <p:spPr>
            <a:xfrm rot="5400000">
              <a:off x="9531107" y="1815797"/>
              <a:ext cx="1848598" cy="2897974"/>
            </a:xfrm>
            <a:custGeom>
              <a:avLst/>
              <a:gdLst>
                <a:gd name="connsiteX0" fmla="*/ 583394 w 1848598"/>
                <a:gd name="connsiteY0" fmla="*/ 951 h 2897974"/>
                <a:gd name="connsiteX1" fmla="*/ 915230 w 1848598"/>
                <a:gd name="connsiteY1" fmla="*/ 28244 h 2897974"/>
                <a:gd name="connsiteX2" fmla="*/ 1186638 w 1848598"/>
                <a:gd name="connsiteY2" fmla="*/ 174702 h 2897974"/>
                <a:gd name="connsiteX3" fmla="*/ 1488773 w 1848598"/>
                <a:gd name="connsiteY3" fmla="*/ 341132 h 2897974"/>
                <a:gd name="connsiteX4" fmla="*/ 1767863 w 1848598"/>
                <a:gd name="connsiteY4" fmla="*/ 459426 h 2897974"/>
                <a:gd name="connsiteX5" fmla="*/ 1809279 w 1848598"/>
                <a:gd name="connsiteY5" fmla="*/ 474276 h 2897974"/>
                <a:gd name="connsiteX6" fmla="*/ 1848598 w 1848598"/>
                <a:gd name="connsiteY6" fmla="*/ 475189 h 2897974"/>
                <a:gd name="connsiteX7" fmla="*/ 1848598 w 1848598"/>
                <a:gd name="connsiteY7" fmla="*/ 2629001 h 2897974"/>
                <a:gd name="connsiteX8" fmla="*/ 1818336 w 1848598"/>
                <a:gd name="connsiteY8" fmla="*/ 2627807 h 2897974"/>
                <a:gd name="connsiteX9" fmla="*/ 1555345 w 1848598"/>
                <a:gd name="connsiteY9" fmla="*/ 2703924 h 2897974"/>
                <a:gd name="connsiteX10" fmla="*/ 1153353 w 1848598"/>
                <a:gd name="connsiteY10" fmla="*/ 2828875 h 2897974"/>
                <a:gd name="connsiteX11" fmla="*/ 243877 w 1848598"/>
                <a:gd name="connsiteY11" fmla="*/ 2739771 h 2897974"/>
                <a:gd name="connsiteX12" fmla="*/ 172697 w 1848598"/>
                <a:gd name="connsiteY12" fmla="*/ 2682929 h 2897974"/>
                <a:gd name="connsiteX13" fmla="*/ 162967 w 1848598"/>
                <a:gd name="connsiteY13" fmla="*/ 2618406 h 2897974"/>
                <a:gd name="connsiteX14" fmla="*/ 156821 w 1848598"/>
                <a:gd name="connsiteY14" fmla="*/ 2602530 h 2897974"/>
                <a:gd name="connsiteX15" fmla="*/ 73351 w 1848598"/>
                <a:gd name="connsiteY15" fmla="*/ 2525205 h 2897974"/>
                <a:gd name="connsiteX16" fmla="*/ 634 w 1848598"/>
                <a:gd name="connsiteY16" fmla="*/ 2388476 h 2897974"/>
                <a:gd name="connsiteX17" fmla="*/ 28799 w 1848598"/>
                <a:gd name="connsiteY17" fmla="*/ 2288618 h 2897974"/>
                <a:gd name="connsiteX18" fmla="*/ 47746 w 1848598"/>
                <a:gd name="connsiteY18" fmla="*/ 2103241 h 2897974"/>
                <a:gd name="connsiteX19" fmla="*/ 111757 w 1848598"/>
                <a:gd name="connsiteY19" fmla="*/ 2065858 h 2897974"/>
                <a:gd name="connsiteX20" fmla="*/ 61572 w 1848598"/>
                <a:gd name="connsiteY20" fmla="*/ 1816469 h 2897974"/>
                <a:gd name="connsiteX21" fmla="*/ 112782 w 1848598"/>
                <a:gd name="connsiteY21" fmla="*/ 1769356 h 2897974"/>
                <a:gd name="connsiteX22" fmla="*/ 91786 w 1848598"/>
                <a:gd name="connsiteY22" fmla="*/ 1687935 h 2897974"/>
                <a:gd name="connsiteX23" fmla="*/ 77448 w 1848598"/>
                <a:gd name="connsiteY23" fmla="*/ 1559911 h 2897974"/>
                <a:gd name="connsiteX24" fmla="*/ 98955 w 1848598"/>
                <a:gd name="connsiteY24" fmla="*/ 1489243 h 2897974"/>
                <a:gd name="connsiteX25" fmla="*/ 110733 w 1848598"/>
                <a:gd name="connsiteY25" fmla="*/ 1328445 h 2897974"/>
                <a:gd name="connsiteX26" fmla="*/ 101003 w 1848598"/>
                <a:gd name="connsiteY26" fmla="*/ 1151774 h 2897974"/>
                <a:gd name="connsiteX27" fmla="*/ 149652 w 1848598"/>
                <a:gd name="connsiteY27" fmla="*/ 989441 h 2897974"/>
                <a:gd name="connsiteX28" fmla="*/ 151701 w 1848598"/>
                <a:gd name="connsiteY28" fmla="*/ 978687 h 2897974"/>
                <a:gd name="connsiteX29" fmla="*/ 49795 w 1848598"/>
                <a:gd name="connsiteY29" fmla="*/ 597178 h 2897974"/>
                <a:gd name="connsiteX30" fmla="*/ 66694 w 1848598"/>
                <a:gd name="connsiteY30" fmla="*/ 456352 h 2897974"/>
                <a:gd name="connsiteX31" fmla="*/ 73351 w 1848598"/>
                <a:gd name="connsiteY31" fmla="*/ 333963 h 2897974"/>
                <a:gd name="connsiteX32" fmla="*/ 168087 w 1848598"/>
                <a:gd name="connsiteY32" fmla="*/ 288899 h 2897974"/>
                <a:gd name="connsiteX33" fmla="*/ 91786 w 1848598"/>
                <a:gd name="connsiteY33" fmla="*/ 162924 h 2897974"/>
                <a:gd name="connsiteX34" fmla="*/ 472782 w 1848598"/>
                <a:gd name="connsiteY34" fmla="*/ 10320 h 2897974"/>
                <a:gd name="connsiteX35" fmla="*/ 583394 w 1848598"/>
                <a:gd name="connsiteY35" fmla="*/ 951 h 289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48598" h="2897974">
                  <a:moveTo>
                    <a:pt x="583394" y="951"/>
                  </a:moveTo>
                  <a:cubicBezTo>
                    <a:pt x="694294" y="-3346"/>
                    <a:pt x="805770" y="7120"/>
                    <a:pt x="915230" y="28244"/>
                  </a:cubicBezTo>
                  <a:cubicBezTo>
                    <a:pt x="999725" y="44119"/>
                    <a:pt x="1100095" y="122469"/>
                    <a:pt x="1186638" y="174702"/>
                  </a:cubicBezTo>
                  <a:cubicBezTo>
                    <a:pt x="1293153" y="238714"/>
                    <a:pt x="1387891" y="288387"/>
                    <a:pt x="1488773" y="341132"/>
                  </a:cubicBezTo>
                  <a:cubicBezTo>
                    <a:pt x="1577365" y="387220"/>
                    <a:pt x="1675686" y="421530"/>
                    <a:pt x="1767863" y="459426"/>
                  </a:cubicBezTo>
                  <a:cubicBezTo>
                    <a:pt x="1781689" y="465058"/>
                    <a:pt x="1795260" y="470819"/>
                    <a:pt x="1809279" y="474276"/>
                  </a:cubicBezTo>
                  <a:lnTo>
                    <a:pt x="1848598" y="475189"/>
                  </a:lnTo>
                  <a:lnTo>
                    <a:pt x="1848598" y="2629001"/>
                  </a:lnTo>
                  <a:lnTo>
                    <a:pt x="1818336" y="2627807"/>
                  </a:lnTo>
                  <a:cubicBezTo>
                    <a:pt x="1732113" y="2633736"/>
                    <a:pt x="1598361" y="2688561"/>
                    <a:pt x="1555345" y="2703924"/>
                  </a:cubicBezTo>
                  <a:cubicBezTo>
                    <a:pt x="1429370" y="2748989"/>
                    <a:pt x="1303907" y="2778177"/>
                    <a:pt x="1153353" y="2828875"/>
                  </a:cubicBezTo>
                  <a:cubicBezTo>
                    <a:pt x="848146" y="2931805"/>
                    <a:pt x="524504" y="2933342"/>
                    <a:pt x="243877" y="2739771"/>
                  </a:cubicBezTo>
                  <a:cubicBezTo>
                    <a:pt x="219297" y="2722360"/>
                    <a:pt x="192668" y="2706485"/>
                    <a:pt x="172697" y="2682929"/>
                  </a:cubicBezTo>
                  <a:cubicBezTo>
                    <a:pt x="156310" y="2663469"/>
                    <a:pt x="151701" y="2641961"/>
                    <a:pt x="162967" y="2618406"/>
                  </a:cubicBezTo>
                  <a:cubicBezTo>
                    <a:pt x="167063" y="2610212"/>
                    <a:pt x="160918" y="2606627"/>
                    <a:pt x="156821" y="2602530"/>
                  </a:cubicBezTo>
                  <a:cubicBezTo>
                    <a:pt x="128656" y="2577438"/>
                    <a:pt x="99468" y="2553370"/>
                    <a:pt x="73351" y="2525205"/>
                  </a:cubicBezTo>
                  <a:cubicBezTo>
                    <a:pt x="40064" y="2489870"/>
                    <a:pt x="5242" y="2436613"/>
                    <a:pt x="634" y="2388476"/>
                  </a:cubicBezTo>
                  <a:cubicBezTo>
                    <a:pt x="-5000" y="2333682"/>
                    <a:pt x="28799" y="2334194"/>
                    <a:pt x="28799" y="2288618"/>
                  </a:cubicBezTo>
                  <a:cubicBezTo>
                    <a:pt x="29310" y="2232288"/>
                    <a:pt x="19581" y="2146256"/>
                    <a:pt x="47746" y="2103241"/>
                  </a:cubicBezTo>
                  <a:cubicBezTo>
                    <a:pt x="72326" y="2065858"/>
                    <a:pt x="130193" y="2115019"/>
                    <a:pt x="111757" y="2065858"/>
                  </a:cubicBezTo>
                  <a:cubicBezTo>
                    <a:pt x="89737" y="2007992"/>
                    <a:pt x="3706" y="1878433"/>
                    <a:pt x="61572" y="1816469"/>
                  </a:cubicBezTo>
                  <a:cubicBezTo>
                    <a:pt x="77448" y="1799570"/>
                    <a:pt x="99979" y="1788816"/>
                    <a:pt x="112782" y="1769356"/>
                  </a:cubicBezTo>
                  <a:cubicBezTo>
                    <a:pt x="132753" y="1739143"/>
                    <a:pt x="102028" y="1714563"/>
                    <a:pt x="91786" y="1687935"/>
                  </a:cubicBezTo>
                  <a:cubicBezTo>
                    <a:pt x="77448" y="1649015"/>
                    <a:pt x="70278" y="1600878"/>
                    <a:pt x="77448" y="1559911"/>
                  </a:cubicBezTo>
                  <a:cubicBezTo>
                    <a:pt x="80520" y="1541476"/>
                    <a:pt x="103564" y="1505629"/>
                    <a:pt x="98955" y="1489243"/>
                  </a:cubicBezTo>
                  <a:cubicBezTo>
                    <a:pt x="84617" y="1440082"/>
                    <a:pt x="109197" y="1380679"/>
                    <a:pt x="110733" y="1328445"/>
                  </a:cubicBezTo>
                  <a:cubicBezTo>
                    <a:pt x="112270" y="1269555"/>
                    <a:pt x="112270" y="1210153"/>
                    <a:pt x="101003" y="1151774"/>
                  </a:cubicBezTo>
                  <a:cubicBezTo>
                    <a:pt x="90249" y="1094932"/>
                    <a:pt x="83080" y="1014533"/>
                    <a:pt x="149652" y="989441"/>
                  </a:cubicBezTo>
                  <a:cubicBezTo>
                    <a:pt x="157333" y="986881"/>
                    <a:pt x="156821" y="983807"/>
                    <a:pt x="151701" y="978687"/>
                  </a:cubicBezTo>
                  <a:cubicBezTo>
                    <a:pt x="53379" y="881389"/>
                    <a:pt x="44161" y="728274"/>
                    <a:pt x="49795" y="597178"/>
                  </a:cubicBezTo>
                  <a:cubicBezTo>
                    <a:pt x="51843" y="549554"/>
                    <a:pt x="64645" y="502953"/>
                    <a:pt x="66694" y="456352"/>
                  </a:cubicBezTo>
                  <a:cubicBezTo>
                    <a:pt x="68229" y="412313"/>
                    <a:pt x="45698" y="372882"/>
                    <a:pt x="73351" y="333963"/>
                  </a:cubicBezTo>
                  <a:cubicBezTo>
                    <a:pt x="80008" y="324746"/>
                    <a:pt x="160918" y="272511"/>
                    <a:pt x="168087" y="288899"/>
                  </a:cubicBezTo>
                  <a:cubicBezTo>
                    <a:pt x="146579" y="241274"/>
                    <a:pt x="76423" y="221303"/>
                    <a:pt x="91786" y="162924"/>
                  </a:cubicBezTo>
                  <a:cubicBezTo>
                    <a:pt x="120976" y="53848"/>
                    <a:pt x="381118" y="22611"/>
                    <a:pt x="472782" y="10320"/>
                  </a:cubicBezTo>
                  <a:cubicBezTo>
                    <a:pt x="509525" y="5456"/>
                    <a:pt x="546428" y="2383"/>
                    <a:pt x="583394" y="951"/>
                  </a:cubicBezTo>
                  <a:close/>
                </a:path>
              </a:pathLst>
            </a:custGeom>
            <a:solidFill>
              <a:schemeClr val="tx1">
                <a:lumMod val="85000"/>
                <a:lumOff val="15000"/>
              </a:schemeClr>
            </a:solidFill>
            <a:ln w="5475" cap="flat">
              <a:noFill/>
              <a:prstDash val="solid"/>
              <a:miter/>
            </a:ln>
          </p:spPr>
          <p:txBody>
            <a:bodyPr wrap="square" rtlCol="0" anchor="ctr">
              <a:noAutofit/>
            </a:bodyPr>
            <a:lstStyle/>
            <a:p>
              <a:endParaRPr lang="en-US"/>
            </a:p>
          </p:txBody>
        </p:sp>
        <p:sp>
          <p:nvSpPr>
            <p:cNvPr id="38" name="Freeform: Shape 37">
              <a:extLst>
                <a:ext uri="{FF2B5EF4-FFF2-40B4-BE49-F238E27FC236}">
                  <a16:creationId xmlns:a16="http://schemas.microsoft.com/office/drawing/2014/main" id="{8E3CD878-D7E7-412F-AAB9-687AC8F4159E}"/>
                </a:ext>
              </a:extLst>
            </p:cNvPr>
            <p:cNvSpPr/>
            <p:nvPr/>
          </p:nvSpPr>
          <p:spPr>
            <a:xfrm rot="5400000">
              <a:off x="9512843" y="1928244"/>
              <a:ext cx="1818135" cy="2718626"/>
            </a:xfrm>
            <a:custGeom>
              <a:avLst/>
              <a:gdLst>
                <a:gd name="connsiteX0" fmla="*/ 739618 w 1945109"/>
                <a:gd name="connsiteY0" fmla="*/ 9110 h 2908489"/>
                <a:gd name="connsiteX1" fmla="*/ 965334 w 1945109"/>
                <a:gd name="connsiteY1" fmla="*/ 43077 h 2908489"/>
                <a:gd name="connsiteX2" fmla="*/ 1155440 w 1945109"/>
                <a:gd name="connsiteY2" fmla="*/ 151004 h 2908489"/>
                <a:gd name="connsiteX3" fmla="*/ 1564688 w 1945109"/>
                <a:gd name="connsiteY3" fmla="*/ 370147 h 2908489"/>
                <a:gd name="connsiteX4" fmla="*/ 1918603 w 1945109"/>
                <a:gd name="connsiteY4" fmla="*/ 495058 h 2908489"/>
                <a:gd name="connsiteX5" fmla="*/ 1928464 w 1945109"/>
                <a:gd name="connsiteY5" fmla="*/ 505467 h 2908489"/>
                <a:gd name="connsiteX6" fmla="*/ 1936682 w 1945109"/>
                <a:gd name="connsiteY6" fmla="*/ 918002 h 2908489"/>
                <a:gd name="connsiteX7" fmla="*/ 1943256 w 1945109"/>
                <a:gd name="connsiteY7" fmla="*/ 1384775 h 2908489"/>
                <a:gd name="connsiteX8" fmla="*/ 1940517 w 1945109"/>
                <a:gd name="connsiteY8" fmla="*/ 1734854 h 2908489"/>
                <a:gd name="connsiteX9" fmla="*/ 1910385 w 1945109"/>
                <a:gd name="connsiteY9" fmla="*/ 2597179 h 2908489"/>
                <a:gd name="connsiteX10" fmla="*/ 1696721 w 1945109"/>
                <a:gd name="connsiteY10" fmla="*/ 2673878 h 2908489"/>
                <a:gd name="connsiteX11" fmla="*/ 1382800 w 1945109"/>
                <a:gd name="connsiteY11" fmla="*/ 2772492 h 2908489"/>
                <a:gd name="connsiteX12" fmla="*/ 940133 w 1945109"/>
                <a:gd name="connsiteY12" fmla="*/ 2897951 h 2908489"/>
                <a:gd name="connsiteX13" fmla="*/ 553347 w 1945109"/>
                <a:gd name="connsiteY13" fmla="*/ 2887542 h 2908489"/>
                <a:gd name="connsiteX14" fmla="*/ 375842 w 1945109"/>
                <a:gd name="connsiteY14" fmla="*/ 2831113 h 2908489"/>
                <a:gd name="connsiteX15" fmla="*/ 260792 w 1945109"/>
                <a:gd name="connsiteY15" fmla="*/ 2771944 h 2908489"/>
                <a:gd name="connsiteX16" fmla="*/ 178066 w 1945109"/>
                <a:gd name="connsiteY16" fmla="*/ 2713872 h 2908489"/>
                <a:gd name="connsiteX17" fmla="*/ 250931 w 1945109"/>
                <a:gd name="connsiteY17" fmla="*/ 2740169 h 2908489"/>
                <a:gd name="connsiteX18" fmla="*/ 619638 w 1945109"/>
                <a:gd name="connsiteY18" fmla="*/ 2810842 h 2908489"/>
                <a:gd name="connsiteX19" fmla="*/ 812483 w 1945109"/>
                <a:gd name="connsiteY19" fmla="*/ 2802076 h 2908489"/>
                <a:gd name="connsiteX20" fmla="*/ 988892 w 1945109"/>
                <a:gd name="connsiteY20" fmla="*/ 2761535 h 2908489"/>
                <a:gd name="connsiteX21" fmla="*/ 988892 w 1945109"/>
                <a:gd name="connsiteY21" fmla="*/ 2757700 h 2908489"/>
                <a:gd name="connsiteX22" fmla="*/ 773037 w 1945109"/>
                <a:gd name="connsiteY22" fmla="*/ 2782354 h 2908489"/>
                <a:gd name="connsiteX23" fmla="*/ 644839 w 1945109"/>
                <a:gd name="connsiteY23" fmla="*/ 2782354 h 2908489"/>
                <a:gd name="connsiteX24" fmla="*/ 22475 w 1945109"/>
                <a:gd name="connsiteY24" fmla="*/ 2483772 h 2908489"/>
                <a:gd name="connsiteX25" fmla="*/ 13 w 1945109"/>
                <a:gd name="connsiteY25" fmla="*/ 2394472 h 2908489"/>
                <a:gd name="connsiteX26" fmla="*/ 45485 w 1945109"/>
                <a:gd name="connsiteY26" fmla="*/ 2473363 h 2908489"/>
                <a:gd name="connsiteX27" fmla="*/ 148482 w 1945109"/>
                <a:gd name="connsiteY27" fmla="*/ 2558829 h 2908489"/>
                <a:gd name="connsiteX28" fmla="*/ 421314 w 1945109"/>
                <a:gd name="connsiteY28" fmla="*/ 2676617 h 2908489"/>
                <a:gd name="connsiteX29" fmla="*/ 717156 w 1945109"/>
                <a:gd name="connsiteY29" fmla="*/ 2673330 h 2908489"/>
                <a:gd name="connsiteX30" fmla="*/ 634430 w 1945109"/>
                <a:gd name="connsiteY30" fmla="*/ 2676070 h 2908489"/>
                <a:gd name="connsiteX31" fmla="*/ 505684 w 1945109"/>
                <a:gd name="connsiteY31" fmla="*/ 2668948 h 2908489"/>
                <a:gd name="connsiteX32" fmla="*/ 224086 w 1945109"/>
                <a:gd name="connsiteY32" fmla="*/ 2565951 h 2908489"/>
                <a:gd name="connsiteX33" fmla="*/ 40007 w 1945109"/>
                <a:gd name="connsiteY33" fmla="*/ 2212584 h 2908489"/>
                <a:gd name="connsiteX34" fmla="*/ 54251 w 1945109"/>
                <a:gd name="connsiteY34" fmla="*/ 2157798 h 2908489"/>
                <a:gd name="connsiteX35" fmla="*/ 80548 w 1945109"/>
                <a:gd name="connsiteY35" fmla="*/ 2169303 h 2908489"/>
                <a:gd name="connsiteX36" fmla="*/ 361598 w 1945109"/>
                <a:gd name="connsiteY36" fmla="*/ 2362149 h 2908489"/>
                <a:gd name="connsiteX37" fmla="*/ 202720 w 1945109"/>
                <a:gd name="connsiteY37" fmla="*/ 2235046 h 2908489"/>
                <a:gd name="connsiteX38" fmla="*/ 172588 w 1945109"/>
                <a:gd name="connsiteY38" fmla="*/ 2194505 h 2908489"/>
                <a:gd name="connsiteX39" fmla="*/ 173136 w 1945109"/>
                <a:gd name="connsiteY39" fmla="*/ 2184643 h 2908489"/>
                <a:gd name="connsiteX40" fmla="*/ 226825 w 1945109"/>
                <a:gd name="connsiteY40" fmla="*/ 2232307 h 2908489"/>
                <a:gd name="connsiteX41" fmla="*/ 334753 w 1945109"/>
                <a:gd name="connsiteY41" fmla="*/ 2297502 h 2908489"/>
                <a:gd name="connsiteX42" fmla="*/ 464595 w 1945109"/>
                <a:gd name="connsiteY42" fmla="*/ 2330921 h 2908489"/>
                <a:gd name="connsiteX43" fmla="*/ 353380 w 1945109"/>
                <a:gd name="connsiteY43" fmla="*/ 2283257 h 2908489"/>
                <a:gd name="connsiteX44" fmla="*/ 239426 w 1945109"/>
                <a:gd name="connsiteY44" fmla="*/ 2202723 h 2908489"/>
                <a:gd name="connsiteX45" fmla="*/ 74522 w 1945109"/>
                <a:gd name="connsiteY45" fmla="*/ 1889897 h 2908489"/>
                <a:gd name="connsiteX46" fmla="*/ 76713 w 1945109"/>
                <a:gd name="connsiteY46" fmla="*/ 1884967 h 2908489"/>
                <a:gd name="connsiteX47" fmla="*/ 82740 w 1945109"/>
                <a:gd name="connsiteY47" fmla="*/ 1888801 h 2908489"/>
                <a:gd name="connsiteX48" fmla="*/ 128212 w 1945109"/>
                <a:gd name="connsiteY48" fmla="*/ 1946874 h 2908489"/>
                <a:gd name="connsiteX49" fmla="*/ 442680 w 1945109"/>
                <a:gd name="connsiteY49" fmla="*/ 2141363 h 2908489"/>
                <a:gd name="connsiteX50" fmla="*/ 306264 w 1945109"/>
                <a:gd name="connsiteY50" fmla="*/ 2055897 h 2908489"/>
                <a:gd name="connsiteX51" fmla="*/ 200528 w 1945109"/>
                <a:gd name="connsiteY51" fmla="*/ 1925508 h 2908489"/>
                <a:gd name="connsiteX52" fmla="*/ 203268 w 1945109"/>
                <a:gd name="connsiteY52" fmla="*/ 1923316 h 2908489"/>
                <a:gd name="connsiteX53" fmla="*/ 248192 w 1945109"/>
                <a:gd name="connsiteY53" fmla="*/ 1962214 h 2908489"/>
                <a:gd name="connsiteX54" fmla="*/ 395565 w 1945109"/>
                <a:gd name="connsiteY54" fmla="*/ 2047132 h 2908489"/>
                <a:gd name="connsiteX55" fmla="*/ 492535 w 1945109"/>
                <a:gd name="connsiteY55" fmla="*/ 2066854 h 2908489"/>
                <a:gd name="connsiteX56" fmla="*/ 385704 w 1945109"/>
                <a:gd name="connsiteY56" fmla="*/ 2015356 h 2908489"/>
                <a:gd name="connsiteX57" fmla="*/ 284898 w 1945109"/>
                <a:gd name="connsiteY57" fmla="*/ 1941943 h 2908489"/>
                <a:gd name="connsiteX58" fmla="*/ 107941 w 1945109"/>
                <a:gd name="connsiteY58" fmla="*/ 1630214 h 2908489"/>
                <a:gd name="connsiteX59" fmla="*/ 105202 w 1945109"/>
                <a:gd name="connsiteY59" fmla="*/ 1590768 h 2908489"/>
                <a:gd name="connsiteX60" fmla="*/ 112872 w 1945109"/>
                <a:gd name="connsiteY60" fmla="*/ 1583646 h 2908489"/>
                <a:gd name="connsiteX61" fmla="*/ 156152 w 1945109"/>
                <a:gd name="connsiteY61" fmla="*/ 1649389 h 2908489"/>
                <a:gd name="connsiteX62" fmla="*/ 328179 w 1945109"/>
                <a:gd name="connsiteY62" fmla="*/ 1781422 h 2908489"/>
                <a:gd name="connsiteX63" fmla="*/ 543486 w 1945109"/>
                <a:gd name="connsiteY63" fmla="*/ 1843330 h 2908489"/>
                <a:gd name="connsiteX64" fmla="*/ 441585 w 1945109"/>
                <a:gd name="connsiteY64" fmla="*/ 1803884 h 2908489"/>
                <a:gd name="connsiteX65" fmla="*/ 339684 w 1945109"/>
                <a:gd name="connsiteY65" fmla="*/ 1749098 h 2908489"/>
                <a:gd name="connsiteX66" fmla="*/ 158344 w 1945109"/>
                <a:gd name="connsiteY66" fmla="*/ 1578168 h 2908489"/>
                <a:gd name="connsiteX67" fmla="*/ 117802 w 1945109"/>
                <a:gd name="connsiteY67" fmla="*/ 1451065 h 2908489"/>
                <a:gd name="connsiteX68" fmla="*/ 136977 w 1945109"/>
                <a:gd name="connsiteY68" fmla="*/ 1469692 h 2908489"/>
                <a:gd name="connsiteX69" fmla="*/ 302429 w 1945109"/>
                <a:gd name="connsiteY69" fmla="*/ 1598438 h 2908489"/>
                <a:gd name="connsiteX70" fmla="*/ 533624 w 1945109"/>
                <a:gd name="connsiteY70" fmla="*/ 1665277 h 2908489"/>
                <a:gd name="connsiteX71" fmla="*/ 339684 w 1945109"/>
                <a:gd name="connsiteY71" fmla="*/ 1589673 h 2908489"/>
                <a:gd name="connsiteX72" fmla="*/ 121637 w 1945109"/>
                <a:gd name="connsiteY72" fmla="*/ 1367243 h 2908489"/>
                <a:gd name="connsiteX73" fmla="*/ 132047 w 1945109"/>
                <a:gd name="connsiteY73" fmla="*/ 1282874 h 2908489"/>
                <a:gd name="connsiteX74" fmla="*/ 219703 w 1945109"/>
                <a:gd name="connsiteY74" fmla="*/ 1412715 h 2908489"/>
                <a:gd name="connsiteX75" fmla="*/ 340232 w 1945109"/>
                <a:gd name="connsiteY75" fmla="*/ 1518999 h 2908489"/>
                <a:gd name="connsiteX76" fmla="*/ 487605 w 1945109"/>
                <a:gd name="connsiteY76" fmla="*/ 1575976 h 2908489"/>
                <a:gd name="connsiteX77" fmla="*/ 647030 w 1945109"/>
                <a:gd name="connsiteY77" fmla="*/ 1586933 h 2908489"/>
                <a:gd name="connsiteX78" fmla="*/ 651413 w 1945109"/>
                <a:gd name="connsiteY78" fmla="*/ 1580359 h 2908489"/>
                <a:gd name="connsiteX79" fmla="*/ 298595 w 1945109"/>
                <a:gd name="connsiteY79" fmla="*/ 1443943 h 2908489"/>
                <a:gd name="connsiteX80" fmla="*/ 122733 w 1945109"/>
                <a:gd name="connsiteY80" fmla="*/ 1127830 h 2908489"/>
                <a:gd name="connsiteX81" fmla="*/ 125472 w 1945109"/>
                <a:gd name="connsiteY81" fmla="*/ 1045652 h 2908489"/>
                <a:gd name="connsiteX82" fmla="*/ 133142 w 1945109"/>
                <a:gd name="connsiteY82" fmla="*/ 1040174 h 2908489"/>
                <a:gd name="connsiteX83" fmla="*/ 241618 w 1945109"/>
                <a:gd name="connsiteY83" fmla="*/ 1134953 h 2908489"/>
                <a:gd name="connsiteX84" fmla="*/ 524859 w 1945109"/>
                <a:gd name="connsiteY84" fmla="*/ 1177137 h 2908489"/>
                <a:gd name="connsiteX85" fmla="*/ 438845 w 1945109"/>
                <a:gd name="connsiteY85" fmla="*/ 1163441 h 2908489"/>
                <a:gd name="connsiteX86" fmla="*/ 340779 w 1945109"/>
                <a:gd name="connsiteY86" fmla="*/ 1130022 h 2908489"/>
                <a:gd name="connsiteX87" fmla="*/ 159439 w 1945109"/>
                <a:gd name="connsiteY87" fmla="*/ 955804 h 2908489"/>
                <a:gd name="connsiteX88" fmla="*/ 341327 w 1945109"/>
                <a:gd name="connsiteY88" fmla="*/ 1057157 h 2908489"/>
                <a:gd name="connsiteX89" fmla="*/ 453090 w 1945109"/>
                <a:gd name="connsiteY89" fmla="*/ 1070306 h 2908489"/>
                <a:gd name="connsiteX90" fmla="*/ 546225 w 1945109"/>
                <a:gd name="connsiteY90" fmla="*/ 1065375 h 2908489"/>
                <a:gd name="connsiteX91" fmla="*/ 414740 w 1945109"/>
                <a:gd name="connsiteY91" fmla="*/ 1044009 h 2908489"/>
                <a:gd name="connsiteX92" fmla="*/ 151221 w 1945109"/>
                <a:gd name="connsiteY92" fmla="*/ 896088 h 2908489"/>
                <a:gd name="connsiteX93" fmla="*/ 63017 w 1945109"/>
                <a:gd name="connsiteY93" fmla="*/ 630378 h 2908489"/>
                <a:gd name="connsiteX94" fmla="*/ 78357 w 1945109"/>
                <a:gd name="connsiteY94" fmla="*/ 284681 h 2908489"/>
                <a:gd name="connsiteX95" fmla="*/ 131499 w 1945109"/>
                <a:gd name="connsiteY95" fmla="*/ 364120 h 2908489"/>
                <a:gd name="connsiteX96" fmla="*/ 150674 w 1945109"/>
                <a:gd name="connsiteY96" fmla="*/ 430411 h 2908489"/>
                <a:gd name="connsiteX97" fmla="*/ 149030 w 1945109"/>
                <a:gd name="connsiteY97" fmla="*/ 760220 h 2908489"/>
                <a:gd name="connsiteX98" fmla="*/ 305169 w 1945109"/>
                <a:gd name="connsiteY98" fmla="*/ 954160 h 2908489"/>
                <a:gd name="connsiteX99" fmla="*/ 602106 w 1945109"/>
                <a:gd name="connsiteY99" fmla="*/ 1018259 h 2908489"/>
                <a:gd name="connsiteX100" fmla="*/ 477743 w 1945109"/>
                <a:gd name="connsiteY100" fmla="*/ 991414 h 2908489"/>
                <a:gd name="connsiteX101" fmla="*/ 352284 w 1945109"/>
                <a:gd name="connsiteY101" fmla="*/ 947586 h 2908489"/>
                <a:gd name="connsiteX102" fmla="*/ 212581 w 1945109"/>
                <a:gd name="connsiteY102" fmla="*/ 831989 h 2908489"/>
                <a:gd name="connsiteX103" fmla="*/ 191763 w 1945109"/>
                <a:gd name="connsiteY103" fmla="*/ 478622 h 2908489"/>
                <a:gd name="connsiteX104" fmla="*/ 204363 w 1945109"/>
                <a:gd name="connsiteY104" fmla="*/ 378364 h 2908489"/>
                <a:gd name="connsiteX105" fmla="*/ 184093 w 1945109"/>
                <a:gd name="connsiteY105" fmla="*/ 259480 h 2908489"/>
                <a:gd name="connsiteX106" fmla="*/ 191763 w 1945109"/>
                <a:gd name="connsiteY106" fmla="*/ 253453 h 2908489"/>
                <a:gd name="connsiteX107" fmla="*/ 292020 w 1945109"/>
                <a:gd name="connsiteY107" fmla="*/ 418358 h 2908489"/>
                <a:gd name="connsiteX108" fmla="*/ 385704 w 1945109"/>
                <a:gd name="connsiteY108" fmla="*/ 588741 h 2908489"/>
                <a:gd name="connsiteX109" fmla="*/ 530885 w 1945109"/>
                <a:gd name="connsiteY109" fmla="*/ 739401 h 2908489"/>
                <a:gd name="connsiteX110" fmla="*/ 464047 w 1945109"/>
                <a:gd name="connsiteY110" fmla="*/ 641883 h 2908489"/>
                <a:gd name="connsiteX111" fmla="*/ 376390 w 1945109"/>
                <a:gd name="connsiteY111" fmla="*/ 518067 h 2908489"/>
                <a:gd name="connsiteX112" fmla="*/ 321604 w 1945109"/>
                <a:gd name="connsiteY112" fmla="*/ 396444 h 2908489"/>
                <a:gd name="connsiteX113" fmla="*/ 185736 w 1945109"/>
                <a:gd name="connsiteY113" fmla="*/ 186615 h 2908489"/>
                <a:gd name="connsiteX114" fmla="*/ 242713 w 1945109"/>
                <a:gd name="connsiteY114" fmla="*/ 201955 h 2908489"/>
                <a:gd name="connsiteX115" fmla="*/ 293664 w 1945109"/>
                <a:gd name="connsiteY115" fmla="*/ 229348 h 2908489"/>
                <a:gd name="connsiteX116" fmla="*/ 425149 w 1945109"/>
                <a:gd name="connsiteY116" fmla="*/ 325222 h 2908489"/>
                <a:gd name="connsiteX117" fmla="*/ 793308 w 1945109"/>
                <a:gd name="connsiteY117" fmla="*/ 566279 h 2908489"/>
                <a:gd name="connsiteX118" fmla="*/ 724826 w 1945109"/>
                <a:gd name="connsiteY118" fmla="*/ 518615 h 2908489"/>
                <a:gd name="connsiteX119" fmla="*/ 558826 w 1945109"/>
                <a:gd name="connsiteY119" fmla="*/ 400826 h 2908489"/>
                <a:gd name="connsiteX120" fmla="*/ 219703 w 1945109"/>
                <a:gd name="connsiteY120" fmla="*/ 146622 h 2908489"/>
                <a:gd name="connsiteX121" fmla="*/ 150674 w 1945109"/>
                <a:gd name="connsiteY121" fmla="*/ 120325 h 2908489"/>
                <a:gd name="connsiteX122" fmla="*/ 124924 w 1945109"/>
                <a:gd name="connsiteY122" fmla="*/ 113202 h 2908489"/>
                <a:gd name="connsiteX123" fmla="*/ 136977 w 1945109"/>
                <a:gd name="connsiteY123" fmla="*/ 104437 h 2908489"/>
                <a:gd name="connsiteX124" fmla="*/ 229017 w 1945109"/>
                <a:gd name="connsiteY124" fmla="*/ 118133 h 2908489"/>
                <a:gd name="connsiteX125" fmla="*/ 585123 w 1945109"/>
                <a:gd name="connsiteY125" fmla="*/ 353711 h 2908489"/>
                <a:gd name="connsiteX126" fmla="*/ 693050 w 1945109"/>
                <a:gd name="connsiteY126" fmla="*/ 428767 h 2908489"/>
                <a:gd name="connsiteX127" fmla="*/ 702912 w 1945109"/>
                <a:gd name="connsiteY127" fmla="*/ 426576 h 2908489"/>
                <a:gd name="connsiteX128" fmla="*/ 599367 w 1945109"/>
                <a:gd name="connsiteY128" fmla="*/ 336180 h 2908489"/>
                <a:gd name="connsiteX129" fmla="*/ 484865 w 1945109"/>
                <a:gd name="connsiteY129" fmla="*/ 233183 h 2908489"/>
                <a:gd name="connsiteX130" fmla="*/ 242165 w 1945109"/>
                <a:gd name="connsiteY130" fmla="*/ 78688 h 2908489"/>
                <a:gd name="connsiteX131" fmla="*/ 208198 w 1945109"/>
                <a:gd name="connsiteY131" fmla="*/ 66087 h 2908489"/>
                <a:gd name="connsiteX132" fmla="*/ 236139 w 1945109"/>
                <a:gd name="connsiteY132" fmla="*/ 43625 h 2908489"/>
                <a:gd name="connsiteX133" fmla="*/ 332014 w 1945109"/>
                <a:gd name="connsiteY133" fmla="*/ 18423 h 2908489"/>
                <a:gd name="connsiteX134" fmla="*/ 739618 w 1945109"/>
                <a:gd name="connsiteY134" fmla="*/ 9110 h 290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945109" h="2908489">
                  <a:moveTo>
                    <a:pt x="739618" y="9110"/>
                  </a:moveTo>
                  <a:cubicBezTo>
                    <a:pt x="811387" y="17328"/>
                    <a:pt x="898496" y="16780"/>
                    <a:pt x="965334" y="43077"/>
                  </a:cubicBezTo>
                  <a:cubicBezTo>
                    <a:pt x="1035460" y="70470"/>
                    <a:pt x="1091889" y="111011"/>
                    <a:pt x="1155440" y="151004"/>
                  </a:cubicBezTo>
                  <a:cubicBezTo>
                    <a:pt x="1292952" y="237566"/>
                    <a:pt x="1416767" y="302212"/>
                    <a:pt x="1564688" y="370147"/>
                  </a:cubicBezTo>
                  <a:cubicBezTo>
                    <a:pt x="1677546" y="422193"/>
                    <a:pt x="1796979" y="468761"/>
                    <a:pt x="1918603" y="495058"/>
                  </a:cubicBezTo>
                  <a:cubicBezTo>
                    <a:pt x="1925725" y="496701"/>
                    <a:pt x="1927916" y="497797"/>
                    <a:pt x="1928464" y="505467"/>
                  </a:cubicBezTo>
                  <a:cubicBezTo>
                    <a:pt x="1939969" y="632569"/>
                    <a:pt x="1935038" y="790352"/>
                    <a:pt x="1936682" y="918002"/>
                  </a:cubicBezTo>
                  <a:cubicBezTo>
                    <a:pt x="1938873" y="1073045"/>
                    <a:pt x="1949283" y="1229732"/>
                    <a:pt x="1943256" y="1384775"/>
                  </a:cubicBezTo>
                  <a:cubicBezTo>
                    <a:pt x="1938873" y="1501468"/>
                    <a:pt x="1944900" y="1618161"/>
                    <a:pt x="1940517" y="1734854"/>
                  </a:cubicBezTo>
                  <a:cubicBezTo>
                    <a:pt x="1930108" y="2021930"/>
                    <a:pt x="1919698" y="2310102"/>
                    <a:pt x="1910385" y="2597179"/>
                  </a:cubicBezTo>
                  <a:cubicBezTo>
                    <a:pt x="1909837" y="2620188"/>
                    <a:pt x="1726305" y="2664565"/>
                    <a:pt x="1696721" y="2673878"/>
                  </a:cubicBezTo>
                  <a:cubicBezTo>
                    <a:pt x="1645771" y="2689766"/>
                    <a:pt x="1427176" y="2755509"/>
                    <a:pt x="1382800" y="2772492"/>
                  </a:cubicBezTo>
                  <a:cubicBezTo>
                    <a:pt x="1335137" y="2791119"/>
                    <a:pt x="1041486" y="2883707"/>
                    <a:pt x="940133" y="2897951"/>
                  </a:cubicBezTo>
                  <a:cubicBezTo>
                    <a:pt x="816318" y="2915482"/>
                    <a:pt x="676067" y="2910552"/>
                    <a:pt x="553347" y="2887542"/>
                  </a:cubicBezTo>
                  <a:cubicBezTo>
                    <a:pt x="491440" y="2876037"/>
                    <a:pt x="434463" y="2855218"/>
                    <a:pt x="375842" y="2831113"/>
                  </a:cubicBezTo>
                  <a:cubicBezTo>
                    <a:pt x="317769" y="2807007"/>
                    <a:pt x="315578" y="2799337"/>
                    <a:pt x="260792" y="2771944"/>
                  </a:cubicBezTo>
                  <a:cubicBezTo>
                    <a:pt x="227921" y="2755509"/>
                    <a:pt x="187928" y="2724829"/>
                    <a:pt x="178066" y="2713872"/>
                  </a:cubicBezTo>
                  <a:cubicBezTo>
                    <a:pt x="175327" y="2710584"/>
                    <a:pt x="237783" y="2736334"/>
                    <a:pt x="250931" y="2740169"/>
                  </a:cubicBezTo>
                  <a:cubicBezTo>
                    <a:pt x="370364" y="2778519"/>
                    <a:pt x="494179" y="2805363"/>
                    <a:pt x="619638" y="2810842"/>
                  </a:cubicBezTo>
                  <a:cubicBezTo>
                    <a:pt x="683737" y="2813581"/>
                    <a:pt x="748384" y="2810842"/>
                    <a:pt x="812483" y="2802076"/>
                  </a:cubicBezTo>
                  <a:cubicBezTo>
                    <a:pt x="871103" y="2793859"/>
                    <a:pt x="934655" y="2784545"/>
                    <a:pt x="988892" y="2761535"/>
                  </a:cubicBezTo>
                  <a:cubicBezTo>
                    <a:pt x="994919" y="2757700"/>
                    <a:pt x="994371" y="2759344"/>
                    <a:pt x="988892" y="2757700"/>
                  </a:cubicBezTo>
                  <a:cubicBezTo>
                    <a:pt x="902331" y="2773040"/>
                    <a:pt x="844258" y="2779066"/>
                    <a:pt x="773037" y="2782354"/>
                  </a:cubicBezTo>
                  <a:cubicBezTo>
                    <a:pt x="730304" y="2784545"/>
                    <a:pt x="687572" y="2785641"/>
                    <a:pt x="644839" y="2782354"/>
                  </a:cubicBezTo>
                  <a:cubicBezTo>
                    <a:pt x="281611" y="2753317"/>
                    <a:pt x="171492" y="2708393"/>
                    <a:pt x="22475" y="2483772"/>
                  </a:cubicBezTo>
                  <a:cubicBezTo>
                    <a:pt x="15901" y="2474459"/>
                    <a:pt x="-534" y="2449258"/>
                    <a:pt x="13" y="2394472"/>
                  </a:cubicBezTo>
                  <a:cubicBezTo>
                    <a:pt x="19188" y="2446518"/>
                    <a:pt x="37268" y="2465145"/>
                    <a:pt x="45485" y="2473363"/>
                  </a:cubicBezTo>
                  <a:cubicBezTo>
                    <a:pt x="83835" y="2512261"/>
                    <a:pt x="112324" y="2532531"/>
                    <a:pt x="148482" y="2558829"/>
                  </a:cubicBezTo>
                  <a:cubicBezTo>
                    <a:pt x="229565" y="2617997"/>
                    <a:pt x="321604" y="2653608"/>
                    <a:pt x="421314" y="2676617"/>
                  </a:cubicBezTo>
                  <a:cubicBezTo>
                    <a:pt x="510067" y="2697436"/>
                    <a:pt x="630595" y="2711680"/>
                    <a:pt x="717156" y="2673330"/>
                  </a:cubicBezTo>
                  <a:cubicBezTo>
                    <a:pt x="689215" y="2674974"/>
                    <a:pt x="664562" y="2677165"/>
                    <a:pt x="634430" y="2676070"/>
                  </a:cubicBezTo>
                  <a:cubicBezTo>
                    <a:pt x="598819" y="2674974"/>
                    <a:pt x="541294" y="2674426"/>
                    <a:pt x="505684" y="2668948"/>
                  </a:cubicBezTo>
                  <a:cubicBezTo>
                    <a:pt x="404331" y="2654155"/>
                    <a:pt x="312839" y="2616901"/>
                    <a:pt x="224086" y="2565951"/>
                  </a:cubicBezTo>
                  <a:cubicBezTo>
                    <a:pt x="101914" y="2496921"/>
                    <a:pt x="12066" y="2376393"/>
                    <a:pt x="40007" y="2212584"/>
                  </a:cubicBezTo>
                  <a:cubicBezTo>
                    <a:pt x="42198" y="2200531"/>
                    <a:pt x="46033" y="2168756"/>
                    <a:pt x="54251" y="2157798"/>
                  </a:cubicBezTo>
                  <a:cubicBezTo>
                    <a:pt x="60825" y="2149033"/>
                    <a:pt x="77261" y="2166564"/>
                    <a:pt x="80548" y="2169303"/>
                  </a:cubicBezTo>
                  <a:cubicBezTo>
                    <a:pt x="173683" y="2249838"/>
                    <a:pt x="244905" y="2350644"/>
                    <a:pt x="361598" y="2362149"/>
                  </a:cubicBezTo>
                  <a:cubicBezTo>
                    <a:pt x="307908" y="2324346"/>
                    <a:pt x="243809" y="2288188"/>
                    <a:pt x="202720" y="2235046"/>
                  </a:cubicBezTo>
                  <a:cubicBezTo>
                    <a:pt x="192311" y="2221898"/>
                    <a:pt x="182449" y="2208201"/>
                    <a:pt x="172588" y="2194505"/>
                  </a:cubicBezTo>
                  <a:cubicBezTo>
                    <a:pt x="170944" y="2191766"/>
                    <a:pt x="169849" y="2188478"/>
                    <a:pt x="173136" y="2184643"/>
                  </a:cubicBezTo>
                  <a:cubicBezTo>
                    <a:pt x="190119" y="2201627"/>
                    <a:pt x="207651" y="2218063"/>
                    <a:pt x="226825" y="2232307"/>
                  </a:cubicBezTo>
                  <a:cubicBezTo>
                    <a:pt x="259149" y="2256412"/>
                    <a:pt x="296403" y="2279970"/>
                    <a:pt x="334753" y="2297502"/>
                  </a:cubicBezTo>
                  <a:cubicBezTo>
                    <a:pt x="364885" y="2311198"/>
                    <a:pt x="433367" y="2344069"/>
                    <a:pt x="464595" y="2330921"/>
                  </a:cubicBezTo>
                  <a:cubicBezTo>
                    <a:pt x="432271" y="2323799"/>
                    <a:pt x="386799" y="2300789"/>
                    <a:pt x="353380" y="2283257"/>
                  </a:cubicBezTo>
                  <a:cubicBezTo>
                    <a:pt x="312291" y="2261343"/>
                    <a:pt x="273941" y="2233950"/>
                    <a:pt x="239426" y="2202723"/>
                  </a:cubicBezTo>
                  <a:cubicBezTo>
                    <a:pt x="151221" y="2122188"/>
                    <a:pt x="84931" y="2010425"/>
                    <a:pt x="74522" y="1889897"/>
                  </a:cubicBezTo>
                  <a:cubicBezTo>
                    <a:pt x="74522" y="1887158"/>
                    <a:pt x="73426" y="1885514"/>
                    <a:pt x="76713" y="1884967"/>
                  </a:cubicBezTo>
                  <a:cubicBezTo>
                    <a:pt x="80000" y="1884419"/>
                    <a:pt x="81096" y="1886610"/>
                    <a:pt x="82740" y="1888801"/>
                  </a:cubicBezTo>
                  <a:cubicBezTo>
                    <a:pt x="95888" y="1904141"/>
                    <a:pt x="115611" y="1931534"/>
                    <a:pt x="128212" y="1946874"/>
                  </a:cubicBezTo>
                  <a:cubicBezTo>
                    <a:pt x="207103" y="2042749"/>
                    <a:pt x="316126" y="2126571"/>
                    <a:pt x="442680" y="2141363"/>
                  </a:cubicBezTo>
                  <a:cubicBezTo>
                    <a:pt x="396113" y="2112327"/>
                    <a:pt x="346806" y="2091508"/>
                    <a:pt x="306264" y="2055897"/>
                  </a:cubicBezTo>
                  <a:cubicBezTo>
                    <a:pt x="264627" y="2018643"/>
                    <a:pt x="229565" y="1973719"/>
                    <a:pt x="200528" y="1925508"/>
                  </a:cubicBezTo>
                  <a:cubicBezTo>
                    <a:pt x="202172" y="1924412"/>
                    <a:pt x="201624" y="1924412"/>
                    <a:pt x="203268" y="1923316"/>
                  </a:cubicBezTo>
                  <a:cubicBezTo>
                    <a:pt x="218060" y="1936465"/>
                    <a:pt x="232852" y="1949613"/>
                    <a:pt x="248192" y="1962214"/>
                  </a:cubicBezTo>
                  <a:cubicBezTo>
                    <a:pt x="292568" y="1998920"/>
                    <a:pt x="340232" y="2028505"/>
                    <a:pt x="395565" y="2047132"/>
                  </a:cubicBezTo>
                  <a:cubicBezTo>
                    <a:pt x="422958" y="2056445"/>
                    <a:pt x="445968" y="2064115"/>
                    <a:pt x="492535" y="2066854"/>
                  </a:cubicBezTo>
                  <a:cubicBezTo>
                    <a:pt x="460760" y="2046036"/>
                    <a:pt x="419123" y="2035079"/>
                    <a:pt x="385704" y="2015356"/>
                  </a:cubicBezTo>
                  <a:cubicBezTo>
                    <a:pt x="349545" y="1994538"/>
                    <a:pt x="316126" y="1969884"/>
                    <a:pt x="284898" y="1941943"/>
                  </a:cubicBezTo>
                  <a:cubicBezTo>
                    <a:pt x="198885" y="1865244"/>
                    <a:pt x="111776" y="1749646"/>
                    <a:pt x="107941" y="1630214"/>
                  </a:cubicBezTo>
                  <a:cubicBezTo>
                    <a:pt x="107941" y="1624735"/>
                    <a:pt x="104654" y="1598438"/>
                    <a:pt x="105202" y="1590768"/>
                  </a:cubicBezTo>
                  <a:cubicBezTo>
                    <a:pt x="105202" y="1586385"/>
                    <a:pt x="105202" y="1580359"/>
                    <a:pt x="112872" y="1583646"/>
                  </a:cubicBezTo>
                  <a:cubicBezTo>
                    <a:pt x="123281" y="1608300"/>
                    <a:pt x="136977" y="1631309"/>
                    <a:pt x="156152" y="1649389"/>
                  </a:cubicBezTo>
                  <a:cubicBezTo>
                    <a:pt x="210390" y="1699791"/>
                    <a:pt x="262436" y="1747455"/>
                    <a:pt x="328179" y="1781422"/>
                  </a:cubicBezTo>
                  <a:cubicBezTo>
                    <a:pt x="375842" y="1806075"/>
                    <a:pt x="490892" y="1860313"/>
                    <a:pt x="543486" y="1843330"/>
                  </a:cubicBezTo>
                  <a:cubicBezTo>
                    <a:pt x="504588" y="1830729"/>
                    <a:pt x="474456" y="1818128"/>
                    <a:pt x="441585" y="1803884"/>
                  </a:cubicBezTo>
                  <a:cubicBezTo>
                    <a:pt x="405974" y="1788544"/>
                    <a:pt x="372007" y="1769917"/>
                    <a:pt x="339684" y="1749098"/>
                  </a:cubicBezTo>
                  <a:cubicBezTo>
                    <a:pt x="273393" y="1706366"/>
                    <a:pt x="196693" y="1648293"/>
                    <a:pt x="158344" y="1578168"/>
                  </a:cubicBezTo>
                  <a:cubicBezTo>
                    <a:pt x="140812" y="1546392"/>
                    <a:pt x="125472" y="1518451"/>
                    <a:pt x="117802" y="1451065"/>
                  </a:cubicBezTo>
                  <a:cubicBezTo>
                    <a:pt x="116707" y="1439012"/>
                    <a:pt x="132047" y="1465309"/>
                    <a:pt x="136977" y="1469692"/>
                  </a:cubicBezTo>
                  <a:cubicBezTo>
                    <a:pt x="190667" y="1520643"/>
                    <a:pt x="235043" y="1565019"/>
                    <a:pt x="302429" y="1598438"/>
                  </a:cubicBezTo>
                  <a:cubicBezTo>
                    <a:pt x="372555" y="1634049"/>
                    <a:pt x="454185" y="1661441"/>
                    <a:pt x="533624" y="1665277"/>
                  </a:cubicBezTo>
                  <a:cubicBezTo>
                    <a:pt x="471169" y="1634049"/>
                    <a:pt x="401043" y="1624187"/>
                    <a:pt x="339684" y="1589673"/>
                  </a:cubicBezTo>
                  <a:cubicBezTo>
                    <a:pt x="239974" y="1533791"/>
                    <a:pt x="139716" y="1442847"/>
                    <a:pt x="121637" y="1367243"/>
                  </a:cubicBezTo>
                  <a:cubicBezTo>
                    <a:pt x="116159" y="1342042"/>
                    <a:pt x="128759" y="1296022"/>
                    <a:pt x="132047" y="1282874"/>
                  </a:cubicBezTo>
                  <a:cubicBezTo>
                    <a:pt x="125472" y="1309171"/>
                    <a:pt x="202172" y="1392445"/>
                    <a:pt x="219703" y="1412715"/>
                  </a:cubicBezTo>
                  <a:cubicBezTo>
                    <a:pt x="254766" y="1453256"/>
                    <a:pt x="294760" y="1489963"/>
                    <a:pt x="340232" y="1518999"/>
                  </a:cubicBezTo>
                  <a:cubicBezTo>
                    <a:pt x="385156" y="1548036"/>
                    <a:pt x="435558" y="1564471"/>
                    <a:pt x="487605" y="1575976"/>
                  </a:cubicBezTo>
                  <a:cubicBezTo>
                    <a:pt x="528146" y="1585290"/>
                    <a:pt x="603202" y="1596795"/>
                    <a:pt x="647030" y="1586933"/>
                  </a:cubicBezTo>
                  <a:cubicBezTo>
                    <a:pt x="650865" y="1585838"/>
                    <a:pt x="654153" y="1580359"/>
                    <a:pt x="651413" y="1580359"/>
                  </a:cubicBezTo>
                  <a:cubicBezTo>
                    <a:pt x="523215" y="1573237"/>
                    <a:pt x="395017" y="1529956"/>
                    <a:pt x="298595" y="1443943"/>
                  </a:cubicBezTo>
                  <a:cubicBezTo>
                    <a:pt x="197241" y="1353547"/>
                    <a:pt x="146291" y="1258220"/>
                    <a:pt x="122733" y="1127830"/>
                  </a:cubicBezTo>
                  <a:cubicBezTo>
                    <a:pt x="120542" y="1115778"/>
                    <a:pt x="125472" y="1054966"/>
                    <a:pt x="125472" y="1045652"/>
                  </a:cubicBezTo>
                  <a:cubicBezTo>
                    <a:pt x="125472" y="1040721"/>
                    <a:pt x="127664" y="1037434"/>
                    <a:pt x="133142" y="1040174"/>
                  </a:cubicBezTo>
                  <a:cubicBezTo>
                    <a:pt x="156152" y="1059896"/>
                    <a:pt x="218060" y="1116326"/>
                    <a:pt x="241618" y="1134953"/>
                  </a:cubicBezTo>
                  <a:cubicBezTo>
                    <a:pt x="329822" y="1204530"/>
                    <a:pt x="412548" y="1204530"/>
                    <a:pt x="524859" y="1177137"/>
                  </a:cubicBezTo>
                  <a:cubicBezTo>
                    <a:pt x="499657" y="1168372"/>
                    <a:pt x="465143" y="1168372"/>
                    <a:pt x="438845" y="1163441"/>
                  </a:cubicBezTo>
                  <a:cubicBezTo>
                    <a:pt x="404878" y="1156867"/>
                    <a:pt x="372007" y="1145910"/>
                    <a:pt x="340779" y="1130022"/>
                  </a:cubicBezTo>
                  <a:cubicBezTo>
                    <a:pt x="278872" y="1099342"/>
                    <a:pt x="197789" y="1043461"/>
                    <a:pt x="159439" y="955804"/>
                  </a:cubicBezTo>
                  <a:cubicBezTo>
                    <a:pt x="167109" y="968952"/>
                    <a:pt x="263532" y="1034147"/>
                    <a:pt x="341327" y="1057157"/>
                  </a:cubicBezTo>
                  <a:cubicBezTo>
                    <a:pt x="376938" y="1068114"/>
                    <a:pt x="415836" y="1068662"/>
                    <a:pt x="453090" y="1070306"/>
                  </a:cubicBezTo>
                  <a:cubicBezTo>
                    <a:pt x="475004" y="1070854"/>
                    <a:pt x="516641" y="1069758"/>
                    <a:pt x="546225" y="1065375"/>
                  </a:cubicBezTo>
                  <a:cubicBezTo>
                    <a:pt x="505136" y="1053322"/>
                    <a:pt x="457473" y="1054418"/>
                    <a:pt x="414740" y="1044009"/>
                  </a:cubicBezTo>
                  <a:cubicBezTo>
                    <a:pt x="317222" y="1020451"/>
                    <a:pt x="212581" y="979362"/>
                    <a:pt x="151221" y="896088"/>
                  </a:cubicBezTo>
                  <a:cubicBezTo>
                    <a:pt x="94792" y="818840"/>
                    <a:pt x="66304" y="726800"/>
                    <a:pt x="63017" y="630378"/>
                  </a:cubicBezTo>
                  <a:cubicBezTo>
                    <a:pt x="58086" y="487935"/>
                    <a:pt x="98627" y="394252"/>
                    <a:pt x="78357" y="284681"/>
                  </a:cubicBezTo>
                  <a:cubicBezTo>
                    <a:pt x="78905" y="292899"/>
                    <a:pt x="124924" y="353163"/>
                    <a:pt x="131499" y="364120"/>
                  </a:cubicBezTo>
                  <a:cubicBezTo>
                    <a:pt x="143551" y="384391"/>
                    <a:pt x="147386" y="407401"/>
                    <a:pt x="150674" y="430411"/>
                  </a:cubicBezTo>
                  <a:cubicBezTo>
                    <a:pt x="166561" y="541625"/>
                    <a:pt x="126568" y="649553"/>
                    <a:pt x="149030" y="760220"/>
                  </a:cubicBezTo>
                  <a:cubicBezTo>
                    <a:pt x="165466" y="841302"/>
                    <a:pt x="231208" y="925124"/>
                    <a:pt x="305169" y="954160"/>
                  </a:cubicBezTo>
                  <a:cubicBezTo>
                    <a:pt x="400496" y="991414"/>
                    <a:pt x="493083" y="1025929"/>
                    <a:pt x="602106" y="1018259"/>
                  </a:cubicBezTo>
                  <a:cubicBezTo>
                    <a:pt x="548964" y="1013329"/>
                    <a:pt x="512806" y="1000728"/>
                    <a:pt x="477743" y="991414"/>
                  </a:cubicBezTo>
                  <a:cubicBezTo>
                    <a:pt x="427888" y="978266"/>
                    <a:pt x="391730" y="963474"/>
                    <a:pt x="352284" y="947586"/>
                  </a:cubicBezTo>
                  <a:cubicBezTo>
                    <a:pt x="291472" y="923480"/>
                    <a:pt x="247096" y="888966"/>
                    <a:pt x="212581" y="831989"/>
                  </a:cubicBezTo>
                  <a:cubicBezTo>
                    <a:pt x="150126" y="727348"/>
                    <a:pt x="177518" y="592576"/>
                    <a:pt x="191763" y="478622"/>
                  </a:cubicBezTo>
                  <a:cubicBezTo>
                    <a:pt x="196146" y="445203"/>
                    <a:pt x="204363" y="411784"/>
                    <a:pt x="204363" y="378364"/>
                  </a:cubicBezTo>
                  <a:cubicBezTo>
                    <a:pt x="204363" y="347685"/>
                    <a:pt x="219703" y="315361"/>
                    <a:pt x="184093" y="259480"/>
                  </a:cubicBezTo>
                  <a:cubicBezTo>
                    <a:pt x="178066" y="250166"/>
                    <a:pt x="171492" y="239757"/>
                    <a:pt x="191763" y="253453"/>
                  </a:cubicBezTo>
                  <a:cubicBezTo>
                    <a:pt x="237235" y="284681"/>
                    <a:pt x="282159" y="387678"/>
                    <a:pt x="292020" y="418358"/>
                  </a:cubicBezTo>
                  <a:cubicBezTo>
                    <a:pt x="313387" y="484648"/>
                    <a:pt x="341327" y="539434"/>
                    <a:pt x="385704" y="588741"/>
                  </a:cubicBezTo>
                  <a:cubicBezTo>
                    <a:pt x="429532" y="637500"/>
                    <a:pt x="491440" y="690094"/>
                    <a:pt x="530885" y="739401"/>
                  </a:cubicBezTo>
                  <a:cubicBezTo>
                    <a:pt x="519380" y="701599"/>
                    <a:pt x="486509" y="673111"/>
                    <a:pt x="464047" y="641883"/>
                  </a:cubicBezTo>
                  <a:cubicBezTo>
                    <a:pt x="434463" y="600794"/>
                    <a:pt x="404878" y="559705"/>
                    <a:pt x="376390" y="518067"/>
                  </a:cubicBezTo>
                  <a:cubicBezTo>
                    <a:pt x="351189" y="481361"/>
                    <a:pt x="340779" y="436437"/>
                    <a:pt x="321604" y="396444"/>
                  </a:cubicBezTo>
                  <a:cubicBezTo>
                    <a:pt x="285994" y="323579"/>
                    <a:pt x="242165" y="245783"/>
                    <a:pt x="185736" y="186615"/>
                  </a:cubicBezTo>
                  <a:cubicBezTo>
                    <a:pt x="177518" y="178397"/>
                    <a:pt x="236687" y="199764"/>
                    <a:pt x="242713" y="201955"/>
                  </a:cubicBezTo>
                  <a:cubicBezTo>
                    <a:pt x="262436" y="209077"/>
                    <a:pt x="276132" y="216747"/>
                    <a:pt x="293664" y="229348"/>
                  </a:cubicBezTo>
                  <a:cubicBezTo>
                    <a:pt x="337492" y="261123"/>
                    <a:pt x="381321" y="293447"/>
                    <a:pt x="425149" y="325222"/>
                  </a:cubicBezTo>
                  <a:cubicBezTo>
                    <a:pt x="542938" y="411784"/>
                    <a:pt x="665110" y="504371"/>
                    <a:pt x="793308" y="566279"/>
                  </a:cubicBezTo>
                  <a:cubicBezTo>
                    <a:pt x="816866" y="577784"/>
                    <a:pt x="754958" y="535599"/>
                    <a:pt x="724826" y="518615"/>
                  </a:cubicBezTo>
                  <a:cubicBezTo>
                    <a:pt x="665658" y="485196"/>
                    <a:pt x="611420" y="444107"/>
                    <a:pt x="558826" y="400826"/>
                  </a:cubicBezTo>
                  <a:cubicBezTo>
                    <a:pt x="449803" y="313717"/>
                    <a:pt x="351736" y="202503"/>
                    <a:pt x="219703" y="146622"/>
                  </a:cubicBezTo>
                  <a:cubicBezTo>
                    <a:pt x="196146" y="136760"/>
                    <a:pt x="175327" y="129638"/>
                    <a:pt x="150674" y="120325"/>
                  </a:cubicBezTo>
                  <a:cubicBezTo>
                    <a:pt x="145195" y="118133"/>
                    <a:pt x="130403" y="114298"/>
                    <a:pt x="124924" y="113202"/>
                  </a:cubicBezTo>
                  <a:cubicBezTo>
                    <a:pt x="113967" y="111559"/>
                    <a:pt x="123829" y="105532"/>
                    <a:pt x="136977" y="104437"/>
                  </a:cubicBezTo>
                  <a:cubicBezTo>
                    <a:pt x="172040" y="105532"/>
                    <a:pt x="203268" y="112655"/>
                    <a:pt x="229017" y="118133"/>
                  </a:cubicBezTo>
                  <a:cubicBezTo>
                    <a:pt x="375842" y="148813"/>
                    <a:pt x="470621" y="264958"/>
                    <a:pt x="585123" y="353711"/>
                  </a:cubicBezTo>
                  <a:cubicBezTo>
                    <a:pt x="619638" y="380556"/>
                    <a:pt x="653057" y="410688"/>
                    <a:pt x="693050" y="428767"/>
                  </a:cubicBezTo>
                  <a:cubicBezTo>
                    <a:pt x="704555" y="433698"/>
                    <a:pt x="725922" y="444655"/>
                    <a:pt x="702912" y="426576"/>
                  </a:cubicBezTo>
                  <a:cubicBezTo>
                    <a:pt x="666753" y="398087"/>
                    <a:pt x="630595" y="364668"/>
                    <a:pt x="599367" y="336180"/>
                  </a:cubicBezTo>
                  <a:cubicBezTo>
                    <a:pt x="561565" y="301665"/>
                    <a:pt x="523763" y="266602"/>
                    <a:pt x="484865" y="233183"/>
                  </a:cubicBezTo>
                  <a:cubicBezTo>
                    <a:pt x="404878" y="164701"/>
                    <a:pt x="340232" y="115942"/>
                    <a:pt x="242165" y="78688"/>
                  </a:cubicBezTo>
                  <a:cubicBezTo>
                    <a:pt x="236687" y="76496"/>
                    <a:pt x="219155" y="67730"/>
                    <a:pt x="208198" y="66087"/>
                  </a:cubicBezTo>
                  <a:cubicBezTo>
                    <a:pt x="185736" y="63348"/>
                    <a:pt x="229565" y="47460"/>
                    <a:pt x="236139" y="43625"/>
                  </a:cubicBezTo>
                  <a:cubicBezTo>
                    <a:pt x="269558" y="25546"/>
                    <a:pt x="305169" y="22258"/>
                    <a:pt x="332014" y="18423"/>
                  </a:cubicBezTo>
                  <a:cubicBezTo>
                    <a:pt x="466786" y="-751"/>
                    <a:pt x="600463" y="-6778"/>
                    <a:pt x="739618" y="9110"/>
                  </a:cubicBezTo>
                  <a:close/>
                </a:path>
              </a:pathLst>
            </a:custGeom>
            <a:solidFill>
              <a:srgbClr val="FEFEFE"/>
            </a:solidFill>
            <a:ln w="5475" cap="flat">
              <a:noFill/>
              <a:prstDash val="solid"/>
              <a:miter/>
            </a:ln>
          </p:spPr>
          <p:txBody>
            <a:bodyPr rtlCol="0" anchor="ctr"/>
            <a:lstStyle/>
            <a:p>
              <a:endParaRPr lang="en-US"/>
            </a:p>
          </p:txBody>
        </p:sp>
        <p:grpSp>
          <p:nvGrpSpPr>
            <p:cNvPr id="54" name="Group 53">
              <a:extLst>
                <a:ext uri="{FF2B5EF4-FFF2-40B4-BE49-F238E27FC236}">
                  <a16:creationId xmlns:a16="http://schemas.microsoft.com/office/drawing/2014/main" id="{5B8D1B6D-D34A-4481-8E03-2B46BED0C361}"/>
                </a:ext>
              </a:extLst>
            </p:cNvPr>
            <p:cNvGrpSpPr/>
            <p:nvPr/>
          </p:nvGrpSpPr>
          <p:grpSpPr>
            <a:xfrm rot="5400000">
              <a:off x="9010517" y="4362082"/>
              <a:ext cx="2660074" cy="2246990"/>
              <a:chOff x="7984607" y="808945"/>
              <a:chExt cx="4692002" cy="2246990"/>
            </a:xfrm>
          </p:grpSpPr>
          <p:sp>
            <p:nvSpPr>
              <p:cNvPr id="50" name="Freeform: Shape 49">
                <a:extLst>
                  <a:ext uri="{FF2B5EF4-FFF2-40B4-BE49-F238E27FC236}">
                    <a16:creationId xmlns:a16="http://schemas.microsoft.com/office/drawing/2014/main" id="{554E4C86-4794-4EF5-924B-9A2FDD029429}"/>
                  </a:ext>
                </a:extLst>
              </p:cNvPr>
              <p:cNvSpPr/>
              <p:nvPr/>
            </p:nvSpPr>
            <p:spPr>
              <a:xfrm>
                <a:off x="7984607" y="808945"/>
                <a:ext cx="4692002" cy="2246990"/>
              </a:xfrm>
              <a:custGeom>
                <a:avLst/>
                <a:gdLst>
                  <a:gd name="connsiteX0" fmla="*/ 658214 w 4692002"/>
                  <a:gd name="connsiteY0" fmla="*/ 304 h 2246990"/>
                  <a:gd name="connsiteX1" fmla="*/ 803648 w 4692002"/>
                  <a:gd name="connsiteY1" fmla="*/ 30262 h 2246990"/>
                  <a:gd name="connsiteX2" fmla="*/ 819523 w 4692002"/>
                  <a:gd name="connsiteY2" fmla="*/ 42040 h 2246990"/>
                  <a:gd name="connsiteX3" fmla="*/ 1221514 w 4692002"/>
                  <a:gd name="connsiteY3" fmla="*/ 518797 h 2246990"/>
                  <a:gd name="connsiteX4" fmla="*/ 1383336 w 4692002"/>
                  <a:gd name="connsiteY4" fmla="*/ 712368 h 2246990"/>
                  <a:gd name="connsiteX5" fmla="*/ 1532866 w 4692002"/>
                  <a:gd name="connsiteY5" fmla="*/ 829125 h 2246990"/>
                  <a:gd name="connsiteX6" fmla="*/ 1685982 w 4692002"/>
                  <a:gd name="connsiteY6" fmla="*/ 825540 h 2246990"/>
                  <a:gd name="connsiteX7" fmla="*/ 2306638 w 4692002"/>
                  <a:gd name="connsiteY7" fmla="*/ 765114 h 2246990"/>
                  <a:gd name="connsiteX8" fmla="*/ 2888374 w 4692002"/>
                  <a:gd name="connsiteY8" fmla="*/ 699054 h 2246990"/>
                  <a:gd name="connsiteX9" fmla="*/ 3514150 w 4692002"/>
                  <a:gd name="connsiteY9" fmla="*/ 578712 h 2246990"/>
                  <a:gd name="connsiteX10" fmla="*/ 4281265 w 4692002"/>
                  <a:gd name="connsiteY10" fmla="*/ 755896 h 2246990"/>
                  <a:gd name="connsiteX11" fmla="*/ 4649970 w 4692002"/>
                  <a:gd name="connsiteY11" fmla="*/ 1013478 h 2246990"/>
                  <a:gd name="connsiteX12" fmla="*/ 4687354 w 4692002"/>
                  <a:gd name="connsiteY12" fmla="*/ 1102582 h 2246990"/>
                  <a:gd name="connsiteX13" fmla="*/ 4561378 w 4692002"/>
                  <a:gd name="connsiteY13" fmla="*/ 1367334 h 2246990"/>
                  <a:gd name="connsiteX14" fmla="*/ 4027268 w 4692002"/>
                  <a:gd name="connsiteY14" fmla="*/ 1674077 h 2246990"/>
                  <a:gd name="connsiteX15" fmla="*/ 3012812 w 4692002"/>
                  <a:gd name="connsiteY15" fmla="*/ 1623380 h 2246990"/>
                  <a:gd name="connsiteX16" fmla="*/ 2295884 w 4692002"/>
                  <a:gd name="connsiteY16" fmla="*/ 1500478 h 2246990"/>
                  <a:gd name="connsiteX17" fmla="*/ 1891331 w 4692002"/>
                  <a:gd name="connsiteY17" fmla="*/ 1460535 h 2246990"/>
                  <a:gd name="connsiteX18" fmla="*/ 1518528 w 4692002"/>
                  <a:gd name="connsiteY18" fmla="*/ 1429297 h 2246990"/>
                  <a:gd name="connsiteX19" fmla="*/ 1430960 w 4692002"/>
                  <a:gd name="connsiteY19" fmla="*/ 1476921 h 2246990"/>
                  <a:gd name="connsiteX20" fmla="*/ 988513 w 4692002"/>
                  <a:gd name="connsiteY20" fmla="*/ 1994646 h 2246990"/>
                  <a:gd name="connsiteX21" fmla="*/ 759608 w 4692002"/>
                  <a:gd name="connsiteY21" fmla="*/ 2225088 h 2246990"/>
                  <a:gd name="connsiteX22" fmla="*/ 248028 w 4692002"/>
                  <a:gd name="connsiteY22" fmla="*/ 2232257 h 2246990"/>
                  <a:gd name="connsiteX23" fmla="*/ 34997 w 4692002"/>
                  <a:gd name="connsiteY23" fmla="*/ 2210749 h 2246990"/>
                  <a:gd name="connsiteX24" fmla="*/ 8249 w 4692002"/>
                  <a:gd name="connsiteY24" fmla="*/ 2198626 h 2246990"/>
                  <a:gd name="connsiteX25" fmla="*/ 0 w 4692002"/>
                  <a:gd name="connsiteY25" fmla="*/ 2198301 h 2246990"/>
                  <a:gd name="connsiteX26" fmla="*/ 0 w 4692002"/>
                  <a:gd name="connsiteY26" fmla="*/ 44489 h 2246990"/>
                  <a:gd name="connsiteX27" fmla="*/ 4784 w 4692002"/>
                  <a:gd name="connsiteY27" fmla="*/ 44600 h 2246990"/>
                  <a:gd name="connsiteX28" fmla="*/ 79550 w 4692002"/>
                  <a:gd name="connsiteY28" fmla="*/ 13363 h 2246990"/>
                  <a:gd name="connsiteX29" fmla="*/ 506634 w 4692002"/>
                  <a:gd name="connsiteY29" fmla="*/ 2609 h 2246990"/>
                  <a:gd name="connsiteX30" fmla="*/ 658214 w 4692002"/>
                  <a:gd name="connsiteY30" fmla="*/ 304 h 224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92002" h="2246990">
                    <a:moveTo>
                      <a:pt x="658214" y="304"/>
                    </a:moveTo>
                    <a:cubicBezTo>
                      <a:pt x="710703" y="1712"/>
                      <a:pt x="762169" y="8498"/>
                      <a:pt x="803648" y="30262"/>
                    </a:cubicBezTo>
                    <a:cubicBezTo>
                      <a:pt x="809792" y="33334"/>
                      <a:pt x="815426" y="37431"/>
                      <a:pt x="819523" y="42040"/>
                    </a:cubicBezTo>
                    <a:cubicBezTo>
                      <a:pt x="957788" y="196691"/>
                      <a:pt x="1088371" y="359537"/>
                      <a:pt x="1221514" y="518797"/>
                    </a:cubicBezTo>
                    <a:cubicBezTo>
                      <a:pt x="1275284" y="583321"/>
                      <a:pt x="1329566" y="647845"/>
                      <a:pt x="1383336" y="712368"/>
                    </a:cubicBezTo>
                    <a:cubicBezTo>
                      <a:pt x="1424303" y="761017"/>
                      <a:pt x="1462198" y="825029"/>
                      <a:pt x="1532866" y="829125"/>
                    </a:cubicBezTo>
                    <a:cubicBezTo>
                      <a:pt x="1584076" y="832198"/>
                      <a:pt x="1634774" y="828613"/>
                      <a:pt x="1685982" y="825540"/>
                    </a:cubicBezTo>
                    <a:cubicBezTo>
                      <a:pt x="1892867" y="813763"/>
                      <a:pt x="2100265" y="785085"/>
                      <a:pt x="2306638" y="765114"/>
                    </a:cubicBezTo>
                    <a:cubicBezTo>
                      <a:pt x="2502256" y="745654"/>
                      <a:pt x="2695828" y="740533"/>
                      <a:pt x="2888374" y="699054"/>
                    </a:cubicBezTo>
                    <a:cubicBezTo>
                      <a:pt x="3095772" y="654502"/>
                      <a:pt x="3302144" y="598172"/>
                      <a:pt x="3514150" y="578712"/>
                    </a:cubicBezTo>
                    <a:cubicBezTo>
                      <a:pt x="3802458" y="552084"/>
                      <a:pt x="4035460" y="603292"/>
                      <a:pt x="4281265" y="755896"/>
                    </a:cubicBezTo>
                    <a:cubicBezTo>
                      <a:pt x="4405704" y="833222"/>
                      <a:pt x="4564964" y="886479"/>
                      <a:pt x="4649970" y="1013478"/>
                    </a:cubicBezTo>
                    <a:cubicBezTo>
                      <a:pt x="4668918" y="1041643"/>
                      <a:pt x="4681209" y="1071857"/>
                      <a:pt x="4687354" y="1102582"/>
                    </a:cubicBezTo>
                    <a:cubicBezTo>
                      <a:pt x="4707837" y="1206025"/>
                      <a:pt x="4659701" y="1315100"/>
                      <a:pt x="4561378" y="1367334"/>
                    </a:cubicBezTo>
                    <a:cubicBezTo>
                      <a:pt x="4379586" y="1462071"/>
                      <a:pt x="4220837" y="1601872"/>
                      <a:pt x="4027268" y="1674077"/>
                    </a:cubicBezTo>
                    <a:cubicBezTo>
                      <a:pt x="3705160" y="1793907"/>
                      <a:pt x="3331846" y="1703267"/>
                      <a:pt x="3012812" y="1623380"/>
                    </a:cubicBezTo>
                    <a:cubicBezTo>
                      <a:pt x="2762400" y="1560905"/>
                      <a:pt x="2552442" y="1526083"/>
                      <a:pt x="2295884" y="1500478"/>
                    </a:cubicBezTo>
                    <a:cubicBezTo>
                      <a:pt x="2171446" y="1488187"/>
                      <a:pt x="2015770" y="1469241"/>
                      <a:pt x="1891331" y="1460535"/>
                    </a:cubicBezTo>
                    <a:cubicBezTo>
                      <a:pt x="1772525" y="1452341"/>
                      <a:pt x="1637846" y="1413422"/>
                      <a:pt x="1518528" y="1429297"/>
                    </a:cubicBezTo>
                    <a:cubicBezTo>
                      <a:pt x="1484218" y="1433906"/>
                      <a:pt x="1455541" y="1452341"/>
                      <a:pt x="1430960" y="1476921"/>
                    </a:cubicBezTo>
                    <a:cubicBezTo>
                      <a:pt x="1269652" y="1637206"/>
                      <a:pt x="1133947" y="1820535"/>
                      <a:pt x="988513" y="1994646"/>
                    </a:cubicBezTo>
                    <a:cubicBezTo>
                      <a:pt x="929110" y="2065827"/>
                      <a:pt x="852808" y="2204092"/>
                      <a:pt x="759608" y="2225088"/>
                    </a:cubicBezTo>
                    <a:cubicBezTo>
                      <a:pt x="586009" y="2264007"/>
                      <a:pt x="407288" y="2240963"/>
                      <a:pt x="248028" y="2232257"/>
                    </a:cubicBezTo>
                    <a:cubicBezTo>
                      <a:pt x="199379" y="2229697"/>
                      <a:pt x="72893" y="2246084"/>
                      <a:pt x="34997" y="2210749"/>
                    </a:cubicBezTo>
                    <a:cubicBezTo>
                      <a:pt x="28468" y="2204668"/>
                      <a:pt x="19339" y="2200763"/>
                      <a:pt x="8249" y="2198626"/>
                    </a:cubicBezTo>
                    <a:lnTo>
                      <a:pt x="0" y="2198301"/>
                    </a:lnTo>
                    <a:lnTo>
                      <a:pt x="0" y="44489"/>
                    </a:lnTo>
                    <a:lnTo>
                      <a:pt x="4784" y="44600"/>
                    </a:lnTo>
                    <a:cubicBezTo>
                      <a:pt x="30901" y="38455"/>
                      <a:pt x="47800" y="16947"/>
                      <a:pt x="79550" y="13363"/>
                    </a:cubicBezTo>
                    <a:cubicBezTo>
                      <a:pt x="220375" y="-1488"/>
                      <a:pt x="362224" y="2609"/>
                      <a:pt x="506634" y="2609"/>
                    </a:cubicBezTo>
                    <a:cubicBezTo>
                      <a:pt x="552211" y="2865"/>
                      <a:pt x="605724" y="-1104"/>
                      <a:pt x="658214" y="304"/>
                    </a:cubicBezTo>
                    <a:close/>
                  </a:path>
                </a:pathLst>
              </a:custGeom>
              <a:solidFill>
                <a:schemeClr val="tx1">
                  <a:lumMod val="85000"/>
                  <a:lumOff val="15000"/>
                </a:schemeClr>
              </a:solidFill>
              <a:ln w="5475" cap="flat">
                <a:noFill/>
                <a:prstDash val="solid"/>
                <a:miter/>
              </a:ln>
            </p:spPr>
            <p:txBody>
              <a:bodyPr wrap="square" rtlCol="0" anchor="ctr">
                <a:noAutofit/>
              </a:bodyPr>
              <a:lstStyle/>
              <a:p>
                <a:endParaRPr lang="en-US"/>
              </a:p>
            </p:txBody>
          </p:sp>
          <p:grpSp>
            <p:nvGrpSpPr>
              <p:cNvPr id="53" name="Group 52">
                <a:extLst>
                  <a:ext uri="{FF2B5EF4-FFF2-40B4-BE49-F238E27FC236}">
                    <a16:creationId xmlns:a16="http://schemas.microsoft.com/office/drawing/2014/main" id="{4A556CBA-F17F-4084-9EA3-257A3ADE3221}"/>
                  </a:ext>
                </a:extLst>
              </p:cNvPr>
              <p:cNvGrpSpPr/>
              <p:nvPr/>
            </p:nvGrpSpPr>
            <p:grpSpPr>
              <a:xfrm>
                <a:off x="8035739" y="926407"/>
                <a:ext cx="4548371" cy="2032470"/>
                <a:chOff x="8035739" y="926407"/>
                <a:chExt cx="4548371" cy="2032470"/>
              </a:xfrm>
            </p:grpSpPr>
            <p:sp>
              <p:nvSpPr>
                <p:cNvPr id="39" name="Freeform: Shape 38">
                  <a:extLst>
                    <a:ext uri="{FF2B5EF4-FFF2-40B4-BE49-F238E27FC236}">
                      <a16:creationId xmlns:a16="http://schemas.microsoft.com/office/drawing/2014/main" id="{AD1BC800-725F-4CB9-83F6-DD0266F159D4}"/>
                    </a:ext>
                  </a:extLst>
                </p:cNvPr>
                <p:cNvSpPr/>
                <p:nvPr/>
              </p:nvSpPr>
              <p:spPr>
                <a:xfrm>
                  <a:off x="8822268" y="1001623"/>
                  <a:ext cx="3761842" cy="1861635"/>
                </a:xfrm>
                <a:custGeom>
                  <a:avLst/>
                  <a:gdLst>
                    <a:gd name="connsiteX0" fmla="*/ 1003719 w 4024560"/>
                    <a:gd name="connsiteY0" fmla="*/ 1254041 h 1991648"/>
                    <a:gd name="connsiteX1" fmla="*/ 756088 w 4024560"/>
                    <a:gd name="connsiteY1" fmla="*/ 1239249 h 1991648"/>
                    <a:gd name="connsiteX2" fmla="*/ 650900 w 4024560"/>
                    <a:gd name="connsiteY2" fmla="*/ 1274859 h 1991648"/>
                    <a:gd name="connsiteX3" fmla="*/ 487639 w 4024560"/>
                    <a:gd name="connsiteY3" fmla="*/ 1440860 h 1991648"/>
                    <a:gd name="connsiteX4" fmla="*/ 13744 w 4024560"/>
                    <a:gd name="connsiteY4" fmla="*/ 1991454 h 1991648"/>
                    <a:gd name="connsiteX5" fmla="*/ 48 w 4024560"/>
                    <a:gd name="connsiteY5" fmla="*/ 1898319 h 1991648"/>
                    <a:gd name="connsiteX6" fmla="*/ 2239 w 4024560"/>
                    <a:gd name="connsiteY6" fmla="*/ 1417850 h 1991648"/>
                    <a:gd name="connsiteX7" fmla="*/ 4979 w 4024560"/>
                    <a:gd name="connsiteY7" fmla="*/ 743440 h 1991648"/>
                    <a:gd name="connsiteX8" fmla="*/ 11553 w 4024560"/>
                    <a:gd name="connsiteY8" fmla="*/ 410892 h 1991648"/>
                    <a:gd name="connsiteX9" fmla="*/ 19223 w 4024560"/>
                    <a:gd name="connsiteY9" fmla="*/ 0 h 1991648"/>
                    <a:gd name="connsiteX10" fmla="*/ 549547 w 4024560"/>
                    <a:gd name="connsiteY10" fmla="*/ 646469 h 1991648"/>
                    <a:gd name="connsiteX11" fmla="*/ 716642 w 4024560"/>
                    <a:gd name="connsiteY11" fmla="*/ 775215 h 1991648"/>
                    <a:gd name="connsiteX12" fmla="*/ 916610 w 4024560"/>
                    <a:gd name="connsiteY12" fmla="*/ 786172 h 1991648"/>
                    <a:gd name="connsiteX13" fmla="*/ 2195852 w 4024560"/>
                    <a:gd name="connsiteY13" fmla="*/ 659070 h 1991648"/>
                    <a:gd name="connsiteX14" fmla="*/ 2526208 w 4024560"/>
                    <a:gd name="connsiteY14" fmla="*/ 586205 h 1991648"/>
                    <a:gd name="connsiteX15" fmla="*/ 2838486 w 4024560"/>
                    <a:gd name="connsiteY15" fmla="*/ 535255 h 1991648"/>
                    <a:gd name="connsiteX16" fmla="*/ 3213767 w 4024560"/>
                    <a:gd name="connsiteY16" fmla="*/ 530872 h 1991648"/>
                    <a:gd name="connsiteX17" fmla="*/ 3517826 w 4024560"/>
                    <a:gd name="connsiteY17" fmla="*/ 636608 h 1991648"/>
                    <a:gd name="connsiteX18" fmla="*/ 3813668 w 4024560"/>
                    <a:gd name="connsiteY18" fmla="*/ 800964 h 1991648"/>
                    <a:gd name="connsiteX19" fmla="*/ 4019114 w 4024560"/>
                    <a:gd name="connsiteY19" fmla="*/ 1071057 h 1991648"/>
                    <a:gd name="connsiteX20" fmla="*/ 3931457 w 4024560"/>
                    <a:gd name="connsiteY20" fmla="*/ 1168575 h 1991648"/>
                    <a:gd name="connsiteX21" fmla="*/ 3819147 w 4024560"/>
                    <a:gd name="connsiteY21" fmla="*/ 1256232 h 1991648"/>
                    <a:gd name="connsiteX22" fmla="*/ 3581926 w 4024560"/>
                    <a:gd name="connsiteY22" fmla="*/ 1403058 h 1991648"/>
                    <a:gd name="connsiteX23" fmla="*/ 3301971 w 4024560"/>
                    <a:gd name="connsiteY23" fmla="*/ 1510437 h 1991648"/>
                    <a:gd name="connsiteX24" fmla="*/ 2835747 w 4024560"/>
                    <a:gd name="connsiteY24" fmla="*/ 1529612 h 1991648"/>
                    <a:gd name="connsiteX25" fmla="*/ 2508129 w 4024560"/>
                    <a:gd name="connsiteY25" fmla="*/ 1469348 h 1991648"/>
                    <a:gd name="connsiteX26" fmla="*/ 2097238 w 4024560"/>
                    <a:gd name="connsiteY26" fmla="*/ 1378952 h 1991648"/>
                    <a:gd name="connsiteX27" fmla="*/ 1003719 w 4024560"/>
                    <a:gd name="connsiteY27" fmla="*/ 1254041 h 19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4560" h="1991648">
                      <a:moveTo>
                        <a:pt x="1003719" y="1254041"/>
                      </a:moveTo>
                      <a:cubicBezTo>
                        <a:pt x="922636" y="1245275"/>
                        <a:pt x="838814" y="1231031"/>
                        <a:pt x="756088" y="1239249"/>
                      </a:cubicBezTo>
                      <a:cubicBezTo>
                        <a:pt x="716642" y="1243084"/>
                        <a:pt x="685963" y="1255137"/>
                        <a:pt x="650900" y="1274859"/>
                      </a:cubicBezTo>
                      <a:cubicBezTo>
                        <a:pt x="586801" y="1311018"/>
                        <a:pt x="536398" y="1386074"/>
                        <a:pt x="487639" y="1440860"/>
                      </a:cubicBezTo>
                      <a:cubicBezTo>
                        <a:pt x="446550" y="1489071"/>
                        <a:pt x="27988" y="1986523"/>
                        <a:pt x="13744" y="1991454"/>
                      </a:cubicBezTo>
                      <a:cubicBezTo>
                        <a:pt x="48" y="1996385"/>
                        <a:pt x="48" y="1905989"/>
                        <a:pt x="48" y="1898319"/>
                      </a:cubicBezTo>
                      <a:cubicBezTo>
                        <a:pt x="-500" y="1869830"/>
                        <a:pt x="3883" y="1493454"/>
                        <a:pt x="2239" y="1417850"/>
                      </a:cubicBezTo>
                      <a:cubicBezTo>
                        <a:pt x="-2692" y="1193229"/>
                        <a:pt x="2787" y="968060"/>
                        <a:pt x="4979" y="743440"/>
                      </a:cubicBezTo>
                      <a:cubicBezTo>
                        <a:pt x="6074" y="633869"/>
                        <a:pt x="8266" y="521558"/>
                        <a:pt x="11553" y="410892"/>
                      </a:cubicBezTo>
                      <a:cubicBezTo>
                        <a:pt x="13196" y="354462"/>
                        <a:pt x="12648" y="25749"/>
                        <a:pt x="19223" y="0"/>
                      </a:cubicBezTo>
                      <a:cubicBezTo>
                        <a:pt x="35111" y="7670"/>
                        <a:pt x="448741" y="530872"/>
                        <a:pt x="549547" y="646469"/>
                      </a:cubicBezTo>
                      <a:cubicBezTo>
                        <a:pt x="601593" y="706186"/>
                        <a:pt x="640491" y="746179"/>
                        <a:pt x="716642" y="775215"/>
                      </a:cubicBezTo>
                      <a:cubicBezTo>
                        <a:pt x="771428" y="796034"/>
                        <a:pt x="858537" y="788912"/>
                        <a:pt x="916610" y="786172"/>
                      </a:cubicBezTo>
                      <a:cubicBezTo>
                        <a:pt x="1027276" y="781242"/>
                        <a:pt x="2086281" y="677697"/>
                        <a:pt x="2195852" y="659070"/>
                      </a:cubicBezTo>
                      <a:cubicBezTo>
                        <a:pt x="2303232" y="640443"/>
                        <a:pt x="2420472" y="610859"/>
                        <a:pt x="2526208" y="586205"/>
                      </a:cubicBezTo>
                      <a:cubicBezTo>
                        <a:pt x="2622631" y="564291"/>
                        <a:pt x="2740420" y="548951"/>
                        <a:pt x="2838486" y="535255"/>
                      </a:cubicBezTo>
                      <a:cubicBezTo>
                        <a:pt x="2969423" y="517175"/>
                        <a:pt x="3082282" y="507314"/>
                        <a:pt x="3213767" y="530872"/>
                      </a:cubicBezTo>
                      <a:cubicBezTo>
                        <a:pt x="3315120" y="548951"/>
                        <a:pt x="3429074" y="586205"/>
                        <a:pt x="3517826" y="636608"/>
                      </a:cubicBezTo>
                      <a:cubicBezTo>
                        <a:pt x="3613153" y="690846"/>
                        <a:pt x="3721081" y="742344"/>
                        <a:pt x="3813668" y="800964"/>
                      </a:cubicBezTo>
                      <a:cubicBezTo>
                        <a:pt x="3898038" y="854654"/>
                        <a:pt x="4055821" y="945598"/>
                        <a:pt x="4019114" y="1071057"/>
                      </a:cubicBezTo>
                      <a:cubicBezTo>
                        <a:pt x="4008705" y="1106668"/>
                        <a:pt x="3961042" y="1147209"/>
                        <a:pt x="3931457" y="1168575"/>
                      </a:cubicBezTo>
                      <a:cubicBezTo>
                        <a:pt x="3898038" y="1192133"/>
                        <a:pt x="3853114" y="1233770"/>
                        <a:pt x="3819147" y="1256232"/>
                      </a:cubicBezTo>
                      <a:cubicBezTo>
                        <a:pt x="3736421" y="1310470"/>
                        <a:pt x="3668487" y="1355394"/>
                        <a:pt x="3581926" y="1403058"/>
                      </a:cubicBezTo>
                      <a:cubicBezTo>
                        <a:pt x="3538098" y="1427163"/>
                        <a:pt x="3406612" y="1486879"/>
                        <a:pt x="3301971" y="1510437"/>
                      </a:cubicBezTo>
                      <a:cubicBezTo>
                        <a:pt x="3150763" y="1544404"/>
                        <a:pt x="2942578" y="1543856"/>
                        <a:pt x="2835747" y="1529612"/>
                      </a:cubicBezTo>
                      <a:cubicBezTo>
                        <a:pt x="2725628" y="1514820"/>
                        <a:pt x="2616605" y="1495097"/>
                        <a:pt x="2508129" y="1469348"/>
                      </a:cubicBezTo>
                      <a:cubicBezTo>
                        <a:pt x="2429238" y="1450721"/>
                        <a:pt x="2154763" y="1391005"/>
                        <a:pt x="2097238" y="1378952"/>
                      </a:cubicBezTo>
                      <a:cubicBezTo>
                        <a:pt x="1991502" y="1355942"/>
                        <a:pt x="1086445" y="1262807"/>
                        <a:pt x="1003719" y="1254041"/>
                      </a:cubicBezTo>
                      <a:close/>
                    </a:path>
                  </a:pathLst>
                </a:custGeom>
                <a:solidFill>
                  <a:schemeClr val="accent4">
                    <a:lumMod val="40000"/>
                    <a:lumOff val="60000"/>
                  </a:schemeClr>
                </a:solidFill>
                <a:ln w="547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C3CDD03-DFF7-475C-B22C-F95DB305FF55}"/>
                    </a:ext>
                  </a:extLst>
                </p:cNvPr>
                <p:cNvSpPr/>
                <p:nvPr/>
              </p:nvSpPr>
              <p:spPr>
                <a:xfrm>
                  <a:off x="8035739" y="926407"/>
                  <a:ext cx="741015" cy="2032470"/>
                </a:xfrm>
                <a:custGeom>
                  <a:avLst/>
                  <a:gdLst>
                    <a:gd name="connsiteX0" fmla="*/ 32871 w 792765"/>
                    <a:gd name="connsiteY0" fmla="*/ 2146434 h 2174414"/>
                    <a:gd name="connsiteX1" fmla="*/ 0 w 792765"/>
                    <a:gd name="connsiteY1" fmla="*/ 2113562 h 2174414"/>
                    <a:gd name="connsiteX2" fmla="*/ 7122 w 792765"/>
                    <a:gd name="connsiteY2" fmla="*/ 1944275 h 2174414"/>
                    <a:gd name="connsiteX3" fmla="*/ 29036 w 792765"/>
                    <a:gd name="connsiteY3" fmla="*/ 862809 h 2174414"/>
                    <a:gd name="connsiteX4" fmla="*/ 25749 w 792765"/>
                    <a:gd name="connsiteY4" fmla="*/ 574089 h 2174414"/>
                    <a:gd name="connsiteX5" fmla="*/ 15888 w 792765"/>
                    <a:gd name="connsiteY5" fmla="*/ 42669 h 2174414"/>
                    <a:gd name="connsiteX6" fmla="*/ 61908 w 792765"/>
                    <a:gd name="connsiteY6" fmla="*/ 5963 h 2174414"/>
                    <a:gd name="connsiteX7" fmla="*/ 767545 w 792765"/>
                    <a:gd name="connsiteY7" fmla="*/ 5415 h 2174414"/>
                    <a:gd name="connsiteX8" fmla="*/ 792747 w 792765"/>
                    <a:gd name="connsiteY8" fmla="*/ 38834 h 2174414"/>
                    <a:gd name="connsiteX9" fmla="*/ 775763 w 792765"/>
                    <a:gd name="connsiteY9" fmla="*/ 2120684 h 2174414"/>
                    <a:gd name="connsiteX10" fmla="*/ 755492 w 792765"/>
                    <a:gd name="connsiteY10" fmla="*/ 2160130 h 2174414"/>
                    <a:gd name="connsiteX11" fmla="*/ 686463 w 792765"/>
                    <a:gd name="connsiteY11" fmla="*/ 2173279 h 2174414"/>
                    <a:gd name="connsiteX12" fmla="*/ 32871 w 792765"/>
                    <a:gd name="connsiteY12" fmla="*/ 2146434 h 217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765" h="2174414">
                      <a:moveTo>
                        <a:pt x="32871" y="2146434"/>
                      </a:moveTo>
                      <a:cubicBezTo>
                        <a:pt x="15340" y="2144790"/>
                        <a:pt x="0" y="2129998"/>
                        <a:pt x="0" y="2113562"/>
                      </a:cubicBezTo>
                      <a:cubicBezTo>
                        <a:pt x="0" y="2057133"/>
                        <a:pt x="4383" y="2000704"/>
                        <a:pt x="7122" y="1944275"/>
                      </a:cubicBezTo>
                      <a:cubicBezTo>
                        <a:pt x="9314" y="1906473"/>
                        <a:pt x="29036" y="981693"/>
                        <a:pt x="29036" y="862809"/>
                      </a:cubicBezTo>
                      <a:cubicBezTo>
                        <a:pt x="29036" y="766386"/>
                        <a:pt x="28489" y="670511"/>
                        <a:pt x="25749" y="574089"/>
                      </a:cubicBezTo>
                      <a:cubicBezTo>
                        <a:pt x="24653" y="535191"/>
                        <a:pt x="14244" y="90333"/>
                        <a:pt x="15888" y="42669"/>
                      </a:cubicBezTo>
                      <a:cubicBezTo>
                        <a:pt x="16984" y="14181"/>
                        <a:pt x="32871" y="7606"/>
                        <a:pt x="61908" y="5963"/>
                      </a:cubicBezTo>
                      <a:cubicBezTo>
                        <a:pt x="145182" y="2128"/>
                        <a:pt x="746179" y="-4994"/>
                        <a:pt x="767545" y="5415"/>
                      </a:cubicBezTo>
                      <a:cubicBezTo>
                        <a:pt x="781790" y="11441"/>
                        <a:pt x="793295" y="23494"/>
                        <a:pt x="792747" y="38834"/>
                      </a:cubicBezTo>
                      <a:cubicBezTo>
                        <a:pt x="792199" y="66227"/>
                        <a:pt x="774667" y="2093292"/>
                        <a:pt x="775763" y="2120684"/>
                      </a:cubicBezTo>
                      <a:cubicBezTo>
                        <a:pt x="776311" y="2133833"/>
                        <a:pt x="770285" y="2154104"/>
                        <a:pt x="755492" y="2160130"/>
                      </a:cubicBezTo>
                      <a:cubicBezTo>
                        <a:pt x="733031" y="2168896"/>
                        <a:pt x="709473" y="2169991"/>
                        <a:pt x="686463" y="2173279"/>
                      </a:cubicBezTo>
                      <a:cubicBezTo>
                        <a:pt x="639895" y="2180401"/>
                        <a:pt x="39994" y="2151912"/>
                        <a:pt x="32871" y="2146434"/>
                      </a:cubicBezTo>
                      <a:close/>
                    </a:path>
                  </a:pathLst>
                </a:custGeom>
                <a:solidFill>
                  <a:schemeClr val="accent4">
                    <a:lumMod val="40000"/>
                    <a:lumOff val="60000"/>
                  </a:schemeClr>
                </a:solidFill>
                <a:ln w="547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C6EBDCB-D0FB-4106-908D-D56DA1984304}"/>
                    </a:ext>
                  </a:extLst>
                </p:cNvPr>
                <p:cNvSpPr/>
                <p:nvPr/>
              </p:nvSpPr>
              <p:spPr>
                <a:xfrm>
                  <a:off x="8866071" y="1794855"/>
                  <a:ext cx="2038883" cy="958357"/>
                </a:xfrm>
                <a:custGeom>
                  <a:avLst/>
                  <a:gdLst>
                    <a:gd name="connsiteX0" fmla="*/ 904264 w 2181274"/>
                    <a:gd name="connsiteY0" fmla="*/ 351175 h 1025288"/>
                    <a:gd name="connsiteX1" fmla="*/ 697723 w 2181274"/>
                    <a:gd name="connsiteY1" fmla="*/ 332548 h 1025288"/>
                    <a:gd name="connsiteX2" fmla="*/ 575551 w 2181274"/>
                    <a:gd name="connsiteY2" fmla="*/ 367611 h 1025288"/>
                    <a:gd name="connsiteX3" fmla="*/ 13999 w 2181274"/>
                    <a:gd name="connsiteY3" fmla="*/ 1011341 h 1025288"/>
                    <a:gd name="connsiteX4" fmla="*/ 302 w 2181274"/>
                    <a:gd name="connsiteY4" fmla="*/ 1022298 h 1025288"/>
                    <a:gd name="connsiteX5" fmla="*/ 1946 w 2181274"/>
                    <a:gd name="connsiteY5" fmla="*/ 604284 h 1025288"/>
                    <a:gd name="connsiteX6" fmla="*/ 14547 w 2181274"/>
                    <a:gd name="connsiteY6" fmla="*/ 0 h 1025288"/>
                    <a:gd name="connsiteX7" fmla="*/ 74263 w 2181274"/>
                    <a:gd name="connsiteY7" fmla="*/ 810826 h 1025288"/>
                    <a:gd name="connsiteX8" fmla="*/ 88507 w 2181274"/>
                    <a:gd name="connsiteY8" fmla="*/ 817400 h 1025288"/>
                    <a:gd name="connsiteX9" fmla="*/ 498851 w 2181274"/>
                    <a:gd name="connsiteY9" fmla="*/ 345149 h 1025288"/>
                    <a:gd name="connsiteX10" fmla="*/ 606231 w 2181274"/>
                    <a:gd name="connsiteY10" fmla="*/ 271188 h 1025288"/>
                    <a:gd name="connsiteX11" fmla="*/ 2179671 w 2181274"/>
                    <a:gd name="connsiteY11" fmla="*/ 477182 h 1025288"/>
                    <a:gd name="connsiteX12" fmla="*/ 2176932 w 2181274"/>
                    <a:gd name="connsiteY12" fmla="*/ 484852 h 1025288"/>
                    <a:gd name="connsiteX13" fmla="*/ 904264 w 2181274"/>
                    <a:gd name="connsiteY13" fmla="*/ 351175 h 102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274" h="1025288">
                      <a:moveTo>
                        <a:pt x="904264" y="351175"/>
                      </a:moveTo>
                      <a:cubicBezTo>
                        <a:pt x="831947" y="341314"/>
                        <a:pt x="770587" y="330357"/>
                        <a:pt x="697723" y="332548"/>
                      </a:cubicBezTo>
                      <a:cubicBezTo>
                        <a:pt x="628145" y="332548"/>
                        <a:pt x="606231" y="341862"/>
                        <a:pt x="575551" y="367611"/>
                      </a:cubicBezTo>
                      <a:cubicBezTo>
                        <a:pt x="526244" y="412535"/>
                        <a:pt x="29887" y="996001"/>
                        <a:pt x="13999" y="1011341"/>
                      </a:cubicBezTo>
                      <a:cubicBezTo>
                        <a:pt x="6329" y="1018463"/>
                        <a:pt x="851" y="1031064"/>
                        <a:pt x="302" y="1022298"/>
                      </a:cubicBezTo>
                      <a:cubicBezTo>
                        <a:pt x="-793" y="997645"/>
                        <a:pt x="1398" y="630582"/>
                        <a:pt x="1946" y="604284"/>
                      </a:cubicBezTo>
                      <a:cubicBezTo>
                        <a:pt x="3042" y="505123"/>
                        <a:pt x="6329" y="32323"/>
                        <a:pt x="14547" y="0"/>
                      </a:cubicBezTo>
                      <a:cubicBezTo>
                        <a:pt x="15095" y="10957"/>
                        <a:pt x="72619" y="801512"/>
                        <a:pt x="74263" y="810826"/>
                      </a:cubicBezTo>
                      <a:cubicBezTo>
                        <a:pt x="76454" y="822331"/>
                        <a:pt x="81933" y="820139"/>
                        <a:pt x="88507" y="817400"/>
                      </a:cubicBezTo>
                      <a:cubicBezTo>
                        <a:pt x="93438" y="815209"/>
                        <a:pt x="473102" y="374733"/>
                        <a:pt x="498851" y="345149"/>
                      </a:cubicBezTo>
                      <a:cubicBezTo>
                        <a:pt x="530079" y="308990"/>
                        <a:pt x="560211" y="287624"/>
                        <a:pt x="606231" y="271188"/>
                      </a:cubicBezTo>
                      <a:cubicBezTo>
                        <a:pt x="721828" y="233386"/>
                        <a:pt x="2170358" y="477730"/>
                        <a:pt x="2179671" y="477182"/>
                      </a:cubicBezTo>
                      <a:cubicBezTo>
                        <a:pt x="2182958" y="481017"/>
                        <a:pt x="2180767" y="483208"/>
                        <a:pt x="2176932" y="484852"/>
                      </a:cubicBezTo>
                      <a:cubicBezTo>
                        <a:pt x="2145156" y="481017"/>
                        <a:pt x="954119" y="357749"/>
                        <a:pt x="904264" y="351175"/>
                      </a:cubicBezTo>
                      <a:close/>
                    </a:path>
                  </a:pathLst>
                </a:custGeom>
                <a:solidFill>
                  <a:srgbClr val="000000"/>
                </a:solidFill>
                <a:ln w="547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35005BB-B31F-4611-93B5-2D651E8113FF}"/>
                    </a:ext>
                  </a:extLst>
                </p:cNvPr>
                <p:cNvSpPr/>
                <p:nvPr/>
              </p:nvSpPr>
              <p:spPr>
                <a:xfrm>
                  <a:off x="10513753" y="1564384"/>
                  <a:ext cx="1939485" cy="459926"/>
                </a:xfrm>
                <a:custGeom>
                  <a:avLst/>
                  <a:gdLst>
                    <a:gd name="connsiteX0" fmla="*/ 1088041 w 2074934"/>
                    <a:gd name="connsiteY0" fmla="*/ 6057 h 492045"/>
                    <a:gd name="connsiteX1" fmla="*/ 1289651 w 2074934"/>
                    <a:gd name="connsiteY1" fmla="*/ 4413 h 492045"/>
                    <a:gd name="connsiteX2" fmla="*/ 1547143 w 2074934"/>
                    <a:gd name="connsiteY2" fmla="*/ 82757 h 492045"/>
                    <a:gd name="connsiteX3" fmla="*/ 2024326 w 2074934"/>
                    <a:gd name="connsiteY3" fmla="*/ 341344 h 492045"/>
                    <a:gd name="connsiteX4" fmla="*/ 2069250 w 2074934"/>
                    <a:gd name="connsiteY4" fmla="*/ 400513 h 492045"/>
                    <a:gd name="connsiteX5" fmla="*/ 2065415 w 2074934"/>
                    <a:gd name="connsiteY5" fmla="*/ 479952 h 492045"/>
                    <a:gd name="connsiteX6" fmla="*/ 2040761 w 2074934"/>
                    <a:gd name="connsiteY6" fmla="*/ 492005 h 492045"/>
                    <a:gd name="connsiteX7" fmla="*/ 1979949 w 2074934"/>
                    <a:gd name="connsiteY7" fmla="*/ 461873 h 492045"/>
                    <a:gd name="connsiteX8" fmla="*/ 1758067 w 2074934"/>
                    <a:gd name="connsiteY8" fmla="*/ 335866 h 492045"/>
                    <a:gd name="connsiteX9" fmla="*/ 1415110 w 2074934"/>
                    <a:gd name="connsiteY9" fmla="*/ 168770 h 492045"/>
                    <a:gd name="connsiteX10" fmla="*/ 781242 w 2074934"/>
                    <a:gd name="connsiteY10" fmla="*/ 129872 h 492045"/>
                    <a:gd name="connsiteX11" fmla="*/ 277763 w 2074934"/>
                    <a:gd name="connsiteY11" fmla="*/ 182466 h 492045"/>
                    <a:gd name="connsiteX12" fmla="*/ 0 w 2074934"/>
                    <a:gd name="connsiteY12" fmla="*/ 174796 h 492045"/>
                    <a:gd name="connsiteX13" fmla="*/ 527585 w 2074934"/>
                    <a:gd name="connsiteY13" fmla="*/ 104671 h 492045"/>
                    <a:gd name="connsiteX14" fmla="*/ 842601 w 2074934"/>
                    <a:gd name="connsiteY14" fmla="*/ 46050 h 492045"/>
                    <a:gd name="connsiteX15" fmla="*/ 1088041 w 2074934"/>
                    <a:gd name="connsiteY15" fmla="*/ 6057 h 49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4934" h="492045">
                      <a:moveTo>
                        <a:pt x="1088041" y="6057"/>
                      </a:moveTo>
                      <a:cubicBezTo>
                        <a:pt x="1168028" y="-517"/>
                        <a:pt x="1211308" y="-2709"/>
                        <a:pt x="1289651" y="4413"/>
                      </a:cubicBezTo>
                      <a:cubicBezTo>
                        <a:pt x="1383883" y="13179"/>
                        <a:pt x="1461130" y="43311"/>
                        <a:pt x="1547143" y="82757"/>
                      </a:cubicBezTo>
                      <a:cubicBezTo>
                        <a:pt x="1629321" y="121107"/>
                        <a:pt x="1953652" y="292037"/>
                        <a:pt x="2024326" y="341344"/>
                      </a:cubicBezTo>
                      <a:cubicBezTo>
                        <a:pt x="2045144" y="356137"/>
                        <a:pt x="2061579" y="375859"/>
                        <a:pt x="2069250" y="400513"/>
                      </a:cubicBezTo>
                      <a:cubicBezTo>
                        <a:pt x="2075824" y="421879"/>
                        <a:pt x="2079111" y="460777"/>
                        <a:pt x="2065415" y="479952"/>
                      </a:cubicBezTo>
                      <a:cubicBezTo>
                        <a:pt x="2059936" y="487622"/>
                        <a:pt x="2050075" y="492552"/>
                        <a:pt x="2040761" y="492005"/>
                      </a:cubicBezTo>
                      <a:cubicBezTo>
                        <a:pt x="2022682" y="491457"/>
                        <a:pt x="1995837" y="470090"/>
                        <a:pt x="1979949" y="461873"/>
                      </a:cubicBezTo>
                      <a:cubicBezTo>
                        <a:pt x="1954748" y="448176"/>
                        <a:pt x="1807923" y="362711"/>
                        <a:pt x="1758067" y="335866"/>
                      </a:cubicBezTo>
                      <a:cubicBezTo>
                        <a:pt x="1661645" y="283820"/>
                        <a:pt x="1432642" y="175344"/>
                        <a:pt x="1415110" y="168770"/>
                      </a:cubicBezTo>
                      <a:cubicBezTo>
                        <a:pt x="1146113" y="63582"/>
                        <a:pt x="992714" y="100836"/>
                        <a:pt x="781242" y="129872"/>
                      </a:cubicBezTo>
                      <a:cubicBezTo>
                        <a:pt x="629486" y="150691"/>
                        <a:pt x="416918" y="180275"/>
                        <a:pt x="277763" y="182466"/>
                      </a:cubicBezTo>
                      <a:cubicBezTo>
                        <a:pt x="214759" y="183562"/>
                        <a:pt x="135320" y="198902"/>
                        <a:pt x="0" y="174796"/>
                      </a:cubicBezTo>
                      <a:cubicBezTo>
                        <a:pt x="221334" y="159456"/>
                        <a:pt x="477182" y="114532"/>
                        <a:pt x="527585" y="104671"/>
                      </a:cubicBezTo>
                      <a:cubicBezTo>
                        <a:pt x="637704" y="83305"/>
                        <a:pt x="731935" y="64130"/>
                        <a:pt x="842601" y="46050"/>
                      </a:cubicBezTo>
                      <a:cubicBezTo>
                        <a:pt x="885334" y="38928"/>
                        <a:pt x="1062291" y="7701"/>
                        <a:pt x="1088041" y="6057"/>
                      </a:cubicBezTo>
                      <a:close/>
                    </a:path>
                  </a:pathLst>
                </a:custGeom>
                <a:solidFill>
                  <a:srgbClr val="000000"/>
                </a:solidFill>
                <a:ln w="547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C724AF3-12A3-430B-BE37-6CAF9910E1CF}"/>
                    </a:ext>
                  </a:extLst>
                </p:cNvPr>
                <p:cNvSpPr/>
                <p:nvPr/>
              </p:nvSpPr>
              <p:spPr>
                <a:xfrm>
                  <a:off x="8082333" y="1591633"/>
                  <a:ext cx="471962" cy="1332531"/>
                </a:xfrm>
                <a:custGeom>
                  <a:avLst/>
                  <a:gdLst>
                    <a:gd name="connsiteX0" fmla="*/ 32880 w 504923"/>
                    <a:gd name="connsiteY0" fmla="*/ 1404068 h 1425592"/>
                    <a:gd name="connsiteX1" fmla="*/ 8 w 504923"/>
                    <a:gd name="connsiteY1" fmla="*/ 1366266 h 1425592"/>
                    <a:gd name="connsiteX2" fmla="*/ 25758 w 504923"/>
                    <a:gd name="connsiteY2" fmla="*/ 5394 h 1425592"/>
                    <a:gd name="connsiteX3" fmla="*/ 33428 w 504923"/>
                    <a:gd name="connsiteY3" fmla="*/ 1011 h 1425592"/>
                    <a:gd name="connsiteX4" fmla="*/ 56437 w 504923"/>
                    <a:gd name="connsiteY4" fmla="*/ 1295593 h 1425592"/>
                    <a:gd name="connsiteX5" fmla="*/ 102457 w 504923"/>
                    <a:gd name="connsiteY5" fmla="*/ 1348187 h 1425592"/>
                    <a:gd name="connsiteX6" fmla="*/ 504035 w 504923"/>
                    <a:gd name="connsiteY6" fmla="*/ 1417765 h 1425592"/>
                    <a:gd name="connsiteX7" fmla="*/ 496365 w 504923"/>
                    <a:gd name="connsiteY7" fmla="*/ 1425435 h 1425592"/>
                    <a:gd name="connsiteX8" fmla="*/ 32880 w 504923"/>
                    <a:gd name="connsiteY8" fmla="*/ 1404068 h 142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923" h="1425592">
                      <a:moveTo>
                        <a:pt x="32880" y="1404068"/>
                      </a:moveTo>
                      <a:cubicBezTo>
                        <a:pt x="15896" y="1402425"/>
                        <a:pt x="556" y="1383798"/>
                        <a:pt x="8" y="1366266"/>
                      </a:cubicBezTo>
                      <a:cubicBezTo>
                        <a:pt x="-539" y="1297237"/>
                        <a:pt x="25758" y="20734"/>
                        <a:pt x="25758" y="5394"/>
                      </a:cubicBezTo>
                      <a:cubicBezTo>
                        <a:pt x="25758" y="1559"/>
                        <a:pt x="28497" y="-1728"/>
                        <a:pt x="33428" y="1011"/>
                      </a:cubicBezTo>
                      <a:cubicBezTo>
                        <a:pt x="33428" y="16899"/>
                        <a:pt x="58081" y="1193692"/>
                        <a:pt x="56437" y="1295593"/>
                      </a:cubicBezTo>
                      <a:cubicBezTo>
                        <a:pt x="55890" y="1326821"/>
                        <a:pt x="69586" y="1343256"/>
                        <a:pt x="102457" y="1348187"/>
                      </a:cubicBezTo>
                      <a:cubicBezTo>
                        <a:pt x="118893" y="1350378"/>
                        <a:pt x="484312" y="1417217"/>
                        <a:pt x="504035" y="1417765"/>
                      </a:cubicBezTo>
                      <a:cubicBezTo>
                        <a:pt x="507322" y="1426530"/>
                        <a:pt x="500748" y="1424887"/>
                        <a:pt x="496365" y="1425435"/>
                      </a:cubicBezTo>
                      <a:cubicBezTo>
                        <a:pt x="485408" y="1427626"/>
                        <a:pt x="54246" y="1406260"/>
                        <a:pt x="32880" y="1404068"/>
                      </a:cubicBezTo>
                      <a:close/>
                    </a:path>
                  </a:pathLst>
                </a:custGeom>
                <a:solidFill>
                  <a:srgbClr val="000000"/>
                </a:solidFill>
                <a:ln w="54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61D8D24-448F-4B8A-99D4-5DC1CB695959}"/>
                    </a:ext>
                  </a:extLst>
                </p:cNvPr>
                <p:cNvSpPr/>
                <p:nvPr/>
              </p:nvSpPr>
              <p:spPr>
                <a:xfrm>
                  <a:off x="8245057" y="983494"/>
                  <a:ext cx="487984" cy="1277823"/>
                </a:xfrm>
                <a:custGeom>
                  <a:avLst/>
                  <a:gdLst>
                    <a:gd name="connsiteX0" fmla="*/ 1233 w 522063"/>
                    <a:gd name="connsiteY0" fmla="*/ 221 h 1367064"/>
                    <a:gd name="connsiteX1" fmla="*/ 491563 w 522063"/>
                    <a:gd name="connsiteY1" fmla="*/ 14465 h 1367064"/>
                    <a:gd name="connsiteX2" fmla="*/ 520599 w 522063"/>
                    <a:gd name="connsiteY2" fmla="*/ 65416 h 1367064"/>
                    <a:gd name="connsiteX3" fmla="*/ 490467 w 522063"/>
                    <a:gd name="connsiteY3" fmla="*/ 1366024 h 1367064"/>
                    <a:gd name="connsiteX4" fmla="*/ 482250 w 522063"/>
                    <a:gd name="connsiteY4" fmla="*/ 1352328 h 1367064"/>
                    <a:gd name="connsiteX5" fmla="*/ 465814 w 522063"/>
                    <a:gd name="connsiteY5" fmla="*/ 128967 h 1367064"/>
                    <a:gd name="connsiteX6" fmla="*/ 418151 w 522063"/>
                    <a:gd name="connsiteY6" fmla="*/ 69251 h 1367064"/>
                    <a:gd name="connsiteX7" fmla="*/ 1233 w 522063"/>
                    <a:gd name="connsiteY7" fmla="*/ 4604 h 1367064"/>
                    <a:gd name="connsiteX8" fmla="*/ 1233 w 522063"/>
                    <a:gd name="connsiteY8" fmla="*/ 221 h 136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063" h="1367064">
                      <a:moveTo>
                        <a:pt x="1233" y="221"/>
                      </a:moveTo>
                      <a:cubicBezTo>
                        <a:pt x="40678" y="-1970"/>
                        <a:pt x="474032" y="12822"/>
                        <a:pt x="491563" y="14465"/>
                      </a:cubicBezTo>
                      <a:cubicBezTo>
                        <a:pt x="513477" y="17204"/>
                        <a:pt x="526626" y="41310"/>
                        <a:pt x="520599" y="65416"/>
                      </a:cubicBezTo>
                      <a:cubicBezTo>
                        <a:pt x="520052" y="68703"/>
                        <a:pt x="491015" y="1353972"/>
                        <a:pt x="490467" y="1366024"/>
                      </a:cubicBezTo>
                      <a:cubicBezTo>
                        <a:pt x="490467" y="1370407"/>
                        <a:pt x="482250" y="1359998"/>
                        <a:pt x="482250" y="1352328"/>
                      </a:cubicBezTo>
                      <a:cubicBezTo>
                        <a:pt x="481702" y="1296994"/>
                        <a:pt x="464718" y="147594"/>
                        <a:pt x="465814" y="128967"/>
                      </a:cubicBezTo>
                      <a:cubicBezTo>
                        <a:pt x="466910" y="89521"/>
                        <a:pt x="449926" y="77469"/>
                        <a:pt x="418151" y="69251"/>
                      </a:cubicBezTo>
                      <a:cubicBezTo>
                        <a:pt x="378705" y="59389"/>
                        <a:pt x="17120" y="4604"/>
                        <a:pt x="1233" y="4604"/>
                      </a:cubicBezTo>
                      <a:cubicBezTo>
                        <a:pt x="-411" y="3508"/>
                        <a:pt x="-411" y="1865"/>
                        <a:pt x="1233" y="221"/>
                      </a:cubicBezTo>
                      <a:close/>
                    </a:path>
                  </a:pathLst>
                </a:custGeom>
                <a:solidFill>
                  <a:srgbClr val="010101"/>
                </a:solidFill>
                <a:ln w="547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A4298F8-3E75-4432-85DC-264EB334A949}"/>
                    </a:ext>
                  </a:extLst>
                </p:cNvPr>
                <p:cNvSpPr/>
                <p:nvPr/>
              </p:nvSpPr>
              <p:spPr>
                <a:xfrm>
                  <a:off x="11459587" y="1824045"/>
                  <a:ext cx="487512" cy="274320"/>
                </a:xfrm>
                <a:custGeom>
                  <a:avLst/>
                  <a:gdLst>
                    <a:gd name="connsiteX0" fmla="*/ 521558 w 521558"/>
                    <a:gd name="connsiteY0" fmla="*/ 205446 h 410891"/>
                    <a:gd name="connsiteX1" fmla="*/ 260779 w 521558"/>
                    <a:gd name="connsiteY1" fmla="*/ 410892 h 410891"/>
                    <a:gd name="connsiteX2" fmla="*/ 0 w 521558"/>
                    <a:gd name="connsiteY2" fmla="*/ 205446 h 410891"/>
                    <a:gd name="connsiteX3" fmla="*/ 260779 w 521558"/>
                    <a:gd name="connsiteY3" fmla="*/ 0 h 410891"/>
                    <a:gd name="connsiteX4" fmla="*/ 521558 w 521558"/>
                    <a:gd name="connsiteY4" fmla="*/ 205446 h 410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558" h="410891">
                      <a:moveTo>
                        <a:pt x="521558" y="205446"/>
                      </a:moveTo>
                      <a:cubicBezTo>
                        <a:pt x="521558" y="318910"/>
                        <a:pt x="404803" y="410892"/>
                        <a:pt x="260779" y="410892"/>
                      </a:cubicBezTo>
                      <a:cubicBezTo>
                        <a:pt x="116755" y="410892"/>
                        <a:pt x="0" y="318910"/>
                        <a:pt x="0" y="205446"/>
                      </a:cubicBezTo>
                      <a:cubicBezTo>
                        <a:pt x="0" y="91981"/>
                        <a:pt x="116755" y="0"/>
                        <a:pt x="260779" y="0"/>
                      </a:cubicBezTo>
                      <a:cubicBezTo>
                        <a:pt x="404803" y="0"/>
                        <a:pt x="521558" y="91981"/>
                        <a:pt x="521558" y="205446"/>
                      </a:cubicBezTo>
                      <a:close/>
                    </a:path>
                  </a:pathLst>
                </a:custGeom>
                <a:solidFill>
                  <a:srgbClr val="000000"/>
                </a:solidFill>
                <a:ln w="547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BFD086F-8B27-44BD-9869-AB7C031BAF03}"/>
                    </a:ext>
                  </a:extLst>
                </p:cNvPr>
                <p:cNvSpPr/>
                <p:nvPr/>
              </p:nvSpPr>
              <p:spPr>
                <a:xfrm>
                  <a:off x="11632163" y="1908028"/>
                  <a:ext cx="161288" cy="91440"/>
                </a:xfrm>
                <a:custGeom>
                  <a:avLst/>
                  <a:gdLst>
                    <a:gd name="connsiteX0" fmla="*/ 197228 w 197227"/>
                    <a:gd name="connsiteY0" fmla="*/ 77795 h 155590"/>
                    <a:gd name="connsiteX1" fmla="*/ 98614 w 197227"/>
                    <a:gd name="connsiteY1" fmla="*/ 155591 h 155590"/>
                    <a:gd name="connsiteX2" fmla="*/ 0 w 197227"/>
                    <a:gd name="connsiteY2" fmla="*/ 77795 h 155590"/>
                    <a:gd name="connsiteX3" fmla="*/ 98614 w 197227"/>
                    <a:gd name="connsiteY3" fmla="*/ 0 h 155590"/>
                    <a:gd name="connsiteX4" fmla="*/ 197228 w 197227"/>
                    <a:gd name="connsiteY4" fmla="*/ 77795 h 15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7" h="155590">
                      <a:moveTo>
                        <a:pt x="197228" y="77795"/>
                      </a:moveTo>
                      <a:cubicBezTo>
                        <a:pt x="197228" y="120761"/>
                        <a:pt x="153077" y="155591"/>
                        <a:pt x="98614" y="155591"/>
                      </a:cubicBezTo>
                      <a:cubicBezTo>
                        <a:pt x="44151" y="155591"/>
                        <a:pt x="0" y="120761"/>
                        <a:pt x="0" y="77795"/>
                      </a:cubicBezTo>
                      <a:cubicBezTo>
                        <a:pt x="0" y="34830"/>
                        <a:pt x="44151" y="0"/>
                        <a:pt x="98614" y="0"/>
                      </a:cubicBezTo>
                      <a:cubicBezTo>
                        <a:pt x="153077" y="0"/>
                        <a:pt x="197228" y="34830"/>
                        <a:pt x="197228" y="77795"/>
                      </a:cubicBezTo>
                      <a:close/>
                    </a:path>
                  </a:pathLst>
                </a:custGeom>
                <a:solidFill>
                  <a:srgbClr val="FEFEFE"/>
                </a:solidFill>
                <a:ln w="5475" cap="flat">
                  <a:noFill/>
                  <a:prstDash val="solid"/>
                  <a:miter/>
                </a:ln>
              </p:spPr>
              <p:txBody>
                <a:bodyPr rtlCol="0" anchor="ctr"/>
                <a:lstStyle/>
                <a:p>
                  <a:endParaRPr lang="en-US"/>
                </a:p>
              </p:txBody>
            </p:sp>
          </p:grpSp>
        </p:grpSp>
        <p:sp>
          <p:nvSpPr>
            <p:cNvPr id="28" name="Freeform: Shape 27">
              <a:extLst>
                <a:ext uri="{FF2B5EF4-FFF2-40B4-BE49-F238E27FC236}">
                  <a16:creationId xmlns:a16="http://schemas.microsoft.com/office/drawing/2014/main" id="{5C5F5236-0D0F-4011-8DA3-AF604FF62F6C}"/>
                </a:ext>
              </a:extLst>
            </p:cNvPr>
            <p:cNvSpPr/>
            <p:nvPr/>
          </p:nvSpPr>
          <p:spPr>
            <a:xfrm>
              <a:off x="9072464" y="2477961"/>
              <a:ext cx="268686" cy="1626659"/>
            </a:xfrm>
            <a:custGeom>
              <a:avLst/>
              <a:gdLst>
                <a:gd name="connsiteX0" fmla="*/ 268686 w 268686"/>
                <a:gd name="connsiteY0" fmla="*/ 0 h 1626659"/>
                <a:gd name="connsiteX1" fmla="*/ 268686 w 268686"/>
                <a:gd name="connsiteY1" fmla="*/ 119798 h 1626659"/>
                <a:gd name="connsiteX2" fmla="*/ 259111 w 268686"/>
                <a:gd name="connsiteY2" fmla="*/ 136903 h 1626659"/>
                <a:gd name="connsiteX3" fmla="*/ 216736 w 268686"/>
                <a:gd name="connsiteY3" fmla="*/ 270943 h 1626659"/>
                <a:gd name="connsiteX4" fmla="*/ 219808 w 268686"/>
                <a:gd name="connsiteY4" fmla="*/ 547473 h 1626659"/>
                <a:gd name="connsiteX5" fmla="*/ 217248 w 268686"/>
                <a:gd name="connsiteY5" fmla="*/ 470147 h 1626659"/>
                <a:gd name="connsiteX6" fmla="*/ 223904 w 268686"/>
                <a:gd name="connsiteY6" fmla="*/ 349805 h 1626659"/>
                <a:gd name="connsiteX7" fmla="*/ 259368 w 268686"/>
                <a:gd name="connsiteY7" fmla="*/ 213781 h 1626659"/>
                <a:gd name="connsiteX8" fmla="*/ 268686 w 268686"/>
                <a:gd name="connsiteY8" fmla="*/ 194290 h 1626659"/>
                <a:gd name="connsiteX9" fmla="*/ 268686 w 268686"/>
                <a:gd name="connsiteY9" fmla="*/ 1626659 h 1626659"/>
                <a:gd name="connsiteX10" fmla="*/ 261149 w 268686"/>
                <a:gd name="connsiteY10" fmla="*/ 1606684 h 1626659"/>
                <a:gd name="connsiteX11" fmla="*/ 219296 w 268686"/>
                <a:gd name="connsiteY11" fmla="*/ 1463093 h 1626659"/>
                <a:gd name="connsiteX12" fmla="*/ 127120 w 268686"/>
                <a:gd name="connsiteY12" fmla="*/ 1169664 h 1626659"/>
                <a:gd name="connsiteX13" fmla="*/ 9850 w 268686"/>
                <a:gd name="connsiteY13" fmla="*/ 755894 h 1626659"/>
                <a:gd name="connsiteX14" fmla="*/ 19580 w 268686"/>
                <a:gd name="connsiteY14" fmla="*/ 394357 h 1626659"/>
                <a:gd name="connsiteX15" fmla="*/ 72326 w 268686"/>
                <a:gd name="connsiteY15" fmla="*/ 228439 h 1626659"/>
                <a:gd name="connsiteX16" fmla="*/ 127632 w 268686"/>
                <a:gd name="connsiteY16" fmla="*/ 120899 h 1626659"/>
                <a:gd name="connsiteX17" fmla="*/ 181913 w 268686"/>
                <a:gd name="connsiteY17" fmla="*/ 43574 h 1626659"/>
                <a:gd name="connsiteX18" fmla="*/ 157333 w 268686"/>
                <a:gd name="connsiteY18" fmla="*/ 111682 h 1626659"/>
                <a:gd name="connsiteX19" fmla="*/ 91273 w 268686"/>
                <a:gd name="connsiteY19" fmla="*/ 456321 h 1626659"/>
                <a:gd name="connsiteX20" fmla="*/ 99467 w 268686"/>
                <a:gd name="connsiteY20" fmla="*/ 636577 h 1626659"/>
                <a:gd name="connsiteX21" fmla="*/ 137362 w 268686"/>
                <a:gd name="connsiteY21" fmla="*/ 801470 h 1626659"/>
                <a:gd name="connsiteX22" fmla="*/ 140946 w 268686"/>
                <a:gd name="connsiteY22" fmla="*/ 801470 h 1626659"/>
                <a:gd name="connsiteX23" fmla="*/ 117902 w 268686"/>
                <a:gd name="connsiteY23" fmla="*/ 599706 h 1626659"/>
                <a:gd name="connsiteX24" fmla="*/ 117902 w 268686"/>
                <a:gd name="connsiteY24" fmla="*/ 479876 h 1626659"/>
                <a:gd name="connsiteX25" fmla="*/ 268625 w 268686"/>
                <a:gd name="connsiteY25" fmla="*/ 54 h 162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8686" h="1626659">
                  <a:moveTo>
                    <a:pt x="268686" y="0"/>
                  </a:moveTo>
                  <a:lnTo>
                    <a:pt x="268686" y="119798"/>
                  </a:lnTo>
                  <a:lnTo>
                    <a:pt x="259111" y="136903"/>
                  </a:lnTo>
                  <a:cubicBezTo>
                    <a:pt x="241188" y="179534"/>
                    <a:pt x="227490" y="224342"/>
                    <a:pt x="216736" y="270943"/>
                  </a:cubicBezTo>
                  <a:cubicBezTo>
                    <a:pt x="197276" y="353902"/>
                    <a:pt x="183962" y="466562"/>
                    <a:pt x="219808" y="547473"/>
                  </a:cubicBezTo>
                  <a:cubicBezTo>
                    <a:pt x="218272" y="521356"/>
                    <a:pt x="216224" y="498312"/>
                    <a:pt x="217248" y="470147"/>
                  </a:cubicBezTo>
                  <a:cubicBezTo>
                    <a:pt x="218272" y="436861"/>
                    <a:pt x="218784" y="383091"/>
                    <a:pt x="223904" y="349805"/>
                  </a:cubicBezTo>
                  <a:cubicBezTo>
                    <a:pt x="230818" y="302437"/>
                    <a:pt x="242981" y="257373"/>
                    <a:pt x="259368" y="213781"/>
                  </a:cubicBezTo>
                  <a:lnTo>
                    <a:pt x="268686" y="194290"/>
                  </a:lnTo>
                  <a:lnTo>
                    <a:pt x="268686" y="1626659"/>
                  </a:lnTo>
                  <a:lnTo>
                    <a:pt x="261149" y="1606684"/>
                  </a:lnTo>
                  <a:cubicBezTo>
                    <a:pt x="242981" y="1553870"/>
                    <a:pt x="224737" y="1480376"/>
                    <a:pt x="219296" y="1463093"/>
                  </a:cubicBezTo>
                  <a:cubicBezTo>
                    <a:pt x="204446" y="1415469"/>
                    <a:pt x="142994" y="1211144"/>
                    <a:pt x="127120" y="1169664"/>
                  </a:cubicBezTo>
                  <a:cubicBezTo>
                    <a:pt x="109709" y="1125113"/>
                    <a:pt x="23165" y="850631"/>
                    <a:pt x="9850" y="755894"/>
                  </a:cubicBezTo>
                  <a:cubicBezTo>
                    <a:pt x="-6536" y="640162"/>
                    <a:pt x="-1928" y="509066"/>
                    <a:pt x="19580" y="394357"/>
                  </a:cubicBezTo>
                  <a:cubicBezTo>
                    <a:pt x="30334" y="336491"/>
                    <a:pt x="49794" y="283234"/>
                    <a:pt x="72326" y="228439"/>
                  </a:cubicBezTo>
                  <a:cubicBezTo>
                    <a:pt x="94858" y="174157"/>
                    <a:pt x="102027" y="172109"/>
                    <a:pt x="127632" y="120899"/>
                  </a:cubicBezTo>
                  <a:cubicBezTo>
                    <a:pt x="142994" y="90174"/>
                    <a:pt x="171671" y="52792"/>
                    <a:pt x="181913" y="43574"/>
                  </a:cubicBezTo>
                  <a:cubicBezTo>
                    <a:pt x="184986" y="41014"/>
                    <a:pt x="160918" y="99392"/>
                    <a:pt x="157333" y="111682"/>
                  </a:cubicBezTo>
                  <a:cubicBezTo>
                    <a:pt x="121486" y="223319"/>
                    <a:pt x="96394" y="339051"/>
                    <a:pt x="91273" y="456321"/>
                  </a:cubicBezTo>
                  <a:cubicBezTo>
                    <a:pt x="88713" y="516235"/>
                    <a:pt x="91273" y="576662"/>
                    <a:pt x="99467" y="636577"/>
                  </a:cubicBezTo>
                  <a:cubicBezTo>
                    <a:pt x="107148" y="691370"/>
                    <a:pt x="115854" y="750774"/>
                    <a:pt x="137362" y="801470"/>
                  </a:cubicBezTo>
                  <a:cubicBezTo>
                    <a:pt x="140946" y="807104"/>
                    <a:pt x="139410" y="806592"/>
                    <a:pt x="140946" y="801470"/>
                  </a:cubicBezTo>
                  <a:cubicBezTo>
                    <a:pt x="126608" y="720560"/>
                    <a:pt x="120975" y="666278"/>
                    <a:pt x="117902" y="599706"/>
                  </a:cubicBezTo>
                  <a:cubicBezTo>
                    <a:pt x="115854" y="559762"/>
                    <a:pt x="114829" y="519820"/>
                    <a:pt x="117902" y="479876"/>
                  </a:cubicBezTo>
                  <a:cubicBezTo>
                    <a:pt x="138258" y="225239"/>
                    <a:pt x="166967" y="103681"/>
                    <a:pt x="268625" y="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EC9CC18-6BF0-467C-BEFF-B91322A2048E}"/>
                </a:ext>
              </a:extLst>
            </p:cNvPr>
            <p:cNvSpPr/>
            <p:nvPr/>
          </p:nvSpPr>
          <p:spPr>
            <a:xfrm rot="5400000">
              <a:off x="10816847" y="3012747"/>
              <a:ext cx="1540263" cy="408223"/>
            </a:xfrm>
            <a:custGeom>
              <a:avLst/>
              <a:gdLst>
                <a:gd name="connsiteX0" fmla="*/ 101435 w 1540263"/>
                <a:gd name="connsiteY0" fmla="*/ 174433 h 408223"/>
                <a:gd name="connsiteX1" fmla="*/ 154692 w 1540263"/>
                <a:gd name="connsiteY1" fmla="*/ 188772 h 408223"/>
                <a:gd name="connsiteX2" fmla="*/ 202317 w 1540263"/>
                <a:gd name="connsiteY2" fmla="*/ 214377 h 408223"/>
                <a:gd name="connsiteX3" fmla="*/ 325219 w 1540263"/>
                <a:gd name="connsiteY3" fmla="*/ 303992 h 408223"/>
                <a:gd name="connsiteX4" fmla="*/ 469931 w 1540263"/>
                <a:gd name="connsiteY4" fmla="*/ 408223 h 408223"/>
                <a:gd name="connsiteX5" fmla="*/ 243688 w 1540263"/>
                <a:gd name="connsiteY5" fmla="*/ 408223 h 408223"/>
                <a:gd name="connsiteX6" fmla="*/ 228433 w 1540263"/>
                <a:gd name="connsiteY6" fmla="*/ 370565 h 408223"/>
                <a:gd name="connsiteX7" fmla="*/ 101435 w 1540263"/>
                <a:gd name="connsiteY7" fmla="*/ 174433 h 408223"/>
                <a:gd name="connsiteX8" fmla="*/ 94265 w 1540263"/>
                <a:gd name="connsiteY8" fmla="*/ 231660 h 408223"/>
                <a:gd name="connsiteX9" fmla="*/ 107068 w 1540263"/>
                <a:gd name="connsiteY9" fmla="*/ 236908 h 408223"/>
                <a:gd name="connsiteX10" fmla="*/ 200780 w 1540263"/>
                <a:gd name="connsiteY10" fmla="*/ 391049 h 408223"/>
                <a:gd name="connsiteX11" fmla="*/ 207948 w 1540263"/>
                <a:gd name="connsiteY11" fmla="*/ 408223 h 408223"/>
                <a:gd name="connsiteX12" fmla="*/ 113273 w 1540263"/>
                <a:gd name="connsiteY12" fmla="*/ 408223 h 408223"/>
                <a:gd name="connsiteX13" fmla="*/ 114493 w 1540263"/>
                <a:gd name="connsiteY13" fmla="*/ 400522 h 408223"/>
                <a:gd name="connsiteX14" fmla="*/ 118846 w 1540263"/>
                <a:gd name="connsiteY14" fmla="*/ 353665 h 408223"/>
                <a:gd name="connsiteX15" fmla="*/ 99899 w 1540263"/>
                <a:gd name="connsiteY15" fmla="*/ 242542 h 408223"/>
                <a:gd name="connsiteX16" fmla="*/ 94265 w 1540263"/>
                <a:gd name="connsiteY16" fmla="*/ 231660 h 408223"/>
                <a:gd name="connsiteX17" fmla="*/ 41776 w 1540263"/>
                <a:gd name="connsiteY17" fmla="*/ 101524 h 408223"/>
                <a:gd name="connsiteX18" fmla="*/ 55858 w 1540263"/>
                <a:gd name="connsiteY18" fmla="*/ 97620 h 408223"/>
                <a:gd name="connsiteX19" fmla="*/ 141890 w 1540263"/>
                <a:gd name="connsiteY19" fmla="*/ 110422 h 408223"/>
                <a:gd name="connsiteX20" fmla="*/ 474750 w 1540263"/>
                <a:gd name="connsiteY20" fmla="*/ 330622 h 408223"/>
                <a:gd name="connsiteX21" fmla="*/ 575632 w 1540263"/>
                <a:gd name="connsiteY21" fmla="*/ 400778 h 408223"/>
                <a:gd name="connsiteX22" fmla="*/ 584850 w 1540263"/>
                <a:gd name="connsiteY22" fmla="*/ 398730 h 408223"/>
                <a:gd name="connsiteX23" fmla="*/ 488064 w 1540263"/>
                <a:gd name="connsiteY23" fmla="*/ 314235 h 408223"/>
                <a:gd name="connsiteX24" fmla="*/ 381037 w 1540263"/>
                <a:gd name="connsiteY24" fmla="*/ 217962 h 408223"/>
                <a:gd name="connsiteX25" fmla="*/ 154180 w 1540263"/>
                <a:gd name="connsiteY25" fmla="*/ 73552 h 408223"/>
                <a:gd name="connsiteX26" fmla="*/ 122430 w 1540263"/>
                <a:gd name="connsiteY26" fmla="*/ 61773 h 408223"/>
                <a:gd name="connsiteX27" fmla="*/ 148547 w 1540263"/>
                <a:gd name="connsiteY27" fmla="*/ 40778 h 408223"/>
                <a:gd name="connsiteX28" fmla="*/ 238164 w 1540263"/>
                <a:gd name="connsiteY28" fmla="*/ 17221 h 408223"/>
                <a:gd name="connsiteX29" fmla="*/ 619160 w 1540263"/>
                <a:gd name="connsiteY29" fmla="*/ 8516 h 408223"/>
                <a:gd name="connsiteX30" fmla="*/ 830142 w 1540263"/>
                <a:gd name="connsiteY30" fmla="*/ 40265 h 408223"/>
                <a:gd name="connsiteX31" fmla="*/ 1007838 w 1540263"/>
                <a:gd name="connsiteY31" fmla="*/ 141147 h 408223"/>
                <a:gd name="connsiteX32" fmla="*/ 1390371 w 1540263"/>
                <a:gd name="connsiteY32" fmla="*/ 345985 h 408223"/>
                <a:gd name="connsiteX33" fmla="*/ 1540263 w 1540263"/>
                <a:gd name="connsiteY33" fmla="*/ 408223 h 408223"/>
                <a:gd name="connsiteX34" fmla="*/ 493352 w 1540263"/>
                <a:gd name="connsiteY34" fmla="*/ 408223 h 408223"/>
                <a:gd name="connsiteX35" fmla="*/ 450170 w 1540263"/>
                <a:gd name="connsiteY35" fmla="*/ 374661 h 408223"/>
                <a:gd name="connsiteX36" fmla="*/ 133184 w 1540263"/>
                <a:gd name="connsiteY36" fmla="*/ 137051 h 408223"/>
                <a:gd name="connsiteX37" fmla="*/ 68661 w 1540263"/>
                <a:gd name="connsiteY37" fmla="*/ 112471 h 408223"/>
                <a:gd name="connsiteX38" fmla="*/ 44592 w 1540263"/>
                <a:gd name="connsiteY38" fmla="*/ 105813 h 408223"/>
                <a:gd name="connsiteX39" fmla="*/ 41776 w 1540263"/>
                <a:gd name="connsiteY39" fmla="*/ 101524 h 408223"/>
                <a:gd name="connsiteX40" fmla="*/ 0 w 1540263"/>
                <a:gd name="connsiteY40" fmla="*/ 408223 h 408223"/>
                <a:gd name="connsiteX41" fmla="*/ 6170 w 1540263"/>
                <a:gd name="connsiteY41" fmla="*/ 341071 h 408223"/>
                <a:gd name="connsiteX42" fmla="*/ 1065 w 1540263"/>
                <a:gd name="connsiteY42" fmla="*/ 266098 h 408223"/>
                <a:gd name="connsiteX43" fmla="*/ 50738 w 1540263"/>
                <a:gd name="connsiteY43" fmla="*/ 340351 h 408223"/>
                <a:gd name="connsiteX44" fmla="*/ 68661 w 1540263"/>
                <a:gd name="connsiteY44" fmla="*/ 402315 h 408223"/>
                <a:gd name="connsiteX45" fmla="*/ 68895 w 1540263"/>
                <a:gd name="connsiteY45" fmla="*/ 408223 h 40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40263" h="408223">
                  <a:moveTo>
                    <a:pt x="101435" y="174433"/>
                  </a:moveTo>
                  <a:cubicBezTo>
                    <a:pt x="93753" y="166752"/>
                    <a:pt x="149060" y="186724"/>
                    <a:pt x="154692" y="188772"/>
                  </a:cubicBezTo>
                  <a:cubicBezTo>
                    <a:pt x="173128" y="195429"/>
                    <a:pt x="185930" y="202598"/>
                    <a:pt x="202317" y="214377"/>
                  </a:cubicBezTo>
                  <a:cubicBezTo>
                    <a:pt x="243284" y="244078"/>
                    <a:pt x="284252" y="274292"/>
                    <a:pt x="325219" y="303992"/>
                  </a:cubicBezTo>
                  <a:lnTo>
                    <a:pt x="469931" y="408223"/>
                  </a:lnTo>
                  <a:lnTo>
                    <a:pt x="243688" y="408223"/>
                  </a:lnTo>
                  <a:lnTo>
                    <a:pt x="228433" y="370565"/>
                  </a:lnTo>
                  <a:cubicBezTo>
                    <a:pt x="195148" y="302457"/>
                    <a:pt x="154180" y="229739"/>
                    <a:pt x="101435" y="174433"/>
                  </a:cubicBezTo>
                  <a:close/>
                  <a:moveTo>
                    <a:pt x="94265" y="231660"/>
                  </a:moveTo>
                  <a:cubicBezTo>
                    <a:pt x="94394" y="229739"/>
                    <a:pt x="97594" y="230507"/>
                    <a:pt x="107068" y="236908"/>
                  </a:cubicBezTo>
                  <a:cubicBezTo>
                    <a:pt x="149572" y="266098"/>
                    <a:pt x="191563" y="362371"/>
                    <a:pt x="200780" y="391049"/>
                  </a:cubicBezTo>
                  <a:lnTo>
                    <a:pt x="207948" y="408223"/>
                  </a:lnTo>
                  <a:lnTo>
                    <a:pt x="113273" y="408223"/>
                  </a:lnTo>
                  <a:lnTo>
                    <a:pt x="114493" y="400522"/>
                  </a:lnTo>
                  <a:cubicBezTo>
                    <a:pt x="116925" y="384904"/>
                    <a:pt x="118846" y="369284"/>
                    <a:pt x="118846" y="353665"/>
                  </a:cubicBezTo>
                  <a:cubicBezTo>
                    <a:pt x="118846" y="324989"/>
                    <a:pt x="133184" y="294775"/>
                    <a:pt x="99899" y="242542"/>
                  </a:cubicBezTo>
                  <a:cubicBezTo>
                    <a:pt x="97082" y="238189"/>
                    <a:pt x="94137" y="233580"/>
                    <a:pt x="94265" y="231660"/>
                  </a:cubicBezTo>
                  <a:close/>
                  <a:moveTo>
                    <a:pt x="41776" y="101524"/>
                  </a:moveTo>
                  <a:cubicBezTo>
                    <a:pt x="44337" y="99796"/>
                    <a:pt x="49714" y="98131"/>
                    <a:pt x="55858" y="97620"/>
                  </a:cubicBezTo>
                  <a:cubicBezTo>
                    <a:pt x="88633" y="98643"/>
                    <a:pt x="117822" y="105302"/>
                    <a:pt x="141890" y="110422"/>
                  </a:cubicBezTo>
                  <a:cubicBezTo>
                    <a:pt x="279131" y="139099"/>
                    <a:pt x="367723" y="247662"/>
                    <a:pt x="474750" y="330622"/>
                  </a:cubicBezTo>
                  <a:cubicBezTo>
                    <a:pt x="507012" y="355714"/>
                    <a:pt x="538250" y="383879"/>
                    <a:pt x="575632" y="400778"/>
                  </a:cubicBezTo>
                  <a:cubicBezTo>
                    <a:pt x="586385" y="405387"/>
                    <a:pt x="606358" y="415629"/>
                    <a:pt x="584850" y="398730"/>
                  </a:cubicBezTo>
                  <a:cubicBezTo>
                    <a:pt x="551051" y="372101"/>
                    <a:pt x="517254" y="340863"/>
                    <a:pt x="488064" y="314235"/>
                  </a:cubicBezTo>
                  <a:cubicBezTo>
                    <a:pt x="452730" y="281973"/>
                    <a:pt x="417396" y="249199"/>
                    <a:pt x="381037" y="217962"/>
                  </a:cubicBezTo>
                  <a:cubicBezTo>
                    <a:pt x="306271" y="153950"/>
                    <a:pt x="245845" y="108374"/>
                    <a:pt x="154180" y="73552"/>
                  </a:cubicBezTo>
                  <a:cubicBezTo>
                    <a:pt x="149060" y="71503"/>
                    <a:pt x="132672" y="63309"/>
                    <a:pt x="122430" y="61773"/>
                  </a:cubicBezTo>
                  <a:cubicBezTo>
                    <a:pt x="101435" y="59213"/>
                    <a:pt x="142402" y="44362"/>
                    <a:pt x="148547" y="40778"/>
                  </a:cubicBezTo>
                  <a:cubicBezTo>
                    <a:pt x="179785" y="23879"/>
                    <a:pt x="213071" y="20806"/>
                    <a:pt x="238164" y="17221"/>
                  </a:cubicBezTo>
                  <a:cubicBezTo>
                    <a:pt x="364138" y="-702"/>
                    <a:pt x="489089" y="-6336"/>
                    <a:pt x="619160" y="8516"/>
                  </a:cubicBezTo>
                  <a:cubicBezTo>
                    <a:pt x="686244" y="16197"/>
                    <a:pt x="767667" y="15685"/>
                    <a:pt x="830142" y="40265"/>
                  </a:cubicBezTo>
                  <a:cubicBezTo>
                    <a:pt x="895690" y="65870"/>
                    <a:pt x="948435" y="103765"/>
                    <a:pt x="1007838" y="141147"/>
                  </a:cubicBezTo>
                  <a:cubicBezTo>
                    <a:pt x="1136373" y="222058"/>
                    <a:pt x="1252106" y="282484"/>
                    <a:pt x="1390371" y="345985"/>
                  </a:cubicBezTo>
                  <a:lnTo>
                    <a:pt x="1540263" y="408223"/>
                  </a:lnTo>
                  <a:lnTo>
                    <a:pt x="493352" y="408223"/>
                  </a:lnTo>
                  <a:lnTo>
                    <a:pt x="450170" y="374661"/>
                  </a:lnTo>
                  <a:cubicBezTo>
                    <a:pt x="348264" y="293238"/>
                    <a:pt x="256598" y="189284"/>
                    <a:pt x="133184" y="137051"/>
                  </a:cubicBezTo>
                  <a:cubicBezTo>
                    <a:pt x="111165" y="127833"/>
                    <a:pt x="91705" y="121176"/>
                    <a:pt x="68661" y="112471"/>
                  </a:cubicBezTo>
                  <a:cubicBezTo>
                    <a:pt x="63540" y="110422"/>
                    <a:pt x="49714" y="106837"/>
                    <a:pt x="44592" y="105813"/>
                  </a:cubicBezTo>
                  <a:cubicBezTo>
                    <a:pt x="39472" y="105045"/>
                    <a:pt x="39216" y="103252"/>
                    <a:pt x="41776" y="101524"/>
                  </a:cubicBezTo>
                  <a:close/>
                  <a:moveTo>
                    <a:pt x="0" y="408223"/>
                  </a:moveTo>
                  <a:lnTo>
                    <a:pt x="6170" y="341071"/>
                  </a:lnTo>
                  <a:cubicBezTo>
                    <a:pt x="6986" y="316379"/>
                    <a:pt x="5802" y="291703"/>
                    <a:pt x="1065" y="266098"/>
                  </a:cubicBezTo>
                  <a:cubicBezTo>
                    <a:pt x="1577" y="273779"/>
                    <a:pt x="44592" y="330109"/>
                    <a:pt x="50738" y="340351"/>
                  </a:cubicBezTo>
                  <a:cubicBezTo>
                    <a:pt x="62003" y="359299"/>
                    <a:pt x="65588" y="380807"/>
                    <a:pt x="68661" y="402315"/>
                  </a:cubicBezTo>
                  <a:lnTo>
                    <a:pt x="68895" y="408223"/>
                  </a:lnTo>
                  <a:close/>
                </a:path>
              </a:pathLst>
            </a:custGeom>
            <a:solidFill>
              <a:schemeClr val="accent6"/>
            </a:solidFill>
            <a:ln w="5475" cap="flat">
              <a:noFill/>
              <a:prstDash val="solid"/>
              <a:miter/>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4F649AC7-0DCF-48C6-BA25-224FDEC4A3DE}"/>
                </a:ext>
              </a:extLst>
            </p:cNvPr>
            <p:cNvSpPr/>
            <p:nvPr/>
          </p:nvSpPr>
          <p:spPr>
            <a:xfrm rot="5400000">
              <a:off x="10268091" y="3132204"/>
              <a:ext cx="1744875" cy="364513"/>
            </a:xfrm>
            <a:custGeom>
              <a:avLst/>
              <a:gdLst>
                <a:gd name="connsiteX0" fmla="*/ 103580 w 1751658"/>
                <a:gd name="connsiteY0" fmla="*/ 147488 h 364513"/>
                <a:gd name="connsiteX1" fmla="*/ 109949 w 1751658"/>
                <a:gd name="connsiteY1" fmla="*/ 61865 h 364513"/>
                <a:gd name="connsiteX2" fmla="*/ 118009 w 1751658"/>
                <a:gd name="connsiteY2" fmla="*/ 0 h 364513"/>
                <a:gd name="connsiteX3" fmla="*/ 246691 w 1751658"/>
                <a:gd name="connsiteY3" fmla="*/ 0 h 364513"/>
                <a:gd name="connsiteX4" fmla="*/ 250166 w 1751658"/>
                <a:gd name="connsiteY4" fmla="*/ 8327 h 364513"/>
                <a:gd name="connsiteX5" fmla="*/ 302016 w 1751658"/>
                <a:gd name="connsiteY5" fmla="*/ 82004 h 364513"/>
                <a:gd name="connsiteX6" fmla="*/ 437719 w 1751658"/>
                <a:gd name="connsiteY6" fmla="*/ 222829 h 364513"/>
                <a:gd name="connsiteX7" fmla="*/ 375245 w 1751658"/>
                <a:gd name="connsiteY7" fmla="*/ 131677 h 364513"/>
                <a:gd name="connsiteX8" fmla="*/ 293310 w 1751658"/>
                <a:gd name="connsiteY8" fmla="*/ 15944 h 364513"/>
                <a:gd name="connsiteX9" fmla="*/ 285374 w 1751658"/>
                <a:gd name="connsiteY9" fmla="*/ 0 h 364513"/>
                <a:gd name="connsiteX10" fmla="*/ 574287 w 1751658"/>
                <a:gd name="connsiteY10" fmla="*/ 0 h 364513"/>
                <a:gd name="connsiteX11" fmla="*/ 594172 w 1751658"/>
                <a:gd name="connsiteY11" fmla="*/ 12768 h 364513"/>
                <a:gd name="connsiteX12" fmla="*/ 683012 w 1751658"/>
                <a:gd name="connsiteY12" fmla="*/ 61008 h 364513"/>
                <a:gd name="connsiteX13" fmla="*/ 619000 w 1751658"/>
                <a:gd name="connsiteY13" fmla="*/ 16456 h 364513"/>
                <a:gd name="connsiteX14" fmla="*/ 593520 w 1751658"/>
                <a:gd name="connsiteY14" fmla="*/ 0 h 364513"/>
                <a:gd name="connsiteX15" fmla="*/ 1742691 w 1751658"/>
                <a:gd name="connsiteY15" fmla="*/ 0 h 364513"/>
                <a:gd name="connsiteX16" fmla="*/ 1744067 w 1751658"/>
                <a:gd name="connsiteY16" fmla="*/ 4166 h 364513"/>
                <a:gd name="connsiteX17" fmla="*/ 1751412 w 1751658"/>
                <a:gd name="connsiteY17" fmla="*/ 295890 h 364513"/>
                <a:gd name="connsiteX18" fmla="*/ 1751658 w 1751658"/>
                <a:gd name="connsiteY18" fmla="*/ 364513 h 364513"/>
                <a:gd name="connsiteX19" fmla="*/ 187364 w 1751658"/>
                <a:gd name="connsiteY19" fmla="*/ 364513 h 364513"/>
                <a:gd name="connsiteX20" fmla="*/ 140194 w 1751658"/>
                <a:gd name="connsiteY20" fmla="*/ 309373 h 364513"/>
                <a:gd name="connsiteX21" fmla="*/ 103580 w 1751658"/>
                <a:gd name="connsiteY21" fmla="*/ 147488 h 364513"/>
                <a:gd name="connsiteX22" fmla="*/ 393 w 1751658"/>
                <a:gd name="connsiteY22" fmla="*/ 120923 h 364513"/>
                <a:gd name="connsiteX23" fmla="*/ 3354 w 1751658"/>
                <a:gd name="connsiteY23" fmla="*/ 28666 h 364513"/>
                <a:gd name="connsiteX24" fmla="*/ 6753 w 1751658"/>
                <a:gd name="connsiteY24" fmla="*/ 0 h 364513"/>
                <a:gd name="connsiteX25" fmla="*/ 84945 w 1751658"/>
                <a:gd name="connsiteY25" fmla="*/ 0 h 364513"/>
                <a:gd name="connsiteX26" fmla="*/ 85400 w 1751658"/>
                <a:gd name="connsiteY26" fmla="*/ 11488 h 364513"/>
                <a:gd name="connsiteX27" fmla="*/ 80791 w 1751658"/>
                <a:gd name="connsiteY27" fmla="*/ 242289 h 364513"/>
                <a:gd name="connsiteX28" fmla="*/ 133601 w 1751658"/>
                <a:gd name="connsiteY28" fmla="*/ 351172 h 364513"/>
                <a:gd name="connsiteX29" fmla="*/ 146957 w 1751658"/>
                <a:gd name="connsiteY29" fmla="*/ 364513 h 364513"/>
                <a:gd name="connsiteX30" fmla="*/ 79912 w 1751658"/>
                <a:gd name="connsiteY30" fmla="*/ 364513 h 364513"/>
                <a:gd name="connsiteX31" fmla="*/ 48137 w 1751658"/>
                <a:gd name="connsiteY31" fmla="*/ 312693 h 364513"/>
                <a:gd name="connsiteX32" fmla="*/ 393 w 1751658"/>
                <a:gd name="connsiteY32" fmla="*/ 120923 h 36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1658" h="364513">
                  <a:moveTo>
                    <a:pt x="103580" y="147488"/>
                  </a:moveTo>
                  <a:cubicBezTo>
                    <a:pt x="103964" y="118971"/>
                    <a:pt x="106588" y="90182"/>
                    <a:pt x="109949" y="61865"/>
                  </a:cubicBezTo>
                  <a:lnTo>
                    <a:pt x="118009" y="0"/>
                  </a:lnTo>
                  <a:lnTo>
                    <a:pt x="246691" y="0"/>
                  </a:lnTo>
                  <a:lnTo>
                    <a:pt x="250166" y="8327"/>
                  </a:lnTo>
                  <a:cubicBezTo>
                    <a:pt x="264377" y="34635"/>
                    <a:pt x="281276" y="58960"/>
                    <a:pt x="302016" y="82004"/>
                  </a:cubicBezTo>
                  <a:cubicBezTo>
                    <a:pt x="342983" y="127580"/>
                    <a:pt x="400849" y="176741"/>
                    <a:pt x="437719" y="222829"/>
                  </a:cubicBezTo>
                  <a:cubicBezTo>
                    <a:pt x="426965" y="187495"/>
                    <a:pt x="396240" y="160867"/>
                    <a:pt x="375245" y="131677"/>
                  </a:cubicBezTo>
                  <a:cubicBezTo>
                    <a:pt x="347592" y="93270"/>
                    <a:pt x="319938" y="54864"/>
                    <a:pt x="293310" y="15944"/>
                  </a:cubicBezTo>
                  <a:lnTo>
                    <a:pt x="285374" y="0"/>
                  </a:lnTo>
                  <a:lnTo>
                    <a:pt x="574287" y="0"/>
                  </a:lnTo>
                  <a:lnTo>
                    <a:pt x="594172" y="12768"/>
                  </a:lnTo>
                  <a:cubicBezTo>
                    <a:pt x="623449" y="30283"/>
                    <a:pt x="653055" y="46541"/>
                    <a:pt x="683012" y="61008"/>
                  </a:cubicBezTo>
                  <a:cubicBezTo>
                    <a:pt x="705032" y="71762"/>
                    <a:pt x="647165" y="32331"/>
                    <a:pt x="619000" y="16456"/>
                  </a:cubicBezTo>
                  <a:lnTo>
                    <a:pt x="593520" y="0"/>
                  </a:lnTo>
                  <a:lnTo>
                    <a:pt x="1742691" y="0"/>
                  </a:lnTo>
                  <a:lnTo>
                    <a:pt x="1744067" y="4166"/>
                  </a:lnTo>
                  <a:cubicBezTo>
                    <a:pt x="1752132" y="93270"/>
                    <a:pt x="1751556" y="198505"/>
                    <a:pt x="1751412" y="295890"/>
                  </a:cubicBezTo>
                  <a:lnTo>
                    <a:pt x="1751658" y="364513"/>
                  </a:lnTo>
                  <a:lnTo>
                    <a:pt x="187364" y="364513"/>
                  </a:lnTo>
                  <a:lnTo>
                    <a:pt x="140194" y="309373"/>
                  </a:lnTo>
                  <a:cubicBezTo>
                    <a:pt x="111005" y="260468"/>
                    <a:pt x="102811" y="204522"/>
                    <a:pt x="103580" y="147488"/>
                  </a:cubicBezTo>
                  <a:close/>
                  <a:moveTo>
                    <a:pt x="393" y="120923"/>
                  </a:moveTo>
                  <a:cubicBezTo>
                    <a:pt x="-759" y="87637"/>
                    <a:pt x="745" y="57199"/>
                    <a:pt x="3354" y="28666"/>
                  </a:cubicBezTo>
                  <a:lnTo>
                    <a:pt x="6753" y="0"/>
                  </a:lnTo>
                  <a:lnTo>
                    <a:pt x="84945" y="0"/>
                  </a:lnTo>
                  <a:lnTo>
                    <a:pt x="85400" y="11488"/>
                  </a:lnTo>
                  <a:cubicBezTo>
                    <a:pt x="82135" y="88565"/>
                    <a:pt x="65045" y="164707"/>
                    <a:pt x="80791" y="242289"/>
                  </a:cubicBezTo>
                  <a:cubicBezTo>
                    <a:pt x="88473" y="280184"/>
                    <a:pt x="107676" y="318718"/>
                    <a:pt x="133601" y="351172"/>
                  </a:cubicBezTo>
                  <a:lnTo>
                    <a:pt x="146957" y="364513"/>
                  </a:lnTo>
                  <a:lnTo>
                    <a:pt x="79912" y="364513"/>
                  </a:lnTo>
                  <a:lnTo>
                    <a:pt x="48137" y="312693"/>
                  </a:lnTo>
                  <a:cubicBezTo>
                    <a:pt x="18252" y="253810"/>
                    <a:pt x="2698" y="188519"/>
                    <a:pt x="393" y="120923"/>
                  </a:cubicBezTo>
                  <a:close/>
                </a:path>
              </a:pathLst>
            </a:custGeom>
            <a:solidFill>
              <a:schemeClr val="accent5"/>
            </a:solidFill>
            <a:ln w="5475"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210D60F9-EDFC-4E86-97C4-5F7C9BC369B9}"/>
                </a:ext>
              </a:extLst>
            </p:cNvPr>
            <p:cNvSpPr/>
            <p:nvPr/>
          </p:nvSpPr>
          <p:spPr>
            <a:xfrm rot="5400000">
              <a:off x="9736511" y="3034678"/>
              <a:ext cx="1719801" cy="596211"/>
            </a:xfrm>
            <a:custGeom>
              <a:avLst/>
              <a:gdLst>
                <a:gd name="connsiteX0" fmla="*/ 15363 w 1719801"/>
                <a:gd name="connsiteY0" fmla="*/ 381418 h 596211"/>
                <a:gd name="connsiteX1" fmla="*/ 25093 w 1719801"/>
                <a:gd name="connsiteY1" fmla="*/ 302557 h 596211"/>
                <a:gd name="connsiteX2" fmla="*/ 107027 w 1719801"/>
                <a:gd name="connsiteY2" fmla="*/ 423922 h 596211"/>
                <a:gd name="connsiteX3" fmla="*/ 219688 w 1719801"/>
                <a:gd name="connsiteY3" fmla="*/ 523268 h 596211"/>
                <a:gd name="connsiteX4" fmla="*/ 357441 w 1719801"/>
                <a:gd name="connsiteY4" fmla="*/ 576526 h 596211"/>
                <a:gd name="connsiteX5" fmla="*/ 506459 w 1719801"/>
                <a:gd name="connsiteY5" fmla="*/ 586767 h 596211"/>
                <a:gd name="connsiteX6" fmla="*/ 510556 w 1719801"/>
                <a:gd name="connsiteY6" fmla="*/ 580622 h 596211"/>
                <a:gd name="connsiteX7" fmla="*/ 180769 w 1719801"/>
                <a:gd name="connsiteY7" fmla="*/ 453112 h 596211"/>
                <a:gd name="connsiteX8" fmla="*/ 16387 w 1719801"/>
                <a:gd name="connsiteY8" fmla="*/ 157634 h 596211"/>
                <a:gd name="connsiteX9" fmla="*/ 18947 w 1719801"/>
                <a:gd name="connsiteY9" fmla="*/ 80820 h 596211"/>
                <a:gd name="connsiteX10" fmla="*/ 26117 w 1719801"/>
                <a:gd name="connsiteY10" fmla="*/ 75700 h 596211"/>
                <a:gd name="connsiteX11" fmla="*/ 127511 w 1719801"/>
                <a:gd name="connsiteY11" fmla="*/ 164292 h 596211"/>
                <a:gd name="connsiteX12" fmla="*/ 392263 w 1719801"/>
                <a:gd name="connsiteY12" fmla="*/ 203722 h 596211"/>
                <a:gd name="connsiteX13" fmla="*/ 311864 w 1719801"/>
                <a:gd name="connsiteY13" fmla="*/ 190920 h 596211"/>
                <a:gd name="connsiteX14" fmla="*/ 220199 w 1719801"/>
                <a:gd name="connsiteY14" fmla="*/ 159683 h 596211"/>
                <a:gd name="connsiteX15" fmla="*/ 84167 w 1719801"/>
                <a:gd name="connsiteY15" fmla="*/ 52816 h 596211"/>
                <a:gd name="connsiteX16" fmla="*/ 52588 w 1719801"/>
                <a:gd name="connsiteY16" fmla="*/ 0 h 596211"/>
                <a:gd name="connsiteX17" fmla="*/ 53701 w 1719801"/>
                <a:gd name="connsiteY17" fmla="*/ 0 h 596211"/>
                <a:gd name="connsiteX18" fmla="*/ 57078 w 1719801"/>
                <a:gd name="connsiteY18" fmla="*/ 3555 h 596211"/>
                <a:gd name="connsiteX19" fmla="*/ 220712 w 1719801"/>
                <a:gd name="connsiteY19" fmla="*/ 91574 h 596211"/>
                <a:gd name="connsiteX20" fmla="*/ 325179 w 1719801"/>
                <a:gd name="connsiteY20" fmla="*/ 103865 h 596211"/>
                <a:gd name="connsiteX21" fmla="*/ 412234 w 1719801"/>
                <a:gd name="connsiteY21" fmla="*/ 99256 h 596211"/>
                <a:gd name="connsiteX22" fmla="*/ 289332 w 1719801"/>
                <a:gd name="connsiteY22" fmla="*/ 79285 h 596211"/>
                <a:gd name="connsiteX23" fmla="*/ 153500 w 1719801"/>
                <a:gd name="connsiteY23" fmla="*/ 31084 h 596211"/>
                <a:gd name="connsiteX24" fmla="*/ 104834 w 1719801"/>
                <a:gd name="connsiteY24" fmla="*/ 0 h 596211"/>
                <a:gd name="connsiteX25" fmla="*/ 200688 w 1719801"/>
                <a:gd name="connsiteY25" fmla="*/ 0 h 596211"/>
                <a:gd name="connsiteX26" fmla="*/ 320890 w 1719801"/>
                <a:gd name="connsiteY26" fmla="*/ 41005 h 596211"/>
                <a:gd name="connsiteX27" fmla="*/ 464467 w 1719801"/>
                <a:gd name="connsiteY27" fmla="*/ 55216 h 596211"/>
                <a:gd name="connsiteX28" fmla="*/ 348222 w 1719801"/>
                <a:gd name="connsiteY28" fmla="*/ 30123 h 596211"/>
                <a:gd name="connsiteX29" fmla="*/ 285939 w 1719801"/>
                <a:gd name="connsiteY29" fmla="*/ 10600 h 596211"/>
                <a:gd name="connsiteX30" fmla="*/ 258759 w 1719801"/>
                <a:gd name="connsiteY30" fmla="*/ 0 h 596211"/>
                <a:gd name="connsiteX31" fmla="*/ 1712975 w 1719801"/>
                <a:gd name="connsiteY31" fmla="*/ 0 h 596211"/>
                <a:gd name="connsiteX32" fmla="*/ 1717877 w 1719801"/>
                <a:gd name="connsiteY32" fmla="*/ 179654 h 596211"/>
                <a:gd name="connsiteX33" fmla="*/ 1718069 w 1719801"/>
                <a:gd name="connsiteY33" fmla="*/ 397806 h 596211"/>
                <a:gd name="connsiteX34" fmla="*/ 1716789 w 1719801"/>
                <a:gd name="connsiteY34" fmla="*/ 561419 h 596211"/>
                <a:gd name="connsiteX35" fmla="*/ 1716517 w 1719801"/>
                <a:gd name="connsiteY35" fmla="*/ 596211 h 596211"/>
                <a:gd name="connsiteX36" fmla="*/ 236202 w 1719801"/>
                <a:gd name="connsiteY36" fmla="*/ 596211 h 596211"/>
                <a:gd name="connsiteX37" fmla="*/ 219176 w 1719801"/>
                <a:gd name="connsiteY37" fmla="*/ 589328 h 596211"/>
                <a:gd name="connsiteX38" fmla="*/ 15363 w 1719801"/>
                <a:gd name="connsiteY38" fmla="*/ 381418 h 596211"/>
                <a:gd name="connsiteX39" fmla="*/ 11778 w 1719801"/>
                <a:gd name="connsiteY39" fmla="*/ 459768 h 596211"/>
                <a:gd name="connsiteX40" fmla="*/ 29701 w 1719801"/>
                <a:gd name="connsiteY40" fmla="*/ 477180 h 596211"/>
                <a:gd name="connsiteX41" fmla="*/ 140673 w 1719801"/>
                <a:gd name="connsiteY41" fmla="*/ 572237 h 596211"/>
                <a:gd name="connsiteX42" fmla="*/ 182090 w 1719801"/>
                <a:gd name="connsiteY42" fmla="*/ 596211 h 596211"/>
                <a:gd name="connsiteX43" fmla="*/ 62017 w 1719801"/>
                <a:gd name="connsiteY43" fmla="*/ 596211 h 596211"/>
                <a:gd name="connsiteX44" fmla="*/ 49673 w 1719801"/>
                <a:gd name="connsiteY44" fmla="*/ 578574 h 596211"/>
                <a:gd name="connsiteX45" fmla="*/ 11778 w 1719801"/>
                <a:gd name="connsiteY45" fmla="*/ 459768 h 596211"/>
                <a:gd name="connsiteX46" fmla="*/ 0 w 1719801"/>
                <a:gd name="connsiteY46" fmla="*/ 590352 h 596211"/>
                <a:gd name="connsiteX47" fmla="*/ 7170 w 1719801"/>
                <a:gd name="connsiteY47" fmla="*/ 583695 h 596211"/>
                <a:gd name="connsiteX48" fmla="*/ 13670 w 1719801"/>
                <a:gd name="connsiteY48" fmla="*/ 596211 h 596211"/>
                <a:gd name="connsiteX49" fmla="*/ 332 w 1719801"/>
                <a:gd name="connsiteY49" fmla="*/ 596211 h 59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19801" h="596211">
                  <a:moveTo>
                    <a:pt x="15363" y="381418"/>
                  </a:moveTo>
                  <a:cubicBezTo>
                    <a:pt x="10242" y="357862"/>
                    <a:pt x="22020" y="314847"/>
                    <a:pt x="25093" y="302557"/>
                  </a:cubicBezTo>
                  <a:cubicBezTo>
                    <a:pt x="18947" y="327137"/>
                    <a:pt x="90640" y="404975"/>
                    <a:pt x="107027" y="423922"/>
                  </a:cubicBezTo>
                  <a:cubicBezTo>
                    <a:pt x="139801" y="461816"/>
                    <a:pt x="177184" y="496127"/>
                    <a:pt x="219688" y="523268"/>
                  </a:cubicBezTo>
                  <a:cubicBezTo>
                    <a:pt x="261679" y="550409"/>
                    <a:pt x="308791" y="565772"/>
                    <a:pt x="357441" y="576526"/>
                  </a:cubicBezTo>
                  <a:cubicBezTo>
                    <a:pt x="395335" y="585232"/>
                    <a:pt x="465492" y="595986"/>
                    <a:pt x="506459" y="586767"/>
                  </a:cubicBezTo>
                  <a:cubicBezTo>
                    <a:pt x="510043" y="585744"/>
                    <a:pt x="513117" y="580622"/>
                    <a:pt x="510556" y="580622"/>
                  </a:cubicBezTo>
                  <a:cubicBezTo>
                    <a:pt x="390726" y="573965"/>
                    <a:pt x="270897" y="533510"/>
                    <a:pt x="180769" y="453112"/>
                  </a:cubicBezTo>
                  <a:cubicBezTo>
                    <a:pt x="86031" y="368616"/>
                    <a:pt x="38407" y="279512"/>
                    <a:pt x="16387" y="157634"/>
                  </a:cubicBezTo>
                  <a:cubicBezTo>
                    <a:pt x="14339" y="146369"/>
                    <a:pt x="18947" y="89526"/>
                    <a:pt x="18947" y="80820"/>
                  </a:cubicBezTo>
                  <a:cubicBezTo>
                    <a:pt x="18947" y="76211"/>
                    <a:pt x="20996" y="73139"/>
                    <a:pt x="26117" y="75700"/>
                  </a:cubicBezTo>
                  <a:cubicBezTo>
                    <a:pt x="47624" y="94135"/>
                    <a:pt x="105491" y="146881"/>
                    <a:pt x="127511" y="164292"/>
                  </a:cubicBezTo>
                  <a:cubicBezTo>
                    <a:pt x="209958" y="229327"/>
                    <a:pt x="287283" y="229327"/>
                    <a:pt x="392263" y="203722"/>
                  </a:cubicBezTo>
                  <a:cubicBezTo>
                    <a:pt x="368706" y="195530"/>
                    <a:pt x="336445" y="195530"/>
                    <a:pt x="311864" y="190920"/>
                  </a:cubicBezTo>
                  <a:cubicBezTo>
                    <a:pt x="280114" y="184776"/>
                    <a:pt x="249389" y="174534"/>
                    <a:pt x="220199" y="159683"/>
                  </a:cubicBezTo>
                  <a:cubicBezTo>
                    <a:pt x="176800" y="138175"/>
                    <a:pt x="123318" y="103417"/>
                    <a:pt x="84167" y="52816"/>
                  </a:cubicBezTo>
                  <a:lnTo>
                    <a:pt x="52588" y="0"/>
                  </a:lnTo>
                  <a:lnTo>
                    <a:pt x="53701" y="0"/>
                  </a:lnTo>
                  <a:lnTo>
                    <a:pt x="57078" y="3555"/>
                  </a:lnTo>
                  <a:cubicBezTo>
                    <a:pt x="80126" y="23746"/>
                    <a:pt x="157085" y="72755"/>
                    <a:pt x="220712" y="91574"/>
                  </a:cubicBezTo>
                  <a:cubicBezTo>
                    <a:pt x="253998" y="101816"/>
                    <a:pt x="290357" y="102328"/>
                    <a:pt x="325179" y="103865"/>
                  </a:cubicBezTo>
                  <a:cubicBezTo>
                    <a:pt x="345662" y="104377"/>
                    <a:pt x="384581" y="103353"/>
                    <a:pt x="412234" y="99256"/>
                  </a:cubicBezTo>
                  <a:cubicBezTo>
                    <a:pt x="373827" y="87990"/>
                    <a:pt x="329276" y="89014"/>
                    <a:pt x="289332" y="79285"/>
                  </a:cubicBezTo>
                  <a:cubicBezTo>
                    <a:pt x="243756" y="68275"/>
                    <a:pt x="196516" y="53168"/>
                    <a:pt x="153500" y="31084"/>
                  </a:cubicBezTo>
                  <a:lnTo>
                    <a:pt x="104834" y="0"/>
                  </a:lnTo>
                  <a:lnTo>
                    <a:pt x="200688" y="0"/>
                  </a:lnTo>
                  <a:lnTo>
                    <a:pt x="320890" y="41005"/>
                  </a:lnTo>
                  <a:cubicBezTo>
                    <a:pt x="366402" y="52527"/>
                    <a:pt x="413514" y="58800"/>
                    <a:pt x="464467" y="55216"/>
                  </a:cubicBezTo>
                  <a:cubicBezTo>
                    <a:pt x="414794" y="50608"/>
                    <a:pt x="380997" y="38829"/>
                    <a:pt x="348222" y="30123"/>
                  </a:cubicBezTo>
                  <a:cubicBezTo>
                    <a:pt x="324922" y="23978"/>
                    <a:pt x="304823" y="17449"/>
                    <a:pt x="285939" y="10600"/>
                  </a:cubicBezTo>
                  <a:lnTo>
                    <a:pt x="258759" y="0"/>
                  </a:lnTo>
                  <a:lnTo>
                    <a:pt x="1712975" y="0"/>
                  </a:lnTo>
                  <a:lnTo>
                    <a:pt x="1717877" y="179654"/>
                  </a:lnTo>
                  <a:cubicBezTo>
                    <a:pt x="1719862" y="252500"/>
                    <a:pt x="1720886" y="325345"/>
                    <a:pt x="1718069" y="397806"/>
                  </a:cubicBezTo>
                  <a:cubicBezTo>
                    <a:pt x="1716021" y="452343"/>
                    <a:pt x="1716405" y="506881"/>
                    <a:pt x="1716789" y="561419"/>
                  </a:cubicBezTo>
                  <a:lnTo>
                    <a:pt x="1716517" y="596211"/>
                  </a:lnTo>
                  <a:lnTo>
                    <a:pt x="236202" y="596211"/>
                  </a:lnTo>
                  <a:lnTo>
                    <a:pt x="219176" y="589328"/>
                  </a:lnTo>
                  <a:cubicBezTo>
                    <a:pt x="125975" y="537094"/>
                    <a:pt x="32261" y="452087"/>
                    <a:pt x="15363" y="381418"/>
                  </a:cubicBezTo>
                  <a:close/>
                  <a:moveTo>
                    <a:pt x="11778" y="459768"/>
                  </a:moveTo>
                  <a:cubicBezTo>
                    <a:pt x="10754" y="448502"/>
                    <a:pt x="25093" y="473083"/>
                    <a:pt x="29701" y="477180"/>
                  </a:cubicBezTo>
                  <a:cubicBezTo>
                    <a:pt x="67340" y="512899"/>
                    <a:pt x="100082" y="545160"/>
                    <a:pt x="140673" y="572237"/>
                  </a:cubicBezTo>
                  <a:lnTo>
                    <a:pt x="182090" y="596211"/>
                  </a:lnTo>
                  <a:lnTo>
                    <a:pt x="62017" y="596211"/>
                  </a:lnTo>
                  <a:lnTo>
                    <a:pt x="49673" y="578574"/>
                  </a:lnTo>
                  <a:cubicBezTo>
                    <a:pt x="33286" y="548873"/>
                    <a:pt x="18947" y="522756"/>
                    <a:pt x="11778" y="459768"/>
                  </a:cubicBezTo>
                  <a:close/>
                  <a:moveTo>
                    <a:pt x="0" y="590352"/>
                  </a:moveTo>
                  <a:cubicBezTo>
                    <a:pt x="0" y="586255"/>
                    <a:pt x="0" y="580622"/>
                    <a:pt x="7170" y="583695"/>
                  </a:cubicBezTo>
                  <a:lnTo>
                    <a:pt x="13670" y="596211"/>
                  </a:lnTo>
                  <a:lnTo>
                    <a:pt x="332" y="596211"/>
                  </a:lnTo>
                  <a:close/>
                </a:path>
              </a:pathLst>
            </a:custGeom>
            <a:solidFill>
              <a:schemeClr val="accent4"/>
            </a:solidFill>
            <a:ln w="5475" cap="flat">
              <a:noFill/>
              <a:prstDash val="solid"/>
              <a:miter/>
            </a:ln>
          </p:spPr>
          <p:txBody>
            <a:bodyPr wrap="square" rtlCol="0" anchor="ctr">
              <a:noAutofit/>
            </a:bodyPr>
            <a:lstStyle/>
            <a:p>
              <a:endParaRPr lang="en-US"/>
            </a:p>
          </p:txBody>
        </p:sp>
        <p:sp>
          <p:nvSpPr>
            <p:cNvPr id="31" name="Freeform: Shape 30">
              <a:extLst>
                <a:ext uri="{FF2B5EF4-FFF2-40B4-BE49-F238E27FC236}">
                  <a16:creationId xmlns:a16="http://schemas.microsoft.com/office/drawing/2014/main" id="{9E280405-5364-4381-9129-C3E0A05618DA}"/>
                </a:ext>
              </a:extLst>
            </p:cNvPr>
            <p:cNvSpPr/>
            <p:nvPr/>
          </p:nvSpPr>
          <p:spPr>
            <a:xfrm rot="5400000">
              <a:off x="9196361" y="3139037"/>
              <a:ext cx="1744874" cy="335428"/>
            </a:xfrm>
            <a:custGeom>
              <a:avLst/>
              <a:gdLst>
                <a:gd name="connsiteX0" fmla="*/ 117945 w 1744874"/>
                <a:gd name="connsiteY0" fmla="*/ 245235 h 335428"/>
                <a:gd name="connsiteX1" fmla="*/ 120506 w 1744874"/>
                <a:gd name="connsiteY1" fmla="*/ 243187 h 335428"/>
                <a:gd name="connsiteX2" fmla="*/ 162497 w 1744874"/>
                <a:gd name="connsiteY2" fmla="*/ 279545 h 335428"/>
                <a:gd name="connsiteX3" fmla="*/ 227533 w 1744874"/>
                <a:gd name="connsiteY3" fmla="*/ 325570 h 335428"/>
                <a:gd name="connsiteX4" fmla="*/ 249028 w 1744874"/>
                <a:gd name="connsiteY4" fmla="*/ 335428 h 335428"/>
                <a:gd name="connsiteX5" fmla="*/ 186905 w 1744874"/>
                <a:gd name="connsiteY5" fmla="*/ 335428 h 335428"/>
                <a:gd name="connsiteX6" fmla="*/ 162945 w 1744874"/>
                <a:gd name="connsiteY6" fmla="*/ 310015 h 335428"/>
                <a:gd name="connsiteX7" fmla="*/ 117945 w 1744874"/>
                <a:gd name="connsiteY7" fmla="*/ 245235 h 335428"/>
                <a:gd name="connsiteX8" fmla="*/ 37387 w 1744874"/>
                <a:gd name="connsiteY8" fmla="*/ 0 h 335428"/>
                <a:gd name="connsiteX9" fmla="*/ 91020 w 1744874"/>
                <a:gd name="connsiteY9" fmla="*/ 0 h 335428"/>
                <a:gd name="connsiteX10" fmla="*/ 152831 w 1744874"/>
                <a:gd name="connsiteY10" fmla="*/ 54609 h 335428"/>
                <a:gd name="connsiteX11" fmla="*/ 237263 w 1744874"/>
                <a:gd name="connsiteY11" fmla="*/ 110555 h 335428"/>
                <a:gd name="connsiteX12" fmla="*/ 438515 w 1744874"/>
                <a:gd name="connsiteY12" fmla="*/ 168422 h 335428"/>
                <a:gd name="connsiteX13" fmla="*/ 343266 w 1744874"/>
                <a:gd name="connsiteY13" fmla="*/ 131551 h 335428"/>
                <a:gd name="connsiteX14" fmla="*/ 248017 w 1744874"/>
                <a:gd name="connsiteY14" fmla="*/ 80341 h 335428"/>
                <a:gd name="connsiteX15" fmla="*/ 153471 w 1744874"/>
                <a:gd name="connsiteY15" fmla="*/ 10057 h 335428"/>
                <a:gd name="connsiteX16" fmla="*/ 143515 w 1744874"/>
                <a:gd name="connsiteY16" fmla="*/ 0 h 335428"/>
                <a:gd name="connsiteX17" fmla="*/ 418265 w 1744874"/>
                <a:gd name="connsiteY17" fmla="*/ 0 h 335428"/>
                <a:gd name="connsiteX18" fmla="*/ 429297 w 1744874"/>
                <a:gd name="connsiteY18" fmla="*/ 1992 h 335428"/>
                <a:gd name="connsiteX19" fmla="*/ 423992 w 1744874"/>
                <a:gd name="connsiteY19" fmla="*/ 0 h 335428"/>
                <a:gd name="connsiteX20" fmla="*/ 1744874 w 1744874"/>
                <a:gd name="connsiteY20" fmla="*/ 0 h 335428"/>
                <a:gd name="connsiteX21" fmla="*/ 1744350 w 1744874"/>
                <a:gd name="connsiteY21" fmla="*/ 67027 h 335428"/>
                <a:gd name="connsiteX22" fmla="*/ 1734971 w 1744874"/>
                <a:gd name="connsiteY22" fmla="*/ 335428 h 335428"/>
                <a:gd name="connsiteX23" fmla="*/ 304275 w 1744874"/>
                <a:gd name="connsiteY23" fmla="*/ 335428 h 335428"/>
                <a:gd name="connsiteX24" fmla="*/ 291033 w 1744874"/>
                <a:gd name="connsiteY24" fmla="*/ 329218 h 335428"/>
                <a:gd name="connsiteX25" fmla="*/ 196807 w 1744874"/>
                <a:gd name="connsiteY25" fmla="*/ 260598 h 335428"/>
                <a:gd name="connsiteX26" fmla="*/ 47453 w 1744874"/>
                <a:gd name="connsiteY26" fmla="*/ 51760 h 335428"/>
                <a:gd name="connsiteX27" fmla="*/ 164 w 1744874"/>
                <a:gd name="connsiteY27" fmla="*/ 211949 h 335428"/>
                <a:gd name="connsiteX28" fmla="*/ 2212 w 1744874"/>
                <a:gd name="connsiteY28" fmla="*/ 207341 h 335428"/>
                <a:gd name="connsiteX29" fmla="*/ 7846 w 1744874"/>
                <a:gd name="connsiteY29" fmla="*/ 210925 h 335428"/>
                <a:gd name="connsiteX30" fmla="*/ 50349 w 1744874"/>
                <a:gd name="connsiteY30" fmla="*/ 265207 h 335428"/>
                <a:gd name="connsiteX31" fmla="*/ 110752 w 1744874"/>
                <a:gd name="connsiteY31" fmla="*/ 329474 h 335428"/>
                <a:gd name="connsiteX32" fmla="*/ 118307 w 1744874"/>
                <a:gd name="connsiteY32" fmla="*/ 335428 h 335428"/>
                <a:gd name="connsiteX33" fmla="*/ 34241 w 1744874"/>
                <a:gd name="connsiteY33" fmla="*/ 335428 h 335428"/>
                <a:gd name="connsiteX34" fmla="*/ 16759 w 1744874"/>
                <a:gd name="connsiteY34" fmla="*/ 294580 h 335428"/>
                <a:gd name="connsiteX35" fmla="*/ 164 w 1744874"/>
                <a:gd name="connsiteY35" fmla="*/ 211949 h 33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44874" h="335428">
                  <a:moveTo>
                    <a:pt x="117945" y="245235"/>
                  </a:moveTo>
                  <a:cubicBezTo>
                    <a:pt x="119481" y="244211"/>
                    <a:pt x="118969" y="244211"/>
                    <a:pt x="120506" y="243187"/>
                  </a:cubicBezTo>
                  <a:cubicBezTo>
                    <a:pt x="134332" y="255477"/>
                    <a:pt x="148159" y="267767"/>
                    <a:pt x="162497" y="279545"/>
                  </a:cubicBezTo>
                  <a:cubicBezTo>
                    <a:pt x="183237" y="296700"/>
                    <a:pt x="204745" y="312191"/>
                    <a:pt x="227533" y="325570"/>
                  </a:cubicBezTo>
                  <a:lnTo>
                    <a:pt x="249028" y="335428"/>
                  </a:lnTo>
                  <a:lnTo>
                    <a:pt x="186905" y="335428"/>
                  </a:lnTo>
                  <a:lnTo>
                    <a:pt x="162945" y="310015"/>
                  </a:lnTo>
                  <a:cubicBezTo>
                    <a:pt x="146494" y="289531"/>
                    <a:pt x="131515" y="267767"/>
                    <a:pt x="117945" y="245235"/>
                  </a:cubicBezTo>
                  <a:close/>
                  <a:moveTo>
                    <a:pt x="37387" y="0"/>
                  </a:moveTo>
                  <a:lnTo>
                    <a:pt x="91020" y="0"/>
                  </a:lnTo>
                  <a:lnTo>
                    <a:pt x="152831" y="54609"/>
                  </a:lnTo>
                  <a:cubicBezTo>
                    <a:pt x="179012" y="75604"/>
                    <a:pt x="206537" y="94680"/>
                    <a:pt x="237263" y="110555"/>
                  </a:cubicBezTo>
                  <a:cubicBezTo>
                    <a:pt x="281814" y="133599"/>
                    <a:pt x="389354" y="184296"/>
                    <a:pt x="438515" y="168422"/>
                  </a:cubicBezTo>
                  <a:cubicBezTo>
                    <a:pt x="402156" y="156643"/>
                    <a:pt x="373991" y="144865"/>
                    <a:pt x="343266" y="131551"/>
                  </a:cubicBezTo>
                  <a:cubicBezTo>
                    <a:pt x="309979" y="117212"/>
                    <a:pt x="278230" y="99801"/>
                    <a:pt x="248017" y="80341"/>
                  </a:cubicBezTo>
                  <a:cubicBezTo>
                    <a:pt x="217035" y="60370"/>
                    <a:pt x="183621" y="36814"/>
                    <a:pt x="153471" y="10057"/>
                  </a:cubicBezTo>
                  <a:lnTo>
                    <a:pt x="143515" y="0"/>
                  </a:lnTo>
                  <a:lnTo>
                    <a:pt x="418265" y="0"/>
                  </a:lnTo>
                  <a:lnTo>
                    <a:pt x="429297" y="1992"/>
                  </a:lnTo>
                  <a:lnTo>
                    <a:pt x="423992" y="0"/>
                  </a:lnTo>
                  <a:lnTo>
                    <a:pt x="1744874" y="0"/>
                  </a:lnTo>
                  <a:lnTo>
                    <a:pt x="1744350" y="67027"/>
                  </a:lnTo>
                  <a:lnTo>
                    <a:pt x="1734971" y="335428"/>
                  </a:lnTo>
                  <a:lnTo>
                    <a:pt x="304275" y="335428"/>
                  </a:lnTo>
                  <a:lnTo>
                    <a:pt x="291033" y="329218"/>
                  </a:lnTo>
                  <a:cubicBezTo>
                    <a:pt x="257234" y="309759"/>
                    <a:pt x="225997" y="286715"/>
                    <a:pt x="196807" y="260598"/>
                  </a:cubicBezTo>
                  <a:cubicBezTo>
                    <a:pt x="136508" y="206828"/>
                    <a:pt x="75634" y="132607"/>
                    <a:pt x="47453" y="51760"/>
                  </a:cubicBezTo>
                  <a:close/>
                  <a:moveTo>
                    <a:pt x="164" y="211949"/>
                  </a:moveTo>
                  <a:cubicBezTo>
                    <a:pt x="164" y="209389"/>
                    <a:pt x="-860" y="207852"/>
                    <a:pt x="2212" y="207341"/>
                  </a:cubicBezTo>
                  <a:cubicBezTo>
                    <a:pt x="5285" y="206829"/>
                    <a:pt x="6309" y="208877"/>
                    <a:pt x="7846" y="210925"/>
                  </a:cubicBezTo>
                  <a:cubicBezTo>
                    <a:pt x="20135" y="225263"/>
                    <a:pt x="38571" y="250868"/>
                    <a:pt x="50349" y="265207"/>
                  </a:cubicBezTo>
                  <a:cubicBezTo>
                    <a:pt x="68785" y="287611"/>
                    <a:pt x="88980" y="309311"/>
                    <a:pt x="110752" y="329474"/>
                  </a:cubicBezTo>
                  <a:lnTo>
                    <a:pt x="118307" y="335428"/>
                  </a:lnTo>
                  <a:lnTo>
                    <a:pt x="34241" y="335428"/>
                  </a:lnTo>
                  <a:lnTo>
                    <a:pt x="16759" y="294580"/>
                  </a:lnTo>
                  <a:cubicBezTo>
                    <a:pt x="8294" y="267767"/>
                    <a:pt x="2597" y="240114"/>
                    <a:pt x="164" y="211949"/>
                  </a:cubicBezTo>
                  <a:close/>
                </a:path>
              </a:pathLst>
            </a:custGeom>
            <a:solidFill>
              <a:schemeClr val="accent3"/>
            </a:solidFill>
            <a:ln w="547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4D96D7BE-9058-4F4E-B308-C050B5FAFF1B}"/>
                </a:ext>
              </a:extLst>
            </p:cNvPr>
            <p:cNvSpPr/>
            <p:nvPr/>
          </p:nvSpPr>
          <p:spPr>
            <a:xfrm rot="5400000">
              <a:off x="8722530" y="3053256"/>
              <a:ext cx="1802552" cy="445139"/>
            </a:xfrm>
            <a:custGeom>
              <a:avLst/>
              <a:gdLst>
                <a:gd name="connsiteX0" fmla="*/ 32606 w 1802552"/>
                <a:gd name="connsiteY0" fmla="*/ 178941 h 445139"/>
                <a:gd name="connsiteX1" fmla="*/ 37395 w 1802552"/>
                <a:gd name="connsiteY1" fmla="*/ 123434 h 445139"/>
                <a:gd name="connsiteX2" fmla="*/ 50709 w 1802552"/>
                <a:gd name="connsiteY2" fmla="*/ 72225 h 445139"/>
                <a:gd name="connsiteX3" fmla="*/ 75290 w 1802552"/>
                <a:gd name="connsiteY3" fmla="*/ 82979 h 445139"/>
                <a:gd name="connsiteX4" fmla="*/ 337993 w 1802552"/>
                <a:gd name="connsiteY4" fmla="*/ 263236 h 445139"/>
                <a:gd name="connsiteX5" fmla="*/ 189487 w 1802552"/>
                <a:gd name="connsiteY5" fmla="*/ 144430 h 445139"/>
                <a:gd name="connsiteX6" fmla="*/ 161322 w 1802552"/>
                <a:gd name="connsiteY6" fmla="*/ 106536 h 445139"/>
                <a:gd name="connsiteX7" fmla="*/ 161834 w 1802552"/>
                <a:gd name="connsiteY7" fmla="*/ 97317 h 445139"/>
                <a:gd name="connsiteX8" fmla="*/ 212018 w 1802552"/>
                <a:gd name="connsiteY8" fmla="*/ 141870 h 445139"/>
                <a:gd name="connsiteX9" fmla="*/ 312901 w 1802552"/>
                <a:gd name="connsiteY9" fmla="*/ 202809 h 445139"/>
                <a:gd name="connsiteX10" fmla="*/ 434267 w 1802552"/>
                <a:gd name="connsiteY10" fmla="*/ 234046 h 445139"/>
                <a:gd name="connsiteX11" fmla="*/ 330312 w 1802552"/>
                <a:gd name="connsiteY11" fmla="*/ 189494 h 445139"/>
                <a:gd name="connsiteX12" fmla="*/ 223796 w 1802552"/>
                <a:gd name="connsiteY12" fmla="*/ 114217 h 445139"/>
                <a:gd name="connsiteX13" fmla="*/ 166298 w 1802552"/>
                <a:gd name="connsiteY13" fmla="*/ 52614 h 445139"/>
                <a:gd name="connsiteX14" fmla="*/ 131382 w 1802552"/>
                <a:gd name="connsiteY14" fmla="*/ 0 h 445139"/>
                <a:gd name="connsiteX15" fmla="*/ 260854 w 1802552"/>
                <a:gd name="connsiteY15" fmla="*/ 0 h 445139"/>
                <a:gd name="connsiteX16" fmla="*/ 328319 w 1802552"/>
                <a:gd name="connsiteY16" fmla="*/ 35227 h 445139"/>
                <a:gd name="connsiteX17" fmla="*/ 413782 w 1802552"/>
                <a:gd name="connsiteY17" fmla="*/ 56863 h 445139"/>
                <a:gd name="connsiteX18" fmla="*/ 347915 w 1802552"/>
                <a:gd name="connsiteY18" fmla="*/ 19224 h 445139"/>
                <a:gd name="connsiteX19" fmla="*/ 319866 w 1802552"/>
                <a:gd name="connsiteY19" fmla="*/ 0 h 445139"/>
                <a:gd name="connsiteX20" fmla="*/ 1802552 w 1802552"/>
                <a:gd name="connsiteY20" fmla="*/ 0 h 445139"/>
                <a:gd name="connsiteX21" fmla="*/ 1786998 w 1802552"/>
                <a:gd name="connsiteY21" fmla="*/ 445139 h 445139"/>
                <a:gd name="connsiteX22" fmla="*/ 197647 w 1802552"/>
                <a:gd name="connsiteY22" fmla="*/ 445139 h 445139"/>
                <a:gd name="connsiteX23" fmla="*/ 130724 w 1802552"/>
                <a:gd name="connsiteY23" fmla="*/ 396435 h 445139"/>
                <a:gd name="connsiteX24" fmla="*/ 32606 w 1802552"/>
                <a:gd name="connsiteY24" fmla="*/ 178941 h 445139"/>
                <a:gd name="connsiteX25" fmla="*/ 12 w 1802552"/>
                <a:gd name="connsiteY25" fmla="*/ 293449 h 445139"/>
                <a:gd name="connsiteX26" fmla="*/ 42516 w 1802552"/>
                <a:gd name="connsiteY26" fmla="*/ 367190 h 445139"/>
                <a:gd name="connsiteX27" fmla="*/ 91421 w 1802552"/>
                <a:gd name="connsiteY27" fmla="*/ 411550 h 445139"/>
                <a:gd name="connsiteX28" fmla="*/ 136205 w 1802552"/>
                <a:gd name="connsiteY28" fmla="*/ 445139 h 445139"/>
                <a:gd name="connsiteX29" fmla="*/ 69960 w 1802552"/>
                <a:gd name="connsiteY29" fmla="*/ 445139 h 445139"/>
                <a:gd name="connsiteX30" fmla="*/ 21008 w 1802552"/>
                <a:gd name="connsiteY30" fmla="*/ 376920 h 445139"/>
                <a:gd name="connsiteX31" fmla="*/ 12 w 1802552"/>
                <a:gd name="connsiteY31" fmla="*/ 293449 h 44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2552" h="445139">
                  <a:moveTo>
                    <a:pt x="32606" y="178941"/>
                  </a:moveTo>
                  <a:cubicBezTo>
                    <a:pt x="32586" y="161081"/>
                    <a:pt x="34131" y="142573"/>
                    <a:pt x="37395" y="123434"/>
                  </a:cubicBezTo>
                  <a:cubicBezTo>
                    <a:pt x="39443" y="112168"/>
                    <a:pt x="43028" y="82468"/>
                    <a:pt x="50709" y="72225"/>
                  </a:cubicBezTo>
                  <a:cubicBezTo>
                    <a:pt x="56854" y="64032"/>
                    <a:pt x="72217" y="80418"/>
                    <a:pt x="75290" y="82979"/>
                  </a:cubicBezTo>
                  <a:cubicBezTo>
                    <a:pt x="162345" y="158256"/>
                    <a:pt x="228918" y="252482"/>
                    <a:pt x="337993" y="263236"/>
                  </a:cubicBezTo>
                  <a:cubicBezTo>
                    <a:pt x="287808" y="227901"/>
                    <a:pt x="227893" y="194103"/>
                    <a:pt x="189487" y="144430"/>
                  </a:cubicBezTo>
                  <a:cubicBezTo>
                    <a:pt x="179757" y="132140"/>
                    <a:pt x="170539" y="119338"/>
                    <a:pt x="161322" y="106536"/>
                  </a:cubicBezTo>
                  <a:cubicBezTo>
                    <a:pt x="159785" y="103975"/>
                    <a:pt x="158761" y="100902"/>
                    <a:pt x="161834" y="97317"/>
                  </a:cubicBezTo>
                  <a:cubicBezTo>
                    <a:pt x="177708" y="113193"/>
                    <a:pt x="194096" y="128556"/>
                    <a:pt x="212018" y="141870"/>
                  </a:cubicBezTo>
                  <a:cubicBezTo>
                    <a:pt x="242232" y="164402"/>
                    <a:pt x="277054" y="186422"/>
                    <a:pt x="312901" y="202809"/>
                  </a:cubicBezTo>
                  <a:cubicBezTo>
                    <a:pt x="341066" y="215611"/>
                    <a:pt x="405077" y="246336"/>
                    <a:pt x="434267" y="234046"/>
                  </a:cubicBezTo>
                  <a:cubicBezTo>
                    <a:pt x="404053" y="227390"/>
                    <a:pt x="361549" y="205882"/>
                    <a:pt x="330312" y="189494"/>
                  </a:cubicBezTo>
                  <a:cubicBezTo>
                    <a:pt x="291905" y="169010"/>
                    <a:pt x="256058" y="143406"/>
                    <a:pt x="223796" y="114217"/>
                  </a:cubicBezTo>
                  <a:cubicBezTo>
                    <a:pt x="203185" y="95397"/>
                    <a:pt x="183853" y="74754"/>
                    <a:pt x="166298" y="52614"/>
                  </a:cubicBezTo>
                  <a:lnTo>
                    <a:pt x="131382" y="0"/>
                  </a:lnTo>
                  <a:lnTo>
                    <a:pt x="260854" y="0"/>
                  </a:lnTo>
                  <a:lnTo>
                    <a:pt x="328319" y="35227"/>
                  </a:lnTo>
                  <a:cubicBezTo>
                    <a:pt x="355660" y="45917"/>
                    <a:pt x="384209" y="53406"/>
                    <a:pt x="413782" y="56863"/>
                  </a:cubicBezTo>
                  <a:cubicBezTo>
                    <a:pt x="392019" y="43292"/>
                    <a:pt x="369615" y="31642"/>
                    <a:pt x="347915" y="19224"/>
                  </a:cubicBezTo>
                  <a:lnTo>
                    <a:pt x="319866" y="0"/>
                  </a:lnTo>
                  <a:lnTo>
                    <a:pt x="1802552" y="0"/>
                  </a:lnTo>
                  <a:lnTo>
                    <a:pt x="1786998" y="445139"/>
                  </a:lnTo>
                  <a:lnTo>
                    <a:pt x="197647" y="445139"/>
                  </a:lnTo>
                  <a:lnTo>
                    <a:pt x="130724" y="396435"/>
                  </a:lnTo>
                  <a:cubicBezTo>
                    <a:pt x="71913" y="341365"/>
                    <a:pt x="32706" y="268242"/>
                    <a:pt x="32606" y="178941"/>
                  </a:cubicBezTo>
                  <a:close/>
                  <a:moveTo>
                    <a:pt x="12" y="293449"/>
                  </a:moveTo>
                  <a:cubicBezTo>
                    <a:pt x="17935" y="342098"/>
                    <a:pt x="34835" y="359508"/>
                    <a:pt x="42516" y="367190"/>
                  </a:cubicBezTo>
                  <a:cubicBezTo>
                    <a:pt x="60439" y="385369"/>
                    <a:pt x="76058" y="399196"/>
                    <a:pt x="91421" y="411550"/>
                  </a:cubicBezTo>
                  <a:lnTo>
                    <a:pt x="136205" y="445139"/>
                  </a:lnTo>
                  <a:lnTo>
                    <a:pt x="69960" y="445139"/>
                  </a:lnTo>
                  <a:lnTo>
                    <a:pt x="21008" y="376920"/>
                  </a:lnTo>
                  <a:cubicBezTo>
                    <a:pt x="14863" y="368214"/>
                    <a:pt x="-499" y="344658"/>
                    <a:pt x="12" y="293449"/>
                  </a:cubicBezTo>
                  <a:close/>
                </a:path>
              </a:pathLst>
            </a:custGeom>
            <a:solidFill>
              <a:schemeClr val="accent2"/>
            </a:solidFill>
            <a:ln w="5475" cap="flat">
              <a:noFill/>
              <a:prstDash val="solid"/>
              <a:miter/>
            </a:ln>
          </p:spPr>
          <p:txBody>
            <a:bodyPr wrap="square" rtlCol="0" anchor="ctr">
              <a:noAutofit/>
            </a:bodyPr>
            <a:lstStyle/>
            <a:p>
              <a:endParaRPr lang="en-US"/>
            </a:p>
          </p:txBody>
        </p:sp>
      </p:grpSp>
      <p:pic>
        <p:nvPicPr>
          <p:cNvPr id="48" name="תמונה 47" descr="תמונה שמכילה שולחן, פרח, עוגה, מקושט&#10;&#10;התיאור נוצר באופן אוטומטי">
            <a:hlinkClick r:id="rId2"/>
            <a:extLst>
              <a:ext uri="{FF2B5EF4-FFF2-40B4-BE49-F238E27FC236}">
                <a16:creationId xmlns:a16="http://schemas.microsoft.com/office/drawing/2014/main" id="{C4280147-18ED-4366-821E-4DF82F233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2" name="מלבן 1">
            <a:extLst>
              <a:ext uri="{FF2B5EF4-FFF2-40B4-BE49-F238E27FC236}">
                <a16:creationId xmlns:a16="http://schemas.microsoft.com/office/drawing/2014/main" id="{E98319AD-195B-4394-887D-5370CB7D5FF6}"/>
              </a:ext>
            </a:extLst>
          </p:cNvPr>
          <p:cNvSpPr/>
          <p:nvPr/>
        </p:nvSpPr>
        <p:spPr>
          <a:xfrm>
            <a:off x="2322126" y="435798"/>
            <a:ext cx="8922687" cy="4893647"/>
          </a:xfrm>
          <a:prstGeom prst="rect">
            <a:avLst/>
          </a:prstGeom>
        </p:spPr>
        <p:txBody>
          <a:bodyPr wrap="square">
            <a:spAutoFit/>
          </a:bodyPr>
          <a:lstStyle/>
          <a:p>
            <a:pPr algn="r" rtl="1"/>
            <a:r>
              <a:rPr lang="he-IL" sz="2400" b="1" dirty="0"/>
              <a:t>תנועות הנוער בישראל </a:t>
            </a:r>
            <a:endParaRPr lang="he-IL" sz="2400" dirty="0"/>
          </a:p>
          <a:p>
            <a:pPr algn="r" rtl="1"/>
            <a:r>
              <a:rPr lang="he-IL" sz="2400" b="1" dirty="0"/>
              <a:t>תוצאות אומדן הגודל היחסי 2015</a:t>
            </a:r>
            <a:r>
              <a:rPr lang="en-US" sz="2400" b="1" baseline="30000" dirty="0">
                <a:hlinkClick r:id="rId4"/>
              </a:rPr>
              <a:t>[1]</a:t>
            </a:r>
            <a:endParaRPr lang="he-IL" sz="2400" dirty="0"/>
          </a:p>
          <a:p>
            <a:pPr algn="r" rtl="1"/>
            <a:r>
              <a:rPr lang="he-IL" sz="2400" dirty="0"/>
              <a:t> </a:t>
            </a:r>
          </a:p>
          <a:p>
            <a:pPr algn="r" rtl="1"/>
            <a:r>
              <a:rPr lang="he-IL" sz="2400" dirty="0">
                <a:highlight>
                  <a:srgbClr val="FFFF00"/>
                </a:highlight>
              </a:rPr>
              <a:t>שיעור</a:t>
            </a:r>
            <a:r>
              <a:rPr lang="he-IL" sz="2400" dirty="0"/>
              <a:t> התלמידים החניכים בתנועות הנוער בשנת 2015 הוא </a:t>
            </a:r>
            <a:r>
              <a:rPr lang="en-US" sz="2400" dirty="0"/>
              <a:t>30%</a:t>
            </a:r>
            <a:r>
              <a:rPr lang="he-IL" sz="2400" dirty="0"/>
              <a:t> </a:t>
            </a:r>
            <a:r>
              <a:rPr lang="he-IL" sz="2400" dirty="0">
                <a:highlight>
                  <a:srgbClr val="FFFF00"/>
                </a:highlight>
              </a:rPr>
              <a:t>בהשוואה ל-</a:t>
            </a:r>
            <a:r>
              <a:rPr lang="he-IL" sz="2400" dirty="0"/>
              <a:t> </a:t>
            </a:r>
            <a:r>
              <a:rPr lang="en-US" sz="2400" dirty="0"/>
              <a:t>22%</a:t>
            </a:r>
            <a:r>
              <a:rPr lang="he-IL" sz="2400" dirty="0"/>
              <a:t> בשנת 2006.</a:t>
            </a:r>
          </a:p>
          <a:p>
            <a:pPr algn="r" rtl="1"/>
            <a:r>
              <a:rPr lang="he-IL" sz="2400" dirty="0"/>
              <a:t>מהנתונים עולה כי  ישנן </a:t>
            </a:r>
            <a:r>
              <a:rPr lang="he-IL" sz="2400" b="1" dirty="0">
                <a:highlight>
                  <a:srgbClr val="FFFF00"/>
                </a:highlight>
              </a:rPr>
              <a:t>יותר</a:t>
            </a:r>
            <a:r>
              <a:rPr lang="he-IL" sz="2400" dirty="0"/>
              <a:t> חניכות מחניכים: </a:t>
            </a:r>
            <a:r>
              <a:rPr lang="en-US" sz="2400" dirty="0"/>
              <a:t>56%</a:t>
            </a:r>
            <a:r>
              <a:rPr lang="he-IL" sz="2400" dirty="0"/>
              <a:t> מהחניכים בתנועות הנוער הן בנות </a:t>
            </a:r>
            <a:r>
              <a:rPr lang="he-IL" sz="2400" dirty="0">
                <a:highlight>
                  <a:srgbClr val="FFFF00"/>
                </a:highlight>
              </a:rPr>
              <a:t>ואילו-</a:t>
            </a:r>
            <a:r>
              <a:rPr lang="he-IL" sz="2400" dirty="0"/>
              <a:t> </a:t>
            </a:r>
            <a:r>
              <a:rPr lang="en-US" sz="2400" dirty="0"/>
              <a:t>44%</a:t>
            </a:r>
            <a:r>
              <a:rPr lang="he-IL" sz="2400" dirty="0"/>
              <a:t> בנים. </a:t>
            </a:r>
          </a:p>
          <a:p>
            <a:pPr algn="r" rtl="1"/>
            <a:r>
              <a:rPr lang="he-IL" sz="2400" dirty="0"/>
              <a:t>התפלגות חניכי תנועות הנוער לפי דרגות כיתה מגלה כי ההשתתפות בפעילויות התנועות </a:t>
            </a:r>
            <a:r>
              <a:rPr lang="he-IL" sz="2400" dirty="0">
                <a:highlight>
                  <a:srgbClr val="FFFF00"/>
                </a:highlight>
              </a:rPr>
              <a:t>נפוצה יותר </a:t>
            </a:r>
            <a:r>
              <a:rPr lang="he-IL" sz="2400" dirty="0"/>
              <a:t>בקרב תלמידי היסודי </a:t>
            </a:r>
            <a:r>
              <a:rPr lang="he-IL" sz="2400" dirty="0">
                <a:highlight>
                  <a:srgbClr val="FFFF00"/>
                </a:highlight>
              </a:rPr>
              <a:t>בהשוואה ל</a:t>
            </a:r>
            <a:r>
              <a:rPr lang="he-IL" sz="2400" dirty="0"/>
              <a:t>תלמידי חטיבות הביניים והחטיבות העליונות. </a:t>
            </a:r>
          </a:p>
          <a:p>
            <a:pPr algn="r" rtl="1"/>
            <a:r>
              <a:rPr lang="he-IL" sz="2400" dirty="0">
                <a:highlight>
                  <a:srgbClr val="FFFF00"/>
                </a:highlight>
              </a:rPr>
              <a:t>מבין </a:t>
            </a:r>
            <a:r>
              <a:rPr lang="he-IL" sz="2400" dirty="0"/>
              <a:t>כלל חניכי תנועות הנוער </a:t>
            </a:r>
            <a:r>
              <a:rPr lang="en-US" sz="2400" dirty="0"/>
              <a:t>47%</a:t>
            </a:r>
            <a:r>
              <a:rPr lang="he-IL" sz="2400" dirty="0"/>
              <a:t> מהחניכים לומדים בכיתות ד'-ו', </a:t>
            </a:r>
            <a:r>
              <a:rPr lang="en-US" sz="2400" dirty="0"/>
              <a:t>32%</a:t>
            </a:r>
            <a:r>
              <a:rPr lang="he-IL" sz="2400" dirty="0"/>
              <a:t> לומדים בכיתות ז'-ט</a:t>
            </a:r>
            <a:r>
              <a:rPr lang="he-IL" sz="2400" dirty="0">
                <a:highlight>
                  <a:srgbClr val="FFFF00"/>
                </a:highlight>
              </a:rPr>
              <a:t>' ורק-</a:t>
            </a:r>
            <a:r>
              <a:rPr lang="en-US" sz="2400" dirty="0"/>
              <a:t>21%</a:t>
            </a:r>
            <a:r>
              <a:rPr lang="he-IL" sz="2400" dirty="0"/>
              <a:t> בכיתות י'-י"ב.</a:t>
            </a:r>
          </a:p>
          <a:p>
            <a:pPr algn="r" rtl="1"/>
            <a:r>
              <a:rPr lang="he-IL" sz="2400" dirty="0"/>
              <a:t>תקציב תנועת הצופים </a:t>
            </a:r>
            <a:r>
              <a:rPr lang="he-IL" sz="2400" b="1" dirty="0">
                <a:highlight>
                  <a:srgbClr val="FFFF00"/>
                </a:highlight>
              </a:rPr>
              <a:t>שווה</a:t>
            </a:r>
            <a:r>
              <a:rPr lang="he-IL" sz="2400" dirty="0"/>
              <a:t> </a:t>
            </a:r>
            <a:r>
              <a:rPr lang="he-IL" sz="2400" dirty="0">
                <a:highlight>
                  <a:srgbClr val="FFFF00"/>
                </a:highlight>
              </a:rPr>
              <a:t>ל</a:t>
            </a:r>
            <a:r>
              <a:rPr lang="he-IL" sz="2400" dirty="0"/>
              <a:t>תקציב תנועת הנוער העובד והלומד.</a:t>
            </a:r>
          </a:p>
        </p:txBody>
      </p:sp>
      <p:sp>
        <p:nvSpPr>
          <p:cNvPr id="47" name="תיבת טקסט 46">
            <a:extLst>
              <a:ext uri="{FF2B5EF4-FFF2-40B4-BE49-F238E27FC236}">
                <a16:creationId xmlns:a16="http://schemas.microsoft.com/office/drawing/2014/main" id="{EB1586D8-A5B2-4CD8-895F-13765757F5B5}"/>
              </a:ext>
            </a:extLst>
          </p:cNvPr>
          <p:cNvSpPr txBox="1"/>
          <p:nvPr/>
        </p:nvSpPr>
        <p:spPr>
          <a:xfrm>
            <a:off x="114300" y="5514111"/>
            <a:ext cx="1672936" cy="369332"/>
          </a:xfrm>
          <a:prstGeom prst="rect">
            <a:avLst/>
          </a:prstGeom>
          <a:noFill/>
        </p:spPr>
        <p:txBody>
          <a:bodyPr wrap="square" rtlCol="1">
            <a:spAutoFit/>
          </a:bodyPr>
          <a:lstStyle/>
          <a:p>
            <a:pPr algn="ctr" rtl="1"/>
            <a:r>
              <a:rPr lang="he-IL" b="1" dirty="0"/>
              <a:t>השוואה ועימות</a:t>
            </a:r>
          </a:p>
        </p:txBody>
      </p:sp>
      <p:pic>
        <p:nvPicPr>
          <p:cNvPr id="55" name="תמונה 54">
            <a:extLst>
              <a:ext uri="{FF2B5EF4-FFF2-40B4-BE49-F238E27FC236}">
                <a16:creationId xmlns:a16="http://schemas.microsoft.com/office/drawing/2014/main" id="{3063887D-07ED-4DAD-BD02-ACA22CED1BA2}"/>
              </a:ext>
            </a:extLst>
          </p:cNvPr>
          <p:cNvPicPr>
            <a:picLocks noChangeAspect="1"/>
          </p:cNvPicPr>
          <p:nvPr/>
        </p:nvPicPr>
        <p:blipFill>
          <a:blip r:embed="rId5"/>
          <a:stretch>
            <a:fillRect/>
          </a:stretch>
        </p:blipFill>
        <p:spPr>
          <a:xfrm>
            <a:off x="301292" y="5883443"/>
            <a:ext cx="813543" cy="870686"/>
          </a:xfrm>
          <a:prstGeom prst="rect">
            <a:avLst/>
          </a:prstGeom>
        </p:spPr>
      </p:pic>
    </p:spTree>
    <p:extLst>
      <p:ext uri="{BB962C8B-B14F-4D97-AF65-F5344CB8AC3E}">
        <p14:creationId xmlns:p14="http://schemas.microsoft.com/office/powerpoint/2010/main" val="4181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ct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5C1FBB6E-3F60-472F-B207-A6C16381DB66}"/>
              </a:ext>
            </a:extLst>
          </p:cNvPr>
          <p:cNvGraphicFramePr>
            <a:graphicFrameLocks noGrp="1"/>
          </p:cNvGraphicFramePr>
          <p:nvPr>
            <p:extLst>
              <p:ext uri="{D42A27DB-BD31-4B8C-83A1-F6EECF244321}">
                <p14:modId xmlns:p14="http://schemas.microsoft.com/office/powerpoint/2010/main" val="3092043447"/>
              </p:ext>
            </p:extLst>
          </p:nvPr>
        </p:nvGraphicFramePr>
        <p:xfrm>
          <a:off x="5014453" y="1810031"/>
          <a:ext cx="2268000" cy="4759732"/>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35646">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932">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3435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sng" dirty="0">
                          <a:solidFill>
                            <a:schemeClr val="tx1">
                              <a:lumMod val="65000"/>
                              <a:lumOff val="35000"/>
                            </a:schemeClr>
                          </a:solidFill>
                          <a:latin typeface="+mn-lt"/>
                          <a:cs typeface="Arial" pitchFamily="34" charset="0"/>
                        </a:rPr>
                        <a:t>סוג </a:t>
                      </a:r>
                      <a:r>
                        <a:rPr lang="he-IL" altLang="ko-KR" sz="1100" b="0" u="sng" dirty="0">
                          <a:solidFill>
                            <a:schemeClr val="tx1">
                              <a:lumMod val="65000"/>
                              <a:lumOff val="35000"/>
                            </a:schemeClr>
                          </a:solidFill>
                          <a:latin typeface="+mn-lt"/>
                          <a:cs typeface="Arial" pitchFamily="34" charset="0"/>
                        </a:rPr>
                        <a:t>הטקסט</a:t>
                      </a:r>
                      <a:r>
                        <a:rPr lang="he-IL" altLang="ko-KR" sz="1200" b="0"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none" dirty="0">
                          <a:solidFill>
                            <a:schemeClr val="tx1"/>
                          </a:solidFill>
                          <a:latin typeface="+mn-lt"/>
                          <a:cs typeface="Arial" pitchFamily="34" charset="0"/>
                        </a:rPr>
                        <a:t>מחקרים, תיאור תופעה והמלצות, הצעת פתרונות לבעיה</a:t>
                      </a:r>
                      <a:endParaRPr lang="en-JM" altLang="ko-KR" sz="1200" b="0" u="none" dirty="0">
                        <a:solidFill>
                          <a:schemeClr val="tx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442769">
                <a:tc gridSpan="2">
                  <a:txBody>
                    <a:bodyPr/>
                    <a:lstStyle/>
                    <a:p>
                      <a:pPr marL="0" indent="0" algn="ctr" rtl="1" latinLnBrk="1">
                        <a:buFont typeface="Wingdings" panose="05000000000000000000" pitchFamily="2" charset="2"/>
                        <a:buNone/>
                      </a:pPr>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קשרים לוגיים במשמעות סיבה ותוצאה: ולכן, כתוצאה מכך, לפיכך</a:t>
                      </a:r>
                      <a:endParaRPr lang="he-IL" altLang="ko-KR" sz="1600" b="1" u="none"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72030">
                <a:tc>
                  <a:txBody>
                    <a:bodyPr/>
                    <a:lstStyle/>
                    <a:p>
                      <a:pPr algn="ctr" latinLnBrk="1"/>
                      <a:r>
                        <a:rPr lang="he-IL" altLang="ko-KR" sz="1200" dirty="0">
                          <a:solidFill>
                            <a:schemeClr val="bg1"/>
                          </a:solidFill>
                          <a:latin typeface="+mn-lt"/>
                          <a:cs typeface="Arial" pitchFamily="34" charset="0"/>
                        </a:rPr>
                        <a:t>לתת המלצות ופתרונות לבעיה</a:t>
                      </a:r>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F6615ADB-7D9F-42FF-925A-25D2277F41DB}"/>
              </a:ext>
            </a:extLst>
          </p:cNvPr>
          <p:cNvGraphicFramePr>
            <a:graphicFrameLocks noGrp="1"/>
          </p:cNvGraphicFramePr>
          <p:nvPr>
            <p:extLst>
              <p:ext uri="{D42A27DB-BD31-4B8C-83A1-F6EECF244321}">
                <p14:modId xmlns:p14="http://schemas.microsoft.com/office/powerpoint/2010/main" val="923005235"/>
              </p:ext>
            </p:extLst>
          </p:nvPr>
        </p:nvGraphicFramePr>
        <p:xfrm>
          <a:off x="7425074" y="1810032"/>
          <a:ext cx="2268000" cy="4774814"/>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888736">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720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25661">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סיפורים, ספר היסטוריה, התנ"ך</a:t>
                      </a:r>
                      <a:endParaRPr lang="en-JM" altLang="ko-KR" sz="14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184744">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זמן: לפני , אחרי, בשלהי.., בשנת,  תאריכים</a:t>
                      </a:r>
                    </a:p>
                    <a:p>
                      <a:pPr marL="285750" indent="-285750" algn="r" rtl="1" latinLnBrk="1">
                        <a:buFont typeface="Wingdings" panose="05000000000000000000" pitchFamily="2" charset="2"/>
                        <a:buChar char="v"/>
                      </a:pPr>
                      <a:endParaRPr lang="he-IL" altLang="ko-KR" sz="1600" b="1" u="sng"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9691">
                <a:tc>
                  <a:txBody>
                    <a:bodyPr/>
                    <a:lstStyle/>
                    <a:p>
                      <a:pPr algn="ctr" latinLnBrk="1"/>
                      <a:r>
                        <a:rPr lang="he-IL" altLang="ko-KR" sz="1200" dirty="0">
                          <a:solidFill>
                            <a:schemeClr val="bg1"/>
                          </a:solidFill>
                          <a:latin typeface="+mn-lt"/>
                          <a:cs typeface="Arial" pitchFamily="34" charset="0"/>
                        </a:rPr>
                        <a:t>לתאר תהליך, לספר סיפור</a:t>
                      </a:r>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B5B45A77-7F30-4484-B837-2E59A0623C47}"/>
              </a:ext>
            </a:extLst>
          </p:cNvPr>
          <p:cNvGraphicFramePr>
            <a:graphicFrameLocks noGrp="1"/>
          </p:cNvGraphicFramePr>
          <p:nvPr>
            <p:extLst>
              <p:ext uri="{D42A27DB-BD31-4B8C-83A1-F6EECF244321}">
                <p14:modId xmlns:p14="http://schemas.microsoft.com/office/powerpoint/2010/main" val="280110648"/>
              </p:ext>
            </p:extLst>
          </p:nvPr>
        </p:nvGraphicFramePr>
        <p:xfrm>
          <a:off x="9807120" y="1810032"/>
          <a:ext cx="2268000" cy="4759733"/>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492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r>
                        <a:rPr lang="he-IL" altLang="ko-KR" sz="1050" b="1"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הגדרות, טקסט מידע</a:t>
                      </a:r>
                    </a:p>
                    <a:p>
                      <a:pPr marL="0" marR="0" indent="0" algn="r" defTabSz="914400" rtl="1" eaLnBrk="1" fontAlgn="auto" latinLnBrk="0" hangingPunct="1">
                        <a:lnSpc>
                          <a:spcPct val="100000"/>
                        </a:lnSpc>
                        <a:spcBef>
                          <a:spcPts val="0"/>
                        </a:spcBef>
                        <a:spcAft>
                          <a:spcPts val="0"/>
                        </a:spcAft>
                        <a:buClrTx/>
                        <a:buSzTx/>
                        <a:buFontTx/>
                        <a:buNone/>
                        <a:tabLst/>
                        <a:defRPr/>
                      </a:pP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סימני פיסוק : נקודתיים ופסיק</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מקדמי ארגון : כגון, כלומר, לדוגמה</a:t>
                      </a:r>
                      <a:endParaRPr lang="en-US" altLang="ko-KR" sz="1600" b="1"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r>
                        <a:rPr lang="he-IL" altLang="ko-KR" sz="1200" dirty="0">
                          <a:solidFill>
                            <a:schemeClr val="bg1"/>
                          </a:solidFill>
                          <a:latin typeface="+mn-lt"/>
                          <a:cs typeface="Arial" pitchFamily="34" charset="0"/>
                        </a:rPr>
                        <a:t>להגדיר, להסביר, לפרט, להדגים</a:t>
                      </a: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1A4D9467-0112-4575-86D0-A72151457D0F}"/>
              </a:ext>
            </a:extLst>
          </p:cNvPr>
          <p:cNvGraphicFramePr>
            <a:graphicFrameLocks noGrp="1"/>
          </p:cNvGraphicFramePr>
          <p:nvPr>
            <p:extLst>
              <p:ext uri="{D42A27DB-BD31-4B8C-83A1-F6EECF244321}">
                <p14:modId xmlns:p14="http://schemas.microsoft.com/office/powerpoint/2010/main" val="3799124465"/>
              </p:ext>
            </p:extLst>
          </p:nvPr>
        </p:nvGraphicFramePr>
        <p:xfrm>
          <a:off x="2563201" y="1810032"/>
          <a:ext cx="2268000" cy="4759733"/>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87807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6673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8088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dk1"/>
                          </a:solidFill>
                          <a:effectLst/>
                          <a:latin typeface="+mn-lt"/>
                          <a:ea typeface="+mn-ea"/>
                          <a:cs typeface="+mn-cs"/>
                        </a:rPr>
                        <a:t>מיזוג מידע, תוצאות מחקרים וסקרים</a:t>
                      </a:r>
                      <a:endParaRPr lang="he-IL"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342900" indent="-34290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השוואה: כמו.. בניגוד ל.. בהשוואה ל.. ואילו...  יותר.. שווה</a:t>
                      </a:r>
                      <a:endParaRPr lang="en-US" altLang="ko-KR" sz="1600" b="1" u="none"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4176">
                <a:tc>
                  <a:txBody>
                    <a:bodyPr/>
                    <a:lstStyle/>
                    <a:p>
                      <a:pPr algn="ctr" rtl="1" latinLnBrk="1"/>
                      <a:r>
                        <a:rPr lang="he-IL" altLang="ko-KR" sz="1200" dirty="0">
                          <a:solidFill>
                            <a:schemeClr val="bg1"/>
                          </a:solidFill>
                          <a:latin typeface="+mn-lt"/>
                          <a:cs typeface="Arial" pitchFamily="34" charset="0"/>
                        </a:rPr>
                        <a:t>להשוות לשם הסקת מסקנות קבלת החלטה</a:t>
                      </a:r>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104B57DB-0F27-45C1-812F-99B844B14CAE}"/>
              </a:ext>
            </a:extLst>
          </p:cNvPr>
          <p:cNvGraphicFramePr>
            <a:graphicFrameLocks noGrp="1"/>
          </p:cNvGraphicFramePr>
          <p:nvPr>
            <p:extLst>
              <p:ext uri="{D42A27DB-BD31-4B8C-83A1-F6EECF244321}">
                <p14:modId xmlns:p14="http://schemas.microsoft.com/office/powerpoint/2010/main" val="3470222150"/>
              </p:ext>
            </p:extLst>
          </p:nvPr>
        </p:nvGraphicFramePr>
        <p:xfrm>
          <a:off x="111949" y="1810032"/>
          <a:ext cx="2268000" cy="4720002"/>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876312">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2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135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703288">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endParaRPr lang="en-US" altLang="ko-KR" sz="1600" b="1" u="sng" dirty="0">
                        <a:solidFill>
                          <a:schemeClr val="tx1">
                            <a:lumMod val="75000"/>
                            <a:lumOff val="25000"/>
                          </a:schemeClr>
                        </a:solidFill>
                        <a:latin typeface="+mn-lt"/>
                        <a:cs typeface="Arial" pitchFamily="34" charset="0"/>
                      </a:endParaRPr>
                    </a:p>
                    <a:p>
                      <a:pPr latinLnBrk="1"/>
                      <a:endParaRPr lang="en-US" altLang="ko-KR" sz="1200"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3265">
                <a:tc>
                  <a:txBody>
                    <a:bodyPr/>
                    <a:lstStyle/>
                    <a:p>
                      <a:pPr algn="ctr"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10" name="תמונה 9">
            <a:extLst>
              <a:ext uri="{FF2B5EF4-FFF2-40B4-BE49-F238E27FC236}">
                <a16:creationId xmlns:a16="http://schemas.microsoft.com/office/drawing/2014/main" id="{61886C86-D34E-4F0C-9F24-9608C140BCC2}"/>
              </a:ext>
            </a:extLst>
          </p:cNvPr>
          <p:cNvPicPr>
            <a:picLocks noChangeAspect="1"/>
          </p:cNvPicPr>
          <p:nvPr/>
        </p:nvPicPr>
        <p:blipFill>
          <a:blip r:embed="rId2"/>
          <a:stretch>
            <a:fillRect/>
          </a:stretch>
        </p:blipFill>
        <p:spPr>
          <a:xfrm>
            <a:off x="10218048" y="2858007"/>
            <a:ext cx="1446143" cy="675768"/>
          </a:xfrm>
          <a:prstGeom prst="rect">
            <a:avLst/>
          </a:prstGeom>
        </p:spPr>
      </p:pic>
      <p:pic>
        <p:nvPicPr>
          <p:cNvPr id="11" name="תמונה 10">
            <a:extLst>
              <a:ext uri="{FF2B5EF4-FFF2-40B4-BE49-F238E27FC236}">
                <a16:creationId xmlns:a16="http://schemas.microsoft.com/office/drawing/2014/main" id="{E08A3CBB-851B-46A7-AEBE-0737196157C9}"/>
              </a:ext>
            </a:extLst>
          </p:cNvPr>
          <p:cNvPicPr>
            <a:picLocks noChangeAspect="1"/>
          </p:cNvPicPr>
          <p:nvPr/>
        </p:nvPicPr>
        <p:blipFill>
          <a:blip r:embed="rId3"/>
          <a:stretch>
            <a:fillRect/>
          </a:stretch>
        </p:blipFill>
        <p:spPr>
          <a:xfrm>
            <a:off x="7693381" y="2922019"/>
            <a:ext cx="1908275" cy="547744"/>
          </a:xfrm>
          <a:prstGeom prst="rect">
            <a:avLst/>
          </a:prstGeom>
        </p:spPr>
      </p:pic>
      <p:pic>
        <p:nvPicPr>
          <p:cNvPr id="14" name="תמונה 13">
            <a:extLst>
              <a:ext uri="{FF2B5EF4-FFF2-40B4-BE49-F238E27FC236}">
                <a16:creationId xmlns:a16="http://schemas.microsoft.com/office/drawing/2014/main" id="{F5958EDD-007E-492B-A6B1-82B7F5C1B236}"/>
              </a:ext>
            </a:extLst>
          </p:cNvPr>
          <p:cNvPicPr>
            <a:picLocks noChangeAspect="1"/>
          </p:cNvPicPr>
          <p:nvPr/>
        </p:nvPicPr>
        <p:blipFill>
          <a:blip r:embed="rId4"/>
          <a:stretch>
            <a:fillRect/>
          </a:stretch>
        </p:blipFill>
        <p:spPr>
          <a:xfrm>
            <a:off x="5284715" y="2843019"/>
            <a:ext cx="1729430" cy="690756"/>
          </a:xfrm>
          <a:prstGeom prst="rect">
            <a:avLst/>
          </a:prstGeom>
        </p:spPr>
      </p:pic>
      <p:pic>
        <p:nvPicPr>
          <p:cNvPr id="15" name="תמונה 14">
            <a:extLst>
              <a:ext uri="{FF2B5EF4-FFF2-40B4-BE49-F238E27FC236}">
                <a16:creationId xmlns:a16="http://schemas.microsoft.com/office/drawing/2014/main" id="{B0367B91-38D6-47FF-AF4B-9FCAD425C38E}"/>
              </a:ext>
            </a:extLst>
          </p:cNvPr>
          <p:cNvPicPr>
            <a:picLocks noChangeAspect="1"/>
          </p:cNvPicPr>
          <p:nvPr/>
        </p:nvPicPr>
        <p:blipFill>
          <a:blip r:embed="rId5"/>
          <a:stretch>
            <a:fillRect/>
          </a:stretch>
        </p:blipFill>
        <p:spPr>
          <a:xfrm>
            <a:off x="3211155" y="2729764"/>
            <a:ext cx="813543" cy="870686"/>
          </a:xfrm>
          <a:prstGeom prst="rect">
            <a:avLst/>
          </a:prstGeom>
        </p:spPr>
      </p:pic>
      <p:pic>
        <p:nvPicPr>
          <p:cNvPr id="17" name="תמונה 16">
            <a:extLst>
              <a:ext uri="{FF2B5EF4-FFF2-40B4-BE49-F238E27FC236}">
                <a16:creationId xmlns:a16="http://schemas.microsoft.com/office/drawing/2014/main" id="{2EA2CE3D-BE8B-4010-9D73-2570E9B6BEC9}"/>
              </a:ext>
            </a:extLst>
          </p:cNvPr>
          <p:cNvPicPr>
            <a:picLocks noChangeAspect="1"/>
          </p:cNvPicPr>
          <p:nvPr/>
        </p:nvPicPr>
        <p:blipFill>
          <a:blip r:embed="rId6"/>
          <a:stretch>
            <a:fillRect/>
          </a:stretch>
        </p:blipFill>
        <p:spPr>
          <a:xfrm>
            <a:off x="163168" y="2863783"/>
            <a:ext cx="2165562" cy="679517"/>
          </a:xfrm>
          <a:prstGeom prst="rect">
            <a:avLst/>
          </a:prstGeom>
        </p:spPr>
      </p:pic>
      <p:pic>
        <p:nvPicPr>
          <p:cNvPr id="13" name="תמונה 12" descr="תמונה שמכילה שולחן, פרח, עוגה, מקושט&#10;&#10;התיאור נוצר באופן אוטומטי">
            <a:hlinkClick r:id="rId7"/>
            <a:extLst>
              <a:ext uri="{FF2B5EF4-FFF2-40B4-BE49-F238E27FC236}">
                <a16:creationId xmlns:a16="http://schemas.microsoft.com/office/drawing/2014/main" id="{8730DA7D-48E8-4DB2-8C34-4646E1B745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133" y="327966"/>
            <a:ext cx="1244707" cy="677465"/>
          </a:xfrm>
          <a:prstGeom prst="rect">
            <a:avLst/>
          </a:prstGeom>
        </p:spPr>
      </p:pic>
    </p:spTree>
    <p:extLst>
      <p:ext uri="{BB962C8B-B14F-4D97-AF65-F5344CB8AC3E}">
        <p14:creationId xmlns:p14="http://schemas.microsoft.com/office/powerpoint/2010/main" val="1830303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C71F6B6B-12B4-453B-9754-6B2107F891CB}"/>
              </a:ext>
            </a:extLst>
          </p:cNvPr>
          <p:cNvSpPr/>
          <p:nvPr/>
        </p:nvSpPr>
        <p:spPr>
          <a:xfrm>
            <a:off x="5319118" y="1322315"/>
            <a:ext cx="6265793" cy="3785652"/>
          </a:xfrm>
          <a:prstGeom prst="rect">
            <a:avLst/>
          </a:prstGeom>
        </p:spPr>
        <p:txBody>
          <a:bodyPr wrap="square">
            <a:spAutoFit/>
          </a:bodyPr>
          <a:lstStyle/>
          <a:p>
            <a:pPr algn="r" rtl="1"/>
            <a:r>
              <a:rPr lang="he-IL" sz="2400" b="1" dirty="0"/>
              <a:t>במסגרות חינוך שונות, כגון בתי ספר ותנועות נוער, נערים ונערות נדרשים להשתתף בפעילויות מגוונות התורמות לחברה: ניקיון הסביבה, התרמה, חונכות ועוד. </a:t>
            </a:r>
            <a:endParaRPr lang="he-IL" sz="2400" dirty="0"/>
          </a:p>
          <a:p>
            <a:pPr algn="r" rtl="1"/>
            <a:r>
              <a:rPr lang="he-IL" sz="2400" b="1" dirty="0"/>
              <a:t>לא כל בני הנוער היו בוחרים להשתתף בפעילויות אלה מרצונם החופשי</a:t>
            </a:r>
            <a:r>
              <a:rPr lang="en-US" sz="2400" b="1" dirty="0"/>
              <a:t>. </a:t>
            </a:r>
            <a:endParaRPr lang="he-IL" sz="2400" dirty="0"/>
          </a:p>
          <a:p>
            <a:pPr algn="r" rtl="1"/>
            <a:r>
              <a:rPr lang="he-IL" sz="2400" b="1" dirty="0"/>
              <a:t>האם אתם חושבים שיש לחייב בני נוער להשתתף בפעילויות התורמות לחברה?</a:t>
            </a:r>
            <a:endParaRPr lang="he-IL" sz="2400" dirty="0"/>
          </a:p>
          <a:p>
            <a:pPr algn="r" rtl="1"/>
            <a:r>
              <a:rPr lang="he-IL" sz="2400" b="1" dirty="0"/>
              <a:t>כתבו חיבור שבו תביעו את </a:t>
            </a:r>
            <a:r>
              <a:rPr lang="he-IL" sz="2400" b="1" u="sng" dirty="0"/>
              <a:t>עמדתכם</a:t>
            </a:r>
            <a:r>
              <a:rPr lang="he-IL" sz="2400" b="1" dirty="0"/>
              <a:t> בשאלה זו.</a:t>
            </a:r>
            <a:endParaRPr lang="he-IL" sz="2400" dirty="0"/>
          </a:p>
          <a:p>
            <a:pPr algn="r" rtl="1"/>
            <a:r>
              <a:rPr lang="en-US" sz="2400" b="1" dirty="0"/>
              <a:t> </a:t>
            </a:r>
            <a:r>
              <a:rPr lang="he-IL" sz="2400" b="1" u="sng" dirty="0"/>
              <a:t>נמקו</a:t>
            </a:r>
            <a:r>
              <a:rPr lang="he-IL" sz="2400" b="1" dirty="0"/>
              <a:t> את דבריכם והביאו דוגמאות מעולמכם</a:t>
            </a:r>
            <a:r>
              <a:rPr lang="en-US" sz="2400" b="1" dirty="0"/>
              <a:t>.</a:t>
            </a:r>
            <a:endParaRPr lang="he-IL" sz="2400" dirty="0"/>
          </a:p>
        </p:txBody>
      </p:sp>
      <p:pic>
        <p:nvPicPr>
          <p:cNvPr id="6" name="תמונה 5" descr="תמונה שמכילה שולחן, פרח, עוגה, מקושט&#10;&#10;התיאור נוצר באופן אוטומטי">
            <a:hlinkClick r:id="rId2"/>
            <a:extLst>
              <a:ext uri="{FF2B5EF4-FFF2-40B4-BE49-F238E27FC236}">
                <a16:creationId xmlns:a16="http://schemas.microsoft.com/office/drawing/2014/main" id="{838EAA76-359D-4BFD-AF6C-E387DFBA9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7" name="תיבת טקסט 6">
            <a:extLst>
              <a:ext uri="{FF2B5EF4-FFF2-40B4-BE49-F238E27FC236}">
                <a16:creationId xmlns:a16="http://schemas.microsoft.com/office/drawing/2014/main" id="{F4E4EF54-87D6-4ABB-BD72-64CA3DF356A1}"/>
              </a:ext>
            </a:extLst>
          </p:cNvPr>
          <p:cNvSpPr txBox="1"/>
          <p:nvPr/>
        </p:nvSpPr>
        <p:spPr>
          <a:xfrm>
            <a:off x="114300" y="0"/>
            <a:ext cx="1672936" cy="369332"/>
          </a:xfrm>
          <a:prstGeom prst="rect">
            <a:avLst/>
          </a:prstGeom>
          <a:noFill/>
        </p:spPr>
        <p:txBody>
          <a:bodyPr wrap="square" rtlCol="1">
            <a:spAutoFit/>
          </a:bodyPr>
          <a:lstStyle/>
          <a:p>
            <a:pPr algn="ctr" rtl="1"/>
            <a:r>
              <a:rPr lang="he-IL" b="1" dirty="0"/>
              <a:t>טיעון</a:t>
            </a:r>
          </a:p>
        </p:txBody>
      </p:sp>
      <p:pic>
        <p:nvPicPr>
          <p:cNvPr id="9" name="תמונה 8">
            <a:extLst>
              <a:ext uri="{FF2B5EF4-FFF2-40B4-BE49-F238E27FC236}">
                <a16:creationId xmlns:a16="http://schemas.microsoft.com/office/drawing/2014/main" id="{5F578F0D-0368-4004-858F-FD3C7C59929E}"/>
              </a:ext>
            </a:extLst>
          </p:cNvPr>
          <p:cNvPicPr>
            <a:picLocks noChangeAspect="1"/>
          </p:cNvPicPr>
          <p:nvPr/>
        </p:nvPicPr>
        <p:blipFill>
          <a:blip r:embed="rId4"/>
          <a:stretch>
            <a:fillRect/>
          </a:stretch>
        </p:blipFill>
        <p:spPr>
          <a:xfrm>
            <a:off x="114300" y="435727"/>
            <a:ext cx="1495839" cy="679517"/>
          </a:xfrm>
          <a:prstGeom prst="rect">
            <a:avLst/>
          </a:prstGeom>
        </p:spPr>
      </p:pic>
      <p:sp>
        <p:nvSpPr>
          <p:cNvPr id="3" name="מלבן 2">
            <a:extLst>
              <a:ext uri="{FF2B5EF4-FFF2-40B4-BE49-F238E27FC236}">
                <a16:creationId xmlns:a16="http://schemas.microsoft.com/office/drawing/2014/main" id="{218D51C8-0357-4BFC-85B2-103E0F2EFB33}"/>
              </a:ext>
            </a:extLst>
          </p:cNvPr>
          <p:cNvSpPr/>
          <p:nvPr/>
        </p:nvSpPr>
        <p:spPr>
          <a:xfrm>
            <a:off x="4763345" y="5107734"/>
            <a:ext cx="7377341" cy="769441"/>
          </a:xfrm>
          <a:prstGeom prst="rect">
            <a:avLst/>
          </a:prstGeom>
        </p:spPr>
        <p:txBody>
          <a:bodyPr wrap="none">
            <a:spAutoFit/>
          </a:bodyPr>
          <a:lstStyle/>
          <a:p>
            <a:r>
              <a:rPr lang="he-IL" sz="4400" b="1" dirty="0">
                <a:cs typeface="Calibri" panose="020F0502020204030204" pitchFamily="34" charset="0"/>
              </a:rPr>
              <a:t>מה המבנה הרצוי לכתיבת החיבור?­­­­­­­</a:t>
            </a:r>
            <a:endParaRPr lang="he-IL" sz="4400" dirty="0"/>
          </a:p>
        </p:txBody>
      </p:sp>
      <p:sp>
        <p:nvSpPr>
          <p:cNvPr id="10" name="מלבן 9">
            <a:extLst>
              <a:ext uri="{FF2B5EF4-FFF2-40B4-BE49-F238E27FC236}">
                <a16:creationId xmlns:a16="http://schemas.microsoft.com/office/drawing/2014/main" id="{39FA0F78-32CD-40B3-B826-19F5064D9D08}"/>
              </a:ext>
            </a:extLst>
          </p:cNvPr>
          <p:cNvSpPr/>
          <p:nvPr/>
        </p:nvSpPr>
        <p:spPr>
          <a:xfrm>
            <a:off x="8692615" y="390764"/>
            <a:ext cx="3222357" cy="769441"/>
          </a:xfrm>
          <a:prstGeom prst="rect">
            <a:avLst/>
          </a:prstGeom>
        </p:spPr>
        <p:txBody>
          <a:bodyPr wrap="none">
            <a:spAutoFit/>
          </a:bodyPr>
          <a:lstStyle/>
          <a:p>
            <a:r>
              <a:rPr lang="he-IL" sz="4400" b="1" dirty="0">
                <a:cs typeface="Calibri" panose="020F0502020204030204" pitchFamily="34" charset="0"/>
              </a:rPr>
              <a:t>משימת כתיבה</a:t>
            </a:r>
            <a:endParaRPr lang="he-IL" sz="4400" dirty="0"/>
          </a:p>
        </p:txBody>
      </p:sp>
    </p:spTree>
    <p:extLst>
      <p:ext uri="{BB962C8B-B14F-4D97-AF65-F5344CB8AC3E}">
        <p14:creationId xmlns:p14="http://schemas.microsoft.com/office/powerpoint/2010/main" val="3346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ct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5C1FBB6E-3F60-472F-B207-A6C16381DB66}"/>
              </a:ext>
            </a:extLst>
          </p:cNvPr>
          <p:cNvGraphicFramePr>
            <a:graphicFrameLocks noGrp="1"/>
          </p:cNvGraphicFramePr>
          <p:nvPr/>
        </p:nvGraphicFramePr>
        <p:xfrm>
          <a:off x="5014453" y="1810031"/>
          <a:ext cx="2268000" cy="4759732"/>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35646">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932">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3435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sng" dirty="0">
                          <a:solidFill>
                            <a:schemeClr val="tx1">
                              <a:lumMod val="65000"/>
                              <a:lumOff val="35000"/>
                            </a:schemeClr>
                          </a:solidFill>
                          <a:latin typeface="+mn-lt"/>
                          <a:cs typeface="Arial" pitchFamily="34" charset="0"/>
                        </a:rPr>
                        <a:t>סוג </a:t>
                      </a:r>
                      <a:r>
                        <a:rPr lang="he-IL" altLang="ko-KR" sz="1100" b="0" u="sng" dirty="0">
                          <a:solidFill>
                            <a:schemeClr val="tx1">
                              <a:lumMod val="65000"/>
                              <a:lumOff val="35000"/>
                            </a:schemeClr>
                          </a:solidFill>
                          <a:latin typeface="+mn-lt"/>
                          <a:cs typeface="Arial" pitchFamily="34" charset="0"/>
                        </a:rPr>
                        <a:t>הטקסט</a:t>
                      </a:r>
                      <a:r>
                        <a:rPr lang="he-IL" altLang="ko-KR" sz="1200" b="0"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none" dirty="0">
                          <a:solidFill>
                            <a:schemeClr val="tx1"/>
                          </a:solidFill>
                          <a:latin typeface="+mn-lt"/>
                          <a:cs typeface="Arial" pitchFamily="34" charset="0"/>
                        </a:rPr>
                        <a:t>מחקרים, תיאור תופעה והמלצות, הצעת פתרונות לבעיה</a:t>
                      </a:r>
                      <a:endParaRPr lang="en-JM" altLang="ko-KR" sz="1200" b="0" u="none" dirty="0">
                        <a:solidFill>
                          <a:schemeClr val="tx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442769">
                <a:tc gridSpan="2">
                  <a:txBody>
                    <a:bodyPr/>
                    <a:lstStyle/>
                    <a:p>
                      <a:pPr marL="0" indent="0" algn="ctr" rtl="1" latinLnBrk="1">
                        <a:buFont typeface="Wingdings" panose="05000000000000000000" pitchFamily="2" charset="2"/>
                        <a:buNone/>
                      </a:pPr>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קשרים לוגיים במשמעות סיבה ותוצאה: ולכן, כתוצאה מכך, לפיכך</a:t>
                      </a:r>
                      <a:endParaRPr lang="he-IL" altLang="ko-KR" sz="1600" b="1" u="none"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72030">
                <a:tc>
                  <a:txBody>
                    <a:bodyPr/>
                    <a:lstStyle/>
                    <a:p>
                      <a:pPr algn="ctr" latinLnBrk="1"/>
                      <a:r>
                        <a:rPr lang="he-IL" altLang="ko-KR" sz="1200" dirty="0">
                          <a:solidFill>
                            <a:schemeClr val="bg1"/>
                          </a:solidFill>
                          <a:latin typeface="+mn-lt"/>
                          <a:cs typeface="Arial" pitchFamily="34" charset="0"/>
                        </a:rPr>
                        <a:t>לתת המלצות ופתרונות לבעיה</a:t>
                      </a:r>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F6615ADB-7D9F-42FF-925A-25D2277F41DB}"/>
              </a:ext>
            </a:extLst>
          </p:cNvPr>
          <p:cNvGraphicFramePr>
            <a:graphicFrameLocks noGrp="1"/>
          </p:cNvGraphicFramePr>
          <p:nvPr/>
        </p:nvGraphicFramePr>
        <p:xfrm>
          <a:off x="7425074" y="1810032"/>
          <a:ext cx="2268000" cy="4774814"/>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888736">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720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25661">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סיפורים, ספר היסטוריה, התנ"ך</a:t>
                      </a:r>
                      <a:endParaRPr lang="en-JM" altLang="ko-KR" sz="14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184744">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זמן: לפני , אחרי, בשלהי.., בשנת,  תאריכים</a:t>
                      </a:r>
                    </a:p>
                    <a:p>
                      <a:pPr marL="285750" indent="-285750" algn="r" rtl="1" latinLnBrk="1">
                        <a:buFont typeface="Wingdings" panose="05000000000000000000" pitchFamily="2" charset="2"/>
                        <a:buChar char="v"/>
                      </a:pPr>
                      <a:endParaRPr lang="he-IL" altLang="ko-KR" sz="1600" b="1" u="sng"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9691">
                <a:tc>
                  <a:txBody>
                    <a:bodyPr/>
                    <a:lstStyle/>
                    <a:p>
                      <a:pPr algn="ctr" latinLnBrk="1"/>
                      <a:r>
                        <a:rPr lang="he-IL" altLang="ko-KR" sz="1200" dirty="0">
                          <a:solidFill>
                            <a:schemeClr val="bg1"/>
                          </a:solidFill>
                          <a:latin typeface="+mn-lt"/>
                          <a:cs typeface="Arial" pitchFamily="34" charset="0"/>
                        </a:rPr>
                        <a:t>לתאר תהליך, לספר סיפור</a:t>
                      </a:r>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B5B45A77-7F30-4484-B837-2E59A0623C47}"/>
              </a:ext>
            </a:extLst>
          </p:cNvPr>
          <p:cNvGraphicFramePr>
            <a:graphicFrameLocks noGrp="1"/>
          </p:cNvGraphicFramePr>
          <p:nvPr/>
        </p:nvGraphicFramePr>
        <p:xfrm>
          <a:off x="9807120" y="1810032"/>
          <a:ext cx="2268000" cy="4759733"/>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64924">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r>
                        <a:rPr lang="he-IL" altLang="ko-KR" sz="1050" b="1" u="sng" dirty="0">
                          <a:solidFill>
                            <a:schemeClr val="tx1">
                              <a:lumMod val="65000"/>
                              <a:lumOff val="35000"/>
                            </a:schemeClr>
                          </a:solidFill>
                          <a:latin typeface="+mn-lt"/>
                          <a:cs typeface="Arial"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400" kern="1200" dirty="0">
                          <a:solidFill>
                            <a:schemeClr val="dk1"/>
                          </a:solidFill>
                          <a:effectLst/>
                          <a:latin typeface="+mn-lt"/>
                          <a:ea typeface="+mn-ea"/>
                          <a:cs typeface="+mn-cs"/>
                        </a:rPr>
                        <a:t>הגדרות, טקסט מידע</a:t>
                      </a:r>
                    </a:p>
                    <a:p>
                      <a:pPr marL="0" marR="0" indent="0" algn="r" defTabSz="914400" rtl="1" eaLnBrk="1" fontAlgn="auto" latinLnBrk="0" hangingPunct="1">
                        <a:lnSpc>
                          <a:spcPct val="100000"/>
                        </a:lnSpc>
                        <a:spcBef>
                          <a:spcPts val="0"/>
                        </a:spcBef>
                        <a:spcAft>
                          <a:spcPts val="0"/>
                        </a:spcAft>
                        <a:buClrTx/>
                        <a:buSzTx/>
                        <a:buFontTx/>
                        <a:buNone/>
                        <a:tabLst/>
                        <a:defRPr/>
                      </a:pP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סימני פיסוק : נקודתיים ופסיק</a:t>
                      </a:r>
                    </a:p>
                    <a:p>
                      <a:pPr marL="285750" lvl="0" indent="-285750" algn="r" rtl="1" latinLnBrk="1">
                        <a:buFont typeface="Wingdings" panose="05000000000000000000" pitchFamily="2" charset="2"/>
                        <a:buChar char="v"/>
                      </a:pPr>
                      <a:r>
                        <a:rPr lang="he-IL" altLang="ko-KR" sz="1600" b="1" dirty="0">
                          <a:solidFill>
                            <a:schemeClr val="tx1">
                              <a:lumMod val="75000"/>
                              <a:lumOff val="25000"/>
                            </a:schemeClr>
                          </a:solidFill>
                          <a:latin typeface="+mn-lt"/>
                          <a:cs typeface="Arial" pitchFamily="34" charset="0"/>
                        </a:rPr>
                        <a:t>מקדמי ארגון : כגון, כלומר, לדוגמה</a:t>
                      </a:r>
                      <a:endParaRPr lang="en-US" altLang="ko-KR" sz="1600" b="1"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r>
                        <a:rPr lang="he-IL" altLang="ko-KR" sz="1200" dirty="0">
                          <a:solidFill>
                            <a:schemeClr val="bg1"/>
                          </a:solidFill>
                          <a:latin typeface="+mn-lt"/>
                          <a:cs typeface="Arial" pitchFamily="34" charset="0"/>
                        </a:rPr>
                        <a:t>להגדיר, להסביר, לפרט, להדגים</a:t>
                      </a: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1A4D9467-0112-4575-86D0-A72151457D0F}"/>
              </a:ext>
            </a:extLst>
          </p:cNvPr>
          <p:cNvGraphicFramePr>
            <a:graphicFrameLocks noGrp="1"/>
          </p:cNvGraphicFramePr>
          <p:nvPr/>
        </p:nvGraphicFramePr>
        <p:xfrm>
          <a:off x="2563201" y="1810032"/>
          <a:ext cx="2268000" cy="4759733"/>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87807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66736">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8088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dk1"/>
                          </a:solidFill>
                          <a:effectLst/>
                          <a:latin typeface="+mn-lt"/>
                          <a:ea typeface="+mn-ea"/>
                          <a:cs typeface="+mn-cs"/>
                        </a:rPr>
                        <a:t>מיזוג מידע, תוצאות מחקרים וסקרים</a:t>
                      </a:r>
                      <a:endParaRPr lang="he-IL"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470991">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342900" indent="-342900" algn="r" rtl="1" latinLnBrk="1">
                        <a:buFont typeface="Wingdings" panose="05000000000000000000" pitchFamily="2" charset="2"/>
                        <a:buChar char="v"/>
                      </a:pPr>
                      <a:r>
                        <a:rPr lang="he-IL" altLang="ko-KR" sz="1600" b="1" u="none" dirty="0">
                          <a:solidFill>
                            <a:schemeClr val="tx1">
                              <a:lumMod val="75000"/>
                              <a:lumOff val="25000"/>
                            </a:schemeClr>
                          </a:solidFill>
                          <a:latin typeface="+mn-lt"/>
                          <a:cs typeface="Arial" pitchFamily="34" charset="0"/>
                        </a:rPr>
                        <a:t>ביטויי השוואה: כמו.. בניגוד ל.. בהשוואה ל.. ואילו...  יותר.. שווה</a:t>
                      </a:r>
                      <a:endParaRPr lang="en-US" altLang="ko-KR" sz="1600" b="1" u="none"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4176">
                <a:tc>
                  <a:txBody>
                    <a:bodyPr/>
                    <a:lstStyle/>
                    <a:p>
                      <a:pPr algn="ctr" latinLnBrk="1"/>
                      <a:r>
                        <a:rPr lang="he-IL" altLang="ko-KR" sz="1200" dirty="0">
                          <a:solidFill>
                            <a:schemeClr val="bg1"/>
                          </a:solidFill>
                          <a:latin typeface="+mn-lt"/>
                          <a:cs typeface="Arial" pitchFamily="34" charset="0"/>
                        </a:rPr>
                        <a:t>להשוות לשם הסקת מסקנות</a:t>
                      </a:r>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104B57DB-0F27-45C1-812F-99B844B14CAE}"/>
              </a:ext>
            </a:extLst>
          </p:cNvPr>
          <p:cNvGraphicFramePr>
            <a:graphicFrameLocks noGrp="1"/>
          </p:cNvGraphicFramePr>
          <p:nvPr>
            <p:extLst>
              <p:ext uri="{D42A27DB-BD31-4B8C-83A1-F6EECF244321}">
                <p14:modId xmlns:p14="http://schemas.microsoft.com/office/powerpoint/2010/main" val="2760374051"/>
              </p:ext>
            </p:extLst>
          </p:nvPr>
        </p:nvGraphicFramePr>
        <p:xfrm>
          <a:off x="111949" y="1810032"/>
          <a:ext cx="2268000" cy="4769672"/>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876312">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42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95350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0" u="none" dirty="0">
                          <a:solidFill>
                            <a:schemeClr val="tx1">
                              <a:lumMod val="65000"/>
                              <a:lumOff val="35000"/>
                            </a:schemeClr>
                          </a:solidFill>
                          <a:latin typeface="+mn-lt"/>
                          <a:cs typeface="Arial" pitchFamily="34" charset="0"/>
                        </a:rPr>
                        <a:t>מאמרי דעה, בלוגים</a:t>
                      </a: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500808">
                <a:tc gridSpan="2">
                  <a:txBody>
                    <a:bodyPr/>
                    <a:lstStyle/>
                    <a:p>
                      <a:pPr algn="ctr" rtl="1" latinLnBrk="1"/>
                      <a:r>
                        <a:rPr lang="he-IL" altLang="ko-KR" sz="1600" b="1" u="sng" dirty="0">
                          <a:solidFill>
                            <a:schemeClr val="tx1">
                              <a:lumMod val="75000"/>
                              <a:lumOff val="25000"/>
                            </a:schemeClr>
                          </a:solidFill>
                          <a:latin typeface="+mn-lt"/>
                          <a:cs typeface="Arial" pitchFamily="34" charset="0"/>
                        </a:rPr>
                        <a:t>מאפיינים לשוניים:</a:t>
                      </a:r>
                    </a:p>
                    <a:p>
                      <a:pPr marL="285750" indent="-285750" algn="r" rtl="1" latinLnBrk="1">
                        <a:buFont typeface="Wingdings" panose="05000000000000000000" pitchFamily="2" charset="2"/>
                        <a:buChar char="v"/>
                      </a:pPr>
                      <a:r>
                        <a:rPr lang="he-IL" altLang="ko-KR" sz="1400" b="1" u="none" dirty="0">
                          <a:solidFill>
                            <a:schemeClr val="tx1">
                              <a:lumMod val="75000"/>
                              <a:lumOff val="25000"/>
                            </a:schemeClr>
                          </a:solidFill>
                          <a:latin typeface="+mn-lt"/>
                          <a:cs typeface="Arial" pitchFamily="34" charset="0"/>
                        </a:rPr>
                        <a:t>קשרים לוגיים של סיבה: מכיוון , מפני ש..</a:t>
                      </a:r>
                    </a:p>
                    <a:p>
                      <a:pPr marL="285750" indent="-285750" algn="r" rtl="1" latinLnBrk="1">
                        <a:buFont typeface="Wingdings" panose="05000000000000000000" pitchFamily="2" charset="2"/>
                        <a:buChar char="v"/>
                      </a:pPr>
                      <a:r>
                        <a:rPr lang="he-IL" altLang="ko-KR" sz="1400" b="1" u="none" dirty="0">
                          <a:solidFill>
                            <a:schemeClr val="tx1">
                              <a:lumMod val="75000"/>
                              <a:lumOff val="25000"/>
                            </a:schemeClr>
                          </a:solidFill>
                          <a:latin typeface="+mn-lt"/>
                          <a:cs typeface="Arial" pitchFamily="34" charset="0"/>
                        </a:rPr>
                        <a:t>קשרים לוגיים להצגת טענת הנגד והפרכתה: </a:t>
                      </a:r>
                      <a:r>
                        <a:rPr lang="he-IL" altLang="ko-KR" sz="1200" b="1" u="none" dirty="0">
                          <a:solidFill>
                            <a:schemeClr val="tx1">
                              <a:lumMod val="75000"/>
                              <a:lumOff val="25000"/>
                            </a:schemeClr>
                          </a:solidFill>
                          <a:latin typeface="+mn-lt"/>
                          <a:cs typeface="Arial" pitchFamily="34" charset="0"/>
                        </a:rPr>
                        <a:t>אמנם.. אבל</a:t>
                      </a:r>
                      <a:endParaRPr lang="en-US" altLang="ko-KR" sz="1400" b="1" u="sng" dirty="0">
                        <a:solidFill>
                          <a:schemeClr val="tx1">
                            <a:lumMod val="75000"/>
                            <a:lumOff val="2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53265">
                <a:tc>
                  <a:txBody>
                    <a:bodyPr/>
                    <a:lstStyle/>
                    <a:p>
                      <a:pPr algn="ctr" latinLnBrk="1"/>
                      <a:r>
                        <a:rPr lang="he-IL" altLang="ko-KR" sz="1200" dirty="0">
                          <a:solidFill>
                            <a:schemeClr val="bg1"/>
                          </a:solidFill>
                          <a:latin typeface="+mn-lt"/>
                          <a:cs typeface="Arial" pitchFamily="34" charset="0"/>
                        </a:rPr>
                        <a:t>שכנוע , שינוי המציאות</a:t>
                      </a:r>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10" name="תמונה 9">
            <a:extLst>
              <a:ext uri="{FF2B5EF4-FFF2-40B4-BE49-F238E27FC236}">
                <a16:creationId xmlns:a16="http://schemas.microsoft.com/office/drawing/2014/main" id="{61886C86-D34E-4F0C-9F24-9608C140BCC2}"/>
              </a:ext>
            </a:extLst>
          </p:cNvPr>
          <p:cNvPicPr>
            <a:picLocks noChangeAspect="1"/>
          </p:cNvPicPr>
          <p:nvPr/>
        </p:nvPicPr>
        <p:blipFill>
          <a:blip r:embed="rId2"/>
          <a:stretch>
            <a:fillRect/>
          </a:stretch>
        </p:blipFill>
        <p:spPr>
          <a:xfrm>
            <a:off x="10218048" y="2858007"/>
            <a:ext cx="1446143" cy="675768"/>
          </a:xfrm>
          <a:prstGeom prst="rect">
            <a:avLst/>
          </a:prstGeom>
        </p:spPr>
      </p:pic>
      <p:pic>
        <p:nvPicPr>
          <p:cNvPr id="11" name="תמונה 10">
            <a:extLst>
              <a:ext uri="{FF2B5EF4-FFF2-40B4-BE49-F238E27FC236}">
                <a16:creationId xmlns:a16="http://schemas.microsoft.com/office/drawing/2014/main" id="{E08A3CBB-851B-46A7-AEBE-0737196157C9}"/>
              </a:ext>
            </a:extLst>
          </p:cNvPr>
          <p:cNvPicPr>
            <a:picLocks noChangeAspect="1"/>
          </p:cNvPicPr>
          <p:nvPr/>
        </p:nvPicPr>
        <p:blipFill>
          <a:blip r:embed="rId3"/>
          <a:stretch>
            <a:fillRect/>
          </a:stretch>
        </p:blipFill>
        <p:spPr>
          <a:xfrm>
            <a:off x="7693381" y="2922019"/>
            <a:ext cx="1908275" cy="547744"/>
          </a:xfrm>
          <a:prstGeom prst="rect">
            <a:avLst/>
          </a:prstGeom>
        </p:spPr>
      </p:pic>
      <p:pic>
        <p:nvPicPr>
          <p:cNvPr id="14" name="תמונה 13">
            <a:extLst>
              <a:ext uri="{FF2B5EF4-FFF2-40B4-BE49-F238E27FC236}">
                <a16:creationId xmlns:a16="http://schemas.microsoft.com/office/drawing/2014/main" id="{F5958EDD-007E-492B-A6B1-82B7F5C1B236}"/>
              </a:ext>
            </a:extLst>
          </p:cNvPr>
          <p:cNvPicPr>
            <a:picLocks noChangeAspect="1"/>
          </p:cNvPicPr>
          <p:nvPr/>
        </p:nvPicPr>
        <p:blipFill>
          <a:blip r:embed="rId4"/>
          <a:stretch>
            <a:fillRect/>
          </a:stretch>
        </p:blipFill>
        <p:spPr>
          <a:xfrm>
            <a:off x="5284715" y="2843019"/>
            <a:ext cx="1729430" cy="690756"/>
          </a:xfrm>
          <a:prstGeom prst="rect">
            <a:avLst/>
          </a:prstGeom>
        </p:spPr>
      </p:pic>
      <p:pic>
        <p:nvPicPr>
          <p:cNvPr id="15" name="תמונה 14">
            <a:extLst>
              <a:ext uri="{FF2B5EF4-FFF2-40B4-BE49-F238E27FC236}">
                <a16:creationId xmlns:a16="http://schemas.microsoft.com/office/drawing/2014/main" id="{B0367B91-38D6-47FF-AF4B-9FCAD425C38E}"/>
              </a:ext>
            </a:extLst>
          </p:cNvPr>
          <p:cNvPicPr>
            <a:picLocks noChangeAspect="1"/>
          </p:cNvPicPr>
          <p:nvPr/>
        </p:nvPicPr>
        <p:blipFill>
          <a:blip r:embed="rId5"/>
          <a:stretch>
            <a:fillRect/>
          </a:stretch>
        </p:blipFill>
        <p:spPr>
          <a:xfrm>
            <a:off x="3211155" y="2729764"/>
            <a:ext cx="813543" cy="870686"/>
          </a:xfrm>
          <a:prstGeom prst="rect">
            <a:avLst/>
          </a:prstGeom>
        </p:spPr>
      </p:pic>
      <p:pic>
        <p:nvPicPr>
          <p:cNvPr id="17" name="תמונה 16">
            <a:extLst>
              <a:ext uri="{FF2B5EF4-FFF2-40B4-BE49-F238E27FC236}">
                <a16:creationId xmlns:a16="http://schemas.microsoft.com/office/drawing/2014/main" id="{2EA2CE3D-BE8B-4010-9D73-2570E9B6BEC9}"/>
              </a:ext>
            </a:extLst>
          </p:cNvPr>
          <p:cNvPicPr>
            <a:picLocks noChangeAspect="1"/>
          </p:cNvPicPr>
          <p:nvPr/>
        </p:nvPicPr>
        <p:blipFill>
          <a:blip r:embed="rId6"/>
          <a:stretch>
            <a:fillRect/>
          </a:stretch>
        </p:blipFill>
        <p:spPr>
          <a:xfrm>
            <a:off x="163168" y="2863783"/>
            <a:ext cx="2165562" cy="679517"/>
          </a:xfrm>
          <a:prstGeom prst="rect">
            <a:avLst/>
          </a:prstGeom>
        </p:spPr>
      </p:pic>
      <p:pic>
        <p:nvPicPr>
          <p:cNvPr id="13" name="תמונה 12" descr="תמונה שמכילה שולחן, פרח, עוגה, מקושט&#10;&#10;התיאור נוצר באופן אוטומטי">
            <a:hlinkClick r:id="rId7"/>
            <a:extLst>
              <a:ext uri="{FF2B5EF4-FFF2-40B4-BE49-F238E27FC236}">
                <a16:creationId xmlns:a16="http://schemas.microsoft.com/office/drawing/2014/main" id="{8730DA7D-48E8-4DB2-8C34-4646E1B745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133" y="327966"/>
            <a:ext cx="1244707" cy="677465"/>
          </a:xfrm>
          <a:prstGeom prst="rect">
            <a:avLst/>
          </a:prstGeom>
        </p:spPr>
      </p:pic>
    </p:spTree>
    <p:extLst>
      <p:ext uri="{BB962C8B-B14F-4D97-AF65-F5344CB8AC3E}">
        <p14:creationId xmlns:p14="http://schemas.microsoft.com/office/powerpoint/2010/main" val="283724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C36D952A-86C5-4F58-AE72-C964B793E170}"/>
              </a:ext>
            </a:extLst>
          </p:cNvPr>
          <p:cNvSpPr txBox="1"/>
          <p:nvPr/>
        </p:nvSpPr>
        <p:spPr>
          <a:xfrm>
            <a:off x="1063487" y="427382"/>
            <a:ext cx="6112565" cy="5509200"/>
          </a:xfrm>
          <a:prstGeom prst="rect">
            <a:avLst/>
          </a:prstGeom>
          <a:noFill/>
        </p:spPr>
        <p:txBody>
          <a:bodyPr wrap="square" rtlCol="1">
            <a:spAutoFit/>
          </a:bodyPr>
          <a:lstStyle/>
          <a:p>
            <a:pPr algn="ctr"/>
            <a:r>
              <a:rPr lang="he-IL" sz="8800" b="1" dirty="0">
                <a:solidFill>
                  <a:schemeClr val="bg1"/>
                </a:solidFill>
              </a:rPr>
              <a:t>על איזה מבנה מרמז הגרף שלפניכם?</a:t>
            </a:r>
          </a:p>
        </p:txBody>
      </p:sp>
      <p:pic>
        <p:nvPicPr>
          <p:cNvPr id="3" name="תמונה 2" descr="תמונה שמכילה שולחן, פרח, עוגה, מקושט&#10;&#10;התיאור נוצר באופן אוטומטי">
            <a:hlinkClick r:id="rId2"/>
            <a:extLst>
              <a:ext uri="{FF2B5EF4-FFF2-40B4-BE49-F238E27FC236}">
                <a16:creationId xmlns:a16="http://schemas.microsoft.com/office/drawing/2014/main" id="{CC0E4AF7-7682-4CE8-8D45-A8566AD86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1183710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8DBD2DFF-668B-4CB3-ADD3-064880B38FE0}"/>
              </a:ext>
            </a:extLst>
          </p:cNvPr>
          <p:cNvGraphicFramePr/>
          <p:nvPr>
            <p:extLst>
              <p:ext uri="{D42A27DB-BD31-4B8C-83A1-F6EECF244321}">
                <p14:modId xmlns:p14="http://schemas.microsoft.com/office/powerpoint/2010/main" val="1114404334"/>
              </p:ext>
            </p:extLst>
          </p:nvPr>
        </p:nvGraphicFramePr>
        <p:xfrm>
          <a:off x="2032000" y="719667"/>
          <a:ext cx="8128000" cy="456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גרפיקה 3" descr="פרצוף מחייך ללא מילוי">
            <a:extLst>
              <a:ext uri="{FF2B5EF4-FFF2-40B4-BE49-F238E27FC236}">
                <a16:creationId xmlns:a16="http://schemas.microsoft.com/office/drawing/2014/main" id="{2127ED86-C116-42F2-8074-789DA2B5FD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81325" y="1438275"/>
            <a:ext cx="1485899" cy="1485899"/>
          </a:xfrm>
          <a:prstGeom prst="rect">
            <a:avLst/>
          </a:prstGeom>
        </p:spPr>
      </p:pic>
      <p:pic>
        <p:nvPicPr>
          <p:cNvPr id="6" name="גרפיקה 5" descr="פרצוף עצוב עם מילוי רציף">
            <a:extLst>
              <a:ext uri="{FF2B5EF4-FFF2-40B4-BE49-F238E27FC236}">
                <a16:creationId xmlns:a16="http://schemas.microsoft.com/office/drawing/2014/main" id="{105358ED-3D98-4196-ABBF-27FEB44EA3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6751" y="1371602"/>
            <a:ext cx="1485899" cy="1485899"/>
          </a:xfrm>
          <a:prstGeom prst="rect">
            <a:avLst/>
          </a:prstGeom>
        </p:spPr>
      </p:pic>
      <p:pic>
        <p:nvPicPr>
          <p:cNvPr id="5" name="תמונה 4" descr="תמונה שמכילה שולחן, פרח, עוגה, מקושט&#10;&#10;התיאור נוצר באופן אוטומטי">
            <a:hlinkClick r:id="rId11"/>
            <a:extLst>
              <a:ext uri="{FF2B5EF4-FFF2-40B4-BE49-F238E27FC236}">
                <a16:creationId xmlns:a16="http://schemas.microsoft.com/office/drawing/2014/main" id="{96D81AD7-8503-4CF3-94B3-949FF374943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3877401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8DBD2DFF-668B-4CB3-ADD3-064880B38FE0}"/>
              </a:ext>
            </a:extLst>
          </p:cNvPr>
          <p:cNvGraphicFramePr/>
          <p:nvPr/>
        </p:nvGraphicFramePr>
        <p:xfrm>
          <a:off x="2032000" y="719667"/>
          <a:ext cx="8128000" cy="456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גרפיקה 3" descr="פרצוף מחייך ללא מילוי">
            <a:extLst>
              <a:ext uri="{FF2B5EF4-FFF2-40B4-BE49-F238E27FC236}">
                <a16:creationId xmlns:a16="http://schemas.microsoft.com/office/drawing/2014/main" id="{2127ED86-C116-42F2-8074-789DA2B5FD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81325" y="1438275"/>
            <a:ext cx="1485899" cy="1485899"/>
          </a:xfrm>
          <a:prstGeom prst="rect">
            <a:avLst/>
          </a:prstGeom>
        </p:spPr>
      </p:pic>
      <p:pic>
        <p:nvPicPr>
          <p:cNvPr id="6" name="גרפיקה 5" descr="פרצוף עצוב עם מילוי רציף">
            <a:extLst>
              <a:ext uri="{FF2B5EF4-FFF2-40B4-BE49-F238E27FC236}">
                <a16:creationId xmlns:a16="http://schemas.microsoft.com/office/drawing/2014/main" id="{105358ED-3D98-4196-ABBF-27FEB44EA3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6751" y="1371602"/>
            <a:ext cx="1485899" cy="1485899"/>
          </a:xfrm>
          <a:prstGeom prst="rect">
            <a:avLst/>
          </a:prstGeom>
        </p:spPr>
      </p:pic>
      <p:pic>
        <p:nvPicPr>
          <p:cNvPr id="5" name="תמונה 4" descr="תמונה שמכילה שולחן, פרח, עוגה, מקושט&#10;&#10;התיאור נוצר באופן אוטומטי">
            <a:hlinkClick r:id="rId11"/>
            <a:extLst>
              <a:ext uri="{FF2B5EF4-FFF2-40B4-BE49-F238E27FC236}">
                <a16:creationId xmlns:a16="http://schemas.microsoft.com/office/drawing/2014/main" id="{96D81AD7-8503-4CF3-94B3-949FF374943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3" name="תיבת טקסט 2">
            <a:extLst>
              <a:ext uri="{FF2B5EF4-FFF2-40B4-BE49-F238E27FC236}">
                <a16:creationId xmlns:a16="http://schemas.microsoft.com/office/drawing/2014/main" id="{9E93C66B-9FA7-4CAB-9853-603473D83B75}"/>
              </a:ext>
            </a:extLst>
          </p:cNvPr>
          <p:cNvSpPr txBox="1"/>
          <p:nvPr/>
        </p:nvSpPr>
        <p:spPr>
          <a:xfrm>
            <a:off x="858982" y="4475018"/>
            <a:ext cx="9301018" cy="1862048"/>
          </a:xfrm>
          <a:prstGeom prst="rect">
            <a:avLst/>
          </a:prstGeom>
          <a:noFill/>
        </p:spPr>
        <p:txBody>
          <a:bodyPr wrap="square" rtlCol="1">
            <a:spAutoFit/>
          </a:bodyPr>
          <a:lstStyle/>
          <a:p>
            <a:pPr algn="ctr" rtl="1"/>
            <a:r>
              <a:rPr lang="he-IL" sz="11500" dirty="0"/>
              <a:t>בעיה ופתרון</a:t>
            </a:r>
          </a:p>
        </p:txBody>
      </p:sp>
    </p:spTree>
    <p:extLst>
      <p:ext uri="{BB962C8B-B14F-4D97-AF65-F5344CB8AC3E}">
        <p14:creationId xmlns:p14="http://schemas.microsoft.com/office/powerpoint/2010/main" val="171331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הצופים הדתיים: אנחנו התשובה לתג מחיר ולהדרת נשים - סרוגים">
            <a:extLst>
              <a:ext uri="{FF2B5EF4-FFF2-40B4-BE49-F238E27FC236}">
                <a16:creationId xmlns:a16="http://schemas.microsoft.com/office/drawing/2014/main" id="{EC95A253-6D08-4190-9AE9-70F9624F4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215" y="739348"/>
            <a:ext cx="1258086" cy="6390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תנועת הנוער אריאל">
            <a:extLst>
              <a:ext uri="{FF2B5EF4-FFF2-40B4-BE49-F238E27FC236}">
                <a16:creationId xmlns:a16="http://schemas.microsoft.com/office/drawing/2014/main" id="{6687C342-EFAC-455C-AC67-9DB36D053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518" y="3028350"/>
            <a:ext cx="1987692" cy="782862"/>
          </a:xfrm>
          <a:prstGeom prst="rect">
            <a:avLst/>
          </a:prstGeom>
          <a:noFill/>
          <a:extLst>
            <a:ext uri="{909E8E84-426E-40DD-AFC4-6F175D3DCCD1}">
              <a14:hiddenFill xmlns:a14="http://schemas.microsoft.com/office/drawing/2010/main">
                <a:solidFill>
                  <a:srgbClr val="FFFFFF"/>
                </a:solidFill>
              </a14:hiddenFill>
            </a:ext>
          </a:extLst>
        </p:spPr>
      </p:pic>
      <p:sp>
        <p:nvSpPr>
          <p:cNvPr id="412" name="TextBox 411">
            <a:extLst>
              <a:ext uri="{FF2B5EF4-FFF2-40B4-BE49-F238E27FC236}">
                <a16:creationId xmlns:a16="http://schemas.microsoft.com/office/drawing/2014/main" id="{B483908A-533E-4A65-8A37-35FB81908E51}"/>
              </a:ext>
            </a:extLst>
          </p:cNvPr>
          <p:cNvSpPr txBox="1"/>
          <p:nvPr/>
        </p:nvSpPr>
        <p:spPr>
          <a:xfrm>
            <a:off x="2381250" y="5751809"/>
            <a:ext cx="7781827" cy="830997"/>
          </a:xfrm>
          <a:prstGeom prst="rect">
            <a:avLst/>
          </a:prstGeom>
          <a:noFill/>
        </p:spPr>
        <p:txBody>
          <a:bodyPr wrap="square" rtlCol="0" anchor="ctr">
            <a:spAutoFit/>
          </a:bodyPr>
          <a:lstStyle/>
          <a:p>
            <a:pPr algn="r" rtl="1"/>
            <a:r>
              <a:rPr lang="he-IL" altLang="ko-KR" sz="4800" b="1" dirty="0">
                <a:solidFill>
                  <a:schemeClr val="tx1">
                    <a:lumMod val="85000"/>
                    <a:lumOff val="15000"/>
                  </a:schemeClr>
                </a:solidFill>
                <a:cs typeface="Arial" pitchFamily="34" charset="0"/>
              </a:rPr>
              <a:t>באיזו תנועת נוער את/ה?</a:t>
            </a:r>
            <a:endParaRPr lang="ko-KR" altLang="en-US" sz="4800" b="1" dirty="0">
              <a:solidFill>
                <a:schemeClr val="tx1">
                  <a:lumMod val="85000"/>
                  <a:lumOff val="15000"/>
                </a:schemeClr>
              </a:solidFill>
              <a:cs typeface="Arial" pitchFamily="34" charset="0"/>
            </a:endParaRPr>
          </a:p>
        </p:txBody>
      </p:sp>
      <p:grpSp>
        <p:nvGrpSpPr>
          <p:cNvPr id="466" name="Group 465">
            <a:extLst>
              <a:ext uri="{FF2B5EF4-FFF2-40B4-BE49-F238E27FC236}">
                <a16:creationId xmlns:a16="http://schemas.microsoft.com/office/drawing/2014/main" id="{EC0586FF-4D46-4D31-9A81-230F282BF31A}"/>
              </a:ext>
            </a:extLst>
          </p:cNvPr>
          <p:cNvGrpSpPr/>
          <p:nvPr/>
        </p:nvGrpSpPr>
        <p:grpSpPr>
          <a:xfrm flipH="1">
            <a:off x="7569649" y="314078"/>
            <a:ext cx="4082810" cy="814765"/>
            <a:chOff x="5225574" y="785790"/>
            <a:chExt cx="3229603" cy="814765"/>
          </a:xfrm>
        </p:grpSpPr>
        <p:sp>
          <p:nvSpPr>
            <p:cNvPr id="444" name="Freeform: Shape 443">
              <a:extLst>
                <a:ext uri="{FF2B5EF4-FFF2-40B4-BE49-F238E27FC236}">
                  <a16:creationId xmlns:a16="http://schemas.microsoft.com/office/drawing/2014/main" id="{8B0C8CFB-036C-4048-9F06-28E7CB4FC1FC}"/>
                </a:ext>
              </a:extLst>
            </p:cNvPr>
            <p:cNvSpPr/>
            <p:nvPr/>
          </p:nvSpPr>
          <p:spPr>
            <a:xfrm rot="10411499" flipH="1" flipV="1">
              <a:off x="5225574" y="785790"/>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1"/>
            </a:solidFill>
            <a:ln w="7945" cap="flat">
              <a:noFill/>
              <a:prstDash val="solid"/>
              <a:miter/>
            </a:ln>
          </p:spPr>
          <p:txBody>
            <a:bodyPr rtlCol="0" anchor="ctr"/>
            <a:lstStyle/>
            <a:p>
              <a:pPr algn="r" rtl="1"/>
              <a:endParaRPr lang="en-US"/>
            </a:p>
          </p:txBody>
        </p:sp>
        <p:sp>
          <p:nvSpPr>
            <p:cNvPr id="417" name="TextBox 416">
              <a:extLst>
                <a:ext uri="{FF2B5EF4-FFF2-40B4-BE49-F238E27FC236}">
                  <a16:creationId xmlns:a16="http://schemas.microsoft.com/office/drawing/2014/main" id="{7E12F469-6085-43BE-A142-6B7365912C41}"/>
                </a:ext>
              </a:extLst>
            </p:cNvPr>
            <p:cNvSpPr txBox="1"/>
            <p:nvPr/>
          </p:nvSpPr>
          <p:spPr>
            <a:xfrm>
              <a:off x="6403290" y="917642"/>
              <a:ext cx="2051887" cy="461665"/>
            </a:xfrm>
            <a:prstGeom prst="rect">
              <a:avLst/>
            </a:prstGeom>
            <a:noFill/>
          </p:spPr>
          <p:txBody>
            <a:bodyPr wrap="square" lIns="108000" rIns="108000" rtlCol="0">
              <a:spAutoFit/>
            </a:bodyPr>
            <a:lstStyle/>
            <a:p>
              <a:pPr algn="r" rtl="1"/>
              <a:r>
                <a:rPr lang="he-IL" altLang="ko-KR" sz="2400" b="1" dirty="0">
                  <a:solidFill>
                    <a:schemeClr val="tx1">
                      <a:lumMod val="85000"/>
                      <a:lumOff val="15000"/>
                    </a:schemeClr>
                  </a:solidFill>
                  <a:cs typeface="Arial" pitchFamily="34" charset="0"/>
                </a:rPr>
                <a:t>בני עקיבא</a:t>
              </a:r>
              <a:endParaRPr lang="ko-KR" altLang="en-US" sz="2400" b="1" dirty="0">
                <a:solidFill>
                  <a:schemeClr val="tx1">
                    <a:lumMod val="85000"/>
                    <a:lumOff val="15000"/>
                  </a:schemeClr>
                </a:solidFill>
                <a:cs typeface="Arial" pitchFamily="34" charset="0"/>
              </a:endParaRPr>
            </a:p>
          </p:txBody>
        </p:sp>
        <p:sp>
          <p:nvSpPr>
            <p:cNvPr id="415" name="TextBox 414">
              <a:extLst>
                <a:ext uri="{FF2B5EF4-FFF2-40B4-BE49-F238E27FC236}">
                  <a16:creationId xmlns:a16="http://schemas.microsoft.com/office/drawing/2014/main" id="{86AF54D1-3C97-42D7-A683-62A8BBA95036}"/>
                </a:ext>
              </a:extLst>
            </p:cNvPr>
            <p:cNvSpPr txBox="1"/>
            <p:nvPr/>
          </p:nvSpPr>
          <p:spPr>
            <a:xfrm>
              <a:off x="5486403" y="831114"/>
              <a:ext cx="877115" cy="769441"/>
            </a:xfrm>
            <a:prstGeom prst="rect">
              <a:avLst/>
            </a:prstGeom>
            <a:noFill/>
          </p:spPr>
          <p:txBody>
            <a:bodyPr wrap="square" lIns="108000" rIns="108000" rtlCol="0">
              <a:spAutoFit/>
            </a:bodyPr>
            <a:lstStyle/>
            <a:p>
              <a:pPr algn="r" rtl="1"/>
              <a:r>
                <a:rPr lang="en-US" altLang="ko-KR" sz="4400" b="1" dirty="0">
                  <a:solidFill>
                    <a:schemeClr val="tx1">
                      <a:lumMod val="85000"/>
                      <a:lumOff val="15000"/>
                    </a:schemeClr>
                  </a:solidFill>
                  <a:cs typeface="Arial" pitchFamily="34" charset="0"/>
                </a:rPr>
                <a:t>01</a:t>
              </a:r>
              <a:endParaRPr lang="ko-KR" altLang="en-US" sz="4400" b="1" dirty="0">
                <a:solidFill>
                  <a:schemeClr val="tx1">
                    <a:lumMod val="85000"/>
                    <a:lumOff val="15000"/>
                  </a:schemeClr>
                </a:solidFill>
                <a:cs typeface="Arial" pitchFamily="34" charset="0"/>
              </a:endParaRPr>
            </a:p>
          </p:txBody>
        </p:sp>
      </p:grpSp>
      <p:grpSp>
        <p:nvGrpSpPr>
          <p:cNvPr id="467" name="Group 466">
            <a:extLst>
              <a:ext uri="{FF2B5EF4-FFF2-40B4-BE49-F238E27FC236}">
                <a16:creationId xmlns:a16="http://schemas.microsoft.com/office/drawing/2014/main" id="{05CF29FF-95D6-4F42-86EC-A68F323EDEC5}"/>
              </a:ext>
            </a:extLst>
          </p:cNvPr>
          <p:cNvGrpSpPr/>
          <p:nvPr/>
        </p:nvGrpSpPr>
        <p:grpSpPr>
          <a:xfrm flipH="1">
            <a:off x="4483891" y="513084"/>
            <a:ext cx="2925774" cy="814765"/>
            <a:chOff x="5225574" y="2147037"/>
            <a:chExt cx="2314359" cy="814765"/>
          </a:xfrm>
        </p:grpSpPr>
        <p:sp>
          <p:nvSpPr>
            <p:cNvPr id="448" name="Freeform: Shape 447">
              <a:extLst>
                <a:ext uri="{FF2B5EF4-FFF2-40B4-BE49-F238E27FC236}">
                  <a16:creationId xmlns:a16="http://schemas.microsoft.com/office/drawing/2014/main" id="{3B03BD91-89F0-4BFE-942F-5E6909337876}"/>
                </a:ext>
              </a:extLst>
            </p:cNvPr>
            <p:cNvSpPr/>
            <p:nvPr/>
          </p:nvSpPr>
          <p:spPr>
            <a:xfrm rot="10411499" flipH="1" flipV="1">
              <a:off x="5225574" y="2147037"/>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2"/>
            </a:solidFill>
            <a:ln w="7945" cap="flat">
              <a:noFill/>
              <a:prstDash val="solid"/>
              <a:miter/>
            </a:ln>
          </p:spPr>
          <p:txBody>
            <a:bodyPr rtlCol="0" anchor="ctr"/>
            <a:lstStyle/>
            <a:p>
              <a:pPr algn="r" rtl="1"/>
              <a:endParaRPr lang="en-US"/>
            </a:p>
          </p:txBody>
        </p:sp>
        <p:sp>
          <p:nvSpPr>
            <p:cNvPr id="452" name="TextBox 451">
              <a:extLst>
                <a:ext uri="{FF2B5EF4-FFF2-40B4-BE49-F238E27FC236}">
                  <a16:creationId xmlns:a16="http://schemas.microsoft.com/office/drawing/2014/main" id="{00B75EA8-EE34-483B-840E-F0F07837E8CE}"/>
                </a:ext>
              </a:extLst>
            </p:cNvPr>
            <p:cNvSpPr txBox="1"/>
            <p:nvPr/>
          </p:nvSpPr>
          <p:spPr>
            <a:xfrm>
              <a:off x="6403291" y="2278889"/>
              <a:ext cx="1136642" cy="461665"/>
            </a:xfrm>
            <a:prstGeom prst="rect">
              <a:avLst/>
            </a:prstGeom>
            <a:noFill/>
          </p:spPr>
          <p:txBody>
            <a:bodyPr wrap="square" lIns="108000" rIns="108000" rtlCol="0">
              <a:spAutoFit/>
            </a:bodyPr>
            <a:lstStyle/>
            <a:p>
              <a:pPr algn="r" rtl="1"/>
              <a:r>
                <a:rPr lang="he-IL" altLang="ko-KR" sz="2400" b="1" dirty="0">
                  <a:solidFill>
                    <a:schemeClr val="tx1">
                      <a:lumMod val="85000"/>
                      <a:lumOff val="15000"/>
                    </a:schemeClr>
                  </a:solidFill>
                  <a:cs typeface="Arial" pitchFamily="34" charset="0"/>
                </a:rPr>
                <a:t>צופים</a:t>
              </a:r>
              <a:endParaRPr lang="ko-KR" altLang="en-US" sz="2400" b="1" dirty="0">
                <a:solidFill>
                  <a:schemeClr val="tx1">
                    <a:lumMod val="85000"/>
                    <a:lumOff val="15000"/>
                  </a:schemeClr>
                </a:solidFill>
                <a:cs typeface="Arial" pitchFamily="34" charset="0"/>
              </a:endParaRPr>
            </a:p>
          </p:txBody>
        </p:sp>
        <p:sp>
          <p:nvSpPr>
            <p:cNvPr id="450" name="TextBox 449">
              <a:extLst>
                <a:ext uri="{FF2B5EF4-FFF2-40B4-BE49-F238E27FC236}">
                  <a16:creationId xmlns:a16="http://schemas.microsoft.com/office/drawing/2014/main" id="{81252F94-2548-45B0-95E0-05EB30B2F886}"/>
                </a:ext>
              </a:extLst>
            </p:cNvPr>
            <p:cNvSpPr txBox="1"/>
            <p:nvPr/>
          </p:nvSpPr>
          <p:spPr>
            <a:xfrm>
              <a:off x="5486403" y="2192361"/>
              <a:ext cx="877115" cy="769441"/>
            </a:xfrm>
            <a:prstGeom prst="rect">
              <a:avLst/>
            </a:prstGeom>
            <a:noFill/>
          </p:spPr>
          <p:txBody>
            <a:bodyPr wrap="square" lIns="108000" rIns="108000" rtlCol="0">
              <a:spAutoFit/>
            </a:bodyPr>
            <a:lstStyle/>
            <a:p>
              <a:pPr algn="r" rtl="1"/>
              <a:r>
                <a:rPr lang="en-US" altLang="ko-KR" sz="4400" b="1" dirty="0">
                  <a:solidFill>
                    <a:schemeClr val="tx1">
                      <a:lumMod val="85000"/>
                      <a:lumOff val="15000"/>
                    </a:schemeClr>
                  </a:solidFill>
                  <a:cs typeface="Arial" pitchFamily="34" charset="0"/>
                </a:rPr>
                <a:t>02</a:t>
              </a:r>
              <a:endParaRPr lang="ko-KR" altLang="en-US" sz="4400" b="1" dirty="0">
                <a:solidFill>
                  <a:schemeClr val="tx1">
                    <a:lumMod val="85000"/>
                    <a:lumOff val="15000"/>
                  </a:schemeClr>
                </a:solidFill>
                <a:cs typeface="Arial" pitchFamily="34" charset="0"/>
              </a:endParaRPr>
            </a:p>
          </p:txBody>
        </p:sp>
      </p:grpSp>
      <p:grpSp>
        <p:nvGrpSpPr>
          <p:cNvPr id="468" name="Group 467">
            <a:extLst>
              <a:ext uri="{FF2B5EF4-FFF2-40B4-BE49-F238E27FC236}">
                <a16:creationId xmlns:a16="http://schemas.microsoft.com/office/drawing/2014/main" id="{C9C1C271-848B-4E1F-9B08-FC7135A9DBE8}"/>
              </a:ext>
            </a:extLst>
          </p:cNvPr>
          <p:cNvGrpSpPr/>
          <p:nvPr/>
        </p:nvGrpSpPr>
        <p:grpSpPr>
          <a:xfrm flipH="1">
            <a:off x="7079929" y="1975308"/>
            <a:ext cx="4180097" cy="814765"/>
            <a:chOff x="5225574" y="3508284"/>
            <a:chExt cx="3306559" cy="814765"/>
          </a:xfrm>
        </p:grpSpPr>
        <p:sp>
          <p:nvSpPr>
            <p:cNvPr id="454" name="Freeform: Shape 453">
              <a:extLst>
                <a:ext uri="{FF2B5EF4-FFF2-40B4-BE49-F238E27FC236}">
                  <a16:creationId xmlns:a16="http://schemas.microsoft.com/office/drawing/2014/main" id="{4E8A376C-4F36-4EF8-95A8-53540E8C6B0A}"/>
                </a:ext>
              </a:extLst>
            </p:cNvPr>
            <p:cNvSpPr/>
            <p:nvPr/>
          </p:nvSpPr>
          <p:spPr>
            <a:xfrm rot="10411499" flipH="1" flipV="1">
              <a:off x="5225574" y="3508284"/>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3"/>
            </a:solidFill>
            <a:ln w="7945" cap="flat">
              <a:noFill/>
              <a:prstDash val="solid"/>
              <a:miter/>
            </a:ln>
          </p:spPr>
          <p:txBody>
            <a:bodyPr rtlCol="0" anchor="ctr"/>
            <a:lstStyle/>
            <a:p>
              <a:pPr algn="r" rtl="1"/>
              <a:endParaRPr lang="en-US"/>
            </a:p>
          </p:txBody>
        </p:sp>
        <p:sp>
          <p:nvSpPr>
            <p:cNvPr id="458" name="TextBox 457">
              <a:extLst>
                <a:ext uri="{FF2B5EF4-FFF2-40B4-BE49-F238E27FC236}">
                  <a16:creationId xmlns:a16="http://schemas.microsoft.com/office/drawing/2014/main" id="{D8F6BD2A-54D8-42AA-8F23-60E10FBC0B17}"/>
                </a:ext>
              </a:extLst>
            </p:cNvPr>
            <p:cNvSpPr txBox="1"/>
            <p:nvPr/>
          </p:nvSpPr>
          <p:spPr>
            <a:xfrm>
              <a:off x="6403291" y="3640136"/>
              <a:ext cx="2128842" cy="461665"/>
            </a:xfrm>
            <a:prstGeom prst="rect">
              <a:avLst/>
            </a:prstGeom>
            <a:noFill/>
          </p:spPr>
          <p:txBody>
            <a:bodyPr wrap="square" lIns="108000" rIns="108000" rtlCol="0">
              <a:spAutoFit/>
            </a:bodyPr>
            <a:lstStyle/>
            <a:p>
              <a:pPr algn="r" rtl="1"/>
              <a:r>
                <a:rPr lang="he-IL" altLang="ko-KR" sz="2400" b="1" dirty="0">
                  <a:solidFill>
                    <a:schemeClr val="tx1">
                      <a:lumMod val="85000"/>
                      <a:lumOff val="15000"/>
                    </a:schemeClr>
                  </a:solidFill>
                  <a:cs typeface="Arial" pitchFamily="34" charset="0"/>
                </a:rPr>
                <a:t>מקום בלב</a:t>
              </a:r>
              <a:endParaRPr lang="ko-KR" altLang="en-US" sz="2400" b="1" dirty="0">
                <a:solidFill>
                  <a:schemeClr val="tx1">
                    <a:lumMod val="85000"/>
                    <a:lumOff val="15000"/>
                  </a:schemeClr>
                </a:solidFill>
                <a:cs typeface="Arial" pitchFamily="34" charset="0"/>
              </a:endParaRPr>
            </a:p>
          </p:txBody>
        </p:sp>
        <p:sp>
          <p:nvSpPr>
            <p:cNvPr id="456" name="TextBox 455">
              <a:extLst>
                <a:ext uri="{FF2B5EF4-FFF2-40B4-BE49-F238E27FC236}">
                  <a16:creationId xmlns:a16="http://schemas.microsoft.com/office/drawing/2014/main" id="{98CB181B-C2B7-4646-8640-71E40149772C}"/>
                </a:ext>
              </a:extLst>
            </p:cNvPr>
            <p:cNvSpPr txBox="1"/>
            <p:nvPr/>
          </p:nvSpPr>
          <p:spPr>
            <a:xfrm>
              <a:off x="5486403" y="3553608"/>
              <a:ext cx="877115" cy="769441"/>
            </a:xfrm>
            <a:prstGeom prst="rect">
              <a:avLst/>
            </a:prstGeom>
            <a:noFill/>
          </p:spPr>
          <p:txBody>
            <a:bodyPr wrap="square" lIns="108000" rIns="108000" rtlCol="0">
              <a:spAutoFit/>
            </a:bodyPr>
            <a:lstStyle/>
            <a:p>
              <a:pPr algn="r" rtl="1"/>
              <a:r>
                <a:rPr lang="en-US" altLang="ko-KR" sz="4400" b="1" dirty="0">
                  <a:solidFill>
                    <a:schemeClr val="tx1">
                      <a:lumMod val="85000"/>
                      <a:lumOff val="15000"/>
                    </a:schemeClr>
                  </a:solidFill>
                  <a:cs typeface="Arial" pitchFamily="34" charset="0"/>
                </a:rPr>
                <a:t>03</a:t>
              </a:r>
              <a:endParaRPr lang="ko-KR" altLang="en-US" sz="4400" b="1" dirty="0">
                <a:solidFill>
                  <a:schemeClr val="tx1">
                    <a:lumMod val="85000"/>
                    <a:lumOff val="15000"/>
                  </a:schemeClr>
                </a:solidFill>
                <a:cs typeface="Arial" pitchFamily="34" charset="0"/>
              </a:endParaRPr>
            </a:p>
          </p:txBody>
        </p:sp>
      </p:grpSp>
      <p:grpSp>
        <p:nvGrpSpPr>
          <p:cNvPr id="469" name="Group 468">
            <a:extLst>
              <a:ext uri="{FF2B5EF4-FFF2-40B4-BE49-F238E27FC236}">
                <a16:creationId xmlns:a16="http://schemas.microsoft.com/office/drawing/2014/main" id="{6192954D-6300-4F42-94B1-E2E1B9589746}"/>
              </a:ext>
            </a:extLst>
          </p:cNvPr>
          <p:cNvGrpSpPr/>
          <p:nvPr/>
        </p:nvGrpSpPr>
        <p:grpSpPr>
          <a:xfrm flipH="1">
            <a:off x="4500254" y="2538576"/>
            <a:ext cx="3112241" cy="814765"/>
            <a:chOff x="5225574" y="785790"/>
            <a:chExt cx="2461859" cy="814765"/>
          </a:xfrm>
        </p:grpSpPr>
        <p:sp>
          <p:nvSpPr>
            <p:cNvPr id="470" name="Freeform: Shape 469">
              <a:extLst>
                <a:ext uri="{FF2B5EF4-FFF2-40B4-BE49-F238E27FC236}">
                  <a16:creationId xmlns:a16="http://schemas.microsoft.com/office/drawing/2014/main" id="{CCAD0F4E-C25D-4C55-B4C3-DA719942E8CB}"/>
                </a:ext>
              </a:extLst>
            </p:cNvPr>
            <p:cNvSpPr/>
            <p:nvPr/>
          </p:nvSpPr>
          <p:spPr>
            <a:xfrm rot="10411499" flipH="1" flipV="1">
              <a:off x="5225574" y="785790"/>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4"/>
            </a:solidFill>
            <a:ln w="7945" cap="flat">
              <a:noFill/>
              <a:prstDash val="solid"/>
              <a:miter/>
            </a:ln>
          </p:spPr>
          <p:txBody>
            <a:bodyPr rtlCol="0" anchor="ctr"/>
            <a:lstStyle/>
            <a:p>
              <a:pPr algn="r" rtl="1"/>
              <a:endParaRPr lang="en-US"/>
            </a:p>
          </p:txBody>
        </p:sp>
        <p:sp>
          <p:nvSpPr>
            <p:cNvPr id="474" name="TextBox 473">
              <a:extLst>
                <a:ext uri="{FF2B5EF4-FFF2-40B4-BE49-F238E27FC236}">
                  <a16:creationId xmlns:a16="http://schemas.microsoft.com/office/drawing/2014/main" id="{FB934AE6-2B0B-4D84-8969-BEF377665418}"/>
                </a:ext>
              </a:extLst>
            </p:cNvPr>
            <p:cNvSpPr txBox="1"/>
            <p:nvPr/>
          </p:nvSpPr>
          <p:spPr>
            <a:xfrm>
              <a:off x="6403290" y="917642"/>
              <a:ext cx="1284143" cy="461665"/>
            </a:xfrm>
            <a:prstGeom prst="rect">
              <a:avLst/>
            </a:prstGeom>
            <a:noFill/>
          </p:spPr>
          <p:txBody>
            <a:bodyPr wrap="square" lIns="108000" rIns="108000" rtlCol="0">
              <a:spAutoFit/>
            </a:bodyPr>
            <a:lstStyle/>
            <a:p>
              <a:pPr algn="r" rtl="1"/>
              <a:r>
                <a:rPr lang="he-IL" altLang="ko-KR" sz="2400" b="1" dirty="0">
                  <a:solidFill>
                    <a:schemeClr val="tx1">
                      <a:lumMod val="85000"/>
                      <a:lumOff val="15000"/>
                    </a:schemeClr>
                  </a:solidFill>
                  <a:cs typeface="Arial" pitchFamily="34" charset="0"/>
                </a:rPr>
                <a:t>אריאל</a:t>
              </a:r>
              <a:endParaRPr lang="ko-KR" altLang="en-US" sz="2400" b="1" dirty="0">
                <a:solidFill>
                  <a:schemeClr val="tx1">
                    <a:lumMod val="85000"/>
                    <a:lumOff val="15000"/>
                  </a:schemeClr>
                </a:solidFill>
                <a:cs typeface="Arial" pitchFamily="34" charset="0"/>
              </a:endParaRPr>
            </a:p>
          </p:txBody>
        </p:sp>
        <p:sp>
          <p:nvSpPr>
            <p:cNvPr id="472" name="TextBox 471">
              <a:extLst>
                <a:ext uri="{FF2B5EF4-FFF2-40B4-BE49-F238E27FC236}">
                  <a16:creationId xmlns:a16="http://schemas.microsoft.com/office/drawing/2014/main" id="{C145692E-9162-47DD-B501-700831FC144B}"/>
                </a:ext>
              </a:extLst>
            </p:cNvPr>
            <p:cNvSpPr txBox="1"/>
            <p:nvPr/>
          </p:nvSpPr>
          <p:spPr>
            <a:xfrm>
              <a:off x="5486403" y="831114"/>
              <a:ext cx="877115" cy="769441"/>
            </a:xfrm>
            <a:prstGeom prst="rect">
              <a:avLst/>
            </a:prstGeom>
            <a:noFill/>
          </p:spPr>
          <p:txBody>
            <a:bodyPr wrap="square" lIns="108000" rIns="108000" rtlCol="0">
              <a:spAutoFit/>
            </a:bodyPr>
            <a:lstStyle/>
            <a:p>
              <a:pPr algn="r" rtl="1"/>
              <a:r>
                <a:rPr lang="en-US" altLang="ko-KR" sz="4400" b="1" dirty="0">
                  <a:solidFill>
                    <a:schemeClr val="tx1">
                      <a:lumMod val="85000"/>
                      <a:lumOff val="15000"/>
                    </a:schemeClr>
                  </a:solidFill>
                  <a:cs typeface="Arial" pitchFamily="34" charset="0"/>
                </a:rPr>
                <a:t>04</a:t>
              </a:r>
              <a:endParaRPr lang="ko-KR" altLang="en-US" sz="4400" b="1" dirty="0">
                <a:solidFill>
                  <a:schemeClr val="tx1">
                    <a:lumMod val="85000"/>
                    <a:lumOff val="15000"/>
                  </a:schemeClr>
                </a:solidFill>
                <a:cs typeface="Arial" pitchFamily="34" charset="0"/>
              </a:endParaRPr>
            </a:p>
          </p:txBody>
        </p:sp>
      </p:grpSp>
      <p:grpSp>
        <p:nvGrpSpPr>
          <p:cNvPr id="475" name="Group 474">
            <a:extLst>
              <a:ext uri="{FF2B5EF4-FFF2-40B4-BE49-F238E27FC236}">
                <a16:creationId xmlns:a16="http://schemas.microsoft.com/office/drawing/2014/main" id="{39087950-4B6B-4A95-A237-4A490F70481B}"/>
              </a:ext>
            </a:extLst>
          </p:cNvPr>
          <p:cNvGrpSpPr/>
          <p:nvPr/>
        </p:nvGrpSpPr>
        <p:grpSpPr>
          <a:xfrm flipH="1">
            <a:off x="6992575" y="3524250"/>
            <a:ext cx="5199425" cy="814765"/>
            <a:chOff x="5225574" y="2147037"/>
            <a:chExt cx="4112873" cy="814765"/>
          </a:xfrm>
        </p:grpSpPr>
        <p:sp>
          <p:nvSpPr>
            <p:cNvPr id="476" name="Freeform: Shape 475">
              <a:extLst>
                <a:ext uri="{FF2B5EF4-FFF2-40B4-BE49-F238E27FC236}">
                  <a16:creationId xmlns:a16="http://schemas.microsoft.com/office/drawing/2014/main" id="{DB8E1068-5E6A-490D-AE76-89D1B6B0E99D}"/>
                </a:ext>
              </a:extLst>
            </p:cNvPr>
            <p:cNvSpPr/>
            <p:nvPr/>
          </p:nvSpPr>
          <p:spPr>
            <a:xfrm rot="10411499" flipH="1" flipV="1">
              <a:off x="5225574" y="2147037"/>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5"/>
            </a:solidFill>
            <a:ln w="7945" cap="flat">
              <a:noFill/>
              <a:prstDash val="solid"/>
              <a:miter/>
            </a:ln>
          </p:spPr>
          <p:txBody>
            <a:bodyPr rtlCol="0" anchor="ctr"/>
            <a:lstStyle/>
            <a:p>
              <a:pPr algn="r" rtl="1"/>
              <a:endParaRPr lang="en-US"/>
            </a:p>
          </p:txBody>
        </p:sp>
        <p:sp>
          <p:nvSpPr>
            <p:cNvPr id="480" name="TextBox 479">
              <a:extLst>
                <a:ext uri="{FF2B5EF4-FFF2-40B4-BE49-F238E27FC236}">
                  <a16:creationId xmlns:a16="http://schemas.microsoft.com/office/drawing/2014/main" id="{E41C2760-8BCF-4667-BA07-12A312FDB9C6}"/>
                </a:ext>
              </a:extLst>
            </p:cNvPr>
            <p:cNvSpPr txBox="1"/>
            <p:nvPr/>
          </p:nvSpPr>
          <p:spPr>
            <a:xfrm>
              <a:off x="6403290" y="2278889"/>
              <a:ext cx="2935157" cy="461665"/>
            </a:xfrm>
            <a:prstGeom prst="rect">
              <a:avLst/>
            </a:prstGeom>
            <a:noFill/>
          </p:spPr>
          <p:txBody>
            <a:bodyPr wrap="square" lIns="108000" rIns="108000" rtlCol="0">
              <a:spAutoFit/>
            </a:bodyPr>
            <a:lstStyle/>
            <a:p>
              <a:pPr algn="r" rtl="1"/>
              <a:r>
                <a:rPr lang="he-IL" altLang="ko-KR" sz="2400" b="1" dirty="0">
                  <a:solidFill>
                    <a:schemeClr val="tx1">
                      <a:lumMod val="85000"/>
                      <a:lumOff val="15000"/>
                    </a:schemeClr>
                  </a:solidFill>
                  <a:cs typeface="Arial" pitchFamily="34" charset="0"/>
                </a:rPr>
                <a:t>כנפיים של קרמבו</a:t>
              </a:r>
              <a:endParaRPr lang="ko-KR" altLang="en-US" sz="2400" b="1" dirty="0">
                <a:solidFill>
                  <a:schemeClr val="tx1">
                    <a:lumMod val="85000"/>
                    <a:lumOff val="15000"/>
                  </a:schemeClr>
                </a:solidFill>
                <a:cs typeface="Arial" pitchFamily="34" charset="0"/>
              </a:endParaRPr>
            </a:p>
          </p:txBody>
        </p:sp>
        <p:sp>
          <p:nvSpPr>
            <p:cNvPr id="478" name="TextBox 477">
              <a:extLst>
                <a:ext uri="{FF2B5EF4-FFF2-40B4-BE49-F238E27FC236}">
                  <a16:creationId xmlns:a16="http://schemas.microsoft.com/office/drawing/2014/main" id="{62499B08-707C-4180-BF2B-B8DB3AC4CA4F}"/>
                </a:ext>
              </a:extLst>
            </p:cNvPr>
            <p:cNvSpPr txBox="1"/>
            <p:nvPr/>
          </p:nvSpPr>
          <p:spPr>
            <a:xfrm>
              <a:off x="5486403" y="2192361"/>
              <a:ext cx="877115" cy="769441"/>
            </a:xfrm>
            <a:prstGeom prst="rect">
              <a:avLst/>
            </a:prstGeom>
            <a:noFill/>
          </p:spPr>
          <p:txBody>
            <a:bodyPr wrap="square" lIns="108000" rIns="108000" rtlCol="0">
              <a:spAutoFit/>
            </a:bodyPr>
            <a:lstStyle/>
            <a:p>
              <a:pPr algn="r" rtl="1"/>
              <a:r>
                <a:rPr lang="en-US" altLang="ko-KR" sz="4400" b="1" dirty="0">
                  <a:solidFill>
                    <a:schemeClr val="tx1">
                      <a:lumMod val="85000"/>
                      <a:lumOff val="15000"/>
                    </a:schemeClr>
                  </a:solidFill>
                  <a:cs typeface="Arial" pitchFamily="34" charset="0"/>
                </a:rPr>
                <a:t>05</a:t>
              </a:r>
              <a:endParaRPr lang="ko-KR" altLang="en-US" sz="4400" b="1" dirty="0">
                <a:solidFill>
                  <a:schemeClr val="tx1">
                    <a:lumMod val="85000"/>
                    <a:lumOff val="15000"/>
                  </a:schemeClr>
                </a:solidFill>
                <a:cs typeface="Arial" pitchFamily="34" charset="0"/>
              </a:endParaRPr>
            </a:p>
          </p:txBody>
        </p:sp>
      </p:grpSp>
      <p:grpSp>
        <p:nvGrpSpPr>
          <p:cNvPr id="481" name="Group 480">
            <a:extLst>
              <a:ext uri="{FF2B5EF4-FFF2-40B4-BE49-F238E27FC236}">
                <a16:creationId xmlns:a16="http://schemas.microsoft.com/office/drawing/2014/main" id="{0349AEC7-EDC4-4060-AB46-88D228D988E3}"/>
              </a:ext>
            </a:extLst>
          </p:cNvPr>
          <p:cNvGrpSpPr/>
          <p:nvPr/>
        </p:nvGrpSpPr>
        <p:grpSpPr>
          <a:xfrm flipH="1">
            <a:off x="5202353" y="4494901"/>
            <a:ext cx="3304142" cy="814765"/>
            <a:chOff x="5225574" y="3508284"/>
            <a:chExt cx="2613657" cy="814765"/>
          </a:xfrm>
        </p:grpSpPr>
        <p:sp>
          <p:nvSpPr>
            <p:cNvPr id="482" name="Freeform: Shape 481">
              <a:extLst>
                <a:ext uri="{FF2B5EF4-FFF2-40B4-BE49-F238E27FC236}">
                  <a16:creationId xmlns:a16="http://schemas.microsoft.com/office/drawing/2014/main" id="{86ECEE91-18B5-421F-A90B-F0B34E2B60FA}"/>
                </a:ext>
              </a:extLst>
            </p:cNvPr>
            <p:cNvSpPr/>
            <p:nvPr/>
          </p:nvSpPr>
          <p:spPr>
            <a:xfrm rot="10411499" flipH="1" flipV="1">
              <a:off x="5225574" y="3508284"/>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6"/>
            </a:solidFill>
            <a:ln w="7945" cap="flat">
              <a:noFill/>
              <a:prstDash val="solid"/>
              <a:miter/>
            </a:ln>
          </p:spPr>
          <p:txBody>
            <a:bodyPr rtlCol="0" anchor="ctr"/>
            <a:lstStyle/>
            <a:p>
              <a:pPr algn="r" rtl="1"/>
              <a:endParaRPr lang="en-US" dirty="0"/>
            </a:p>
          </p:txBody>
        </p:sp>
        <p:sp>
          <p:nvSpPr>
            <p:cNvPr id="486" name="TextBox 485">
              <a:extLst>
                <a:ext uri="{FF2B5EF4-FFF2-40B4-BE49-F238E27FC236}">
                  <a16:creationId xmlns:a16="http://schemas.microsoft.com/office/drawing/2014/main" id="{AB7EF9A0-8005-4967-B4DC-D5AF96D2C68E}"/>
                </a:ext>
              </a:extLst>
            </p:cNvPr>
            <p:cNvSpPr txBox="1"/>
            <p:nvPr/>
          </p:nvSpPr>
          <p:spPr>
            <a:xfrm>
              <a:off x="6403290" y="3640136"/>
              <a:ext cx="1435941" cy="461665"/>
            </a:xfrm>
            <a:prstGeom prst="rect">
              <a:avLst/>
            </a:prstGeom>
            <a:noFill/>
          </p:spPr>
          <p:txBody>
            <a:bodyPr wrap="square" lIns="108000" rIns="108000" rtlCol="0">
              <a:spAutoFit/>
            </a:bodyPr>
            <a:lstStyle/>
            <a:p>
              <a:pPr algn="r" rtl="1"/>
              <a:r>
                <a:rPr lang="he-IL" altLang="ko-KR" sz="2400" b="1" dirty="0">
                  <a:solidFill>
                    <a:schemeClr val="tx1">
                      <a:lumMod val="85000"/>
                      <a:lumOff val="15000"/>
                    </a:schemeClr>
                  </a:solidFill>
                  <a:cs typeface="Arial" pitchFamily="34" charset="0"/>
                </a:rPr>
                <a:t>עזרא</a:t>
              </a:r>
              <a:endParaRPr lang="ko-KR" altLang="en-US" sz="2400" b="1" dirty="0">
                <a:solidFill>
                  <a:schemeClr val="tx1">
                    <a:lumMod val="85000"/>
                    <a:lumOff val="15000"/>
                  </a:schemeClr>
                </a:solidFill>
                <a:cs typeface="Arial" pitchFamily="34" charset="0"/>
              </a:endParaRPr>
            </a:p>
          </p:txBody>
        </p:sp>
        <p:sp>
          <p:nvSpPr>
            <p:cNvPr id="484" name="TextBox 483">
              <a:extLst>
                <a:ext uri="{FF2B5EF4-FFF2-40B4-BE49-F238E27FC236}">
                  <a16:creationId xmlns:a16="http://schemas.microsoft.com/office/drawing/2014/main" id="{09FA50AA-DB7B-4052-8952-7D11B094B355}"/>
                </a:ext>
              </a:extLst>
            </p:cNvPr>
            <p:cNvSpPr txBox="1"/>
            <p:nvPr/>
          </p:nvSpPr>
          <p:spPr>
            <a:xfrm>
              <a:off x="5486403" y="3553608"/>
              <a:ext cx="877115" cy="769441"/>
            </a:xfrm>
            <a:prstGeom prst="rect">
              <a:avLst/>
            </a:prstGeom>
            <a:noFill/>
          </p:spPr>
          <p:txBody>
            <a:bodyPr wrap="square" lIns="108000" rIns="108000" rtlCol="0">
              <a:spAutoFit/>
            </a:bodyPr>
            <a:lstStyle/>
            <a:p>
              <a:pPr algn="r" rtl="1"/>
              <a:r>
                <a:rPr lang="en-US" altLang="ko-KR" sz="4400" b="1" dirty="0">
                  <a:solidFill>
                    <a:schemeClr val="tx1">
                      <a:lumMod val="85000"/>
                      <a:lumOff val="15000"/>
                    </a:schemeClr>
                  </a:solidFill>
                  <a:cs typeface="Arial" pitchFamily="34" charset="0"/>
                </a:rPr>
                <a:t>06</a:t>
              </a:r>
              <a:endParaRPr lang="ko-KR" altLang="en-US" sz="4400" b="1" dirty="0">
                <a:solidFill>
                  <a:schemeClr val="tx1">
                    <a:lumMod val="85000"/>
                    <a:lumOff val="15000"/>
                  </a:schemeClr>
                </a:solidFill>
                <a:cs typeface="Arial" pitchFamily="34" charset="0"/>
              </a:endParaRPr>
            </a:p>
          </p:txBody>
        </p:sp>
      </p:grpSp>
      <p:pic>
        <p:nvPicPr>
          <p:cNvPr id="40" name="תמונה 39" descr="מקום בלב">
            <a:extLst>
              <a:ext uri="{FF2B5EF4-FFF2-40B4-BE49-F238E27FC236}">
                <a16:creationId xmlns:a16="http://schemas.microsoft.com/office/drawing/2014/main" id="{5416C1F3-AF29-47FB-9D56-DFB0CD991A9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05332" y="2427410"/>
            <a:ext cx="1566925" cy="797916"/>
          </a:xfrm>
          <a:prstGeom prst="rect">
            <a:avLst/>
          </a:prstGeom>
          <a:noFill/>
          <a:ln>
            <a:noFill/>
          </a:ln>
        </p:spPr>
      </p:pic>
      <p:pic>
        <p:nvPicPr>
          <p:cNvPr id="41" name="תמונה 40">
            <a:extLst>
              <a:ext uri="{FF2B5EF4-FFF2-40B4-BE49-F238E27FC236}">
                <a16:creationId xmlns:a16="http://schemas.microsoft.com/office/drawing/2014/main" id="{023CD72A-12B0-4931-A024-FFE0B4BCC8A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396006" y="4143128"/>
            <a:ext cx="850900" cy="789940"/>
          </a:xfrm>
          <a:prstGeom prst="rect">
            <a:avLst/>
          </a:prstGeom>
          <a:noFill/>
          <a:ln>
            <a:noFill/>
          </a:ln>
        </p:spPr>
      </p:pic>
      <p:pic>
        <p:nvPicPr>
          <p:cNvPr id="3074" name="Picture 2" descr="ezra.org.il/wp-content/uploads/2018/09/%D7%A1%D...">
            <a:extLst>
              <a:ext uri="{FF2B5EF4-FFF2-40B4-BE49-F238E27FC236}">
                <a16:creationId xmlns:a16="http://schemas.microsoft.com/office/drawing/2014/main" id="{596485AD-58E2-4D91-8105-550712488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2074" y="4470224"/>
            <a:ext cx="943926" cy="9439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בני עקיבא - Wikiwand">
            <a:extLst>
              <a:ext uri="{FF2B5EF4-FFF2-40B4-BE49-F238E27FC236}">
                <a16:creationId xmlns:a16="http://schemas.microsoft.com/office/drawing/2014/main" id="{2AC157B6-6D89-48B0-826A-7295E5FC03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4503" y="208809"/>
            <a:ext cx="954264" cy="1130293"/>
          </a:xfrm>
          <a:prstGeom prst="rect">
            <a:avLst/>
          </a:prstGeom>
          <a:noFill/>
          <a:extLst>
            <a:ext uri="{909E8E84-426E-40DD-AFC4-6F175D3DCCD1}">
              <a14:hiddenFill xmlns:a14="http://schemas.microsoft.com/office/drawing/2010/main">
                <a:solidFill>
                  <a:srgbClr val="FFFFFF"/>
                </a:solidFill>
              </a14:hiddenFill>
            </a:ext>
          </a:extLst>
        </p:spPr>
      </p:pic>
      <p:pic>
        <p:nvPicPr>
          <p:cNvPr id="48" name="תמונה 47" descr="תמונה שמכילה שולחן, פרח, עוגה, מקושט&#10;&#10;התיאור נוצר באופן אוטומטי">
            <a:hlinkClick r:id="rId8"/>
            <a:extLst>
              <a:ext uri="{FF2B5EF4-FFF2-40B4-BE49-F238E27FC236}">
                <a16:creationId xmlns:a16="http://schemas.microsoft.com/office/drawing/2014/main" id="{7B414B40-9157-41DC-9ECD-7C99BFFADB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899384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CD034EC-1ADB-4748-B07F-AA03142F9520}"/>
              </a:ext>
            </a:extLst>
          </p:cNvPr>
          <p:cNvGrpSpPr/>
          <p:nvPr/>
        </p:nvGrpSpPr>
        <p:grpSpPr>
          <a:xfrm flipH="1">
            <a:off x="3220616" y="2422885"/>
            <a:ext cx="7514236" cy="2338374"/>
            <a:chOff x="2225251" y="3935711"/>
            <a:chExt cx="6254239" cy="1687867"/>
          </a:xfrm>
        </p:grpSpPr>
        <p:sp>
          <p:nvSpPr>
            <p:cNvPr id="5" name="L-Shape 3">
              <a:extLst>
                <a:ext uri="{FF2B5EF4-FFF2-40B4-BE49-F238E27FC236}">
                  <a16:creationId xmlns:a16="http://schemas.microsoft.com/office/drawing/2014/main" id="{FFD3C9BA-46B9-4561-BB4B-2AC57335EFE4}"/>
                </a:ext>
              </a:extLst>
            </p:cNvPr>
            <p:cNvSpPr/>
            <p:nvPr/>
          </p:nvSpPr>
          <p:spPr>
            <a:xfrm rot="10800000" flipH="1">
              <a:off x="6977784" y="3935711"/>
              <a:ext cx="1501706" cy="715762"/>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6" name="L-Shape 4">
              <a:extLst>
                <a:ext uri="{FF2B5EF4-FFF2-40B4-BE49-F238E27FC236}">
                  <a16:creationId xmlns:a16="http://schemas.microsoft.com/office/drawing/2014/main" id="{D6355C33-C0ED-4D90-BB69-14EE6C3752D9}"/>
                </a:ext>
              </a:extLst>
            </p:cNvPr>
            <p:cNvSpPr/>
            <p:nvPr/>
          </p:nvSpPr>
          <p:spPr>
            <a:xfrm rot="10800000" flipH="1">
              <a:off x="5393608" y="4259746"/>
              <a:ext cx="1501706" cy="715762"/>
            </a:xfrm>
            <a:prstGeom prst="corner">
              <a:avLst>
                <a:gd name="adj1" fmla="val 19327"/>
                <a:gd name="adj2" fmla="val 1958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7" name="L-Shape 5">
              <a:extLst>
                <a:ext uri="{FF2B5EF4-FFF2-40B4-BE49-F238E27FC236}">
                  <a16:creationId xmlns:a16="http://schemas.microsoft.com/office/drawing/2014/main" id="{BC39767B-CFBB-443B-B7A3-02EDEA4EDEF6}"/>
                </a:ext>
              </a:extLst>
            </p:cNvPr>
            <p:cNvSpPr/>
            <p:nvPr/>
          </p:nvSpPr>
          <p:spPr>
            <a:xfrm rot="10800000" flipH="1">
              <a:off x="3809430" y="4583781"/>
              <a:ext cx="1501706" cy="715762"/>
            </a:xfrm>
            <a:prstGeom prst="corner">
              <a:avLst>
                <a:gd name="adj1" fmla="val 19327"/>
                <a:gd name="adj2" fmla="val 1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8" name="L-Shape 6">
              <a:extLst>
                <a:ext uri="{FF2B5EF4-FFF2-40B4-BE49-F238E27FC236}">
                  <a16:creationId xmlns:a16="http://schemas.microsoft.com/office/drawing/2014/main" id="{8A7D40E1-D052-48EA-A88F-62BD18368096}"/>
                </a:ext>
              </a:extLst>
            </p:cNvPr>
            <p:cNvSpPr/>
            <p:nvPr/>
          </p:nvSpPr>
          <p:spPr>
            <a:xfrm rot="10800000" flipH="1">
              <a:off x="2225251" y="4907816"/>
              <a:ext cx="1501706" cy="715762"/>
            </a:xfrm>
            <a:prstGeom prst="corner">
              <a:avLst>
                <a:gd name="adj1" fmla="val 19327"/>
                <a:gd name="adj2" fmla="val 195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1" name="Rectangle 6">
              <a:extLst>
                <a:ext uri="{FF2B5EF4-FFF2-40B4-BE49-F238E27FC236}">
                  <a16:creationId xmlns:a16="http://schemas.microsoft.com/office/drawing/2014/main" id="{A619A782-9D47-40E5-84B1-5F6E8BA05F40}"/>
                </a:ext>
              </a:extLst>
            </p:cNvPr>
            <p:cNvSpPr/>
            <p:nvPr/>
          </p:nvSpPr>
          <p:spPr>
            <a:xfrm>
              <a:off x="3474931" y="4581137"/>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2" name="Rectangle 6">
              <a:extLst>
                <a:ext uri="{FF2B5EF4-FFF2-40B4-BE49-F238E27FC236}">
                  <a16:creationId xmlns:a16="http://schemas.microsoft.com/office/drawing/2014/main" id="{26A69876-C0E6-400E-8D85-1701FF0B6465}"/>
                </a:ext>
              </a:extLst>
            </p:cNvPr>
            <p:cNvSpPr/>
            <p:nvPr/>
          </p:nvSpPr>
          <p:spPr>
            <a:xfrm>
              <a:off x="5059109" y="4257101"/>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grpSp>
      <p:sp>
        <p:nvSpPr>
          <p:cNvPr id="14" name="תיבת טקסט 13">
            <a:extLst>
              <a:ext uri="{FF2B5EF4-FFF2-40B4-BE49-F238E27FC236}">
                <a16:creationId xmlns:a16="http://schemas.microsoft.com/office/drawing/2014/main" id="{99EB5C26-22FB-4D23-B819-CB90B26B9ABB}"/>
              </a:ext>
            </a:extLst>
          </p:cNvPr>
          <p:cNvSpPr txBox="1"/>
          <p:nvPr/>
        </p:nvSpPr>
        <p:spPr>
          <a:xfrm>
            <a:off x="8930606" y="4126565"/>
            <a:ext cx="1573719" cy="769441"/>
          </a:xfrm>
          <a:prstGeom prst="rect">
            <a:avLst/>
          </a:prstGeom>
          <a:noFill/>
        </p:spPr>
        <p:txBody>
          <a:bodyPr wrap="square" rtlCol="1">
            <a:spAutoFit/>
          </a:bodyPr>
          <a:lstStyle/>
          <a:p>
            <a:pPr algn="ctr"/>
            <a:r>
              <a:rPr lang="he-IL" sz="4400" b="1" dirty="0">
                <a:ln w="9525">
                  <a:solidFill>
                    <a:schemeClr val="bg1"/>
                  </a:solidFill>
                  <a:prstDash val="solid"/>
                </a:ln>
                <a:solidFill>
                  <a:srgbClr val="ED7D1F"/>
                </a:solidFill>
                <a:effectLst>
                  <a:outerShdw blurRad="12700" dist="38100" dir="2700000" algn="tl" rotWithShape="0">
                    <a:schemeClr val="bg1">
                      <a:lumMod val="50000"/>
                    </a:schemeClr>
                  </a:outerShdw>
                </a:effectLst>
              </a:rPr>
              <a:t>פ</a:t>
            </a:r>
            <a:r>
              <a:rPr lang="he-IL" sz="3600" b="1" dirty="0"/>
              <a:t>תיחה</a:t>
            </a:r>
          </a:p>
        </p:txBody>
      </p:sp>
      <p:sp>
        <p:nvSpPr>
          <p:cNvPr id="15" name="תיבת טקסט 14">
            <a:extLst>
              <a:ext uri="{FF2B5EF4-FFF2-40B4-BE49-F238E27FC236}">
                <a16:creationId xmlns:a16="http://schemas.microsoft.com/office/drawing/2014/main" id="{DC71C7EB-7ED2-47A9-A2F4-5929B386BE82}"/>
              </a:ext>
            </a:extLst>
          </p:cNvPr>
          <p:cNvSpPr txBox="1"/>
          <p:nvPr/>
        </p:nvSpPr>
        <p:spPr>
          <a:xfrm>
            <a:off x="7200781" y="3587725"/>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rgbClr val="A0C82F"/>
                </a:solidFill>
                <a:effectLst>
                  <a:outerShdw blurRad="12700" dist="38100" dir="2700000" algn="tl" rotWithShape="0">
                    <a:schemeClr val="bg1">
                      <a:lumMod val="50000"/>
                    </a:schemeClr>
                  </a:outerShdw>
                </a:effectLst>
              </a:rPr>
              <a:t>ט</a:t>
            </a:r>
            <a:r>
              <a:rPr lang="he-IL" sz="3600" b="1" dirty="0"/>
              <a:t>ענה</a:t>
            </a:r>
            <a:endParaRPr lang="he-IL" sz="3600" dirty="0"/>
          </a:p>
        </p:txBody>
      </p:sp>
      <p:sp>
        <p:nvSpPr>
          <p:cNvPr id="16" name="תיבת טקסט 15">
            <a:extLst>
              <a:ext uri="{FF2B5EF4-FFF2-40B4-BE49-F238E27FC236}">
                <a16:creationId xmlns:a16="http://schemas.microsoft.com/office/drawing/2014/main" id="{F25D1E09-D192-48A6-8E5E-C71B7637A029}"/>
              </a:ext>
            </a:extLst>
          </p:cNvPr>
          <p:cNvSpPr txBox="1"/>
          <p:nvPr/>
        </p:nvSpPr>
        <p:spPr>
          <a:xfrm>
            <a:off x="5326563" y="3124758"/>
            <a:ext cx="1370266" cy="769441"/>
          </a:xfrm>
          <a:prstGeom prst="rect">
            <a:avLst/>
          </a:prstGeom>
          <a:noFill/>
        </p:spPr>
        <p:txBody>
          <a:bodyPr wrap="square" rtlCol="1">
            <a:spAutoFit/>
          </a:bodyPr>
          <a:lstStyle/>
          <a:p>
            <a:pPr algn="ctr"/>
            <a:r>
              <a:rPr lang="he-IL" sz="4400" b="1" dirty="0">
                <a:ln w="9525">
                  <a:solidFill>
                    <a:schemeClr val="bg1"/>
                  </a:solidFill>
                  <a:prstDash val="solid"/>
                </a:ln>
                <a:solidFill>
                  <a:srgbClr val="32B5D3"/>
                </a:solidFill>
                <a:effectLst>
                  <a:outerShdw blurRad="12700" dist="38100" dir="2700000" algn="tl" rotWithShape="0">
                    <a:schemeClr val="bg1">
                      <a:lumMod val="50000"/>
                    </a:schemeClr>
                  </a:outerShdw>
                </a:effectLst>
              </a:rPr>
              <a:t>נ</a:t>
            </a:r>
            <a:r>
              <a:rPr lang="he-IL" sz="3600" b="1" dirty="0"/>
              <a:t>ימוק</a:t>
            </a:r>
            <a:endParaRPr lang="he-IL" sz="3600" dirty="0"/>
          </a:p>
        </p:txBody>
      </p:sp>
      <p:sp>
        <p:nvSpPr>
          <p:cNvPr id="17" name="תיבת טקסט 16">
            <a:extLst>
              <a:ext uri="{FF2B5EF4-FFF2-40B4-BE49-F238E27FC236}">
                <a16:creationId xmlns:a16="http://schemas.microsoft.com/office/drawing/2014/main" id="{D2756995-08CB-4924-887C-2AB29A08B4EC}"/>
              </a:ext>
            </a:extLst>
          </p:cNvPr>
          <p:cNvSpPr txBox="1"/>
          <p:nvPr/>
        </p:nvSpPr>
        <p:spPr>
          <a:xfrm>
            <a:off x="3375705" y="2756729"/>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ב</a:t>
            </a:r>
            <a:r>
              <a:rPr lang="he-IL" sz="3600" b="1" dirty="0"/>
              <a:t>יסוס</a:t>
            </a:r>
            <a:endParaRPr lang="he-IL" sz="3600" dirty="0"/>
          </a:p>
        </p:txBody>
      </p:sp>
      <p:sp>
        <p:nvSpPr>
          <p:cNvPr id="18" name="L-Shape 7">
            <a:extLst>
              <a:ext uri="{FF2B5EF4-FFF2-40B4-BE49-F238E27FC236}">
                <a16:creationId xmlns:a16="http://schemas.microsoft.com/office/drawing/2014/main" id="{67F3E0D1-4331-4D35-A829-9557BFD64214}"/>
              </a:ext>
            </a:extLst>
          </p:cNvPr>
          <p:cNvSpPr/>
          <p:nvPr/>
        </p:nvSpPr>
        <p:spPr>
          <a:xfrm rot="10800000">
            <a:off x="1229480" y="1901404"/>
            <a:ext cx="1804244" cy="991618"/>
          </a:xfrm>
          <a:prstGeom prst="corner">
            <a:avLst>
              <a:gd name="adj1" fmla="val 19327"/>
              <a:gd name="adj2" fmla="val 195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9" name="Rectangle 6">
            <a:extLst>
              <a:ext uri="{FF2B5EF4-FFF2-40B4-BE49-F238E27FC236}">
                <a16:creationId xmlns:a16="http://schemas.microsoft.com/office/drawing/2014/main" id="{A2528DC4-6217-4869-A661-AEEF65850488}"/>
              </a:ext>
            </a:extLst>
          </p:cNvPr>
          <p:cNvSpPr/>
          <p:nvPr/>
        </p:nvSpPr>
        <p:spPr>
          <a:xfrm flipH="1">
            <a:off x="5159930" y="2419210"/>
            <a:ext cx="262436" cy="360587"/>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20" name="Rectangle 6">
            <a:extLst>
              <a:ext uri="{FF2B5EF4-FFF2-40B4-BE49-F238E27FC236}">
                <a16:creationId xmlns:a16="http://schemas.microsoft.com/office/drawing/2014/main" id="{E802370F-E190-4044-9B1A-5FCCC743D1F2}"/>
              </a:ext>
            </a:extLst>
          </p:cNvPr>
          <p:cNvSpPr/>
          <p:nvPr/>
        </p:nvSpPr>
        <p:spPr>
          <a:xfrm flipH="1">
            <a:off x="3243461" y="1958892"/>
            <a:ext cx="262436" cy="360587"/>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4400"/>
          </a:p>
        </p:txBody>
      </p:sp>
      <p:sp>
        <p:nvSpPr>
          <p:cNvPr id="21" name="תיבת טקסט 20">
            <a:extLst>
              <a:ext uri="{FF2B5EF4-FFF2-40B4-BE49-F238E27FC236}">
                <a16:creationId xmlns:a16="http://schemas.microsoft.com/office/drawing/2014/main" id="{D37E8490-3BF3-4BF6-B556-7D360E67A264}"/>
              </a:ext>
            </a:extLst>
          </p:cNvPr>
          <p:cNvSpPr txBox="1"/>
          <p:nvPr/>
        </p:nvSpPr>
        <p:spPr>
          <a:xfrm>
            <a:off x="1370160" y="2200317"/>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rgbClr val="E61358"/>
                </a:solidFill>
                <a:effectLst>
                  <a:outerShdw blurRad="12700" dist="38100" dir="2700000" algn="tl" rotWithShape="0">
                    <a:schemeClr val="bg1">
                      <a:lumMod val="50000"/>
                    </a:schemeClr>
                  </a:outerShdw>
                </a:effectLst>
              </a:rPr>
              <a:t>ס</a:t>
            </a:r>
            <a:r>
              <a:rPr lang="he-IL" sz="3600" b="1" dirty="0"/>
              <a:t>יום</a:t>
            </a:r>
            <a:endParaRPr lang="he-IL" sz="3600" dirty="0"/>
          </a:p>
        </p:txBody>
      </p:sp>
      <p:pic>
        <p:nvPicPr>
          <p:cNvPr id="22" name="תמונה 21" descr="תמונה שמכילה שולחן, פרח, עוגה, מקושט&#10;&#10;התיאור נוצר באופן אוטומטי">
            <a:hlinkClick r:id="rId2"/>
            <a:extLst>
              <a:ext uri="{FF2B5EF4-FFF2-40B4-BE49-F238E27FC236}">
                <a16:creationId xmlns:a16="http://schemas.microsoft.com/office/drawing/2014/main" id="{F471A74C-E91F-4CCC-B2C2-020AE3D8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2859070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CD034EC-1ADB-4748-B07F-AA03142F9520}"/>
              </a:ext>
            </a:extLst>
          </p:cNvPr>
          <p:cNvGrpSpPr/>
          <p:nvPr/>
        </p:nvGrpSpPr>
        <p:grpSpPr>
          <a:xfrm flipH="1">
            <a:off x="3220616" y="2422885"/>
            <a:ext cx="7514236" cy="2338374"/>
            <a:chOff x="2225251" y="3935711"/>
            <a:chExt cx="6254239" cy="1687867"/>
          </a:xfrm>
        </p:grpSpPr>
        <p:sp>
          <p:nvSpPr>
            <p:cNvPr id="5" name="L-Shape 3">
              <a:extLst>
                <a:ext uri="{FF2B5EF4-FFF2-40B4-BE49-F238E27FC236}">
                  <a16:creationId xmlns:a16="http://schemas.microsoft.com/office/drawing/2014/main" id="{FFD3C9BA-46B9-4561-BB4B-2AC57335EFE4}"/>
                </a:ext>
              </a:extLst>
            </p:cNvPr>
            <p:cNvSpPr/>
            <p:nvPr/>
          </p:nvSpPr>
          <p:spPr>
            <a:xfrm rot="10800000" flipH="1">
              <a:off x="6977784" y="3935711"/>
              <a:ext cx="1501706" cy="715762"/>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6" name="L-Shape 4">
              <a:extLst>
                <a:ext uri="{FF2B5EF4-FFF2-40B4-BE49-F238E27FC236}">
                  <a16:creationId xmlns:a16="http://schemas.microsoft.com/office/drawing/2014/main" id="{D6355C33-C0ED-4D90-BB69-14EE6C3752D9}"/>
                </a:ext>
              </a:extLst>
            </p:cNvPr>
            <p:cNvSpPr/>
            <p:nvPr/>
          </p:nvSpPr>
          <p:spPr>
            <a:xfrm rot="10800000" flipH="1">
              <a:off x="5393608" y="4259746"/>
              <a:ext cx="1501706" cy="715762"/>
            </a:xfrm>
            <a:prstGeom prst="corner">
              <a:avLst>
                <a:gd name="adj1" fmla="val 19327"/>
                <a:gd name="adj2" fmla="val 1958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7" name="L-Shape 5">
              <a:extLst>
                <a:ext uri="{FF2B5EF4-FFF2-40B4-BE49-F238E27FC236}">
                  <a16:creationId xmlns:a16="http://schemas.microsoft.com/office/drawing/2014/main" id="{BC39767B-CFBB-443B-B7A3-02EDEA4EDEF6}"/>
                </a:ext>
              </a:extLst>
            </p:cNvPr>
            <p:cNvSpPr/>
            <p:nvPr/>
          </p:nvSpPr>
          <p:spPr>
            <a:xfrm rot="10800000" flipH="1">
              <a:off x="3809430" y="4583781"/>
              <a:ext cx="1501706" cy="715762"/>
            </a:xfrm>
            <a:prstGeom prst="corner">
              <a:avLst>
                <a:gd name="adj1" fmla="val 19327"/>
                <a:gd name="adj2" fmla="val 1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8" name="L-Shape 6">
              <a:extLst>
                <a:ext uri="{FF2B5EF4-FFF2-40B4-BE49-F238E27FC236}">
                  <a16:creationId xmlns:a16="http://schemas.microsoft.com/office/drawing/2014/main" id="{8A7D40E1-D052-48EA-A88F-62BD18368096}"/>
                </a:ext>
              </a:extLst>
            </p:cNvPr>
            <p:cNvSpPr/>
            <p:nvPr/>
          </p:nvSpPr>
          <p:spPr>
            <a:xfrm rot="10800000" flipH="1">
              <a:off x="2225251" y="4907816"/>
              <a:ext cx="1501706" cy="715762"/>
            </a:xfrm>
            <a:prstGeom prst="corner">
              <a:avLst>
                <a:gd name="adj1" fmla="val 19327"/>
                <a:gd name="adj2" fmla="val 195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1" name="Rectangle 6">
              <a:extLst>
                <a:ext uri="{FF2B5EF4-FFF2-40B4-BE49-F238E27FC236}">
                  <a16:creationId xmlns:a16="http://schemas.microsoft.com/office/drawing/2014/main" id="{A619A782-9D47-40E5-84B1-5F6E8BA05F40}"/>
                </a:ext>
              </a:extLst>
            </p:cNvPr>
            <p:cNvSpPr/>
            <p:nvPr/>
          </p:nvSpPr>
          <p:spPr>
            <a:xfrm>
              <a:off x="3474931" y="4581137"/>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2" name="Rectangle 6">
              <a:extLst>
                <a:ext uri="{FF2B5EF4-FFF2-40B4-BE49-F238E27FC236}">
                  <a16:creationId xmlns:a16="http://schemas.microsoft.com/office/drawing/2014/main" id="{26A69876-C0E6-400E-8D85-1701FF0B6465}"/>
                </a:ext>
              </a:extLst>
            </p:cNvPr>
            <p:cNvSpPr/>
            <p:nvPr/>
          </p:nvSpPr>
          <p:spPr>
            <a:xfrm>
              <a:off x="5059109" y="4257101"/>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grpSp>
      <p:sp>
        <p:nvSpPr>
          <p:cNvPr id="14" name="תיבת טקסט 13">
            <a:extLst>
              <a:ext uri="{FF2B5EF4-FFF2-40B4-BE49-F238E27FC236}">
                <a16:creationId xmlns:a16="http://schemas.microsoft.com/office/drawing/2014/main" id="{99EB5C26-22FB-4D23-B819-CB90B26B9ABB}"/>
              </a:ext>
            </a:extLst>
          </p:cNvPr>
          <p:cNvSpPr txBox="1"/>
          <p:nvPr/>
        </p:nvSpPr>
        <p:spPr>
          <a:xfrm>
            <a:off x="8930606" y="4126565"/>
            <a:ext cx="1573719" cy="769441"/>
          </a:xfrm>
          <a:prstGeom prst="rect">
            <a:avLst/>
          </a:prstGeom>
          <a:noFill/>
        </p:spPr>
        <p:txBody>
          <a:bodyPr wrap="square" rtlCol="1">
            <a:spAutoFit/>
          </a:bodyPr>
          <a:lstStyle/>
          <a:p>
            <a:pPr algn="ctr"/>
            <a:r>
              <a:rPr lang="he-IL" sz="4400" b="1" dirty="0">
                <a:ln w="9525">
                  <a:solidFill>
                    <a:schemeClr val="bg1"/>
                  </a:solidFill>
                  <a:prstDash val="solid"/>
                </a:ln>
                <a:solidFill>
                  <a:srgbClr val="ED7D1F"/>
                </a:solidFill>
                <a:effectLst>
                  <a:outerShdw blurRad="12700" dist="38100" dir="2700000" algn="tl" rotWithShape="0">
                    <a:schemeClr val="bg1">
                      <a:lumMod val="50000"/>
                    </a:schemeClr>
                  </a:outerShdw>
                </a:effectLst>
              </a:rPr>
              <a:t>פ</a:t>
            </a:r>
            <a:r>
              <a:rPr lang="he-IL" sz="3600" b="1" dirty="0"/>
              <a:t>תיחה</a:t>
            </a:r>
          </a:p>
        </p:txBody>
      </p:sp>
      <p:sp>
        <p:nvSpPr>
          <p:cNvPr id="15" name="תיבת טקסט 14">
            <a:extLst>
              <a:ext uri="{FF2B5EF4-FFF2-40B4-BE49-F238E27FC236}">
                <a16:creationId xmlns:a16="http://schemas.microsoft.com/office/drawing/2014/main" id="{DC71C7EB-7ED2-47A9-A2F4-5929B386BE82}"/>
              </a:ext>
            </a:extLst>
          </p:cNvPr>
          <p:cNvSpPr txBox="1"/>
          <p:nvPr/>
        </p:nvSpPr>
        <p:spPr>
          <a:xfrm>
            <a:off x="7200781" y="3587725"/>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rgbClr val="A0C82F"/>
                </a:solidFill>
                <a:effectLst>
                  <a:outerShdw blurRad="12700" dist="38100" dir="2700000" algn="tl" rotWithShape="0">
                    <a:schemeClr val="bg1">
                      <a:lumMod val="50000"/>
                    </a:schemeClr>
                  </a:outerShdw>
                </a:effectLst>
              </a:rPr>
              <a:t>ט</a:t>
            </a:r>
            <a:r>
              <a:rPr lang="he-IL" sz="3600" b="1" dirty="0"/>
              <a:t>ענה</a:t>
            </a:r>
            <a:endParaRPr lang="he-IL" sz="3600" dirty="0"/>
          </a:p>
        </p:txBody>
      </p:sp>
      <p:sp>
        <p:nvSpPr>
          <p:cNvPr id="16" name="תיבת טקסט 15">
            <a:extLst>
              <a:ext uri="{FF2B5EF4-FFF2-40B4-BE49-F238E27FC236}">
                <a16:creationId xmlns:a16="http://schemas.microsoft.com/office/drawing/2014/main" id="{F25D1E09-D192-48A6-8E5E-C71B7637A029}"/>
              </a:ext>
            </a:extLst>
          </p:cNvPr>
          <p:cNvSpPr txBox="1"/>
          <p:nvPr/>
        </p:nvSpPr>
        <p:spPr>
          <a:xfrm>
            <a:off x="5326563" y="3124758"/>
            <a:ext cx="1370266" cy="769441"/>
          </a:xfrm>
          <a:prstGeom prst="rect">
            <a:avLst/>
          </a:prstGeom>
          <a:noFill/>
        </p:spPr>
        <p:txBody>
          <a:bodyPr wrap="square" rtlCol="1">
            <a:spAutoFit/>
          </a:bodyPr>
          <a:lstStyle/>
          <a:p>
            <a:pPr algn="ctr"/>
            <a:r>
              <a:rPr lang="he-IL" sz="4400" b="1" dirty="0">
                <a:ln w="9525">
                  <a:solidFill>
                    <a:schemeClr val="bg1"/>
                  </a:solidFill>
                  <a:prstDash val="solid"/>
                </a:ln>
                <a:solidFill>
                  <a:srgbClr val="32B5D3"/>
                </a:solidFill>
                <a:effectLst>
                  <a:outerShdw blurRad="12700" dist="38100" dir="2700000" algn="tl" rotWithShape="0">
                    <a:schemeClr val="bg1">
                      <a:lumMod val="50000"/>
                    </a:schemeClr>
                  </a:outerShdw>
                </a:effectLst>
              </a:rPr>
              <a:t>נ</a:t>
            </a:r>
            <a:r>
              <a:rPr lang="he-IL" sz="3600" b="1" dirty="0"/>
              <a:t>ימוק</a:t>
            </a:r>
            <a:endParaRPr lang="he-IL" sz="3600" dirty="0"/>
          </a:p>
        </p:txBody>
      </p:sp>
      <p:sp>
        <p:nvSpPr>
          <p:cNvPr id="17" name="תיבת טקסט 16">
            <a:extLst>
              <a:ext uri="{FF2B5EF4-FFF2-40B4-BE49-F238E27FC236}">
                <a16:creationId xmlns:a16="http://schemas.microsoft.com/office/drawing/2014/main" id="{D2756995-08CB-4924-887C-2AB29A08B4EC}"/>
              </a:ext>
            </a:extLst>
          </p:cNvPr>
          <p:cNvSpPr txBox="1"/>
          <p:nvPr/>
        </p:nvSpPr>
        <p:spPr>
          <a:xfrm>
            <a:off x="3375705" y="2756729"/>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ב</a:t>
            </a:r>
            <a:r>
              <a:rPr lang="he-IL" sz="3600" b="1" dirty="0"/>
              <a:t>יסוס</a:t>
            </a:r>
            <a:endParaRPr lang="he-IL" sz="3600" dirty="0"/>
          </a:p>
        </p:txBody>
      </p:sp>
      <p:sp>
        <p:nvSpPr>
          <p:cNvPr id="18" name="L-Shape 7">
            <a:extLst>
              <a:ext uri="{FF2B5EF4-FFF2-40B4-BE49-F238E27FC236}">
                <a16:creationId xmlns:a16="http://schemas.microsoft.com/office/drawing/2014/main" id="{67F3E0D1-4331-4D35-A829-9557BFD64214}"/>
              </a:ext>
            </a:extLst>
          </p:cNvPr>
          <p:cNvSpPr/>
          <p:nvPr/>
        </p:nvSpPr>
        <p:spPr>
          <a:xfrm rot="10800000">
            <a:off x="1229480" y="1901404"/>
            <a:ext cx="1804244" cy="991618"/>
          </a:xfrm>
          <a:prstGeom prst="corner">
            <a:avLst>
              <a:gd name="adj1" fmla="val 19327"/>
              <a:gd name="adj2" fmla="val 195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9" name="Rectangle 6">
            <a:extLst>
              <a:ext uri="{FF2B5EF4-FFF2-40B4-BE49-F238E27FC236}">
                <a16:creationId xmlns:a16="http://schemas.microsoft.com/office/drawing/2014/main" id="{A2528DC4-6217-4869-A661-AEEF65850488}"/>
              </a:ext>
            </a:extLst>
          </p:cNvPr>
          <p:cNvSpPr/>
          <p:nvPr/>
        </p:nvSpPr>
        <p:spPr>
          <a:xfrm flipH="1">
            <a:off x="5159930" y="2419210"/>
            <a:ext cx="262436" cy="360587"/>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20" name="Rectangle 6">
            <a:extLst>
              <a:ext uri="{FF2B5EF4-FFF2-40B4-BE49-F238E27FC236}">
                <a16:creationId xmlns:a16="http://schemas.microsoft.com/office/drawing/2014/main" id="{E802370F-E190-4044-9B1A-5FCCC743D1F2}"/>
              </a:ext>
            </a:extLst>
          </p:cNvPr>
          <p:cNvSpPr/>
          <p:nvPr/>
        </p:nvSpPr>
        <p:spPr>
          <a:xfrm flipH="1">
            <a:off x="3243461" y="1958892"/>
            <a:ext cx="262436" cy="360587"/>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4400"/>
          </a:p>
        </p:txBody>
      </p:sp>
      <p:sp>
        <p:nvSpPr>
          <p:cNvPr id="21" name="תיבת טקסט 20">
            <a:extLst>
              <a:ext uri="{FF2B5EF4-FFF2-40B4-BE49-F238E27FC236}">
                <a16:creationId xmlns:a16="http://schemas.microsoft.com/office/drawing/2014/main" id="{D37E8490-3BF3-4BF6-B556-7D360E67A264}"/>
              </a:ext>
            </a:extLst>
          </p:cNvPr>
          <p:cNvSpPr txBox="1"/>
          <p:nvPr/>
        </p:nvSpPr>
        <p:spPr>
          <a:xfrm>
            <a:off x="1370160" y="2200317"/>
            <a:ext cx="1370266" cy="769441"/>
          </a:xfrm>
          <a:prstGeom prst="rect">
            <a:avLst/>
          </a:prstGeom>
          <a:noFill/>
        </p:spPr>
        <p:txBody>
          <a:bodyPr wrap="square" rtlCol="1">
            <a:spAutoFit/>
          </a:bodyPr>
          <a:lstStyle/>
          <a:p>
            <a:pPr algn="ctr" rtl="1"/>
            <a:r>
              <a:rPr lang="he-IL" sz="4400" b="1" dirty="0">
                <a:ln w="9525">
                  <a:solidFill>
                    <a:schemeClr val="bg1"/>
                  </a:solidFill>
                  <a:prstDash val="solid"/>
                </a:ln>
                <a:solidFill>
                  <a:srgbClr val="E61358"/>
                </a:solidFill>
                <a:effectLst>
                  <a:outerShdw blurRad="12700" dist="38100" dir="2700000" algn="tl" rotWithShape="0">
                    <a:schemeClr val="bg1">
                      <a:lumMod val="50000"/>
                    </a:schemeClr>
                  </a:outerShdw>
                </a:effectLst>
              </a:rPr>
              <a:t>ס</a:t>
            </a:r>
            <a:r>
              <a:rPr lang="he-IL" sz="3600" b="1" dirty="0"/>
              <a:t>יום</a:t>
            </a:r>
            <a:endParaRPr lang="he-IL" sz="3600" dirty="0"/>
          </a:p>
        </p:txBody>
      </p:sp>
      <p:pic>
        <p:nvPicPr>
          <p:cNvPr id="22" name="תמונה 21" descr="תמונה שמכילה שולחן, פרח, עוגה, מקושט&#10;&#10;התיאור נוצר באופן אוטומטי">
            <a:hlinkClick r:id="rId2"/>
            <a:extLst>
              <a:ext uri="{FF2B5EF4-FFF2-40B4-BE49-F238E27FC236}">
                <a16:creationId xmlns:a16="http://schemas.microsoft.com/office/drawing/2014/main" id="{F471A74C-E91F-4CCC-B2C2-020AE3D80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23" name="תיבת טקסט 22">
            <a:extLst>
              <a:ext uri="{FF2B5EF4-FFF2-40B4-BE49-F238E27FC236}">
                <a16:creationId xmlns:a16="http://schemas.microsoft.com/office/drawing/2014/main" id="{984A2E66-8F57-42F4-BDDC-1E44C3E619EE}"/>
              </a:ext>
            </a:extLst>
          </p:cNvPr>
          <p:cNvSpPr txBox="1"/>
          <p:nvPr/>
        </p:nvSpPr>
        <p:spPr>
          <a:xfrm>
            <a:off x="858982" y="4475018"/>
            <a:ext cx="9301018" cy="1862048"/>
          </a:xfrm>
          <a:prstGeom prst="rect">
            <a:avLst/>
          </a:prstGeom>
          <a:noFill/>
        </p:spPr>
        <p:txBody>
          <a:bodyPr wrap="square" rtlCol="1">
            <a:spAutoFit/>
          </a:bodyPr>
          <a:lstStyle/>
          <a:p>
            <a:pPr algn="ctr" rtl="1"/>
            <a:r>
              <a:rPr lang="he-IL" sz="11500" dirty="0"/>
              <a:t>טיעון</a:t>
            </a:r>
          </a:p>
        </p:txBody>
      </p:sp>
    </p:spTree>
    <p:extLst>
      <p:ext uri="{BB962C8B-B14F-4D97-AF65-F5344CB8AC3E}">
        <p14:creationId xmlns:p14="http://schemas.microsoft.com/office/powerpoint/2010/main" val="2984892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19F7D16F-B90F-42CD-BFF4-C08171158483}"/>
              </a:ext>
            </a:extLst>
          </p:cNvPr>
          <p:cNvGraphicFramePr/>
          <p:nvPr>
            <p:extLst>
              <p:ext uri="{D42A27DB-BD31-4B8C-83A1-F6EECF244321}">
                <p14:modId xmlns:p14="http://schemas.microsoft.com/office/powerpoint/2010/main" val="764049876"/>
              </p:ext>
            </p:extLst>
          </p:nvPr>
        </p:nvGraphicFramePr>
        <p:xfrm>
          <a:off x="3149600" y="1817158"/>
          <a:ext cx="5892799" cy="3223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45AA6E33-1B53-472B-83B8-F8FF671F98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1766539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19F7D16F-B90F-42CD-BFF4-C08171158483}"/>
              </a:ext>
            </a:extLst>
          </p:cNvPr>
          <p:cNvGraphicFramePr/>
          <p:nvPr/>
        </p:nvGraphicFramePr>
        <p:xfrm>
          <a:off x="3149600" y="1817158"/>
          <a:ext cx="5892799" cy="3223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45AA6E33-1B53-472B-83B8-F8FF671F98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4" name="תיבת טקסט 3">
            <a:extLst>
              <a:ext uri="{FF2B5EF4-FFF2-40B4-BE49-F238E27FC236}">
                <a16:creationId xmlns:a16="http://schemas.microsoft.com/office/drawing/2014/main" id="{38E6E2ED-8089-48FB-A356-E0A460EE88C7}"/>
              </a:ext>
            </a:extLst>
          </p:cNvPr>
          <p:cNvSpPr txBox="1"/>
          <p:nvPr/>
        </p:nvSpPr>
        <p:spPr>
          <a:xfrm>
            <a:off x="858982" y="4475018"/>
            <a:ext cx="9301018" cy="1862048"/>
          </a:xfrm>
          <a:prstGeom prst="rect">
            <a:avLst/>
          </a:prstGeom>
          <a:noFill/>
        </p:spPr>
        <p:txBody>
          <a:bodyPr wrap="square" rtlCol="1">
            <a:spAutoFit/>
          </a:bodyPr>
          <a:lstStyle/>
          <a:p>
            <a:pPr algn="ctr" rtl="1"/>
            <a:r>
              <a:rPr lang="he-IL" sz="11500" dirty="0"/>
              <a:t>הכללה ופירוט</a:t>
            </a:r>
          </a:p>
        </p:txBody>
      </p:sp>
    </p:spTree>
    <p:extLst>
      <p:ext uri="{BB962C8B-B14F-4D97-AF65-F5344CB8AC3E}">
        <p14:creationId xmlns:p14="http://schemas.microsoft.com/office/powerpoint/2010/main" val="1888492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518BB51C-7CF9-4E05-8B46-FF2C01179EBA}"/>
              </a:ext>
            </a:extLst>
          </p:cNvPr>
          <p:cNvGraphicFramePr/>
          <p:nvPr>
            <p:extLst>
              <p:ext uri="{D42A27DB-BD31-4B8C-83A1-F6EECF244321}">
                <p14:modId xmlns:p14="http://schemas.microsoft.com/office/powerpoint/2010/main" val="25818050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7D35168B-655D-4910-A855-50F2666652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1147607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518BB51C-7CF9-4E05-8B46-FF2C01179EBA}"/>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7D35168B-655D-4910-A855-50F2666652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4" name="תיבת טקסט 3">
            <a:extLst>
              <a:ext uri="{FF2B5EF4-FFF2-40B4-BE49-F238E27FC236}">
                <a16:creationId xmlns:a16="http://schemas.microsoft.com/office/drawing/2014/main" id="{1C28F0B1-F63C-49E9-BB4B-EA71E466E332}"/>
              </a:ext>
            </a:extLst>
          </p:cNvPr>
          <p:cNvSpPr txBox="1"/>
          <p:nvPr/>
        </p:nvSpPr>
        <p:spPr>
          <a:xfrm>
            <a:off x="0" y="123825"/>
            <a:ext cx="4351193" cy="3046988"/>
          </a:xfrm>
          <a:prstGeom prst="rect">
            <a:avLst/>
          </a:prstGeom>
          <a:noFill/>
        </p:spPr>
        <p:txBody>
          <a:bodyPr wrap="square" rtlCol="1">
            <a:spAutoFit/>
          </a:bodyPr>
          <a:lstStyle/>
          <a:p>
            <a:pPr algn="ctr" rtl="1"/>
            <a:r>
              <a:rPr lang="he-IL" sz="9600" dirty="0"/>
              <a:t>השוואה ועימות</a:t>
            </a:r>
          </a:p>
        </p:txBody>
      </p:sp>
    </p:spTree>
    <p:extLst>
      <p:ext uri="{BB962C8B-B14F-4D97-AF65-F5344CB8AC3E}">
        <p14:creationId xmlns:p14="http://schemas.microsoft.com/office/powerpoint/2010/main" val="3206086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018C3690-D623-4740-9F1A-22D3E77E856F}"/>
              </a:ext>
            </a:extLst>
          </p:cNvPr>
          <p:cNvGraphicFramePr/>
          <p:nvPr>
            <p:extLst>
              <p:ext uri="{D42A27DB-BD31-4B8C-83A1-F6EECF244321}">
                <p14:modId xmlns:p14="http://schemas.microsoft.com/office/powerpoint/2010/main" val="3233783392"/>
              </p:ext>
            </p:extLst>
          </p:nvPr>
        </p:nvGraphicFramePr>
        <p:xfrm>
          <a:off x="2032000" y="1485899"/>
          <a:ext cx="8128000" cy="3105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9889CAFB-4A56-4254-AA25-BA080DF158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2678148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018C3690-D623-4740-9F1A-22D3E77E856F}"/>
              </a:ext>
            </a:extLst>
          </p:cNvPr>
          <p:cNvGraphicFramePr/>
          <p:nvPr/>
        </p:nvGraphicFramePr>
        <p:xfrm>
          <a:off x="2032000" y="1485899"/>
          <a:ext cx="8128000" cy="3105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descr="תמונה שמכילה שולחן, פרח, עוגה, מקושט&#10;&#10;התיאור נוצר באופן אוטומטי">
            <a:hlinkClick r:id="rId7"/>
            <a:extLst>
              <a:ext uri="{FF2B5EF4-FFF2-40B4-BE49-F238E27FC236}">
                <a16:creationId xmlns:a16="http://schemas.microsoft.com/office/drawing/2014/main" id="{9889CAFB-4A56-4254-AA25-BA080DF158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4" name="תיבת טקסט 3">
            <a:extLst>
              <a:ext uri="{FF2B5EF4-FFF2-40B4-BE49-F238E27FC236}">
                <a16:creationId xmlns:a16="http://schemas.microsoft.com/office/drawing/2014/main" id="{5B0467D0-F855-4D97-8684-855AE321DC2C}"/>
              </a:ext>
            </a:extLst>
          </p:cNvPr>
          <p:cNvSpPr txBox="1"/>
          <p:nvPr/>
        </p:nvSpPr>
        <p:spPr>
          <a:xfrm>
            <a:off x="858982" y="4475018"/>
            <a:ext cx="9301018" cy="1862048"/>
          </a:xfrm>
          <a:prstGeom prst="rect">
            <a:avLst/>
          </a:prstGeom>
          <a:noFill/>
        </p:spPr>
        <p:txBody>
          <a:bodyPr wrap="square" rtlCol="1">
            <a:spAutoFit/>
          </a:bodyPr>
          <a:lstStyle/>
          <a:p>
            <a:pPr algn="ctr" rtl="1"/>
            <a:r>
              <a:rPr lang="he-IL" sz="11500" dirty="0"/>
              <a:t>כרונולוגי</a:t>
            </a:r>
          </a:p>
        </p:txBody>
      </p:sp>
    </p:spTree>
    <p:extLst>
      <p:ext uri="{BB962C8B-B14F-4D97-AF65-F5344CB8AC3E}">
        <p14:creationId xmlns:p14="http://schemas.microsoft.com/office/powerpoint/2010/main" val="2245673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9">
            <a:extLst>
              <a:ext uri="{FF2B5EF4-FFF2-40B4-BE49-F238E27FC236}">
                <a16:creationId xmlns:a16="http://schemas.microsoft.com/office/drawing/2014/main" id="{CEB92B6A-1013-4432-8F52-68C093A75B81}"/>
              </a:ext>
            </a:extLst>
          </p:cNvPr>
          <p:cNvSpPr/>
          <p:nvPr/>
        </p:nvSpPr>
        <p:spPr>
          <a:xfrm>
            <a:off x="3269974" y="541794"/>
            <a:ext cx="2043837" cy="1727199"/>
          </a:xfrm>
          <a:prstGeom prst="rect">
            <a:avLst/>
          </a:prstGeom>
          <a:ln w="28575">
            <a:solidFill>
              <a:srgbClr val="D3B21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9" name="Rectangle 1">
            <a:extLst>
              <a:ext uri="{FF2B5EF4-FFF2-40B4-BE49-F238E27FC236}">
                <a16:creationId xmlns:a16="http://schemas.microsoft.com/office/drawing/2014/main" id="{79C54897-BECB-4AC0-AD2F-E3CECBE3D078}"/>
              </a:ext>
            </a:extLst>
          </p:cNvPr>
          <p:cNvSpPr>
            <a:spLocks noChangeArrowheads="1"/>
          </p:cNvSpPr>
          <p:nvPr/>
        </p:nvSpPr>
        <p:spPr bwMode="auto">
          <a:xfrm>
            <a:off x="1352377" y="2287123"/>
            <a:ext cx="3835193"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תובנות לסיום המסע:</a:t>
            </a:r>
            <a:endParaRPr kumimoji="0" lang="en-US" altLang="he-I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בחרו תמונה אחת שמאפיינת את הלמידה שלכם במסע זה...</a:t>
            </a:r>
          </a:p>
          <a:p>
            <a:pPr marL="0" marR="0" lvl="0" indent="0" algn="r" defTabSz="914400" rtl="1" eaLnBrk="0" fontAlgn="base" latinLnBrk="0" hangingPunct="0">
              <a:lnSpc>
                <a:spcPct val="100000"/>
              </a:lnSpc>
              <a:spcBef>
                <a:spcPct val="0"/>
              </a:spcBef>
              <a:spcAft>
                <a:spcPct val="0"/>
              </a:spcAft>
              <a:buClrTx/>
              <a:buSzTx/>
              <a:buFontTx/>
              <a:buNone/>
              <a:tabLst/>
            </a:pPr>
            <a:r>
              <a:rPr lang="he-IL" altLang="he-IL" sz="2800" b="1" dirty="0">
                <a:latin typeface="Calibri" panose="020F0502020204030204" pitchFamily="34" charset="0"/>
                <a:cs typeface="Calibri" panose="020F0502020204030204" pitchFamily="34" charset="0"/>
              </a:rPr>
              <a:t>הסבירו מדוע בחרתם בתמונה זו.</a:t>
            </a:r>
            <a:endParaRPr kumimoji="0" lang="he-IL" altLang="he-I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he-I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37E1E25F-988B-435A-918F-AAE0AF1FF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115" y="687388"/>
            <a:ext cx="1877554" cy="14023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4CDC1CD5-B51E-4346-8ED8-5544D9A20845}"/>
              </a:ext>
            </a:extLst>
          </p:cNvPr>
          <p:cNvPicPr>
            <a:picLocks noGrp="1" noChangeAspect="1" noChangeArrowheads="1"/>
          </p:cNvPicPr>
          <p:nvPr>
            <p:ph type="pic" idx="16"/>
          </p:nvPr>
        </p:nvPicPr>
        <p:blipFill>
          <a:blip r:embed="rId3">
            <a:extLst>
              <a:ext uri="{28A0092B-C50C-407E-A947-70E740481C1C}">
                <a14:useLocalDpi xmlns:a14="http://schemas.microsoft.com/office/drawing/2010/main" val="0"/>
              </a:ext>
            </a:extLst>
          </a:blip>
          <a:srcRect l="18860" r="18860"/>
          <a:stretch>
            <a:fillRect/>
          </a:stretch>
        </p:blipFill>
        <p:spPr bwMode="auto">
          <a:xfrm>
            <a:off x="7812088" y="687388"/>
            <a:ext cx="1920875" cy="172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9F1D8A09-44B0-4433-9AD2-E8BA76B03621}"/>
              </a:ext>
            </a:extLst>
          </p:cNvPr>
          <p:cNvPicPr>
            <a:picLocks noGrp="1" noChangeAspect="1" noChangeArrowheads="1"/>
          </p:cNvPicPr>
          <p:nvPr>
            <p:ph type="pic" idx="12"/>
          </p:nvPr>
        </p:nvPicPr>
        <p:blipFill>
          <a:blip r:embed="rId4">
            <a:extLst>
              <a:ext uri="{28A0092B-C50C-407E-A947-70E740481C1C}">
                <a14:useLocalDpi xmlns:a14="http://schemas.microsoft.com/office/drawing/2010/main" val="0"/>
              </a:ext>
            </a:extLst>
          </a:blip>
          <a:srcRect l="22825" r="22825"/>
          <a:stretch>
            <a:fillRect/>
          </a:stretch>
        </p:blipFill>
        <p:spPr bwMode="auto">
          <a:xfrm>
            <a:off x="5700713" y="687388"/>
            <a:ext cx="1919287" cy="172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הקאמבק של מר שמח וגברת חכמה | ישראל היום">
            <a:extLst>
              <a:ext uri="{FF2B5EF4-FFF2-40B4-BE49-F238E27FC236}">
                <a16:creationId xmlns:a16="http://schemas.microsoft.com/office/drawing/2014/main" id="{73150561-C10E-4583-9679-A60CC293049C}"/>
              </a:ext>
            </a:extLst>
          </p:cNvPr>
          <p:cNvPicPr>
            <a:picLocks noGrp="1" noChangeAspect="1" noChangeArrowheads="1"/>
          </p:cNvPicPr>
          <p:nvPr>
            <p:ph type="pic" idx="13"/>
          </p:nvPr>
        </p:nvPicPr>
        <p:blipFill>
          <a:blip r:embed="rId5">
            <a:extLst>
              <a:ext uri="{28A0092B-C50C-407E-A947-70E740481C1C}">
                <a14:useLocalDpi xmlns:a14="http://schemas.microsoft.com/office/drawing/2010/main" val="0"/>
              </a:ext>
            </a:extLst>
          </a:blip>
          <a:srcRect l="15812" r="15812"/>
          <a:stretch>
            <a:fillRect/>
          </a:stretch>
        </p:blipFill>
        <p:spPr bwMode="auto">
          <a:xfrm>
            <a:off x="7971114" y="2564606"/>
            <a:ext cx="1920875" cy="17287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id="{D043B144-99F6-4A2A-B91B-C0D231A136E2}"/>
              </a:ext>
            </a:extLst>
          </p:cNvPr>
          <p:cNvPicPr>
            <a:picLocks noGrp="1" noChangeAspect="1" noChangeArrowheads="1"/>
          </p:cNvPicPr>
          <p:nvPr>
            <p:ph type="pic" idx="14"/>
          </p:nvPr>
        </p:nvPicPr>
        <p:blipFill>
          <a:blip r:embed="rId6">
            <a:extLst>
              <a:ext uri="{28A0092B-C50C-407E-A947-70E740481C1C}">
                <a14:useLocalDpi xmlns:a14="http://schemas.microsoft.com/office/drawing/2010/main" val="0"/>
              </a:ext>
            </a:extLst>
          </a:blip>
          <a:srcRect l="4968" r="4968"/>
          <a:stretch>
            <a:fillRect/>
          </a:stretch>
        </p:blipFill>
        <p:spPr bwMode="auto">
          <a:xfrm>
            <a:off x="5700713" y="2576513"/>
            <a:ext cx="1919287" cy="17287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סטודנט, אתה נרדם בשיעור? התוכנה תלשין למרצה - כלכליסט">
            <a:extLst>
              <a:ext uri="{FF2B5EF4-FFF2-40B4-BE49-F238E27FC236}">
                <a16:creationId xmlns:a16="http://schemas.microsoft.com/office/drawing/2014/main" id="{FB60C29A-1915-4599-8939-4DBDDBC68767}"/>
              </a:ext>
            </a:extLst>
          </p:cNvPr>
          <p:cNvPicPr>
            <a:picLocks noGrp="1" noChangeAspect="1" noChangeArrowheads="1"/>
          </p:cNvPicPr>
          <p:nvPr>
            <p:ph type="pic" idx="15"/>
          </p:nvPr>
        </p:nvPicPr>
        <p:blipFill>
          <a:blip r:embed="rId7">
            <a:extLst>
              <a:ext uri="{28A0092B-C50C-407E-A947-70E740481C1C}">
                <a14:useLocalDpi xmlns:a14="http://schemas.microsoft.com/office/drawing/2010/main" val="0"/>
              </a:ext>
            </a:extLst>
          </a:blip>
          <a:srcRect l="22245" r="22245"/>
          <a:stretch>
            <a:fillRect/>
          </a:stretch>
        </p:blipFill>
        <p:spPr bwMode="auto">
          <a:xfrm>
            <a:off x="5700713" y="4465638"/>
            <a:ext cx="1919287" cy="17287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a:extLst>
              <a:ext uri="{FF2B5EF4-FFF2-40B4-BE49-F238E27FC236}">
                <a16:creationId xmlns:a16="http://schemas.microsoft.com/office/drawing/2014/main" id="{7E47F402-B840-4627-A311-6B10D18D6CFA}"/>
              </a:ext>
            </a:extLst>
          </p:cNvPr>
          <p:cNvPicPr>
            <a:picLocks noGrp="1" noChangeAspect="1" noChangeArrowheads="1"/>
          </p:cNvPicPr>
          <p:nvPr>
            <p:ph type="pic" idx="11"/>
          </p:nvPr>
        </p:nvPicPr>
        <p:blipFill>
          <a:blip r:embed="rId8">
            <a:extLst>
              <a:ext uri="{28A0092B-C50C-407E-A947-70E740481C1C}">
                <a14:useLocalDpi xmlns:a14="http://schemas.microsoft.com/office/drawing/2010/main" val="0"/>
              </a:ext>
            </a:extLst>
          </a:blip>
          <a:srcRect l="18889" r="18889"/>
          <a:stretch>
            <a:fillRect/>
          </a:stretch>
        </p:blipFill>
        <p:spPr bwMode="auto">
          <a:xfrm>
            <a:off x="7812088" y="4465638"/>
            <a:ext cx="1920875" cy="1728787"/>
          </a:xfrm>
          <a:prstGeom prst="rect">
            <a:avLst/>
          </a:prstGeom>
          <a:noFill/>
          <a:extLst>
            <a:ext uri="{909E8E84-426E-40DD-AFC4-6F175D3DCCD1}">
              <a14:hiddenFill xmlns:a14="http://schemas.microsoft.com/office/drawing/2010/main">
                <a:solidFill>
                  <a:srgbClr val="FFFFFF"/>
                </a:solidFill>
              </a14:hiddenFill>
            </a:ext>
          </a:extLst>
        </p:spPr>
      </p:pic>
      <p:pic>
        <p:nvPicPr>
          <p:cNvPr id="24" name="תמונה 23" descr="תמונה שמכילה שולחן, פרח, עוגה, מקושט&#10;&#10;התיאור נוצר באופן אוטומטי">
            <a:hlinkClick r:id="rId9"/>
            <a:extLst>
              <a:ext uri="{FF2B5EF4-FFF2-40B4-BE49-F238E27FC236}">
                <a16:creationId xmlns:a16="http://schemas.microsoft.com/office/drawing/2014/main" id="{B88569F3-7545-45BF-8F1D-BC90C57DB2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2039201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0831CADA-604F-4BD1-8FCB-DF28D255803F}"/>
              </a:ext>
            </a:extLst>
          </p:cNvPr>
          <p:cNvSpPr/>
          <p:nvPr/>
        </p:nvSpPr>
        <p:spPr>
          <a:xfrm>
            <a:off x="1798492" y="2238727"/>
            <a:ext cx="8126741" cy="2000841"/>
          </a:xfrm>
          <a:custGeom>
            <a:avLst/>
            <a:gdLst>
              <a:gd name="connsiteX0" fmla="*/ 5054615 w 8126741"/>
              <a:gd name="connsiteY0" fmla="*/ 122 h 2000841"/>
              <a:gd name="connsiteX1" fmla="*/ 5677692 w 8126741"/>
              <a:gd name="connsiteY1" fmla="*/ 26072 h 2000841"/>
              <a:gd name="connsiteX2" fmla="*/ 6438793 w 8126741"/>
              <a:gd name="connsiteY2" fmla="*/ 23477 h 2000841"/>
              <a:gd name="connsiteX3" fmla="*/ 7181160 w 8126741"/>
              <a:gd name="connsiteY3" fmla="*/ 13097 h 2000841"/>
              <a:gd name="connsiteX4" fmla="*/ 7755930 w 8126741"/>
              <a:gd name="connsiteY4" fmla="*/ 5312 h 2000841"/>
              <a:gd name="connsiteX5" fmla="*/ 8085214 w 8126741"/>
              <a:gd name="connsiteY5" fmla="*/ 8555 h 2000841"/>
              <a:gd name="connsiteX6" fmla="*/ 8124650 w 8126741"/>
              <a:gd name="connsiteY6" fmla="*/ 9204 h 2000841"/>
              <a:gd name="connsiteX7" fmla="*/ 8126741 w 8126741"/>
              <a:gd name="connsiteY7" fmla="*/ 164852 h 2000841"/>
              <a:gd name="connsiteX8" fmla="*/ 6161752 w 8126741"/>
              <a:gd name="connsiteY8" fmla="*/ 1993349 h 2000841"/>
              <a:gd name="connsiteX9" fmla="*/ 5952753 w 8126741"/>
              <a:gd name="connsiteY9" fmla="*/ 1985259 h 2000841"/>
              <a:gd name="connsiteX10" fmla="*/ 5520937 w 8126741"/>
              <a:gd name="connsiteY10" fmla="*/ 1962553 h 2000841"/>
              <a:gd name="connsiteX11" fmla="*/ 4866311 w 8126741"/>
              <a:gd name="connsiteY11" fmla="*/ 1956066 h 2000841"/>
              <a:gd name="connsiteX12" fmla="*/ 3690155 w 8126741"/>
              <a:gd name="connsiteY12" fmla="*/ 1976825 h 2000841"/>
              <a:gd name="connsiteX13" fmla="*/ 2508083 w 8126741"/>
              <a:gd name="connsiteY13" fmla="*/ 1970987 h 2000841"/>
              <a:gd name="connsiteX14" fmla="*/ 1528117 w 8126741"/>
              <a:gd name="connsiteY14" fmla="*/ 1972933 h 2000841"/>
              <a:gd name="connsiteX15" fmla="*/ 967151 w 8126741"/>
              <a:gd name="connsiteY15" fmla="*/ 1988503 h 2000841"/>
              <a:gd name="connsiteX16" fmla="*/ 603360 w 8126741"/>
              <a:gd name="connsiteY16" fmla="*/ 1999531 h 2000841"/>
              <a:gd name="connsiteX17" fmla="*/ 186332 w 8126741"/>
              <a:gd name="connsiteY17" fmla="*/ 1982664 h 2000841"/>
              <a:gd name="connsiteX18" fmla="*/ 120278 w 8126741"/>
              <a:gd name="connsiteY18" fmla="*/ 1969040 h 2000841"/>
              <a:gd name="connsiteX19" fmla="*/ 41407 w 8126741"/>
              <a:gd name="connsiteY19" fmla="*/ 1863945 h 2000841"/>
              <a:gd name="connsiteX20" fmla="*/ 32535 w 8126741"/>
              <a:gd name="connsiteY20" fmla="*/ 1725764 h 2000841"/>
              <a:gd name="connsiteX21" fmla="*/ 100560 w 8126741"/>
              <a:gd name="connsiteY21" fmla="*/ 1616127 h 2000841"/>
              <a:gd name="connsiteX22" fmla="*/ 204078 w 8126741"/>
              <a:gd name="connsiteY22" fmla="*/ 1542820 h 2000841"/>
              <a:gd name="connsiteX23" fmla="*/ 178445 w 8126741"/>
              <a:gd name="connsiteY23" fmla="*/ 1490921 h 2000841"/>
              <a:gd name="connsiteX24" fmla="*/ 99575 w 8126741"/>
              <a:gd name="connsiteY24" fmla="*/ 1472757 h 2000841"/>
              <a:gd name="connsiteX25" fmla="*/ 23661 w 8126741"/>
              <a:gd name="connsiteY25" fmla="*/ 1399449 h 2000841"/>
              <a:gd name="connsiteX26" fmla="*/ 52252 w 8126741"/>
              <a:gd name="connsiteY26" fmla="*/ 1219100 h 2000841"/>
              <a:gd name="connsiteX27" fmla="*/ 137038 w 8126741"/>
              <a:gd name="connsiteY27" fmla="*/ 1140603 h 2000841"/>
              <a:gd name="connsiteX28" fmla="*/ 346045 w 8126741"/>
              <a:gd name="connsiteY28" fmla="*/ 1074432 h 2000841"/>
              <a:gd name="connsiteX29" fmla="*/ 385481 w 8126741"/>
              <a:gd name="connsiteY29" fmla="*/ 1049130 h 2000841"/>
              <a:gd name="connsiteX30" fmla="*/ 340130 w 8126741"/>
              <a:gd name="connsiteY30" fmla="*/ 1034210 h 2000841"/>
              <a:gd name="connsiteX31" fmla="*/ 131123 w 8126741"/>
              <a:gd name="connsiteY31" fmla="*/ 1014099 h 2000841"/>
              <a:gd name="connsiteX32" fmla="*/ 0 w 8126741"/>
              <a:gd name="connsiteY32" fmla="*/ 975174 h 2000841"/>
              <a:gd name="connsiteX33" fmla="*/ 0 w 8126741"/>
              <a:gd name="connsiteY33" fmla="*/ 936250 h 2000841"/>
              <a:gd name="connsiteX34" fmla="*/ 25633 w 8126741"/>
              <a:gd name="connsiteY34" fmla="*/ 786392 h 2000841"/>
              <a:gd name="connsiteX35" fmla="*/ 34507 w 8126741"/>
              <a:gd name="connsiteY35" fmla="*/ 663132 h 2000841"/>
              <a:gd name="connsiteX36" fmla="*/ 99575 w 8126741"/>
              <a:gd name="connsiteY36" fmla="*/ 558036 h 2000841"/>
              <a:gd name="connsiteX37" fmla="*/ 117321 w 8126741"/>
              <a:gd name="connsiteY37" fmla="*/ 514571 h 2000841"/>
              <a:gd name="connsiteX38" fmla="*/ 202106 w 8126741"/>
              <a:gd name="connsiteY38" fmla="*/ 442561 h 2000841"/>
              <a:gd name="connsiteX39" fmla="*/ 471251 w 8126741"/>
              <a:gd name="connsiteY39" fmla="*/ 403637 h 2000841"/>
              <a:gd name="connsiteX40" fmla="*/ 556037 w 8126741"/>
              <a:gd name="connsiteY40" fmla="*/ 386121 h 2000841"/>
              <a:gd name="connsiteX41" fmla="*/ 466323 w 8126741"/>
              <a:gd name="connsiteY41" fmla="*/ 371848 h 2000841"/>
              <a:gd name="connsiteX42" fmla="*/ 138024 w 8126741"/>
              <a:gd name="connsiteY42" fmla="*/ 353035 h 2000841"/>
              <a:gd name="connsiteX43" fmla="*/ 99575 w 8126741"/>
              <a:gd name="connsiteY43" fmla="*/ 347196 h 2000841"/>
              <a:gd name="connsiteX44" fmla="*/ 69998 w 8126741"/>
              <a:gd name="connsiteY44" fmla="*/ 299190 h 2000841"/>
              <a:gd name="connsiteX45" fmla="*/ 114362 w 8126741"/>
              <a:gd name="connsiteY45" fmla="*/ 138303 h 2000841"/>
              <a:gd name="connsiteX46" fmla="*/ 110419 w 8126741"/>
              <a:gd name="connsiteY46" fmla="*/ 105866 h 2000841"/>
              <a:gd name="connsiteX47" fmla="*/ 238583 w 8126741"/>
              <a:gd name="connsiteY47" fmla="*/ 27369 h 2000841"/>
              <a:gd name="connsiteX48" fmla="*/ 973066 w 8126741"/>
              <a:gd name="connsiteY48" fmla="*/ 12448 h 2000841"/>
              <a:gd name="connsiteX49" fmla="*/ 1610931 w 8126741"/>
              <a:gd name="connsiteY49" fmla="*/ 37100 h 2000841"/>
              <a:gd name="connsiteX50" fmla="*/ 2082182 w 8126741"/>
              <a:gd name="connsiteY50" fmla="*/ 31261 h 2000841"/>
              <a:gd name="connsiteX51" fmla="*/ 2425269 w 8126741"/>
              <a:gd name="connsiteY51" fmla="*/ 13097 h 2000841"/>
              <a:gd name="connsiteX52" fmla="*/ 3932682 w 8126741"/>
              <a:gd name="connsiteY52" fmla="*/ 18935 h 2000841"/>
              <a:gd name="connsiteX53" fmla="*/ 5054615 w 8126741"/>
              <a:gd name="connsiteY53" fmla="*/ 122 h 200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26741" h="2000841">
                <a:moveTo>
                  <a:pt x="5054615" y="122"/>
                </a:moveTo>
                <a:cubicBezTo>
                  <a:pt x="5262636" y="1420"/>
                  <a:pt x="5470657" y="13097"/>
                  <a:pt x="5677692" y="26072"/>
                </a:cubicBezTo>
                <a:cubicBezTo>
                  <a:pt x="5931063" y="40344"/>
                  <a:pt x="6184435" y="39695"/>
                  <a:pt x="6438793" y="23477"/>
                </a:cubicBezTo>
                <a:cubicBezTo>
                  <a:pt x="6685263" y="7258"/>
                  <a:pt x="6933705" y="770"/>
                  <a:pt x="7181160" y="13097"/>
                </a:cubicBezTo>
                <a:cubicBezTo>
                  <a:pt x="7373408" y="22179"/>
                  <a:pt x="7564669" y="19584"/>
                  <a:pt x="7755930" y="5312"/>
                </a:cubicBezTo>
                <a:cubicBezTo>
                  <a:pt x="7866349" y="-2473"/>
                  <a:pt x="7975781" y="4663"/>
                  <a:pt x="8085214" y="8555"/>
                </a:cubicBezTo>
                <a:cubicBezTo>
                  <a:pt x="8098030" y="9204"/>
                  <a:pt x="8111833" y="9204"/>
                  <a:pt x="8124650" y="9204"/>
                </a:cubicBezTo>
                <a:lnTo>
                  <a:pt x="8126741" y="164852"/>
                </a:lnTo>
                <a:lnTo>
                  <a:pt x="6161752" y="1993349"/>
                </a:lnTo>
                <a:lnTo>
                  <a:pt x="5952753" y="1985259"/>
                </a:lnTo>
                <a:cubicBezTo>
                  <a:pt x="5808814" y="1978772"/>
                  <a:pt x="5664875" y="1969040"/>
                  <a:pt x="5520937" y="1962553"/>
                </a:cubicBezTo>
                <a:cubicBezTo>
                  <a:pt x="5303057" y="1952173"/>
                  <a:pt x="5084192" y="1953471"/>
                  <a:pt x="4866311" y="1956066"/>
                </a:cubicBezTo>
                <a:cubicBezTo>
                  <a:pt x="4474917" y="1961256"/>
                  <a:pt x="4082536" y="1969690"/>
                  <a:pt x="3690155" y="1976825"/>
                </a:cubicBezTo>
                <a:cubicBezTo>
                  <a:pt x="3295802" y="1984610"/>
                  <a:pt x="2902435" y="1972933"/>
                  <a:pt x="2508083" y="1970987"/>
                </a:cubicBezTo>
                <a:cubicBezTo>
                  <a:pt x="2181757" y="1969690"/>
                  <a:pt x="1854444" y="1966445"/>
                  <a:pt x="1528117" y="1972933"/>
                </a:cubicBezTo>
                <a:cubicBezTo>
                  <a:pt x="1340799" y="1976825"/>
                  <a:pt x="1154468" y="1982015"/>
                  <a:pt x="967151" y="1988503"/>
                </a:cubicBezTo>
                <a:cubicBezTo>
                  <a:pt x="845887" y="1992395"/>
                  <a:pt x="724624" y="1996287"/>
                  <a:pt x="603360" y="1999531"/>
                </a:cubicBezTo>
                <a:cubicBezTo>
                  <a:pt x="463364" y="2003424"/>
                  <a:pt x="324356" y="1998882"/>
                  <a:pt x="186332" y="1982664"/>
                </a:cubicBezTo>
                <a:cubicBezTo>
                  <a:pt x="163657" y="1980069"/>
                  <a:pt x="140982" y="1974879"/>
                  <a:pt x="120278" y="1969040"/>
                </a:cubicBezTo>
                <a:cubicBezTo>
                  <a:pt x="29577" y="1943091"/>
                  <a:pt x="16761" y="1926873"/>
                  <a:pt x="41407" y="1863945"/>
                </a:cubicBezTo>
                <a:cubicBezTo>
                  <a:pt x="59153" y="1817236"/>
                  <a:pt x="41407" y="1771176"/>
                  <a:pt x="32535" y="1725764"/>
                </a:cubicBezTo>
                <a:cubicBezTo>
                  <a:pt x="22676" y="1678406"/>
                  <a:pt x="41407" y="1643374"/>
                  <a:pt x="100560" y="1616127"/>
                </a:cubicBezTo>
                <a:cubicBezTo>
                  <a:pt x="142954" y="1596665"/>
                  <a:pt x="174502" y="1570067"/>
                  <a:pt x="204078" y="1542820"/>
                </a:cubicBezTo>
                <a:cubicBezTo>
                  <a:pt x="231683" y="1517519"/>
                  <a:pt x="223796" y="1502598"/>
                  <a:pt x="178445" y="1490921"/>
                </a:cubicBezTo>
                <a:cubicBezTo>
                  <a:pt x="152812" y="1483785"/>
                  <a:pt x="126193" y="1479244"/>
                  <a:pt x="99575" y="1472757"/>
                </a:cubicBezTo>
                <a:cubicBezTo>
                  <a:pt x="42394" y="1458484"/>
                  <a:pt x="18732" y="1438373"/>
                  <a:pt x="23661" y="1399449"/>
                </a:cubicBezTo>
                <a:cubicBezTo>
                  <a:pt x="30563" y="1339117"/>
                  <a:pt x="41407" y="1278784"/>
                  <a:pt x="52252" y="1219100"/>
                </a:cubicBezTo>
                <a:cubicBezTo>
                  <a:pt x="58168" y="1183420"/>
                  <a:pt x="89716" y="1158767"/>
                  <a:pt x="137038" y="1140603"/>
                </a:cubicBezTo>
                <a:cubicBezTo>
                  <a:pt x="205064" y="1114653"/>
                  <a:pt x="275062" y="1095191"/>
                  <a:pt x="346045" y="1074432"/>
                </a:cubicBezTo>
                <a:cubicBezTo>
                  <a:pt x="363791" y="1069242"/>
                  <a:pt x="389424" y="1064052"/>
                  <a:pt x="385481" y="1049130"/>
                </a:cubicBezTo>
                <a:cubicBezTo>
                  <a:pt x="382522" y="1036805"/>
                  <a:pt x="357876" y="1036156"/>
                  <a:pt x="340130" y="1034210"/>
                </a:cubicBezTo>
                <a:cubicBezTo>
                  <a:pt x="271118" y="1027073"/>
                  <a:pt x="201120" y="1021235"/>
                  <a:pt x="131123" y="1014099"/>
                </a:cubicBezTo>
                <a:cubicBezTo>
                  <a:pt x="81829" y="1008909"/>
                  <a:pt x="32535" y="1003719"/>
                  <a:pt x="0" y="975174"/>
                </a:cubicBezTo>
                <a:cubicBezTo>
                  <a:pt x="0" y="962200"/>
                  <a:pt x="0" y="949225"/>
                  <a:pt x="0" y="936250"/>
                </a:cubicBezTo>
                <a:cubicBezTo>
                  <a:pt x="38450" y="888244"/>
                  <a:pt x="53238" y="838939"/>
                  <a:pt x="25633" y="786392"/>
                </a:cubicBezTo>
                <a:cubicBezTo>
                  <a:pt x="3944" y="744873"/>
                  <a:pt x="9859" y="703354"/>
                  <a:pt x="34507" y="663132"/>
                </a:cubicBezTo>
                <a:cubicBezTo>
                  <a:pt x="55210" y="628100"/>
                  <a:pt x="77885" y="593068"/>
                  <a:pt x="99575" y="558036"/>
                </a:cubicBezTo>
                <a:cubicBezTo>
                  <a:pt x="108447" y="543764"/>
                  <a:pt x="119292" y="530140"/>
                  <a:pt x="117321" y="514571"/>
                </a:cubicBezTo>
                <a:cubicBezTo>
                  <a:pt x="112391" y="473051"/>
                  <a:pt x="147882" y="453589"/>
                  <a:pt x="202106" y="442561"/>
                </a:cubicBezTo>
                <a:cubicBezTo>
                  <a:pt x="289849" y="425045"/>
                  <a:pt x="381537" y="416612"/>
                  <a:pt x="471251" y="403637"/>
                </a:cubicBezTo>
                <a:cubicBezTo>
                  <a:pt x="498856" y="399744"/>
                  <a:pt x="526461" y="397149"/>
                  <a:pt x="556037" y="386121"/>
                </a:cubicBezTo>
                <a:cubicBezTo>
                  <a:pt x="525476" y="373146"/>
                  <a:pt x="495899" y="373795"/>
                  <a:pt x="466323" y="371848"/>
                </a:cubicBezTo>
                <a:cubicBezTo>
                  <a:pt x="356889" y="364713"/>
                  <a:pt x="246471" y="364713"/>
                  <a:pt x="138024" y="353035"/>
                </a:cubicBezTo>
                <a:cubicBezTo>
                  <a:pt x="125208" y="351089"/>
                  <a:pt x="112391" y="349791"/>
                  <a:pt x="99575" y="347196"/>
                </a:cubicBezTo>
                <a:cubicBezTo>
                  <a:pt x="56196" y="338114"/>
                  <a:pt x="42394" y="321247"/>
                  <a:pt x="69998" y="299190"/>
                </a:cubicBezTo>
                <a:cubicBezTo>
                  <a:pt x="131123" y="249886"/>
                  <a:pt x="119292" y="194094"/>
                  <a:pt x="114362" y="138303"/>
                </a:cubicBezTo>
                <a:cubicBezTo>
                  <a:pt x="113377" y="127275"/>
                  <a:pt x="109434" y="116246"/>
                  <a:pt x="110419" y="105866"/>
                </a:cubicBezTo>
                <a:cubicBezTo>
                  <a:pt x="116334" y="42290"/>
                  <a:pt x="141967" y="26720"/>
                  <a:pt x="238583" y="27369"/>
                </a:cubicBezTo>
                <a:cubicBezTo>
                  <a:pt x="483082" y="29315"/>
                  <a:pt x="727581" y="16340"/>
                  <a:pt x="973066" y="12448"/>
                </a:cubicBezTo>
                <a:cubicBezTo>
                  <a:pt x="1187002" y="9853"/>
                  <a:pt x="1398967" y="17638"/>
                  <a:pt x="1610931" y="37100"/>
                </a:cubicBezTo>
                <a:cubicBezTo>
                  <a:pt x="1768672" y="51372"/>
                  <a:pt x="1925427" y="46182"/>
                  <a:pt x="2082182" y="31261"/>
                </a:cubicBezTo>
                <a:cubicBezTo>
                  <a:pt x="2195559" y="20233"/>
                  <a:pt x="2309921" y="12448"/>
                  <a:pt x="2425269" y="13097"/>
                </a:cubicBezTo>
                <a:cubicBezTo>
                  <a:pt x="2928068" y="15692"/>
                  <a:pt x="3429882" y="17638"/>
                  <a:pt x="3932682" y="18935"/>
                </a:cubicBezTo>
                <a:cubicBezTo>
                  <a:pt x="4306331" y="20233"/>
                  <a:pt x="4679980" y="-1825"/>
                  <a:pt x="5054615" y="122"/>
                </a:cubicBezTo>
                <a:close/>
              </a:path>
            </a:pathLst>
          </a:custGeom>
          <a:solidFill>
            <a:schemeClr val="accent1"/>
          </a:solidFill>
          <a:ln w="9525"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4C3EC799-47D3-4C81-B5AE-A26FE96ADE87}"/>
              </a:ext>
            </a:extLst>
          </p:cNvPr>
          <p:cNvGrpSpPr/>
          <p:nvPr/>
        </p:nvGrpSpPr>
        <p:grpSpPr>
          <a:xfrm>
            <a:off x="1844733" y="2259844"/>
            <a:ext cx="7935125" cy="1838934"/>
            <a:chOff x="3404887" y="3516225"/>
            <a:chExt cx="5591899" cy="1541828"/>
          </a:xfrm>
          <a:solidFill>
            <a:schemeClr val="accent1">
              <a:lumMod val="75000"/>
            </a:schemeClr>
          </a:solidFill>
        </p:grpSpPr>
        <p:sp>
          <p:nvSpPr>
            <p:cNvPr id="6" name="Freeform: Shape 5">
              <a:extLst>
                <a:ext uri="{FF2B5EF4-FFF2-40B4-BE49-F238E27FC236}">
                  <a16:creationId xmlns:a16="http://schemas.microsoft.com/office/drawing/2014/main" id="{8D211EB4-F117-45A0-AA24-4B5B3240A0BD}"/>
                </a:ext>
              </a:extLst>
            </p:cNvPr>
            <p:cNvSpPr/>
            <p:nvPr/>
          </p:nvSpPr>
          <p:spPr>
            <a:xfrm>
              <a:off x="3950943" y="3523641"/>
              <a:ext cx="1958766" cy="383527"/>
            </a:xfrm>
            <a:custGeom>
              <a:avLst/>
              <a:gdLst>
                <a:gd name="connsiteX0" fmla="*/ 3430117 w 3430116"/>
                <a:gd name="connsiteY0" fmla="*/ 2858 h 671618"/>
                <a:gd name="connsiteX1" fmla="*/ 3278669 w 3430116"/>
                <a:gd name="connsiteY1" fmla="*/ 43815 h 671618"/>
                <a:gd name="connsiteX2" fmla="*/ 3233902 w 3430116"/>
                <a:gd name="connsiteY2" fmla="*/ 98108 h 671618"/>
                <a:gd name="connsiteX3" fmla="*/ 3119602 w 3430116"/>
                <a:gd name="connsiteY3" fmla="*/ 197168 h 671618"/>
                <a:gd name="connsiteX4" fmla="*/ 2769082 w 3430116"/>
                <a:gd name="connsiteY4" fmla="*/ 173355 h 671618"/>
                <a:gd name="connsiteX5" fmla="*/ 2375699 w 3430116"/>
                <a:gd name="connsiteY5" fmla="*/ 154305 h 671618"/>
                <a:gd name="connsiteX6" fmla="*/ 2170912 w 3430116"/>
                <a:gd name="connsiteY6" fmla="*/ 306705 h 671618"/>
                <a:gd name="connsiteX7" fmla="*/ 1932787 w 3430116"/>
                <a:gd name="connsiteY7" fmla="*/ 443865 h 671618"/>
                <a:gd name="connsiteX8" fmla="*/ 1725142 w 3430116"/>
                <a:gd name="connsiteY8" fmla="*/ 420053 h 671618"/>
                <a:gd name="connsiteX9" fmla="*/ 1328902 w 3430116"/>
                <a:gd name="connsiteY9" fmla="*/ 377190 h 671618"/>
                <a:gd name="connsiteX10" fmla="*/ 1121257 w 3430116"/>
                <a:gd name="connsiteY10" fmla="*/ 482918 h 671618"/>
                <a:gd name="connsiteX11" fmla="*/ 1034579 w 3430116"/>
                <a:gd name="connsiteY11" fmla="*/ 607695 h 671618"/>
                <a:gd name="connsiteX12" fmla="*/ 872654 w 3430116"/>
                <a:gd name="connsiteY12" fmla="*/ 663893 h 671618"/>
                <a:gd name="connsiteX13" fmla="*/ 796454 w 3430116"/>
                <a:gd name="connsiteY13" fmla="*/ 638175 h 671618"/>
                <a:gd name="connsiteX14" fmla="*/ 89699 w 3430116"/>
                <a:gd name="connsiteY14" fmla="*/ 345758 h 671618"/>
                <a:gd name="connsiteX15" fmla="*/ 17309 w 3430116"/>
                <a:gd name="connsiteY15" fmla="*/ 310515 h 671618"/>
                <a:gd name="connsiteX16" fmla="*/ 1117 w 3430116"/>
                <a:gd name="connsiteY16" fmla="*/ 285750 h 671618"/>
                <a:gd name="connsiteX17" fmla="*/ 24929 w 3430116"/>
                <a:gd name="connsiteY17" fmla="*/ 274320 h 671618"/>
                <a:gd name="connsiteX18" fmla="*/ 143039 w 3430116"/>
                <a:gd name="connsiteY18" fmla="*/ 263843 h 671618"/>
                <a:gd name="connsiteX19" fmla="*/ 242099 w 3430116"/>
                <a:gd name="connsiteY19" fmla="*/ 259080 h 671618"/>
                <a:gd name="connsiteX20" fmla="*/ 293534 w 3430116"/>
                <a:gd name="connsiteY20" fmla="*/ 235268 h 671618"/>
                <a:gd name="connsiteX21" fmla="*/ 257339 w 3430116"/>
                <a:gd name="connsiteY21" fmla="*/ 188595 h 671618"/>
                <a:gd name="connsiteX22" fmla="*/ 122084 w 3430116"/>
                <a:gd name="connsiteY22" fmla="*/ 100013 h 671618"/>
                <a:gd name="connsiteX23" fmla="*/ 76364 w 3430116"/>
                <a:gd name="connsiteY23" fmla="*/ 51435 h 671618"/>
                <a:gd name="connsiteX24" fmla="*/ 142087 w 3430116"/>
                <a:gd name="connsiteY24" fmla="*/ 27623 h 671618"/>
                <a:gd name="connsiteX25" fmla="*/ 483082 w 3430116"/>
                <a:gd name="connsiteY25" fmla="*/ 50482 h 671618"/>
                <a:gd name="connsiteX26" fmla="*/ 828839 w 3430116"/>
                <a:gd name="connsiteY26" fmla="*/ 52388 h 671618"/>
                <a:gd name="connsiteX27" fmla="*/ 1122209 w 3430116"/>
                <a:gd name="connsiteY27" fmla="*/ 27623 h 671618"/>
                <a:gd name="connsiteX28" fmla="*/ 2068994 w 3430116"/>
                <a:gd name="connsiteY28" fmla="*/ 20003 h 671618"/>
                <a:gd name="connsiteX29" fmla="*/ 2872904 w 3430116"/>
                <a:gd name="connsiteY29" fmla="*/ 25718 h 671618"/>
                <a:gd name="connsiteX30" fmla="*/ 3416782 w 3430116"/>
                <a:gd name="connsiteY30" fmla="*/ 0 h 671618"/>
                <a:gd name="connsiteX31" fmla="*/ 3430117 w 3430116"/>
                <a:gd name="connsiteY31" fmla="*/ 2858 h 67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30116" h="671618">
                  <a:moveTo>
                    <a:pt x="3430117" y="2858"/>
                  </a:moveTo>
                  <a:cubicBezTo>
                    <a:pt x="3379634" y="22860"/>
                    <a:pt x="3327247" y="24765"/>
                    <a:pt x="3278669" y="43815"/>
                  </a:cubicBezTo>
                  <a:cubicBezTo>
                    <a:pt x="3251999" y="54293"/>
                    <a:pt x="3238664" y="68580"/>
                    <a:pt x="3233902" y="98108"/>
                  </a:cubicBezTo>
                  <a:cubicBezTo>
                    <a:pt x="3221519" y="173355"/>
                    <a:pt x="3195802" y="192405"/>
                    <a:pt x="3119602" y="197168"/>
                  </a:cubicBezTo>
                  <a:cubicBezTo>
                    <a:pt x="3001492" y="202883"/>
                    <a:pt x="2886239" y="182880"/>
                    <a:pt x="2769082" y="173355"/>
                  </a:cubicBezTo>
                  <a:cubicBezTo>
                    <a:pt x="2638589" y="163830"/>
                    <a:pt x="2509049" y="142875"/>
                    <a:pt x="2375699" y="154305"/>
                  </a:cubicBezTo>
                  <a:cubicBezTo>
                    <a:pt x="2270924" y="162878"/>
                    <a:pt x="2210917" y="219075"/>
                    <a:pt x="2170912" y="306705"/>
                  </a:cubicBezTo>
                  <a:cubicBezTo>
                    <a:pt x="2124239" y="409575"/>
                    <a:pt x="2041372" y="451485"/>
                    <a:pt x="1932787" y="443865"/>
                  </a:cubicBezTo>
                  <a:cubicBezTo>
                    <a:pt x="1863254" y="439103"/>
                    <a:pt x="1794674" y="428625"/>
                    <a:pt x="1725142" y="420053"/>
                  </a:cubicBezTo>
                  <a:cubicBezTo>
                    <a:pt x="1592744" y="403860"/>
                    <a:pt x="1463204" y="374333"/>
                    <a:pt x="1328902" y="377190"/>
                  </a:cubicBezTo>
                  <a:cubicBezTo>
                    <a:pt x="1241272" y="379095"/>
                    <a:pt x="1172692" y="412433"/>
                    <a:pt x="1121257" y="482918"/>
                  </a:cubicBezTo>
                  <a:cubicBezTo>
                    <a:pt x="1091729" y="523875"/>
                    <a:pt x="1064107" y="566738"/>
                    <a:pt x="1034579" y="607695"/>
                  </a:cubicBezTo>
                  <a:cubicBezTo>
                    <a:pt x="990764" y="667703"/>
                    <a:pt x="945044" y="682943"/>
                    <a:pt x="872654" y="663893"/>
                  </a:cubicBezTo>
                  <a:cubicBezTo>
                    <a:pt x="846937" y="657225"/>
                    <a:pt x="819314" y="651510"/>
                    <a:pt x="796454" y="638175"/>
                  </a:cubicBezTo>
                  <a:cubicBezTo>
                    <a:pt x="572617" y="512445"/>
                    <a:pt x="327824" y="436245"/>
                    <a:pt x="89699" y="345758"/>
                  </a:cubicBezTo>
                  <a:cubicBezTo>
                    <a:pt x="64934" y="336233"/>
                    <a:pt x="41122" y="322898"/>
                    <a:pt x="17309" y="310515"/>
                  </a:cubicBezTo>
                  <a:cubicBezTo>
                    <a:pt x="7784" y="305753"/>
                    <a:pt x="-3646" y="299085"/>
                    <a:pt x="1117" y="285750"/>
                  </a:cubicBezTo>
                  <a:cubicBezTo>
                    <a:pt x="4927" y="275273"/>
                    <a:pt x="16357" y="275273"/>
                    <a:pt x="24929" y="274320"/>
                  </a:cubicBezTo>
                  <a:cubicBezTo>
                    <a:pt x="63982" y="270510"/>
                    <a:pt x="103034" y="262890"/>
                    <a:pt x="143039" y="263843"/>
                  </a:cubicBezTo>
                  <a:cubicBezTo>
                    <a:pt x="176377" y="264795"/>
                    <a:pt x="209714" y="263843"/>
                    <a:pt x="242099" y="259080"/>
                  </a:cubicBezTo>
                  <a:cubicBezTo>
                    <a:pt x="260197" y="256223"/>
                    <a:pt x="289724" y="261937"/>
                    <a:pt x="293534" y="235268"/>
                  </a:cubicBezTo>
                  <a:cubicBezTo>
                    <a:pt x="297344" y="213360"/>
                    <a:pt x="273532" y="200025"/>
                    <a:pt x="257339" y="188595"/>
                  </a:cubicBezTo>
                  <a:cubicBezTo>
                    <a:pt x="213524" y="157163"/>
                    <a:pt x="166852" y="129540"/>
                    <a:pt x="122084" y="100013"/>
                  </a:cubicBezTo>
                  <a:cubicBezTo>
                    <a:pt x="103034" y="86678"/>
                    <a:pt x="70649" y="75248"/>
                    <a:pt x="76364" y="51435"/>
                  </a:cubicBezTo>
                  <a:cubicBezTo>
                    <a:pt x="83032" y="23813"/>
                    <a:pt x="117322" y="27623"/>
                    <a:pt x="142087" y="27623"/>
                  </a:cubicBezTo>
                  <a:cubicBezTo>
                    <a:pt x="256387" y="26670"/>
                    <a:pt x="370687" y="29528"/>
                    <a:pt x="483082" y="50482"/>
                  </a:cubicBezTo>
                  <a:cubicBezTo>
                    <a:pt x="599287" y="72390"/>
                    <a:pt x="713587" y="61913"/>
                    <a:pt x="828839" y="52388"/>
                  </a:cubicBezTo>
                  <a:cubicBezTo>
                    <a:pt x="926947" y="43815"/>
                    <a:pt x="1024102" y="33338"/>
                    <a:pt x="1122209" y="27623"/>
                  </a:cubicBezTo>
                  <a:cubicBezTo>
                    <a:pt x="1437487" y="9525"/>
                    <a:pt x="1753717" y="12383"/>
                    <a:pt x="2068994" y="20003"/>
                  </a:cubicBezTo>
                  <a:cubicBezTo>
                    <a:pt x="2336647" y="26670"/>
                    <a:pt x="2605252" y="26670"/>
                    <a:pt x="2872904" y="25718"/>
                  </a:cubicBezTo>
                  <a:cubicBezTo>
                    <a:pt x="3052927" y="22860"/>
                    <a:pt x="3234854" y="7620"/>
                    <a:pt x="3416782" y="0"/>
                  </a:cubicBezTo>
                  <a:cubicBezTo>
                    <a:pt x="3421544" y="0"/>
                    <a:pt x="3426307" y="1905"/>
                    <a:pt x="3430117" y="2858"/>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728EB0D-8CD8-420C-9AFF-EF35D08E8364}"/>
                </a:ext>
              </a:extLst>
            </p:cNvPr>
            <p:cNvSpPr/>
            <p:nvPr/>
          </p:nvSpPr>
          <p:spPr>
            <a:xfrm>
              <a:off x="6167819" y="3516225"/>
              <a:ext cx="1424249" cy="155830"/>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ECEDCCE-0F92-4FCB-ACF5-F60598E9F00F}"/>
                </a:ext>
              </a:extLst>
            </p:cNvPr>
            <p:cNvSpPr/>
            <p:nvPr/>
          </p:nvSpPr>
          <p:spPr>
            <a:xfrm>
              <a:off x="3404887" y="3842162"/>
              <a:ext cx="390624" cy="417409"/>
            </a:xfrm>
            <a:custGeom>
              <a:avLst/>
              <a:gdLst>
                <a:gd name="connsiteX0" fmla="*/ 6753 w 684046"/>
                <a:gd name="connsiteY0" fmla="*/ 730951 h 730951"/>
                <a:gd name="connsiteX1" fmla="*/ 4848 w 684046"/>
                <a:gd name="connsiteY1" fmla="*/ 695709 h 730951"/>
                <a:gd name="connsiteX2" fmla="*/ 12468 w 684046"/>
                <a:gd name="connsiteY2" fmla="*/ 546166 h 730951"/>
                <a:gd name="connsiteX3" fmla="*/ 52473 w 684046"/>
                <a:gd name="connsiteY3" fmla="*/ 269941 h 730951"/>
                <a:gd name="connsiteX4" fmla="*/ 87715 w 684046"/>
                <a:gd name="connsiteY4" fmla="*/ 151831 h 730951"/>
                <a:gd name="connsiteX5" fmla="*/ 170583 w 684046"/>
                <a:gd name="connsiteY5" fmla="*/ 59439 h 730951"/>
                <a:gd name="connsiteX6" fmla="*/ 386800 w 684046"/>
                <a:gd name="connsiteY6" fmla="*/ 5146 h 730951"/>
                <a:gd name="connsiteX7" fmla="*/ 666835 w 684046"/>
                <a:gd name="connsiteY7" fmla="*/ 59439 h 730951"/>
                <a:gd name="connsiteX8" fmla="*/ 683980 w 684046"/>
                <a:gd name="connsiteY8" fmla="*/ 80394 h 730951"/>
                <a:gd name="connsiteX9" fmla="*/ 658263 w 684046"/>
                <a:gd name="connsiteY9" fmla="*/ 96586 h 730951"/>
                <a:gd name="connsiteX10" fmla="*/ 507768 w 684046"/>
                <a:gd name="connsiteY10" fmla="*/ 120399 h 730951"/>
                <a:gd name="connsiteX11" fmla="*/ 459190 w 684046"/>
                <a:gd name="connsiteY11" fmla="*/ 145164 h 730951"/>
                <a:gd name="connsiteX12" fmla="*/ 490623 w 684046"/>
                <a:gd name="connsiteY12" fmla="*/ 186121 h 730951"/>
                <a:gd name="connsiteX13" fmla="*/ 521103 w 684046"/>
                <a:gd name="connsiteY13" fmla="*/ 225174 h 730951"/>
                <a:gd name="connsiteX14" fmla="*/ 472525 w 684046"/>
                <a:gd name="connsiteY14" fmla="*/ 245176 h 730951"/>
                <a:gd name="connsiteX15" fmla="*/ 249640 w 684046"/>
                <a:gd name="connsiteY15" fmla="*/ 248986 h 730951"/>
                <a:gd name="connsiteX16" fmla="*/ 185823 w 684046"/>
                <a:gd name="connsiteY16" fmla="*/ 269941 h 730951"/>
                <a:gd name="connsiteX17" fmla="*/ 214398 w 684046"/>
                <a:gd name="connsiteY17" fmla="*/ 334711 h 730951"/>
                <a:gd name="connsiteX18" fmla="*/ 351558 w 684046"/>
                <a:gd name="connsiteY18" fmla="*/ 458536 h 730951"/>
                <a:gd name="connsiteX19" fmla="*/ 390610 w 684046"/>
                <a:gd name="connsiteY19" fmla="*/ 527116 h 730951"/>
                <a:gd name="connsiteX20" fmla="*/ 324888 w 684046"/>
                <a:gd name="connsiteY20" fmla="*/ 552834 h 730951"/>
                <a:gd name="connsiteX21" fmla="*/ 98193 w 684046"/>
                <a:gd name="connsiteY21" fmla="*/ 655704 h 730951"/>
                <a:gd name="connsiteX22" fmla="*/ 6753 w 684046"/>
                <a:gd name="connsiteY22" fmla="*/ 730951 h 7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4046" h="730951">
                  <a:moveTo>
                    <a:pt x="6753" y="730951"/>
                  </a:moveTo>
                  <a:cubicBezTo>
                    <a:pt x="-4677" y="716664"/>
                    <a:pt x="1038" y="706186"/>
                    <a:pt x="4848" y="695709"/>
                  </a:cubicBezTo>
                  <a:cubicBezTo>
                    <a:pt x="22945" y="646179"/>
                    <a:pt x="24850" y="595696"/>
                    <a:pt x="12468" y="546166"/>
                  </a:cubicBezTo>
                  <a:cubicBezTo>
                    <a:pt x="-10392" y="448059"/>
                    <a:pt x="10563" y="357571"/>
                    <a:pt x="52473" y="269941"/>
                  </a:cubicBezTo>
                  <a:cubicBezTo>
                    <a:pt x="70570" y="232794"/>
                    <a:pt x="82000" y="193741"/>
                    <a:pt x="87715" y="151831"/>
                  </a:cubicBezTo>
                  <a:cubicBezTo>
                    <a:pt x="93430" y="102301"/>
                    <a:pt x="122005" y="71821"/>
                    <a:pt x="170583" y="59439"/>
                  </a:cubicBezTo>
                  <a:cubicBezTo>
                    <a:pt x="242973" y="41341"/>
                    <a:pt x="314410" y="18481"/>
                    <a:pt x="386800" y="5146"/>
                  </a:cubicBezTo>
                  <a:cubicBezTo>
                    <a:pt x="485860" y="-12951"/>
                    <a:pt x="578253" y="19434"/>
                    <a:pt x="666835" y="59439"/>
                  </a:cubicBezTo>
                  <a:cubicBezTo>
                    <a:pt x="675408" y="63249"/>
                    <a:pt x="684933" y="68964"/>
                    <a:pt x="683980" y="80394"/>
                  </a:cubicBezTo>
                  <a:cubicBezTo>
                    <a:pt x="683028" y="94681"/>
                    <a:pt x="668740" y="94681"/>
                    <a:pt x="658263" y="96586"/>
                  </a:cubicBezTo>
                  <a:cubicBezTo>
                    <a:pt x="607780" y="104206"/>
                    <a:pt x="558250" y="110874"/>
                    <a:pt x="507768" y="120399"/>
                  </a:cubicBezTo>
                  <a:cubicBezTo>
                    <a:pt x="489670" y="123256"/>
                    <a:pt x="465858" y="126114"/>
                    <a:pt x="459190" y="145164"/>
                  </a:cubicBezTo>
                  <a:cubicBezTo>
                    <a:pt x="451570" y="168024"/>
                    <a:pt x="478240" y="174691"/>
                    <a:pt x="490623" y="186121"/>
                  </a:cubicBezTo>
                  <a:cubicBezTo>
                    <a:pt x="503005" y="197551"/>
                    <a:pt x="524913" y="207076"/>
                    <a:pt x="521103" y="225174"/>
                  </a:cubicBezTo>
                  <a:cubicBezTo>
                    <a:pt x="516340" y="248034"/>
                    <a:pt x="489670" y="244224"/>
                    <a:pt x="472525" y="245176"/>
                  </a:cubicBezTo>
                  <a:cubicBezTo>
                    <a:pt x="398230" y="248034"/>
                    <a:pt x="323935" y="247081"/>
                    <a:pt x="249640" y="248986"/>
                  </a:cubicBezTo>
                  <a:cubicBezTo>
                    <a:pt x="226780" y="248986"/>
                    <a:pt x="197253" y="243271"/>
                    <a:pt x="185823" y="269941"/>
                  </a:cubicBezTo>
                  <a:cubicBezTo>
                    <a:pt x="173440" y="297564"/>
                    <a:pt x="197253" y="318519"/>
                    <a:pt x="214398" y="334711"/>
                  </a:cubicBezTo>
                  <a:cubicBezTo>
                    <a:pt x="258213" y="377574"/>
                    <a:pt x="304885" y="418531"/>
                    <a:pt x="351558" y="458536"/>
                  </a:cubicBezTo>
                  <a:cubicBezTo>
                    <a:pt x="372513" y="477586"/>
                    <a:pt x="401088" y="494731"/>
                    <a:pt x="390610" y="527116"/>
                  </a:cubicBezTo>
                  <a:cubicBezTo>
                    <a:pt x="381085" y="557596"/>
                    <a:pt x="349653" y="551881"/>
                    <a:pt x="324888" y="552834"/>
                  </a:cubicBezTo>
                  <a:cubicBezTo>
                    <a:pt x="234400" y="554739"/>
                    <a:pt x="160105" y="590934"/>
                    <a:pt x="98193" y="655704"/>
                  </a:cubicBezTo>
                  <a:cubicBezTo>
                    <a:pt x="73428" y="684279"/>
                    <a:pt x="42948" y="711901"/>
                    <a:pt x="6753" y="730951"/>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8B8ABF9-56F1-4515-AD49-B7DB89C554DD}"/>
                </a:ext>
              </a:extLst>
            </p:cNvPr>
            <p:cNvSpPr/>
            <p:nvPr/>
          </p:nvSpPr>
          <p:spPr>
            <a:xfrm>
              <a:off x="3446294" y="3526637"/>
              <a:ext cx="259374" cy="206984"/>
            </a:xfrm>
            <a:custGeom>
              <a:avLst/>
              <a:gdLst>
                <a:gd name="connsiteX0" fmla="*/ 70451 w 454205"/>
                <a:gd name="connsiteY0" fmla="*/ 362419 h 362462"/>
                <a:gd name="connsiteX1" fmla="*/ 10443 w 454205"/>
                <a:gd name="connsiteY1" fmla="*/ 280504 h 362462"/>
                <a:gd name="connsiteX2" fmla="*/ 11396 w 454205"/>
                <a:gd name="connsiteY2" fmla="*/ 130009 h 362462"/>
                <a:gd name="connsiteX3" fmla="*/ 153318 w 454205"/>
                <a:gd name="connsiteY3" fmla="*/ 8089 h 362462"/>
                <a:gd name="connsiteX4" fmla="*/ 375251 w 454205"/>
                <a:gd name="connsiteY4" fmla="*/ 469 h 362462"/>
                <a:gd name="connsiteX5" fmla="*/ 439068 w 454205"/>
                <a:gd name="connsiteY5" fmla="*/ 15709 h 362462"/>
                <a:gd name="connsiteX6" fmla="*/ 434306 w 454205"/>
                <a:gd name="connsiteY6" fmla="*/ 56666 h 362462"/>
                <a:gd name="connsiteX7" fmla="*/ 354296 w 454205"/>
                <a:gd name="connsiteY7" fmla="*/ 67144 h 362462"/>
                <a:gd name="connsiteX8" fmla="*/ 289526 w 454205"/>
                <a:gd name="connsiteY8" fmla="*/ 119531 h 362462"/>
                <a:gd name="connsiteX9" fmla="*/ 241901 w 454205"/>
                <a:gd name="connsiteY9" fmla="*/ 149059 h 362462"/>
                <a:gd name="connsiteX10" fmla="*/ 144746 w 454205"/>
                <a:gd name="connsiteY10" fmla="*/ 128104 h 362462"/>
                <a:gd name="connsiteX11" fmla="*/ 97121 w 454205"/>
                <a:gd name="connsiteY11" fmla="*/ 184301 h 362462"/>
                <a:gd name="connsiteX12" fmla="*/ 130458 w 454205"/>
                <a:gd name="connsiteY12" fmla="*/ 288124 h 362462"/>
                <a:gd name="connsiteX13" fmla="*/ 70451 w 454205"/>
                <a:gd name="connsiteY13" fmla="*/ 362419 h 3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205" h="362462">
                  <a:moveTo>
                    <a:pt x="70451" y="362419"/>
                  </a:moveTo>
                  <a:cubicBezTo>
                    <a:pt x="-34" y="361466"/>
                    <a:pt x="-12417" y="346226"/>
                    <a:pt x="10443" y="280504"/>
                  </a:cubicBezTo>
                  <a:cubicBezTo>
                    <a:pt x="28541" y="230021"/>
                    <a:pt x="9491" y="180491"/>
                    <a:pt x="11396" y="130009"/>
                  </a:cubicBezTo>
                  <a:cubicBezTo>
                    <a:pt x="15206" y="25234"/>
                    <a:pt x="47591" y="-5246"/>
                    <a:pt x="153318" y="8089"/>
                  </a:cubicBezTo>
                  <a:cubicBezTo>
                    <a:pt x="227613" y="17614"/>
                    <a:pt x="300956" y="-3341"/>
                    <a:pt x="375251" y="469"/>
                  </a:cubicBezTo>
                  <a:cubicBezTo>
                    <a:pt x="397158" y="1421"/>
                    <a:pt x="420018" y="1421"/>
                    <a:pt x="439068" y="15709"/>
                  </a:cubicBezTo>
                  <a:cubicBezTo>
                    <a:pt x="459071" y="31901"/>
                    <a:pt x="460976" y="47141"/>
                    <a:pt x="434306" y="56666"/>
                  </a:cubicBezTo>
                  <a:cubicBezTo>
                    <a:pt x="408588" y="66191"/>
                    <a:pt x="381918" y="67144"/>
                    <a:pt x="354296" y="67144"/>
                  </a:cubicBezTo>
                  <a:cubicBezTo>
                    <a:pt x="319053" y="68096"/>
                    <a:pt x="291431" y="77621"/>
                    <a:pt x="289526" y="119531"/>
                  </a:cubicBezTo>
                  <a:cubicBezTo>
                    <a:pt x="287621" y="150964"/>
                    <a:pt x="266666" y="154774"/>
                    <a:pt x="241901" y="149059"/>
                  </a:cubicBezTo>
                  <a:cubicBezTo>
                    <a:pt x="209516" y="142391"/>
                    <a:pt x="177131" y="133819"/>
                    <a:pt x="144746" y="128104"/>
                  </a:cubicBezTo>
                  <a:cubicBezTo>
                    <a:pt x="102836" y="121436"/>
                    <a:pt x="85691" y="143344"/>
                    <a:pt x="97121" y="184301"/>
                  </a:cubicBezTo>
                  <a:cubicBezTo>
                    <a:pt x="107598" y="219544"/>
                    <a:pt x="120933" y="252881"/>
                    <a:pt x="130458" y="288124"/>
                  </a:cubicBezTo>
                  <a:cubicBezTo>
                    <a:pt x="145698" y="349084"/>
                    <a:pt x="133316" y="363371"/>
                    <a:pt x="70451" y="362419"/>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AA84A4F-673E-4092-9835-035C8C9D5FFB}"/>
                </a:ext>
              </a:extLst>
            </p:cNvPr>
            <p:cNvSpPr/>
            <p:nvPr/>
          </p:nvSpPr>
          <p:spPr>
            <a:xfrm>
              <a:off x="3408692" y="4788234"/>
              <a:ext cx="148673" cy="269819"/>
            </a:xfrm>
            <a:custGeom>
              <a:avLst/>
              <a:gdLst>
                <a:gd name="connsiteX0" fmla="*/ 2948 w 260350"/>
                <a:gd name="connsiteY0" fmla="*/ 472497 h 472497"/>
                <a:gd name="connsiteX1" fmla="*/ 2948 w 260350"/>
                <a:gd name="connsiteY1" fmla="*/ 227705 h 472497"/>
                <a:gd name="connsiteX2" fmla="*/ 69623 w 260350"/>
                <a:gd name="connsiteY2" fmla="*/ 120072 h 472497"/>
                <a:gd name="connsiteX3" fmla="*/ 159158 w 260350"/>
                <a:gd name="connsiteY3" fmla="*/ 21012 h 472497"/>
                <a:gd name="connsiteX4" fmla="*/ 242978 w 260350"/>
                <a:gd name="connsiteY4" fmla="*/ 19107 h 472497"/>
                <a:gd name="connsiteX5" fmla="*/ 237263 w 260350"/>
                <a:gd name="connsiteY5" fmla="*/ 102927 h 472497"/>
                <a:gd name="connsiteX6" fmla="*/ 176303 w 260350"/>
                <a:gd name="connsiteY6" fmla="*/ 155315 h 472497"/>
                <a:gd name="connsiteX7" fmla="*/ 25808 w 260350"/>
                <a:gd name="connsiteY7" fmla="*/ 423920 h 472497"/>
                <a:gd name="connsiteX8" fmla="*/ 2948 w 260350"/>
                <a:gd name="connsiteY8" fmla="*/ 472497 h 4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50" h="472497">
                  <a:moveTo>
                    <a:pt x="2948" y="472497"/>
                  </a:moveTo>
                  <a:cubicBezTo>
                    <a:pt x="7710" y="387725"/>
                    <a:pt x="-5625" y="307715"/>
                    <a:pt x="2948" y="227705"/>
                  </a:cubicBezTo>
                  <a:cubicBezTo>
                    <a:pt x="7710" y="181032"/>
                    <a:pt x="45810" y="155315"/>
                    <a:pt x="69623" y="120072"/>
                  </a:cubicBezTo>
                  <a:cubicBezTo>
                    <a:pt x="95340" y="83877"/>
                    <a:pt x="125820" y="51492"/>
                    <a:pt x="159158" y="21012"/>
                  </a:cubicBezTo>
                  <a:cubicBezTo>
                    <a:pt x="186780" y="-4705"/>
                    <a:pt x="216308" y="-8515"/>
                    <a:pt x="242978" y="19107"/>
                  </a:cubicBezTo>
                  <a:cubicBezTo>
                    <a:pt x="269648" y="46730"/>
                    <a:pt x="263933" y="77210"/>
                    <a:pt x="237263" y="102927"/>
                  </a:cubicBezTo>
                  <a:cubicBezTo>
                    <a:pt x="218213" y="121977"/>
                    <a:pt x="197258" y="139122"/>
                    <a:pt x="176303" y="155315"/>
                  </a:cubicBezTo>
                  <a:cubicBezTo>
                    <a:pt x="86768" y="222942"/>
                    <a:pt x="55335" y="322955"/>
                    <a:pt x="25808" y="423920"/>
                  </a:cubicBezTo>
                  <a:cubicBezTo>
                    <a:pt x="21045" y="439160"/>
                    <a:pt x="22950" y="456305"/>
                    <a:pt x="2948" y="472497"/>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37F1F7A-4590-4D45-80B2-F88352864CD5}"/>
                </a:ext>
              </a:extLst>
            </p:cNvPr>
            <p:cNvSpPr/>
            <p:nvPr/>
          </p:nvSpPr>
          <p:spPr>
            <a:xfrm>
              <a:off x="3410605" y="4413019"/>
              <a:ext cx="192863" cy="248513"/>
            </a:xfrm>
            <a:custGeom>
              <a:avLst/>
              <a:gdLst>
                <a:gd name="connsiteX0" fmla="*/ 30078 w 337735"/>
                <a:gd name="connsiteY0" fmla="*/ 435187 h 435186"/>
                <a:gd name="connsiteX1" fmla="*/ 24363 w 337735"/>
                <a:gd name="connsiteY1" fmla="*/ 143722 h 435186"/>
                <a:gd name="connsiteX2" fmla="*/ 44366 w 337735"/>
                <a:gd name="connsiteY2" fmla="*/ 125624 h 435186"/>
                <a:gd name="connsiteX3" fmla="*/ 316781 w 337735"/>
                <a:gd name="connsiteY3" fmla="*/ 847 h 435186"/>
                <a:gd name="connsiteX4" fmla="*/ 337736 w 337735"/>
                <a:gd name="connsiteY4" fmla="*/ 847 h 435186"/>
                <a:gd name="connsiteX5" fmla="*/ 259631 w 337735"/>
                <a:gd name="connsiteY5" fmla="*/ 63712 h 435186"/>
                <a:gd name="connsiteX6" fmla="*/ 251058 w 337735"/>
                <a:gd name="connsiteY6" fmla="*/ 135149 h 435186"/>
                <a:gd name="connsiteX7" fmla="*/ 233913 w 337735"/>
                <a:gd name="connsiteY7" fmla="*/ 181822 h 435186"/>
                <a:gd name="connsiteX8" fmla="*/ 127233 w 337735"/>
                <a:gd name="connsiteY8" fmla="*/ 203729 h 435186"/>
                <a:gd name="connsiteX9" fmla="*/ 47223 w 337735"/>
                <a:gd name="connsiteY9" fmla="*/ 304694 h 435186"/>
                <a:gd name="connsiteX10" fmla="*/ 38651 w 337735"/>
                <a:gd name="connsiteY10" fmla="*/ 426614 h 435186"/>
                <a:gd name="connsiteX11" fmla="*/ 30078 w 337735"/>
                <a:gd name="connsiteY11" fmla="*/ 435187 h 43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735" h="435186">
                  <a:moveTo>
                    <a:pt x="30078" y="435187"/>
                  </a:moveTo>
                  <a:cubicBezTo>
                    <a:pt x="-15642" y="337079"/>
                    <a:pt x="-2307" y="239924"/>
                    <a:pt x="24363" y="143722"/>
                  </a:cubicBezTo>
                  <a:cubicBezTo>
                    <a:pt x="26268" y="136102"/>
                    <a:pt x="36746" y="129434"/>
                    <a:pt x="44366" y="125624"/>
                  </a:cubicBezTo>
                  <a:cubicBezTo>
                    <a:pt x="134853" y="83714"/>
                    <a:pt x="225341" y="41804"/>
                    <a:pt x="316781" y="847"/>
                  </a:cubicBezTo>
                  <a:cubicBezTo>
                    <a:pt x="320591" y="-1058"/>
                    <a:pt x="325353" y="847"/>
                    <a:pt x="337736" y="847"/>
                  </a:cubicBezTo>
                  <a:cubicBezTo>
                    <a:pt x="308208" y="24659"/>
                    <a:pt x="283443" y="43709"/>
                    <a:pt x="259631" y="63712"/>
                  </a:cubicBezTo>
                  <a:cubicBezTo>
                    <a:pt x="233913" y="84667"/>
                    <a:pt x="221531" y="106574"/>
                    <a:pt x="251058" y="135149"/>
                  </a:cubicBezTo>
                  <a:cubicBezTo>
                    <a:pt x="278681" y="161819"/>
                    <a:pt x="265346" y="176107"/>
                    <a:pt x="233913" y="181822"/>
                  </a:cubicBezTo>
                  <a:cubicBezTo>
                    <a:pt x="198671" y="189442"/>
                    <a:pt x="161523" y="194204"/>
                    <a:pt x="127233" y="203729"/>
                  </a:cubicBezTo>
                  <a:cubicBezTo>
                    <a:pt x="67226" y="219922"/>
                    <a:pt x="51033" y="242782"/>
                    <a:pt x="47223" y="304694"/>
                  </a:cubicBezTo>
                  <a:cubicBezTo>
                    <a:pt x="44366" y="345652"/>
                    <a:pt x="42461" y="386609"/>
                    <a:pt x="38651" y="426614"/>
                  </a:cubicBezTo>
                  <a:cubicBezTo>
                    <a:pt x="38651" y="428519"/>
                    <a:pt x="34841" y="431377"/>
                    <a:pt x="30078" y="435187"/>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9F56A99-86A3-4768-A25D-871143FD0249}"/>
                </a:ext>
              </a:extLst>
            </p:cNvPr>
            <p:cNvSpPr/>
            <p:nvPr/>
          </p:nvSpPr>
          <p:spPr>
            <a:xfrm>
              <a:off x="7572537" y="3522508"/>
              <a:ext cx="1424249" cy="84696"/>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grp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29E2714A-BE29-4E83-A155-D5802C472B0A}"/>
              </a:ext>
            </a:extLst>
          </p:cNvPr>
          <p:cNvSpPr txBox="1"/>
          <p:nvPr/>
        </p:nvSpPr>
        <p:spPr>
          <a:xfrm>
            <a:off x="1903491" y="2394681"/>
            <a:ext cx="6131052" cy="1569660"/>
          </a:xfrm>
          <a:prstGeom prst="rect">
            <a:avLst/>
          </a:prstGeom>
          <a:noFill/>
        </p:spPr>
        <p:txBody>
          <a:bodyPr wrap="square" rtlCol="0" anchor="ctr">
            <a:spAutoFit/>
          </a:bodyPr>
          <a:lstStyle/>
          <a:p>
            <a:pPr algn="r" rtl="1"/>
            <a:r>
              <a:rPr lang="he-IL" altLang="ko-KR" sz="4800" dirty="0">
                <a:solidFill>
                  <a:schemeClr val="tx1">
                    <a:lumMod val="85000"/>
                    <a:lumOff val="15000"/>
                  </a:schemeClr>
                </a:solidFill>
                <a:cs typeface="Arial" pitchFamily="34" charset="0"/>
              </a:rPr>
              <a:t>חזק ונתחזק! ה' עמכם! בציפייה לבניין אריאל!</a:t>
            </a:r>
            <a:endParaRPr lang="ko-KR" altLang="en-US" sz="4800" dirty="0">
              <a:solidFill>
                <a:schemeClr val="tx1">
                  <a:lumMod val="85000"/>
                  <a:lumOff val="15000"/>
                </a:schemeClr>
              </a:solidFill>
              <a:cs typeface="Arial" pitchFamily="34" charset="0"/>
            </a:endParaRPr>
          </a:p>
        </p:txBody>
      </p:sp>
      <p:grpSp>
        <p:nvGrpSpPr>
          <p:cNvPr id="15" name="Group 14">
            <a:extLst>
              <a:ext uri="{FF2B5EF4-FFF2-40B4-BE49-F238E27FC236}">
                <a16:creationId xmlns:a16="http://schemas.microsoft.com/office/drawing/2014/main" id="{CF6B7EBE-CEB8-44A3-AE49-203882A9D464}"/>
              </a:ext>
            </a:extLst>
          </p:cNvPr>
          <p:cNvGrpSpPr/>
          <p:nvPr/>
        </p:nvGrpSpPr>
        <p:grpSpPr>
          <a:xfrm rot="21364449" flipH="1">
            <a:off x="7617107" y="2400854"/>
            <a:ext cx="4145960" cy="4198971"/>
            <a:chOff x="646749" y="3124500"/>
            <a:chExt cx="3290703" cy="3332777"/>
          </a:xfrm>
          <a:effectLst>
            <a:outerShdw blurRad="50800" dist="38100" dir="5400000" algn="t" rotWithShape="0">
              <a:prstClr val="black">
                <a:alpha val="40000"/>
              </a:prstClr>
            </a:outerShdw>
          </a:effectLst>
        </p:grpSpPr>
        <p:sp>
          <p:nvSpPr>
            <p:cNvPr id="16" name="Freeform: Shape 15">
              <a:extLst>
                <a:ext uri="{FF2B5EF4-FFF2-40B4-BE49-F238E27FC236}">
                  <a16:creationId xmlns:a16="http://schemas.microsoft.com/office/drawing/2014/main" id="{A4245320-B1A8-4940-B140-1AC9D7E61BEF}"/>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1F13998-1D78-4FE9-83B6-4C13E1B6DAB9}"/>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8184A32-7090-4401-9C16-E8134F4C47C4}"/>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19" name="Rectangle: Rounded Corners 18">
              <a:extLst>
                <a:ext uri="{FF2B5EF4-FFF2-40B4-BE49-F238E27FC236}">
                  <a16:creationId xmlns:a16="http://schemas.microsoft.com/office/drawing/2014/main" id="{C3AEAD48-0444-42B6-BC79-679D42FA5137}"/>
                </a:ext>
              </a:extLst>
            </p:cNvPr>
            <p:cNvSpPr/>
            <p:nvPr/>
          </p:nvSpPr>
          <p:spPr>
            <a:xfrm rot="2273346">
              <a:off x="1556587" y="3644709"/>
              <a:ext cx="2380865" cy="619887"/>
            </a:xfrm>
            <a:prstGeom prst="roundRect">
              <a:avLst>
                <a:gd name="adj" fmla="val 9202"/>
              </a:avLst>
            </a:prstGeom>
            <a:gradFill>
              <a:gsLst>
                <a:gs pos="41000">
                  <a:schemeClr val="accent1">
                    <a:lumMod val="60000"/>
                    <a:lumOff val="40000"/>
                  </a:schemeClr>
                </a:gs>
                <a:gs pos="0">
                  <a:schemeClr val="accent1">
                    <a:lumMod val="50000"/>
                  </a:schemeClr>
                </a:gs>
                <a:gs pos="11000">
                  <a:schemeClr val="accent1">
                    <a:lumMod val="75000"/>
                  </a:schemeClr>
                </a:gs>
                <a:gs pos="23000">
                  <a:schemeClr val="accent1"/>
                </a:gs>
                <a:gs pos="62000">
                  <a:schemeClr val="accent1"/>
                </a:gs>
                <a:gs pos="84000">
                  <a:schemeClr val="accent1">
                    <a:lumMod val="7500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20" name="תמונה 19" descr="תמונה שמכילה שולחן, פרח, עוגה, מקושט&#10;&#10;התיאור נוצר באופן אוטומטי">
            <a:hlinkClick r:id="rId2"/>
            <a:extLst>
              <a:ext uri="{FF2B5EF4-FFF2-40B4-BE49-F238E27FC236}">
                <a16:creationId xmlns:a16="http://schemas.microsoft.com/office/drawing/2014/main" id="{8A1C2409-89FF-4AB5-9CD1-2802A8E41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54" y="5993597"/>
            <a:ext cx="1244707" cy="677465"/>
          </a:xfrm>
          <a:prstGeom prst="rect">
            <a:avLst/>
          </a:prstGeom>
        </p:spPr>
      </p:pic>
      <p:sp>
        <p:nvSpPr>
          <p:cNvPr id="4" name="תיבת טקסט 3">
            <a:extLst>
              <a:ext uri="{FF2B5EF4-FFF2-40B4-BE49-F238E27FC236}">
                <a16:creationId xmlns:a16="http://schemas.microsoft.com/office/drawing/2014/main" id="{1134B108-DEA6-4895-9760-7D10AA7FA46D}"/>
              </a:ext>
            </a:extLst>
          </p:cNvPr>
          <p:cNvSpPr txBox="1"/>
          <p:nvPr/>
        </p:nvSpPr>
        <p:spPr>
          <a:xfrm>
            <a:off x="2941983" y="5049078"/>
            <a:ext cx="6308034" cy="954107"/>
          </a:xfrm>
          <a:prstGeom prst="rect">
            <a:avLst/>
          </a:prstGeom>
          <a:noFill/>
        </p:spPr>
        <p:txBody>
          <a:bodyPr wrap="square" rtlCol="1">
            <a:spAutoFit/>
          </a:bodyPr>
          <a:lstStyle/>
          <a:p>
            <a:r>
              <a:rPr lang="he-IL" sz="2800" b="1" dirty="0">
                <a:solidFill>
                  <a:schemeClr val="bg1"/>
                </a:solidFill>
              </a:rPr>
              <a:t>וכשאתם מסיידים את הקירות  עשו זאת בלי ללכלך....</a:t>
            </a:r>
          </a:p>
        </p:txBody>
      </p:sp>
    </p:spTree>
    <p:extLst>
      <p:ext uri="{BB962C8B-B14F-4D97-AF65-F5344CB8AC3E}">
        <p14:creationId xmlns:p14="http://schemas.microsoft.com/office/powerpoint/2010/main" val="124115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B0F3DB-E7E9-43D4-B674-75069004AE3A}"/>
              </a:ext>
            </a:extLst>
          </p:cNvPr>
          <p:cNvGrpSpPr/>
          <p:nvPr/>
        </p:nvGrpSpPr>
        <p:grpSpPr>
          <a:xfrm flipH="1" flipV="1">
            <a:off x="0" y="0"/>
            <a:ext cx="6096002" cy="4568140"/>
            <a:chOff x="3071770" y="47993"/>
            <a:chExt cx="9149963" cy="6856675"/>
          </a:xfrm>
        </p:grpSpPr>
        <p:grpSp>
          <p:nvGrpSpPr>
            <p:cNvPr id="4" name="Graphic 72">
              <a:extLst>
                <a:ext uri="{FF2B5EF4-FFF2-40B4-BE49-F238E27FC236}">
                  <a16:creationId xmlns:a16="http://schemas.microsoft.com/office/drawing/2014/main" id="{024B2F96-27EA-48E0-A42F-A28E04986C4E}"/>
                </a:ext>
              </a:extLst>
            </p:cNvPr>
            <p:cNvGrpSpPr/>
            <p:nvPr/>
          </p:nvGrpSpPr>
          <p:grpSpPr>
            <a:xfrm>
              <a:off x="3071770" y="47993"/>
              <a:ext cx="9149963" cy="6856675"/>
              <a:chOff x="1517373" y="0"/>
              <a:chExt cx="9149963" cy="6856675"/>
            </a:xfrm>
            <a:solidFill>
              <a:schemeClr val="accent2"/>
            </a:solidFill>
          </p:grpSpPr>
          <p:sp>
            <p:nvSpPr>
              <p:cNvPr id="20" name="Freeform: Shape 19">
                <a:extLst>
                  <a:ext uri="{FF2B5EF4-FFF2-40B4-BE49-F238E27FC236}">
                    <a16:creationId xmlns:a16="http://schemas.microsoft.com/office/drawing/2014/main" id="{884DB7BC-E9D8-4913-87F4-C7830B7717C9}"/>
                  </a:ext>
                </a:extLst>
              </p:cNvPr>
              <p:cNvSpPr/>
              <p:nvPr/>
            </p:nvSpPr>
            <p:spPr>
              <a:xfrm>
                <a:off x="1517373" y="2527"/>
                <a:ext cx="9149963" cy="6854147"/>
              </a:xfrm>
              <a:custGeom>
                <a:avLst/>
                <a:gdLst>
                  <a:gd name="connsiteX0" fmla="*/ 9071113 w 9149963"/>
                  <a:gd name="connsiteY0" fmla="*/ 25965 h 6854147"/>
                  <a:gd name="connsiteX1" fmla="*/ 9044609 w 9149963"/>
                  <a:gd name="connsiteY1" fmla="*/ 50481 h 6854147"/>
                  <a:gd name="connsiteX2" fmla="*/ 9035994 w 9149963"/>
                  <a:gd name="connsiteY2" fmla="*/ 55120 h 6854147"/>
                  <a:gd name="connsiteX3" fmla="*/ 9035332 w 9149963"/>
                  <a:gd name="connsiteY3" fmla="*/ 42530 h 6854147"/>
                  <a:gd name="connsiteX4" fmla="*/ 9042620 w 9149963"/>
                  <a:gd name="connsiteY4" fmla="*/ 33916 h 6854147"/>
                  <a:gd name="connsiteX5" fmla="*/ 9027381 w 9149963"/>
                  <a:gd name="connsiteY5" fmla="*/ 33253 h 6854147"/>
                  <a:gd name="connsiteX6" fmla="*/ 8997564 w 9149963"/>
                  <a:gd name="connsiteY6" fmla="*/ 44518 h 6854147"/>
                  <a:gd name="connsiteX7" fmla="*/ 8990275 w 9149963"/>
                  <a:gd name="connsiteY7" fmla="*/ 66384 h 6854147"/>
                  <a:gd name="connsiteX8" fmla="*/ 8954494 w 9149963"/>
                  <a:gd name="connsiteY8" fmla="*/ 74998 h 6854147"/>
                  <a:gd name="connsiteX9" fmla="*/ 8899497 w 9149963"/>
                  <a:gd name="connsiteY9" fmla="*/ 90900 h 6854147"/>
                  <a:gd name="connsiteX10" fmla="*/ 8888233 w 9149963"/>
                  <a:gd name="connsiteY10" fmla="*/ 112104 h 6854147"/>
                  <a:gd name="connsiteX11" fmla="*/ 8896184 w 9149963"/>
                  <a:gd name="connsiteY11" fmla="*/ 127344 h 6854147"/>
                  <a:gd name="connsiteX12" fmla="*/ 8875643 w 9149963"/>
                  <a:gd name="connsiteY12" fmla="*/ 125356 h 6854147"/>
                  <a:gd name="connsiteX13" fmla="*/ 8821310 w 9149963"/>
                  <a:gd name="connsiteY13" fmla="*/ 128669 h 6854147"/>
                  <a:gd name="connsiteX14" fmla="*/ 8792155 w 9149963"/>
                  <a:gd name="connsiteY14" fmla="*/ 128006 h 6854147"/>
                  <a:gd name="connsiteX15" fmla="*/ 8765651 w 9149963"/>
                  <a:gd name="connsiteY15" fmla="*/ 130657 h 6854147"/>
                  <a:gd name="connsiteX16" fmla="*/ 8763662 w 9149963"/>
                  <a:gd name="connsiteY16" fmla="*/ 165113 h 6854147"/>
                  <a:gd name="connsiteX17" fmla="*/ 8727219 w 9149963"/>
                  <a:gd name="connsiteY17" fmla="*/ 198243 h 6854147"/>
                  <a:gd name="connsiteX18" fmla="*/ 8719930 w 9149963"/>
                  <a:gd name="connsiteY18" fmla="*/ 203544 h 6854147"/>
                  <a:gd name="connsiteX19" fmla="*/ 8696739 w 9149963"/>
                  <a:gd name="connsiteY19" fmla="*/ 262516 h 6854147"/>
                  <a:gd name="connsiteX20" fmla="*/ 8656983 w 9149963"/>
                  <a:gd name="connsiteY20" fmla="*/ 280407 h 6854147"/>
                  <a:gd name="connsiteX21" fmla="*/ 8662284 w 9149963"/>
                  <a:gd name="connsiteY21" fmla="*/ 298960 h 6854147"/>
                  <a:gd name="connsiteX22" fmla="*/ 8635779 w 9149963"/>
                  <a:gd name="connsiteY22" fmla="*/ 308236 h 6854147"/>
                  <a:gd name="connsiteX23" fmla="*/ 8658971 w 9149963"/>
                  <a:gd name="connsiteY23" fmla="*/ 341367 h 6854147"/>
                  <a:gd name="connsiteX24" fmla="*/ 8625840 w 9149963"/>
                  <a:gd name="connsiteY24" fmla="*/ 347993 h 6854147"/>
                  <a:gd name="connsiteX25" fmla="*/ 8644393 w 9149963"/>
                  <a:gd name="connsiteY25" fmla="*/ 351968 h 6854147"/>
                  <a:gd name="connsiteX26" fmla="*/ 8622527 w 9149963"/>
                  <a:gd name="connsiteY26" fmla="*/ 355944 h 6854147"/>
                  <a:gd name="connsiteX27" fmla="*/ 8586084 w 9149963"/>
                  <a:gd name="connsiteY27" fmla="*/ 368533 h 6854147"/>
                  <a:gd name="connsiteX28" fmla="*/ 8564880 w 9149963"/>
                  <a:gd name="connsiteY28" fmla="*/ 399013 h 6854147"/>
                  <a:gd name="connsiteX29" fmla="*/ 8551628 w 9149963"/>
                  <a:gd name="connsiteY29" fmla="*/ 424193 h 6854147"/>
                  <a:gd name="connsiteX30" fmla="*/ 8546990 w 9149963"/>
                  <a:gd name="connsiteY30" fmla="*/ 427506 h 6854147"/>
                  <a:gd name="connsiteX31" fmla="*/ 8513197 w 9149963"/>
                  <a:gd name="connsiteY31" fmla="*/ 436782 h 6854147"/>
                  <a:gd name="connsiteX32" fmla="*/ 8512534 w 9149963"/>
                  <a:gd name="connsiteY32" fmla="*/ 430156 h 6854147"/>
                  <a:gd name="connsiteX33" fmla="*/ 8469464 w 9149963"/>
                  <a:gd name="connsiteY33" fmla="*/ 448047 h 6854147"/>
                  <a:gd name="connsiteX34" fmla="*/ 8421756 w 9149963"/>
                  <a:gd name="connsiteY34" fmla="*/ 467262 h 6854147"/>
                  <a:gd name="connsiteX35" fmla="*/ 8383988 w 9149963"/>
                  <a:gd name="connsiteY35" fmla="*/ 460636 h 6854147"/>
                  <a:gd name="connsiteX36" fmla="*/ 8379350 w 9149963"/>
                  <a:gd name="connsiteY36" fmla="*/ 458648 h 6854147"/>
                  <a:gd name="connsiteX37" fmla="*/ 8377362 w 9149963"/>
                  <a:gd name="connsiteY37" fmla="*/ 448709 h 6854147"/>
                  <a:gd name="connsiteX38" fmla="*/ 8365435 w 9149963"/>
                  <a:gd name="connsiteY38" fmla="*/ 465274 h 6854147"/>
                  <a:gd name="connsiteX39" fmla="*/ 8365435 w 9149963"/>
                  <a:gd name="connsiteY39" fmla="*/ 465274 h 6854147"/>
                  <a:gd name="connsiteX40" fmla="*/ 8324354 w 9149963"/>
                  <a:gd name="connsiteY40" fmla="*/ 456660 h 6854147"/>
                  <a:gd name="connsiteX41" fmla="*/ 8315077 w 9149963"/>
                  <a:gd name="connsiteY41" fmla="*/ 450034 h 6854147"/>
                  <a:gd name="connsiteX42" fmla="*/ 8246165 w 9149963"/>
                  <a:gd name="connsiteY42" fmla="*/ 479852 h 6854147"/>
                  <a:gd name="connsiteX43" fmla="*/ 8246165 w 9149963"/>
                  <a:gd name="connsiteY43" fmla="*/ 479852 h 6854147"/>
                  <a:gd name="connsiteX44" fmla="*/ 8193819 w 9149963"/>
                  <a:gd name="connsiteY44" fmla="*/ 502380 h 6854147"/>
                  <a:gd name="connsiteX45" fmla="*/ 8227612 w 9149963"/>
                  <a:gd name="connsiteY45" fmla="*/ 495754 h 6854147"/>
                  <a:gd name="connsiteX46" fmla="*/ 8197132 w 9149963"/>
                  <a:gd name="connsiteY46" fmla="*/ 509669 h 6854147"/>
                  <a:gd name="connsiteX47" fmla="*/ 8178580 w 9149963"/>
                  <a:gd name="connsiteY47" fmla="*/ 521596 h 6854147"/>
                  <a:gd name="connsiteX48" fmla="*/ 8184542 w 9149963"/>
                  <a:gd name="connsiteY48" fmla="*/ 526234 h 6854147"/>
                  <a:gd name="connsiteX49" fmla="*/ 8177254 w 9149963"/>
                  <a:gd name="connsiteY49" fmla="*/ 524909 h 6854147"/>
                  <a:gd name="connsiteX50" fmla="*/ 8149425 w 9149963"/>
                  <a:gd name="connsiteY50" fmla="*/ 536836 h 6854147"/>
                  <a:gd name="connsiteX51" fmla="*/ 8084489 w 9149963"/>
                  <a:gd name="connsiteY51" fmla="*/ 562678 h 6854147"/>
                  <a:gd name="connsiteX52" fmla="*/ 8084489 w 9149963"/>
                  <a:gd name="connsiteY52" fmla="*/ 562015 h 6854147"/>
                  <a:gd name="connsiteX53" fmla="*/ 8165327 w 9149963"/>
                  <a:gd name="connsiteY53" fmla="*/ 510994 h 6854147"/>
                  <a:gd name="connsiteX54" fmla="*/ 8111656 w 9149963"/>
                  <a:gd name="connsiteY54" fmla="*/ 525572 h 6854147"/>
                  <a:gd name="connsiteX55" fmla="*/ 8111656 w 9149963"/>
                  <a:gd name="connsiteY55" fmla="*/ 525572 h 6854147"/>
                  <a:gd name="connsiteX56" fmla="*/ 8111656 w 9149963"/>
                  <a:gd name="connsiteY56" fmla="*/ 525572 h 6854147"/>
                  <a:gd name="connsiteX57" fmla="*/ 8111656 w 9149963"/>
                  <a:gd name="connsiteY57" fmla="*/ 525572 h 6854147"/>
                  <a:gd name="connsiteX58" fmla="*/ 8111656 w 9149963"/>
                  <a:gd name="connsiteY58" fmla="*/ 525572 h 6854147"/>
                  <a:gd name="connsiteX59" fmla="*/ 8078525 w 9149963"/>
                  <a:gd name="connsiteY59" fmla="*/ 547438 h 6854147"/>
                  <a:gd name="connsiteX60" fmla="*/ 8081176 w 9149963"/>
                  <a:gd name="connsiteY60" fmla="*/ 531535 h 6854147"/>
                  <a:gd name="connsiteX61" fmla="*/ 8010939 w 9149963"/>
                  <a:gd name="connsiteY61" fmla="*/ 577255 h 6854147"/>
                  <a:gd name="connsiteX62" fmla="*/ 8010939 w 9149963"/>
                  <a:gd name="connsiteY62" fmla="*/ 577255 h 6854147"/>
                  <a:gd name="connsiteX63" fmla="*/ 7991723 w 9149963"/>
                  <a:gd name="connsiteY63" fmla="*/ 589182 h 6854147"/>
                  <a:gd name="connsiteX64" fmla="*/ 7927451 w 9149963"/>
                  <a:gd name="connsiteY64" fmla="*/ 640866 h 6854147"/>
                  <a:gd name="connsiteX65" fmla="*/ 7927451 w 9149963"/>
                  <a:gd name="connsiteY65" fmla="*/ 640866 h 6854147"/>
                  <a:gd name="connsiteX66" fmla="*/ 7927451 w 9149963"/>
                  <a:gd name="connsiteY66" fmla="*/ 640866 h 6854147"/>
                  <a:gd name="connsiteX67" fmla="*/ 7938052 w 9149963"/>
                  <a:gd name="connsiteY67" fmla="*/ 622975 h 6854147"/>
                  <a:gd name="connsiteX68" fmla="*/ 7934077 w 9149963"/>
                  <a:gd name="connsiteY68" fmla="*/ 619000 h 6854147"/>
                  <a:gd name="connsiteX69" fmla="*/ 7816795 w 9149963"/>
                  <a:gd name="connsiteY69" fmla="*/ 727005 h 6854147"/>
                  <a:gd name="connsiteX70" fmla="*/ 7816795 w 9149963"/>
                  <a:gd name="connsiteY70" fmla="*/ 727005 h 6854147"/>
                  <a:gd name="connsiteX71" fmla="*/ 7770412 w 9149963"/>
                  <a:gd name="connsiteY71" fmla="*/ 795916 h 6854147"/>
                  <a:gd name="connsiteX72" fmla="*/ 7713428 w 9149963"/>
                  <a:gd name="connsiteY72" fmla="*/ 804530 h 6854147"/>
                  <a:gd name="connsiteX73" fmla="*/ 7696863 w 9149963"/>
                  <a:gd name="connsiteY73" fmla="*/ 807180 h 6854147"/>
                  <a:gd name="connsiteX74" fmla="*/ 7690899 w 9149963"/>
                  <a:gd name="connsiteY74" fmla="*/ 843624 h 6854147"/>
                  <a:gd name="connsiteX75" fmla="*/ 7646505 w 9149963"/>
                  <a:gd name="connsiteY75" fmla="*/ 864165 h 6854147"/>
                  <a:gd name="connsiteX76" fmla="*/ 7655119 w 9149963"/>
                  <a:gd name="connsiteY76" fmla="*/ 882055 h 6854147"/>
                  <a:gd name="connsiteX77" fmla="*/ 7638554 w 9149963"/>
                  <a:gd name="connsiteY77" fmla="*/ 895307 h 6854147"/>
                  <a:gd name="connsiteX78" fmla="*/ 7651142 w 9149963"/>
                  <a:gd name="connsiteY78" fmla="*/ 921149 h 6854147"/>
                  <a:gd name="connsiteX79" fmla="*/ 7608073 w 9149963"/>
                  <a:gd name="connsiteY79" fmla="*/ 959580 h 6854147"/>
                  <a:gd name="connsiteX80" fmla="*/ 7598797 w 9149963"/>
                  <a:gd name="connsiteY80" fmla="*/ 968194 h 6854147"/>
                  <a:gd name="connsiteX81" fmla="*/ 7594158 w 9149963"/>
                  <a:gd name="connsiteY81" fmla="*/ 978796 h 6854147"/>
                  <a:gd name="connsiteX82" fmla="*/ 7559703 w 9149963"/>
                  <a:gd name="connsiteY82" fmla="*/ 985422 h 6854147"/>
                  <a:gd name="connsiteX83" fmla="*/ 7592833 w 9149963"/>
                  <a:gd name="connsiteY83" fmla="*/ 987410 h 6854147"/>
                  <a:gd name="connsiteX84" fmla="*/ 7602110 w 9149963"/>
                  <a:gd name="connsiteY84" fmla="*/ 990060 h 6854147"/>
                  <a:gd name="connsiteX85" fmla="*/ 7596809 w 9149963"/>
                  <a:gd name="connsiteY85" fmla="*/ 998012 h 6854147"/>
                  <a:gd name="connsiteX86" fmla="*/ 7579581 w 9149963"/>
                  <a:gd name="connsiteY86" fmla="*/ 1001987 h 6854147"/>
                  <a:gd name="connsiteX87" fmla="*/ 7519284 w 9149963"/>
                  <a:gd name="connsiteY87" fmla="*/ 1013914 h 6854147"/>
                  <a:gd name="connsiteX88" fmla="*/ 7516633 w 9149963"/>
                  <a:gd name="connsiteY88" fmla="*/ 1016565 h 6854147"/>
                  <a:gd name="connsiteX89" fmla="*/ 7494105 w 9149963"/>
                  <a:gd name="connsiteY89" fmla="*/ 1029154 h 6854147"/>
                  <a:gd name="connsiteX90" fmla="*/ 7505369 w 9149963"/>
                  <a:gd name="connsiteY90" fmla="*/ 1048370 h 6854147"/>
                  <a:gd name="connsiteX91" fmla="*/ 7484828 w 9149963"/>
                  <a:gd name="connsiteY91" fmla="*/ 1038431 h 6854147"/>
                  <a:gd name="connsiteX92" fmla="*/ 7476214 w 9149963"/>
                  <a:gd name="connsiteY92" fmla="*/ 1026504 h 6854147"/>
                  <a:gd name="connsiteX93" fmla="*/ 7511332 w 9149963"/>
                  <a:gd name="connsiteY93" fmla="*/ 1010601 h 6854147"/>
                  <a:gd name="connsiteX94" fmla="*/ 7496093 w 9149963"/>
                  <a:gd name="connsiteY94" fmla="*/ 970182 h 6854147"/>
                  <a:gd name="connsiteX95" fmla="*/ 7460312 w 9149963"/>
                  <a:gd name="connsiteY95" fmla="*/ 1019215 h 6854147"/>
                  <a:gd name="connsiteX96" fmla="*/ 7449710 w 9149963"/>
                  <a:gd name="connsiteY96" fmla="*/ 1029154 h 6854147"/>
                  <a:gd name="connsiteX97" fmla="*/ 7425193 w 9149963"/>
                  <a:gd name="connsiteY97" fmla="*/ 1056984 h 6854147"/>
                  <a:gd name="connsiteX98" fmla="*/ 7436458 w 9149963"/>
                  <a:gd name="connsiteY98" fmla="*/ 1068248 h 6854147"/>
                  <a:gd name="connsiteX99" fmla="*/ 7357607 w 9149963"/>
                  <a:gd name="connsiteY99" fmla="*/ 1091440 h 6854147"/>
                  <a:gd name="connsiteX100" fmla="*/ 7318513 w 9149963"/>
                  <a:gd name="connsiteY100" fmla="*/ 1096078 h 6854147"/>
                  <a:gd name="connsiteX101" fmla="*/ 7308574 w 9149963"/>
                  <a:gd name="connsiteY101" fmla="*/ 1122582 h 6854147"/>
                  <a:gd name="connsiteX102" fmla="*/ 7267493 w 9149963"/>
                  <a:gd name="connsiteY102" fmla="*/ 1159026 h 6854147"/>
                  <a:gd name="connsiteX103" fmla="*/ 7249602 w 9149963"/>
                  <a:gd name="connsiteY103" fmla="*/ 1175591 h 6854147"/>
                  <a:gd name="connsiteX104" fmla="*/ 7209183 w 9149963"/>
                  <a:gd name="connsiteY104" fmla="*/ 1196794 h 6854147"/>
                  <a:gd name="connsiteX105" fmla="*/ 7199244 w 9149963"/>
                  <a:gd name="connsiteY105" fmla="*/ 1198120 h 6854147"/>
                  <a:gd name="connsiteX106" fmla="*/ 7174064 w 9149963"/>
                  <a:gd name="connsiteY106" fmla="*/ 1200107 h 6854147"/>
                  <a:gd name="connsiteX107" fmla="*/ 7180028 w 9149963"/>
                  <a:gd name="connsiteY107" fmla="*/ 1220648 h 6854147"/>
                  <a:gd name="connsiteX108" fmla="*/ 7179365 w 9149963"/>
                  <a:gd name="connsiteY108" fmla="*/ 1233238 h 6854147"/>
                  <a:gd name="connsiteX109" fmla="*/ 7150210 w 9149963"/>
                  <a:gd name="connsiteY109" fmla="*/ 1255767 h 6854147"/>
                  <a:gd name="connsiteX110" fmla="*/ 7160812 w 9149963"/>
                  <a:gd name="connsiteY110" fmla="*/ 1198782 h 6854147"/>
                  <a:gd name="connsiteX111" fmla="*/ 7146897 w 9149963"/>
                  <a:gd name="connsiteY111" fmla="*/ 1234563 h 6854147"/>
                  <a:gd name="connsiteX112" fmla="*/ 7138946 w 9149963"/>
                  <a:gd name="connsiteY112" fmla="*/ 1259742 h 6854147"/>
                  <a:gd name="connsiteX113" fmla="*/ 7119731 w 9149963"/>
                  <a:gd name="connsiteY113" fmla="*/ 1271669 h 6854147"/>
                  <a:gd name="connsiteX114" fmla="*/ 7077986 w 9149963"/>
                  <a:gd name="connsiteY114" fmla="*/ 1316727 h 6854147"/>
                  <a:gd name="connsiteX115" fmla="*/ 7079974 w 9149963"/>
                  <a:gd name="connsiteY115" fmla="*/ 1333292 h 6854147"/>
                  <a:gd name="connsiteX116" fmla="*/ 7086600 w 9149963"/>
                  <a:gd name="connsiteY116" fmla="*/ 1347869 h 6854147"/>
                  <a:gd name="connsiteX117" fmla="*/ 7067384 w 9149963"/>
                  <a:gd name="connsiteY117" fmla="*/ 1347869 h 6854147"/>
                  <a:gd name="connsiteX118" fmla="*/ 7052145 w 9149963"/>
                  <a:gd name="connsiteY118" fmla="*/ 1337930 h 6854147"/>
                  <a:gd name="connsiteX119" fmla="*/ 7040218 w 9149963"/>
                  <a:gd name="connsiteY119" fmla="*/ 1330641 h 6854147"/>
                  <a:gd name="connsiteX120" fmla="*/ 7054132 w 9149963"/>
                  <a:gd name="connsiteY120" fmla="*/ 1327991 h 6854147"/>
                  <a:gd name="connsiteX121" fmla="*/ 7067384 w 9149963"/>
                  <a:gd name="connsiteY121" fmla="*/ 1322690 h 6854147"/>
                  <a:gd name="connsiteX122" fmla="*/ 7055458 w 9149963"/>
                  <a:gd name="connsiteY122" fmla="*/ 1312751 h 6854147"/>
                  <a:gd name="connsiteX123" fmla="*/ 7021002 w 9149963"/>
                  <a:gd name="connsiteY123" fmla="*/ 1324678 h 6854147"/>
                  <a:gd name="connsiteX124" fmla="*/ 7003112 w 9149963"/>
                  <a:gd name="connsiteY124" fmla="*/ 1326003 h 6854147"/>
                  <a:gd name="connsiteX125" fmla="*/ 6972632 w 9149963"/>
                  <a:gd name="connsiteY125" fmla="*/ 1337930 h 6854147"/>
                  <a:gd name="connsiteX126" fmla="*/ 6948115 w 9149963"/>
                  <a:gd name="connsiteY126" fmla="*/ 1337267 h 6854147"/>
                  <a:gd name="connsiteX127" fmla="*/ 6920286 w 9149963"/>
                  <a:gd name="connsiteY127" fmla="*/ 1365760 h 6854147"/>
                  <a:gd name="connsiteX128" fmla="*/ 6909684 w 9149963"/>
                  <a:gd name="connsiteY128" fmla="*/ 1365097 h 6854147"/>
                  <a:gd name="connsiteX129" fmla="*/ 6893781 w 9149963"/>
                  <a:gd name="connsiteY129" fmla="*/ 1369735 h 6854147"/>
                  <a:gd name="connsiteX130" fmla="*/ 6889806 w 9149963"/>
                  <a:gd name="connsiteY130" fmla="*/ 1380337 h 6854147"/>
                  <a:gd name="connsiteX131" fmla="*/ 6866614 w 9149963"/>
                  <a:gd name="connsiteY131" fmla="*/ 1374374 h 6854147"/>
                  <a:gd name="connsiteX132" fmla="*/ 6852699 w 9149963"/>
                  <a:gd name="connsiteY132" fmla="*/ 1386963 h 6854147"/>
                  <a:gd name="connsiteX133" fmla="*/ 6799028 w 9149963"/>
                  <a:gd name="connsiteY133" fmla="*/ 1412805 h 6854147"/>
                  <a:gd name="connsiteX134" fmla="*/ 6795052 w 9149963"/>
                  <a:gd name="connsiteY134" fmla="*/ 1413467 h 6854147"/>
                  <a:gd name="connsiteX135" fmla="*/ 6755296 w 9149963"/>
                  <a:gd name="connsiteY135" fmla="*/ 1391601 h 6854147"/>
                  <a:gd name="connsiteX136" fmla="*/ 6734092 w 9149963"/>
                  <a:gd name="connsiteY136" fmla="*/ 1412142 h 6854147"/>
                  <a:gd name="connsiteX137" fmla="*/ 6708913 w 9149963"/>
                  <a:gd name="connsiteY137" fmla="*/ 1402203 h 6854147"/>
                  <a:gd name="connsiteX138" fmla="*/ 6697649 w 9149963"/>
                  <a:gd name="connsiteY138" fmla="*/ 1420756 h 6854147"/>
                  <a:gd name="connsiteX139" fmla="*/ 6677771 w 9149963"/>
                  <a:gd name="connsiteY139" fmla="*/ 1457200 h 6854147"/>
                  <a:gd name="connsiteX140" fmla="*/ 6657892 w 9149963"/>
                  <a:gd name="connsiteY140" fmla="*/ 1460513 h 6854147"/>
                  <a:gd name="connsiteX141" fmla="*/ 6604884 w 9149963"/>
                  <a:gd name="connsiteY141" fmla="*/ 1496293 h 6854147"/>
                  <a:gd name="connsiteX142" fmla="*/ 6545249 w 9149963"/>
                  <a:gd name="connsiteY142" fmla="*/ 1531412 h 6854147"/>
                  <a:gd name="connsiteX143" fmla="*/ 6608859 w 9149963"/>
                  <a:gd name="connsiteY143" fmla="*/ 1499607 h 6854147"/>
                  <a:gd name="connsiteX144" fmla="*/ 6608859 w 9149963"/>
                  <a:gd name="connsiteY144" fmla="*/ 1499607 h 6854147"/>
                  <a:gd name="connsiteX145" fmla="*/ 6702950 w 9149963"/>
                  <a:gd name="connsiteY145" fmla="*/ 1472440 h 6854147"/>
                  <a:gd name="connsiteX146" fmla="*/ 6714877 w 9149963"/>
                  <a:gd name="connsiteY146" fmla="*/ 1474427 h 6854147"/>
                  <a:gd name="connsiteX147" fmla="*/ 6707588 w 9149963"/>
                  <a:gd name="connsiteY147" fmla="*/ 1481716 h 6854147"/>
                  <a:gd name="connsiteX148" fmla="*/ 6602233 w 9149963"/>
                  <a:gd name="connsiteY148" fmla="*/ 1549302 h 6854147"/>
                  <a:gd name="connsiteX149" fmla="*/ 6543924 w 9149963"/>
                  <a:gd name="connsiteY149" fmla="*/ 1585083 h 6854147"/>
                  <a:gd name="connsiteX150" fmla="*/ 6509468 w 9149963"/>
                  <a:gd name="connsiteY150" fmla="*/ 1595685 h 6854147"/>
                  <a:gd name="connsiteX151" fmla="*/ 6483626 w 9149963"/>
                  <a:gd name="connsiteY151" fmla="*/ 1609600 h 6854147"/>
                  <a:gd name="connsiteX152" fmla="*/ 6471037 w 9149963"/>
                  <a:gd name="connsiteY152" fmla="*/ 1604299 h 6854147"/>
                  <a:gd name="connsiteX153" fmla="*/ 6462423 w 9149963"/>
                  <a:gd name="connsiteY153" fmla="*/ 1594360 h 6854147"/>
                  <a:gd name="connsiteX154" fmla="*/ 6463086 w 9149963"/>
                  <a:gd name="connsiteY154" fmla="*/ 1616888 h 6854147"/>
                  <a:gd name="connsiteX155" fmla="*/ 6448508 w 9149963"/>
                  <a:gd name="connsiteY155" fmla="*/ 1636104 h 6854147"/>
                  <a:gd name="connsiteX156" fmla="*/ 6420016 w 9149963"/>
                  <a:gd name="connsiteY156" fmla="*/ 1666584 h 6854147"/>
                  <a:gd name="connsiteX157" fmla="*/ 6380259 w 9149963"/>
                  <a:gd name="connsiteY157" fmla="*/ 1708328 h 6854147"/>
                  <a:gd name="connsiteX158" fmla="*/ 6357731 w 9149963"/>
                  <a:gd name="connsiteY158" fmla="*/ 1744772 h 6854147"/>
                  <a:gd name="connsiteX159" fmla="*/ 6315986 w 9149963"/>
                  <a:gd name="connsiteY159" fmla="*/ 1784528 h 6854147"/>
                  <a:gd name="connsiteX160" fmla="*/ 6294120 w 9149963"/>
                  <a:gd name="connsiteY160" fmla="*/ 1775914 h 6854147"/>
                  <a:gd name="connsiteX161" fmla="*/ 6278218 w 9149963"/>
                  <a:gd name="connsiteY161" fmla="*/ 1802419 h 6854147"/>
                  <a:gd name="connsiteX162" fmla="*/ 6269604 w 9149963"/>
                  <a:gd name="connsiteY162" fmla="*/ 1816996 h 6854147"/>
                  <a:gd name="connsiteX163" fmla="*/ 6259002 w 9149963"/>
                  <a:gd name="connsiteY163" fmla="*/ 1821634 h 6854147"/>
                  <a:gd name="connsiteX164" fmla="*/ 6251051 w 9149963"/>
                  <a:gd name="connsiteY164" fmla="*/ 1824285 h 6854147"/>
                  <a:gd name="connsiteX165" fmla="*/ 6232497 w 9149963"/>
                  <a:gd name="connsiteY165" fmla="*/ 1830911 h 6854147"/>
                  <a:gd name="connsiteX166" fmla="*/ 6223221 w 9149963"/>
                  <a:gd name="connsiteY166" fmla="*/ 1832236 h 6854147"/>
                  <a:gd name="connsiteX167" fmla="*/ 6211294 w 9149963"/>
                  <a:gd name="connsiteY167" fmla="*/ 1830911 h 6854147"/>
                  <a:gd name="connsiteX168" fmla="*/ 6211294 w 9149963"/>
                  <a:gd name="connsiteY168" fmla="*/ 1838200 h 6854147"/>
                  <a:gd name="connsiteX169" fmla="*/ 6204005 w 9149963"/>
                  <a:gd name="connsiteY169" fmla="*/ 1913737 h 6854147"/>
                  <a:gd name="connsiteX170" fmla="*/ 6172200 w 9149963"/>
                  <a:gd name="connsiteY170" fmla="*/ 1877956 h 6854147"/>
                  <a:gd name="connsiteX171" fmla="*/ 6145696 w 9149963"/>
                  <a:gd name="connsiteY171" fmla="*/ 1898497 h 6854147"/>
                  <a:gd name="connsiteX172" fmla="*/ 6182139 w 9149963"/>
                  <a:gd name="connsiteY172" fmla="*/ 1901147 h 6854147"/>
                  <a:gd name="connsiteX173" fmla="*/ 6140395 w 9149963"/>
                  <a:gd name="connsiteY173" fmla="*/ 1905123 h 6854147"/>
                  <a:gd name="connsiteX174" fmla="*/ 6129131 w 9149963"/>
                  <a:gd name="connsiteY174" fmla="*/ 1917713 h 6854147"/>
                  <a:gd name="connsiteX175" fmla="*/ 6117866 w 9149963"/>
                  <a:gd name="connsiteY175" fmla="*/ 1928977 h 6854147"/>
                  <a:gd name="connsiteX176" fmla="*/ 6111240 w 9149963"/>
                  <a:gd name="connsiteY176" fmla="*/ 1934278 h 6854147"/>
                  <a:gd name="connsiteX177" fmla="*/ 6075459 w 9149963"/>
                  <a:gd name="connsiteY177" fmla="*/ 1944217 h 6854147"/>
                  <a:gd name="connsiteX178" fmla="*/ 6068171 w 9149963"/>
                  <a:gd name="connsiteY178" fmla="*/ 1936266 h 6854147"/>
                  <a:gd name="connsiteX179" fmla="*/ 6096663 w 9149963"/>
                  <a:gd name="connsiteY179" fmla="*/ 1920363 h 6854147"/>
                  <a:gd name="connsiteX180" fmla="*/ 6081423 w 9149963"/>
                  <a:gd name="connsiteY180" fmla="*/ 1910424 h 6854147"/>
                  <a:gd name="connsiteX181" fmla="*/ 6094675 w 9149963"/>
                  <a:gd name="connsiteY181" fmla="*/ 1897172 h 6854147"/>
                  <a:gd name="connsiteX182" fmla="*/ 6121179 w 9149963"/>
                  <a:gd name="connsiteY182" fmla="*/ 1885907 h 6854147"/>
                  <a:gd name="connsiteX183" fmla="*/ 6082748 w 9149963"/>
                  <a:gd name="connsiteY183" fmla="*/ 1872655 h 6854147"/>
                  <a:gd name="connsiteX184" fmla="*/ 6040341 w 9149963"/>
                  <a:gd name="connsiteY184" fmla="*/ 1871993 h 6854147"/>
                  <a:gd name="connsiteX185" fmla="*/ 6034378 w 9149963"/>
                  <a:gd name="connsiteY185" fmla="*/ 1873318 h 6854147"/>
                  <a:gd name="connsiteX186" fmla="*/ 5993958 w 9149963"/>
                  <a:gd name="connsiteY186" fmla="*/ 1903798 h 6854147"/>
                  <a:gd name="connsiteX187" fmla="*/ 5976068 w 9149963"/>
                  <a:gd name="connsiteY187" fmla="*/ 1906448 h 6854147"/>
                  <a:gd name="connsiteX188" fmla="*/ 5946251 w 9149963"/>
                  <a:gd name="connsiteY188" fmla="*/ 1919038 h 6854147"/>
                  <a:gd name="connsiteX189" fmla="*/ 5918421 w 9149963"/>
                  <a:gd name="connsiteY189" fmla="*/ 1927652 h 6854147"/>
                  <a:gd name="connsiteX190" fmla="*/ 5914445 w 9149963"/>
                  <a:gd name="connsiteY190" fmla="*/ 1940241 h 6854147"/>
                  <a:gd name="connsiteX191" fmla="*/ 5927697 w 9149963"/>
                  <a:gd name="connsiteY191" fmla="*/ 1954156 h 6854147"/>
                  <a:gd name="connsiteX192" fmla="*/ 5895230 w 9149963"/>
                  <a:gd name="connsiteY192" fmla="*/ 1952831 h 6854147"/>
                  <a:gd name="connsiteX193" fmla="*/ 5852160 w 9149963"/>
                  <a:gd name="connsiteY193" fmla="*/ 1952831 h 6854147"/>
                  <a:gd name="connsiteX194" fmla="*/ 5811078 w 9149963"/>
                  <a:gd name="connsiteY194" fmla="*/ 1950843 h 6854147"/>
                  <a:gd name="connsiteX195" fmla="*/ 5795839 w 9149963"/>
                  <a:gd name="connsiteY195" fmla="*/ 1952168 h 6854147"/>
                  <a:gd name="connsiteX196" fmla="*/ 5787225 w 9149963"/>
                  <a:gd name="connsiteY196" fmla="*/ 1989937 h 6854147"/>
                  <a:gd name="connsiteX197" fmla="*/ 5776623 w 9149963"/>
                  <a:gd name="connsiteY197" fmla="*/ 1991262 h 6854147"/>
                  <a:gd name="connsiteX198" fmla="*/ 5742830 w 9149963"/>
                  <a:gd name="connsiteY198" fmla="*/ 2015116 h 6854147"/>
                  <a:gd name="connsiteX199" fmla="*/ 5740842 w 9149963"/>
                  <a:gd name="connsiteY199" fmla="*/ 2036982 h 6854147"/>
                  <a:gd name="connsiteX200" fmla="*/ 5724939 w 9149963"/>
                  <a:gd name="connsiteY200" fmla="*/ 2043608 h 6854147"/>
                  <a:gd name="connsiteX201" fmla="*/ 5737529 w 9149963"/>
                  <a:gd name="connsiteY201" fmla="*/ 2050897 h 6854147"/>
                  <a:gd name="connsiteX202" fmla="*/ 5735541 w 9149963"/>
                  <a:gd name="connsiteY202" fmla="*/ 2052222 h 6854147"/>
                  <a:gd name="connsiteX203" fmla="*/ 5735541 w 9149963"/>
                  <a:gd name="connsiteY203" fmla="*/ 2054210 h 6854147"/>
                  <a:gd name="connsiteX204" fmla="*/ 5752769 w 9149963"/>
                  <a:gd name="connsiteY204" fmla="*/ 2060173 h 6854147"/>
                  <a:gd name="connsiteX205" fmla="*/ 5783249 w 9149963"/>
                  <a:gd name="connsiteY205" fmla="*/ 2064812 h 6854147"/>
                  <a:gd name="connsiteX206" fmla="*/ 5757407 w 9149963"/>
                  <a:gd name="connsiteY206" fmla="*/ 2069450 h 6854147"/>
                  <a:gd name="connsiteX207" fmla="*/ 5744155 w 9149963"/>
                  <a:gd name="connsiteY207" fmla="*/ 2075414 h 6854147"/>
                  <a:gd name="connsiteX208" fmla="*/ 5722952 w 9149963"/>
                  <a:gd name="connsiteY208" fmla="*/ 2094629 h 6854147"/>
                  <a:gd name="connsiteX209" fmla="*/ 5711025 w 9149963"/>
                  <a:gd name="connsiteY209" fmla="*/ 2124447 h 6854147"/>
                  <a:gd name="connsiteX210" fmla="*/ 5707712 w 9149963"/>
                  <a:gd name="connsiteY210" fmla="*/ 2129747 h 6854147"/>
                  <a:gd name="connsiteX211" fmla="*/ 5706386 w 9149963"/>
                  <a:gd name="connsiteY211" fmla="*/ 2142337 h 6854147"/>
                  <a:gd name="connsiteX212" fmla="*/ 5686508 w 9149963"/>
                  <a:gd name="connsiteY212" fmla="*/ 2160890 h 6854147"/>
                  <a:gd name="connsiteX213" fmla="*/ 5686508 w 9149963"/>
                  <a:gd name="connsiteY213" fmla="*/ 2160890 h 6854147"/>
                  <a:gd name="connsiteX214" fmla="*/ 5657353 w 9149963"/>
                  <a:gd name="connsiteY214" fmla="*/ 2157577 h 6854147"/>
                  <a:gd name="connsiteX215" fmla="*/ 5649402 w 9149963"/>
                  <a:gd name="connsiteY215" fmla="*/ 2196671 h 6854147"/>
                  <a:gd name="connsiteX216" fmla="*/ 5601031 w 9149963"/>
                  <a:gd name="connsiteY216" fmla="*/ 2219200 h 6854147"/>
                  <a:gd name="connsiteX217" fmla="*/ 5614946 w 9149963"/>
                  <a:gd name="connsiteY217" fmla="*/ 2235102 h 6854147"/>
                  <a:gd name="connsiteX218" fmla="*/ 5600369 w 9149963"/>
                  <a:gd name="connsiteY218" fmla="*/ 2244379 h 6854147"/>
                  <a:gd name="connsiteX219" fmla="*/ 5600369 w 9149963"/>
                  <a:gd name="connsiteY219" fmla="*/ 2244379 h 6854147"/>
                  <a:gd name="connsiteX220" fmla="*/ 5597718 w 9149963"/>
                  <a:gd name="connsiteY220" fmla="*/ 2262269 h 6854147"/>
                  <a:gd name="connsiteX221" fmla="*/ 5589767 w 9149963"/>
                  <a:gd name="connsiteY221" fmla="*/ 2295400 h 6854147"/>
                  <a:gd name="connsiteX222" fmla="*/ 5565251 w 9149963"/>
                  <a:gd name="connsiteY222" fmla="*/ 2326542 h 6854147"/>
                  <a:gd name="connsiteX223" fmla="*/ 5559950 w 9149963"/>
                  <a:gd name="connsiteY223" fmla="*/ 2331843 h 6854147"/>
                  <a:gd name="connsiteX224" fmla="*/ 5540734 w 9149963"/>
                  <a:gd name="connsiteY224" fmla="*/ 2333831 h 6854147"/>
                  <a:gd name="connsiteX225" fmla="*/ 5535433 w 9149963"/>
                  <a:gd name="connsiteY225" fmla="*/ 2349071 h 6854147"/>
                  <a:gd name="connsiteX226" fmla="*/ 5503628 w 9149963"/>
                  <a:gd name="connsiteY226" fmla="*/ 2350396 h 6854147"/>
                  <a:gd name="connsiteX227" fmla="*/ 5490376 w 9149963"/>
                  <a:gd name="connsiteY227" fmla="*/ 2374913 h 6854147"/>
                  <a:gd name="connsiteX228" fmla="*/ 5492364 w 9149963"/>
                  <a:gd name="connsiteY228" fmla="*/ 2384852 h 6854147"/>
                  <a:gd name="connsiteX229" fmla="*/ 5479774 w 9149963"/>
                  <a:gd name="connsiteY229" fmla="*/ 2386177 h 6854147"/>
                  <a:gd name="connsiteX230" fmla="*/ 5436042 w 9149963"/>
                  <a:gd name="connsiteY230" fmla="*/ 2381539 h 6854147"/>
                  <a:gd name="connsiteX231" fmla="*/ 5377070 w 9149963"/>
                  <a:gd name="connsiteY231" fmla="*/ 2382201 h 6854147"/>
                  <a:gd name="connsiteX232" fmla="*/ 5375082 w 9149963"/>
                  <a:gd name="connsiteY232" fmla="*/ 2382864 h 6854147"/>
                  <a:gd name="connsiteX233" fmla="*/ 5370444 w 9149963"/>
                  <a:gd name="connsiteY233" fmla="*/ 2382201 h 6854147"/>
                  <a:gd name="connsiteX234" fmla="*/ 5370444 w 9149963"/>
                  <a:gd name="connsiteY234" fmla="*/ 2377563 h 6854147"/>
                  <a:gd name="connsiteX235" fmla="*/ 5390984 w 9149963"/>
                  <a:gd name="connsiteY235" fmla="*/ 2361660 h 6854147"/>
                  <a:gd name="connsiteX236" fmla="*/ 5349903 w 9149963"/>
                  <a:gd name="connsiteY236" fmla="*/ 2343107 h 6854147"/>
                  <a:gd name="connsiteX237" fmla="*/ 5322073 w 9149963"/>
                  <a:gd name="connsiteY237" fmla="*/ 2381539 h 6854147"/>
                  <a:gd name="connsiteX238" fmla="*/ 5297557 w 9149963"/>
                  <a:gd name="connsiteY238" fmla="*/ 2411356 h 6854147"/>
                  <a:gd name="connsiteX239" fmla="*/ 5322736 w 9149963"/>
                  <a:gd name="connsiteY239" fmla="*/ 2399429 h 6854147"/>
                  <a:gd name="connsiteX240" fmla="*/ 5356529 w 9149963"/>
                  <a:gd name="connsiteY240" fmla="*/ 2390815 h 6854147"/>
                  <a:gd name="connsiteX241" fmla="*/ 5352553 w 9149963"/>
                  <a:gd name="connsiteY241" fmla="*/ 2412019 h 6854147"/>
                  <a:gd name="connsiteX242" fmla="*/ 5310809 w 9149963"/>
                  <a:gd name="connsiteY242" fmla="*/ 2454426 h 6854147"/>
                  <a:gd name="connsiteX243" fmla="*/ 5291593 w 9149963"/>
                  <a:gd name="connsiteY243" fmla="*/ 2463040 h 6854147"/>
                  <a:gd name="connsiteX244" fmla="*/ 5260451 w 9149963"/>
                  <a:gd name="connsiteY244" fmla="*/ 2474967 h 6854147"/>
                  <a:gd name="connsiteX245" fmla="*/ 5208767 w 9149963"/>
                  <a:gd name="connsiteY245" fmla="*/ 2504784 h 6854147"/>
                  <a:gd name="connsiteX246" fmla="*/ 5201478 w 9149963"/>
                  <a:gd name="connsiteY246" fmla="*/ 2501471 h 6854147"/>
                  <a:gd name="connsiteX247" fmla="*/ 5193527 w 9149963"/>
                  <a:gd name="connsiteY247" fmla="*/ 2498821 h 6854147"/>
                  <a:gd name="connsiteX248" fmla="*/ 5176962 w 9149963"/>
                  <a:gd name="connsiteY248" fmla="*/ 2492194 h 6854147"/>
                  <a:gd name="connsiteX249" fmla="*/ 5169673 w 9149963"/>
                  <a:gd name="connsiteY249" fmla="*/ 2487556 h 6854147"/>
                  <a:gd name="connsiteX250" fmla="*/ 5137205 w 9149963"/>
                  <a:gd name="connsiteY250" fmla="*/ 2497495 h 6854147"/>
                  <a:gd name="connsiteX251" fmla="*/ 5131905 w 9149963"/>
                  <a:gd name="connsiteY251" fmla="*/ 2494845 h 6854147"/>
                  <a:gd name="connsiteX252" fmla="*/ 5129917 w 9149963"/>
                  <a:gd name="connsiteY252" fmla="*/ 2449125 h 6854147"/>
                  <a:gd name="connsiteX253" fmla="*/ 5170999 w 9149963"/>
                  <a:gd name="connsiteY253" fmla="*/ 2425934 h 6854147"/>
                  <a:gd name="connsiteX254" fmla="*/ 5124616 w 9149963"/>
                  <a:gd name="connsiteY254" fmla="*/ 2445149 h 6854147"/>
                  <a:gd name="connsiteX255" fmla="*/ 5124616 w 9149963"/>
                  <a:gd name="connsiteY255" fmla="*/ 2445149 h 6854147"/>
                  <a:gd name="connsiteX256" fmla="*/ 5116665 w 9149963"/>
                  <a:gd name="connsiteY256" fmla="*/ 2437198 h 6854147"/>
                  <a:gd name="connsiteX257" fmla="*/ 5123953 w 9149963"/>
                  <a:gd name="connsiteY257" fmla="*/ 2421295 h 6854147"/>
                  <a:gd name="connsiteX258" fmla="*/ 5196178 w 9149963"/>
                  <a:gd name="connsiteY258" fmla="*/ 2378226 h 6854147"/>
                  <a:gd name="connsiteX259" fmla="*/ 5204792 w 9149963"/>
                  <a:gd name="connsiteY259" fmla="*/ 2374913 h 6854147"/>
                  <a:gd name="connsiteX260" fmla="*/ 5220031 w 9149963"/>
                  <a:gd name="connsiteY260" fmla="*/ 2372925 h 6854147"/>
                  <a:gd name="connsiteX261" fmla="*/ 5290268 w 9149963"/>
                  <a:gd name="connsiteY261" fmla="*/ 2333168 h 6854147"/>
                  <a:gd name="connsiteX262" fmla="*/ 5369118 w 9149963"/>
                  <a:gd name="connsiteY262" fmla="*/ 2306664 h 6854147"/>
                  <a:gd name="connsiteX263" fmla="*/ 5377732 w 9149963"/>
                  <a:gd name="connsiteY263" fmla="*/ 2300701 h 6854147"/>
                  <a:gd name="connsiteX264" fmla="*/ 5383696 w 9149963"/>
                  <a:gd name="connsiteY264" fmla="*/ 2290099 h 6854147"/>
                  <a:gd name="connsiteX265" fmla="*/ 5414176 w 9149963"/>
                  <a:gd name="connsiteY265" fmla="*/ 2282147 h 6854147"/>
                  <a:gd name="connsiteX266" fmla="*/ 5424115 w 9149963"/>
                  <a:gd name="connsiteY266" fmla="*/ 2260281 h 6854147"/>
                  <a:gd name="connsiteX267" fmla="*/ 5407550 w 9149963"/>
                  <a:gd name="connsiteY267" fmla="*/ 2258956 h 6854147"/>
                  <a:gd name="connsiteX268" fmla="*/ 5383033 w 9149963"/>
                  <a:gd name="connsiteY268" fmla="*/ 2260944 h 6854147"/>
                  <a:gd name="connsiteX269" fmla="*/ 5359179 w 9149963"/>
                  <a:gd name="connsiteY269" fmla="*/ 2272871 h 6854147"/>
                  <a:gd name="connsiteX270" fmla="*/ 5333338 w 9149963"/>
                  <a:gd name="connsiteY270" fmla="*/ 2272871 h 6854147"/>
                  <a:gd name="connsiteX271" fmla="*/ 5302858 w 9149963"/>
                  <a:gd name="connsiteY271" fmla="*/ 2300038 h 6854147"/>
                  <a:gd name="connsiteX272" fmla="*/ 5273040 w 9149963"/>
                  <a:gd name="connsiteY272" fmla="*/ 2317266 h 6854147"/>
                  <a:gd name="connsiteX273" fmla="*/ 5258463 w 9149963"/>
                  <a:gd name="connsiteY273" fmla="*/ 2298050 h 6854147"/>
                  <a:gd name="connsiteX274" fmla="*/ 5215393 w 9149963"/>
                  <a:gd name="connsiteY274" fmla="*/ 2329193 h 6854147"/>
                  <a:gd name="connsiteX275" fmla="*/ 5191539 w 9149963"/>
                  <a:gd name="connsiteY275" fmla="*/ 2335156 h 6854147"/>
                  <a:gd name="connsiteX276" fmla="*/ 5166360 w 9149963"/>
                  <a:gd name="connsiteY276" fmla="*/ 2349071 h 6854147"/>
                  <a:gd name="connsiteX277" fmla="*/ 5139856 w 9149963"/>
                  <a:gd name="connsiteY277" fmla="*/ 2325880 h 6854147"/>
                  <a:gd name="connsiteX278" fmla="*/ 5119978 w 9149963"/>
                  <a:gd name="connsiteY278" fmla="*/ 2348408 h 6854147"/>
                  <a:gd name="connsiteX279" fmla="*/ 5096124 w 9149963"/>
                  <a:gd name="connsiteY279" fmla="*/ 2338469 h 6854147"/>
                  <a:gd name="connsiteX280" fmla="*/ 5083534 w 9149963"/>
                  <a:gd name="connsiteY280" fmla="*/ 2357022 h 6854147"/>
                  <a:gd name="connsiteX281" fmla="*/ 5063656 w 9149963"/>
                  <a:gd name="connsiteY281" fmla="*/ 2393466 h 6854147"/>
                  <a:gd name="connsiteX282" fmla="*/ 5043778 w 9149963"/>
                  <a:gd name="connsiteY282" fmla="*/ 2395454 h 6854147"/>
                  <a:gd name="connsiteX283" fmla="*/ 5006009 w 9149963"/>
                  <a:gd name="connsiteY283" fmla="*/ 2423283 h 6854147"/>
                  <a:gd name="connsiteX284" fmla="*/ 4866861 w 9149963"/>
                  <a:gd name="connsiteY284" fmla="*/ 2498158 h 6854147"/>
                  <a:gd name="connsiteX285" fmla="*/ 4866861 w 9149963"/>
                  <a:gd name="connsiteY285" fmla="*/ 2498158 h 6854147"/>
                  <a:gd name="connsiteX286" fmla="*/ 4850958 w 9149963"/>
                  <a:gd name="connsiteY286" fmla="*/ 2508097 h 6854147"/>
                  <a:gd name="connsiteX287" fmla="*/ 4868186 w 9149963"/>
                  <a:gd name="connsiteY287" fmla="*/ 2500808 h 6854147"/>
                  <a:gd name="connsiteX288" fmla="*/ 5009984 w 9149963"/>
                  <a:gd name="connsiteY288" fmla="*/ 2426596 h 6854147"/>
                  <a:gd name="connsiteX289" fmla="*/ 5009984 w 9149963"/>
                  <a:gd name="connsiteY289" fmla="*/ 2426596 h 6854147"/>
                  <a:gd name="connsiteX290" fmla="*/ 5092148 w 9149963"/>
                  <a:gd name="connsiteY290" fmla="*/ 2407381 h 6854147"/>
                  <a:gd name="connsiteX291" fmla="*/ 5101425 w 9149963"/>
                  <a:gd name="connsiteY291" fmla="*/ 2409368 h 6854147"/>
                  <a:gd name="connsiteX292" fmla="*/ 5098774 w 9149963"/>
                  <a:gd name="connsiteY292" fmla="*/ 2416657 h 6854147"/>
                  <a:gd name="connsiteX293" fmla="*/ 5073595 w 9149963"/>
                  <a:gd name="connsiteY293" fmla="*/ 2433885 h 6854147"/>
                  <a:gd name="connsiteX294" fmla="*/ 4965590 w 9149963"/>
                  <a:gd name="connsiteY294" fmla="*/ 2500146 h 6854147"/>
                  <a:gd name="connsiteX295" fmla="*/ 4965590 w 9149963"/>
                  <a:gd name="connsiteY295" fmla="*/ 2500146 h 6854147"/>
                  <a:gd name="connsiteX296" fmla="*/ 4911918 w 9149963"/>
                  <a:gd name="connsiteY296" fmla="*/ 2525325 h 6854147"/>
                  <a:gd name="connsiteX297" fmla="*/ 4895353 w 9149963"/>
                  <a:gd name="connsiteY297" fmla="*/ 2531288 h 6854147"/>
                  <a:gd name="connsiteX298" fmla="*/ 4847645 w 9149963"/>
                  <a:gd name="connsiteY298" fmla="*/ 2529301 h 6854147"/>
                  <a:gd name="connsiteX299" fmla="*/ 4829092 w 9149963"/>
                  <a:gd name="connsiteY299" fmla="*/ 2590923 h 6854147"/>
                  <a:gd name="connsiteX300" fmla="*/ 4821141 w 9149963"/>
                  <a:gd name="connsiteY300" fmla="*/ 2596224 h 6854147"/>
                  <a:gd name="connsiteX301" fmla="*/ 4758856 w 9149963"/>
                  <a:gd name="connsiteY301" fmla="*/ 2662485 h 6854147"/>
                  <a:gd name="connsiteX302" fmla="*/ 4750242 w 9149963"/>
                  <a:gd name="connsiteY302" fmla="*/ 2672424 h 6854147"/>
                  <a:gd name="connsiteX303" fmla="*/ 4714461 w 9149963"/>
                  <a:gd name="connsiteY303" fmla="*/ 2703567 h 6854147"/>
                  <a:gd name="connsiteX304" fmla="*/ 4691270 w 9149963"/>
                  <a:gd name="connsiteY304" fmla="*/ 2707542 h 6854147"/>
                  <a:gd name="connsiteX305" fmla="*/ 4678680 w 9149963"/>
                  <a:gd name="connsiteY305" fmla="*/ 2715494 h 6854147"/>
                  <a:gd name="connsiteX306" fmla="*/ 4661452 w 9149963"/>
                  <a:gd name="connsiteY306" fmla="*/ 2683688 h 6854147"/>
                  <a:gd name="connsiteX307" fmla="*/ 4664103 w 9149963"/>
                  <a:gd name="connsiteY307" fmla="*/ 2739347 h 6854147"/>
                  <a:gd name="connsiteX308" fmla="*/ 4664103 w 9149963"/>
                  <a:gd name="connsiteY308" fmla="*/ 2739347 h 6854147"/>
                  <a:gd name="connsiteX309" fmla="*/ 4664103 w 9149963"/>
                  <a:gd name="connsiteY309" fmla="*/ 2739347 h 6854147"/>
                  <a:gd name="connsiteX310" fmla="*/ 4660127 w 9149963"/>
                  <a:gd name="connsiteY310" fmla="*/ 2744648 h 6854147"/>
                  <a:gd name="connsiteX311" fmla="*/ 4640912 w 9149963"/>
                  <a:gd name="connsiteY311" fmla="*/ 2761876 h 6854147"/>
                  <a:gd name="connsiteX312" fmla="*/ 4623684 w 9149963"/>
                  <a:gd name="connsiteY312" fmla="*/ 2742660 h 6854147"/>
                  <a:gd name="connsiteX313" fmla="*/ 4640912 w 9149963"/>
                  <a:gd name="connsiteY313" fmla="*/ 2657847 h 6854147"/>
                  <a:gd name="connsiteX314" fmla="*/ 4658139 w 9149963"/>
                  <a:gd name="connsiteY314" fmla="*/ 2649233 h 6854147"/>
                  <a:gd name="connsiteX315" fmla="*/ 4662778 w 9149963"/>
                  <a:gd name="connsiteY315" fmla="*/ 2635318 h 6854147"/>
                  <a:gd name="connsiteX316" fmla="*/ 4650851 w 9149963"/>
                  <a:gd name="connsiteY316" fmla="*/ 2639294 h 6854147"/>
                  <a:gd name="connsiteX317" fmla="*/ 4640912 w 9149963"/>
                  <a:gd name="connsiteY317" fmla="*/ 2637968 h 6854147"/>
                  <a:gd name="connsiteX318" fmla="*/ 4626997 w 9149963"/>
                  <a:gd name="connsiteY318" fmla="*/ 2637968 h 6854147"/>
                  <a:gd name="connsiteX319" fmla="*/ 4626997 w 9149963"/>
                  <a:gd name="connsiteY319" fmla="*/ 2637968 h 6854147"/>
                  <a:gd name="connsiteX320" fmla="*/ 4626997 w 9149963"/>
                  <a:gd name="connsiteY320" fmla="*/ 2637968 h 6854147"/>
                  <a:gd name="connsiteX321" fmla="*/ 4622358 w 9149963"/>
                  <a:gd name="connsiteY321" fmla="*/ 2629355 h 6854147"/>
                  <a:gd name="connsiteX322" fmla="*/ 4610431 w 9149963"/>
                  <a:gd name="connsiteY322" fmla="*/ 2590260 h 6854147"/>
                  <a:gd name="connsiteX323" fmla="*/ 4589891 w 9149963"/>
                  <a:gd name="connsiteY323" fmla="*/ 2508760 h 6854147"/>
                  <a:gd name="connsiteX324" fmla="*/ 4577964 w 9149963"/>
                  <a:gd name="connsiteY324" fmla="*/ 2494845 h 6854147"/>
                  <a:gd name="connsiteX325" fmla="*/ 4570675 w 9149963"/>
                  <a:gd name="connsiteY325" fmla="*/ 2508760 h 6854147"/>
                  <a:gd name="connsiteX326" fmla="*/ 4588565 w 9149963"/>
                  <a:gd name="connsiteY326" fmla="*/ 2620078 h 6854147"/>
                  <a:gd name="connsiteX327" fmla="*/ 4597179 w 9149963"/>
                  <a:gd name="connsiteY327" fmla="*/ 2688327 h 6854147"/>
                  <a:gd name="connsiteX328" fmla="*/ 4604468 w 9149963"/>
                  <a:gd name="connsiteY328" fmla="*/ 2802958 h 6854147"/>
                  <a:gd name="connsiteX329" fmla="*/ 4597179 w 9149963"/>
                  <a:gd name="connsiteY329" fmla="*/ 2846690 h 6854147"/>
                  <a:gd name="connsiteX330" fmla="*/ 4570012 w 9149963"/>
                  <a:gd name="connsiteY330" fmla="*/ 2904337 h 6854147"/>
                  <a:gd name="connsiteX331" fmla="*/ 4569350 w 9149963"/>
                  <a:gd name="connsiteY331" fmla="*/ 2906988 h 6854147"/>
                  <a:gd name="connsiteX332" fmla="*/ 4564049 w 9149963"/>
                  <a:gd name="connsiteY332" fmla="*/ 2912951 h 6854147"/>
                  <a:gd name="connsiteX333" fmla="*/ 4549471 w 9149963"/>
                  <a:gd name="connsiteY333" fmla="*/ 2916264 h 6854147"/>
                  <a:gd name="connsiteX334" fmla="*/ 4548146 w 9149963"/>
                  <a:gd name="connsiteY334" fmla="*/ 2898373 h 6854147"/>
                  <a:gd name="connsiteX335" fmla="*/ 4562061 w 9149963"/>
                  <a:gd name="connsiteY335" fmla="*/ 2865243 h 6854147"/>
                  <a:gd name="connsiteX336" fmla="*/ 4562061 w 9149963"/>
                  <a:gd name="connsiteY336" fmla="*/ 2865243 h 6854147"/>
                  <a:gd name="connsiteX337" fmla="*/ 4580614 w 9149963"/>
                  <a:gd name="connsiteY337" fmla="*/ 2838739 h 6854147"/>
                  <a:gd name="connsiteX338" fmla="*/ 4577964 w 9149963"/>
                  <a:gd name="connsiteY338" fmla="*/ 2836751 h 6854147"/>
                  <a:gd name="connsiteX339" fmla="*/ 4552784 w 9149963"/>
                  <a:gd name="connsiteY339" fmla="*/ 2859280 h 6854147"/>
                  <a:gd name="connsiteX340" fmla="*/ 4542845 w 9149963"/>
                  <a:gd name="connsiteY340" fmla="*/ 2873194 h 6854147"/>
                  <a:gd name="connsiteX341" fmla="*/ 4534231 w 9149963"/>
                  <a:gd name="connsiteY341" fmla="*/ 2854641 h 6854147"/>
                  <a:gd name="connsiteX342" fmla="*/ 4521642 w 9149963"/>
                  <a:gd name="connsiteY342" fmla="*/ 2865906 h 6854147"/>
                  <a:gd name="connsiteX343" fmla="*/ 4512365 w 9149963"/>
                  <a:gd name="connsiteY343" fmla="*/ 2855967 h 6854147"/>
                  <a:gd name="connsiteX344" fmla="*/ 4501101 w 9149963"/>
                  <a:gd name="connsiteY344" fmla="*/ 2874520 h 6854147"/>
                  <a:gd name="connsiteX345" fmla="*/ 4502426 w 9149963"/>
                  <a:gd name="connsiteY345" fmla="*/ 2904337 h 6854147"/>
                  <a:gd name="connsiteX346" fmla="*/ 4507065 w 9149963"/>
                  <a:gd name="connsiteY346" fmla="*/ 2926203 h 6854147"/>
                  <a:gd name="connsiteX347" fmla="*/ 4517004 w 9149963"/>
                  <a:gd name="connsiteY347" fmla="*/ 2932829 h 6854147"/>
                  <a:gd name="connsiteX348" fmla="*/ 4534894 w 9149963"/>
                  <a:gd name="connsiteY348" fmla="*/ 2913614 h 6854147"/>
                  <a:gd name="connsiteX349" fmla="*/ 4540858 w 9149963"/>
                  <a:gd name="connsiteY349" fmla="*/ 2936805 h 6854147"/>
                  <a:gd name="connsiteX350" fmla="*/ 4530256 w 9149963"/>
                  <a:gd name="connsiteY350" fmla="*/ 2942768 h 6854147"/>
                  <a:gd name="connsiteX351" fmla="*/ 4540858 w 9149963"/>
                  <a:gd name="connsiteY351" fmla="*/ 2939455 h 6854147"/>
                  <a:gd name="connsiteX352" fmla="*/ 4523630 w 9149963"/>
                  <a:gd name="connsiteY352" fmla="*/ 2965297 h 6854147"/>
                  <a:gd name="connsiteX353" fmla="*/ 4545496 w 9149963"/>
                  <a:gd name="connsiteY353" fmla="*/ 2972586 h 6854147"/>
                  <a:gd name="connsiteX354" fmla="*/ 4533569 w 9149963"/>
                  <a:gd name="connsiteY354" fmla="*/ 2997102 h 6854147"/>
                  <a:gd name="connsiteX355" fmla="*/ 4544833 w 9149963"/>
                  <a:gd name="connsiteY355" fmla="*/ 3023607 h 6854147"/>
                  <a:gd name="connsiteX356" fmla="*/ 4605131 w 9149963"/>
                  <a:gd name="connsiteY356" fmla="*/ 3105107 h 6854147"/>
                  <a:gd name="connsiteX357" fmla="*/ 4852284 w 9149963"/>
                  <a:gd name="connsiteY357" fmla="*/ 3449002 h 6854147"/>
                  <a:gd name="connsiteX358" fmla="*/ 5236597 w 9149963"/>
                  <a:gd name="connsiteY358" fmla="*/ 3985715 h 6854147"/>
                  <a:gd name="connsiteX359" fmla="*/ 5193527 w 9149963"/>
                  <a:gd name="connsiteY359" fmla="*/ 4012219 h 6854147"/>
                  <a:gd name="connsiteX360" fmla="*/ 5155758 w 9149963"/>
                  <a:gd name="connsiteY360" fmla="*/ 4039386 h 6854147"/>
                  <a:gd name="connsiteX361" fmla="*/ 5143169 w 9149963"/>
                  <a:gd name="connsiteY361" fmla="*/ 4044687 h 6854147"/>
                  <a:gd name="connsiteX362" fmla="*/ 5141181 w 9149963"/>
                  <a:gd name="connsiteY362" fmla="*/ 4032097 h 6854147"/>
                  <a:gd name="connsiteX363" fmla="*/ 5151120 w 9149963"/>
                  <a:gd name="connsiteY363" fmla="*/ 4022821 h 6854147"/>
                  <a:gd name="connsiteX364" fmla="*/ 5129254 w 9149963"/>
                  <a:gd name="connsiteY364" fmla="*/ 4023483 h 6854147"/>
                  <a:gd name="connsiteX365" fmla="*/ 5086184 w 9149963"/>
                  <a:gd name="connsiteY365" fmla="*/ 4038060 h 6854147"/>
                  <a:gd name="connsiteX366" fmla="*/ 5076908 w 9149963"/>
                  <a:gd name="connsiteY366" fmla="*/ 4060589 h 6854147"/>
                  <a:gd name="connsiteX367" fmla="*/ 5025225 w 9149963"/>
                  <a:gd name="connsiteY367" fmla="*/ 4073179 h 6854147"/>
                  <a:gd name="connsiteX368" fmla="*/ 4945712 w 9149963"/>
                  <a:gd name="connsiteY368" fmla="*/ 4094382 h 6854147"/>
                  <a:gd name="connsiteX369" fmla="*/ 4931134 w 9149963"/>
                  <a:gd name="connsiteY369" fmla="*/ 4116248 h 6854147"/>
                  <a:gd name="connsiteX370" fmla="*/ 4943724 w 9149963"/>
                  <a:gd name="connsiteY370" fmla="*/ 4130826 h 6854147"/>
                  <a:gd name="connsiteX371" fmla="*/ 4913906 w 9149963"/>
                  <a:gd name="connsiteY371" fmla="*/ 4130826 h 6854147"/>
                  <a:gd name="connsiteX372" fmla="*/ 4833731 w 9149963"/>
                  <a:gd name="connsiteY372" fmla="*/ 4139439 h 6854147"/>
                  <a:gd name="connsiteX373" fmla="*/ 4790661 w 9149963"/>
                  <a:gd name="connsiteY373" fmla="*/ 4141428 h 6854147"/>
                  <a:gd name="connsiteX374" fmla="*/ 4752230 w 9149963"/>
                  <a:gd name="connsiteY374" fmla="*/ 4146728 h 6854147"/>
                  <a:gd name="connsiteX375" fmla="*/ 4752230 w 9149963"/>
                  <a:gd name="connsiteY375" fmla="*/ 4181184 h 6854147"/>
                  <a:gd name="connsiteX376" fmla="*/ 4700546 w 9149963"/>
                  <a:gd name="connsiteY376" fmla="*/ 4217628 h 6854147"/>
                  <a:gd name="connsiteX377" fmla="*/ 4690607 w 9149963"/>
                  <a:gd name="connsiteY377" fmla="*/ 4223591 h 6854147"/>
                  <a:gd name="connsiteX378" fmla="*/ 4660790 w 9149963"/>
                  <a:gd name="connsiteY378" fmla="*/ 4285214 h 6854147"/>
                  <a:gd name="connsiteX379" fmla="*/ 4603805 w 9149963"/>
                  <a:gd name="connsiteY379" fmla="*/ 4307080 h 6854147"/>
                  <a:gd name="connsiteX380" fmla="*/ 4613082 w 9149963"/>
                  <a:gd name="connsiteY380" fmla="*/ 4324970 h 6854147"/>
                  <a:gd name="connsiteX381" fmla="*/ 4575313 w 9149963"/>
                  <a:gd name="connsiteY381" fmla="*/ 4337560 h 6854147"/>
                  <a:gd name="connsiteX382" fmla="*/ 4612419 w 9149963"/>
                  <a:gd name="connsiteY382" fmla="*/ 4368040 h 6854147"/>
                  <a:gd name="connsiteX383" fmla="*/ 4564049 w 9149963"/>
                  <a:gd name="connsiteY383" fmla="*/ 4378642 h 6854147"/>
                  <a:gd name="connsiteX384" fmla="*/ 4591216 w 9149963"/>
                  <a:gd name="connsiteY384" fmla="*/ 4380629 h 6854147"/>
                  <a:gd name="connsiteX385" fmla="*/ 4559410 w 9149963"/>
                  <a:gd name="connsiteY385" fmla="*/ 4386593 h 6854147"/>
                  <a:gd name="connsiteX386" fmla="*/ 4506402 w 9149963"/>
                  <a:gd name="connsiteY386" fmla="*/ 4403158 h 6854147"/>
                  <a:gd name="connsiteX387" fmla="*/ 4477247 w 9149963"/>
                  <a:gd name="connsiteY387" fmla="*/ 4435626 h 6854147"/>
                  <a:gd name="connsiteX388" fmla="*/ 4459357 w 9149963"/>
                  <a:gd name="connsiteY388" fmla="*/ 4462130 h 6854147"/>
                  <a:gd name="connsiteX389" fmla="*/ 4452731 w 9149963"/>
                  <a:gd name="connsiteY389" fmla="*/ 4466106 h 6854147"/>
                  <a:gd name="connsiteX390" fmla="*/ 4403697 w 9149963"/>
                  <a:gd name="connsiteY390" fmla="*/ 4478695 h 6854147"/>
                  <a:gd name="connsiteX391" fmla="*/ 4369242 w 9149963"/>
                  <a:gd name="connsiteY391" fmla="*/ 4487972 h 6854147"/>
                  <a:gd name="connsiteX392" fmla="*/ 4368579 w 9149963"/>
                  <a:gd name="connsiteY392" fmla="*/ 4498574 h 6854147"/>
                  <a:gd name="connsiteX393" fmla="*/ 4420263 w 9149963"/>
                  <a:gd name="connsiteY393" fmla="*/ 4493935 h 6854147"/>
                  <a:gd name="connsiteX394" fmla="*/ 4392433 w 9149963"/>
                  <a:gd name="connsiteY394" fmla="*/ 4515139 h 6854147"/>
                  <a:gd name="connsiteX395" fmla="*/ 4275152 w 9149963"/>
                  <a:gd name="connsiteY395" fmla="*/ 4540981 h 6854147"/>
                  <a:gd name="connsiteX396" fmla="*/ 4256599 w 9149963"/>
                  <a:gd name="connsiteY396" fmla="*/ 4558871 h 6854147"/>
                  <a:gd name="connsiteX397" fmla="*/ 4270513 w 9149963"/>
                  <a:gd name="connsiteY397" fmla="*/ 4563509 h 6854147"/>
                  <a:gd name="connsiteX398" fmla="*/ 4285091 w 9149963"/>
                  <a:gd name="connsiteY398" fmla="*/ 4575436 h 6854147"/>
                  <a:gd name="connsiteX399" fmla="*/ 4266538 w 9149963"/>
                  <a:gd name="connsiteY399" fmla="*/ 4580737 h 6854147"/>
                  <a:gd name="connsiteX400" fmla="*/ 4186362 w 9149963"/>
                  <a:gd name="connsiteY400" fmla="*/ 4584713 h 6854147"/>
                  <a:gd name="connsiteX401" fmla="*/ 4230757 w 9149963"/>
                  <a:gd name="connsiteY401" fmla="*/ 4564172 h 6854147"/>
                  <a:gd name="connsiteX402" fmla="*/ 4244671 w 9149963"/>
                  <a:gd name="connsiteY402" fmla="*/ 4534355 h 6854147"/>
                  <a:gd name="connsiteX403" fmla="*/ 4202927 w 9149963"/>
                  <a:gd name="connsiteY403" fmla="*/ 4535680 h 6854147"/>
                  <a:gd name="connsiteX404" fmla="*/ 4204915 w 9149963"/>
                  <a:gd name="connsiteY404" fmla="*/ 4531704 h 6854147"/>
                  <a:gd name="connsiteX405" fmla="*/ 4187687 w 9149963"/>
                  <a:gd name="connsiteY405" fmla="*/ 4523090 h 6854147"/>
                  <a:gd name="connsiteX406" fmla="*/ 4126727 w 9149963"/>
                  <a:gd name="connsiteY406" fmla="*/ 4519115 h 6854147"/>
                  <a:gd name="connsiteX407" fmla="*/ 4045889 w 9149963"/>
                  <a:gd name="connsiteY407" fmla="*/ 4562847 h 6854147"/>
                  <a:gd name="connsiteX408" fmla="*/ 4013421 w 9149963"/>
                  <a:gd name="connsiteY408" fmla="*/ 4550920 h 6854147"/>
                  <a:gd name="connsiteX409" fmla="*/ 3937883 w 9149963"/>
                  <a:gd name="connsiteY409" fmla="*/ 4578750 h 6854147"/>
                  <a:gd name="connsiteX410" fmla="*/ 3987579 w 9149963"/>
                  <a:gd name="connsiteY410" fmla="*/ 4568148 h 6854147"/>
                  <a:gd name="connsiteX411" fmla="*/ 3943847 w 9149963"/>
                  <a:gd name="connsiteY411" fmla="*/ 4585376 h 6854147"/>
                  <a:gd name="connsiteX412" fmla="*/ 3918005 w 9149963"/>
                  <a:gd name="connsiteY412" fmla="*/ 4599290 h 6854147"/>
                  <a:gd name="connsiteX413" fmla="*/ 3926619 w 9149963"/>
                  <a:gd name="connsiteY413" fmla="*/ 4603266 h 6854147"/>
                  <a:gd name="connsiteX414" fmla="*/ 3916017 w 9149963"/>
                  <a:gd name="connsiteY414" fmla="*/ 4603266 h 6854147"/>
                  <a:gd name="connsiteX415" fmla="*/ 3897465 w 9149963"/>
                  <a:gd name="connsiteY415" fmla="*/ 4605916 h 6854147"/>
                  <a:gd name="connsiteX416" fmla="*/ 3906741 w 9149963"/>
                  <a:gd name="connsiteY416" fmla="*/ 4592664 h 6854147"/>
                  <a:gd name="connsiteX417" fmla="*/ 3906078 w 9149963"/>
                  <a:gd name="connsiteY417" fmla="*/ 4581400 h 6854147"/>
                  <a:gd name="connsiteX418" fmla="*/ 3886200 w 9149963"/>
                  <a:gd name="connsiteY418" fmla="*/ 4589351 h 6854147"/>
                  <a:gd name="connsiteX419" fmla="*/ 3868972 w 9149963"/>
                  <a:gd name="connsiteY419" fmla="*/ 4621819 h 6854147"/>
                  <a:gd name="connsiteX420" fmla="*/ 3872948 w 9149963"/>
                  <a:gd name="connsiteY420" fmla="*/ 4621156 h 6854147"/>
                  <a:gd name="connsiteX421" fmla="*/ 3798073 w 9149963"/>
                  <a:gd name="connsiteY421" fmla="*/ 4648986 h 6854147"/>
                  <a:gd name="connsiteX422" fmla="*/ 3817289 w 9149963"/>
                  <a:gd name="connsiteY422" fmla="*/ 4622482 h 6854147"/>
                  <a:gd name="connsiteX423" fmla="*/ 3818614 w 9149963"/>
                  <a:gd name="connsiteY423" fmla="*/ 4621156 h 6854147"/>
                  <a:gd name="connsiteX424" fmla="*/ 3813976 w 9149963"/>
                  <a:gd name="connsiteY424" fmla="*/ 4619168 h 6854147"/>
                  <a:gd name="connsiteX425" fmla="*/ 3839155 w 9149963"/>
                  <a:gd name="connsiteY425" fmla="*/ 4581400 h 6854147"/>
                  <a:gd name="connsiteX426" fmla="*/ 3827228 w 9149963"/>
                  <a:gd name="connsiteY426" fmla="*/ 4580737 h 6854147"/>
                  <a:gd name="connsiteX427" fmla="*/ 3825240 w 9149963"/>
                  <a:gd name="connsiteY427" fmla="*/ 4579412 h 6854147"/>
                  <a:gd name="connsiteX428" fmla="*/ 3825903 w 9149963"/>
                  <a:gd name="connsiteY428" fmla="*/ 4577424 h 6854147"/>
                  <a:gd name="connsiteX429" fmla="*/ 3827891 w 9149963"/>
                  <a:gd name="connsiteY429" fmla="*/ 4574111 h 6854147"/>
                  <a:gd name="connsiteX430" fmla="*/ 3827891 w 9149963"/>
                  <a:gd name="connsiteY430" fmla="*/ 4574111 h 6854147"/>
                  <a:gd name="connsiteX431" fmla="*/ 3817951 w 9149963"/>
                  <a:gd name="connsiteY431" fmla="*/ 4576099 h 6854147"/>
                  <a:gd name="connsiteX432" fmla="*/ 3776207 w 9149963"/>
                  <a:gd name="connsiteY432" fmla="*/ 4645010 h 6854147"/>
                  <a:gd name="connsiteX433" fmla="*/ 3766268 w 9149963"/>
                  <a:gd name="connsiteY433" fmla="*/ 4648323 h 6854147"/>
                  <a:gd name="connsiteX434" fmla="*/ 3765605 w 9149963"/>
                  <a:gd name="connsiteY434" fmla="*/ 4648986 h 6854147"/>
                  <a:gd name="connsiteX435" fmla="*/ 3765605 w 9149963"/>
                  <a:gd name="connsiteY435" fmla="*/ 4660250 h 6854147"/>
                  <a:gd name="connsiteX436" fmla="*/ 3742414 w 9149963"/>
                  <a:gd name="connsiteY436" fmla="*/ 4674165 h 6854147"/>
                  <a:gd name="connsiteX437" fmla="*/ 3743077 w 9149963"/>
                  <a:gd name="connsiteY437" fmla="*/ 4673502 h 6854147"/>
                  <a:gd name="connsiteX438" fmla="*/ 3743739 w 9149963"/>
                  <a:gd name="connsiteY438" fmla="*/ 4667539 h 6854147"/>
                  <a:gd name="connsiteX439" fmla="*/ 3677478 w 9149963"/>
                  <a:gd name="connsiteY439" fmla="*/ 4682779 h 6854147"/>
                  <a:gd name="connsiteX440" fmla="*/ 3675491 w 9149963"/>
                  <a:gd name="connsiteY440" fmla="*/ 4676153 h 6854147"/>
                  <a:gd name="connsiteX441" fmla="*/ 3647661 w 9149963"/>
                  <a:gd name="connsiteY441" fmla="*/ 4690068 h 6854147"/>
                  <a:gd name="connsiteX442" fmla="*/ 3556883 w 9149963"/>
                  <a:gd name="connsiteY442" fmla="*/ 4748377 h 6854147"/>
                  <a:gd name="connsiteX443" fmla="*/ 3552245 w 9149963"/>
                  <a:gd name="connsiteY443" fmla="*/ 4749040 h 6854147"/>
                  <a:gd name="connsiteX444" fmla="*/ 3488635 w 9149963"/>
                  <a:gd name="connsiteY444" fmla="*/ 4795422 h 6854147"/>
                  <a:gd name="connsiteX445" fmla="*/ 3480021 w 9149963"/>
                  <a:gd name="connsiteY445" fmla="*/ 4785483 h 6854147"/>
                  <a:gd name="connsiteX446" fmla="*/ 3450866 w 9149963"/>
                  <a:gd name="connsiteY446" fmla="*/ 4771568 h 6854147"/>
                  <a:gd name="connsiteX447" fmla="*/ 3464118 w 9149963"/>
                  <a:gd name="connsiteY447" fmla="*/ 4770243 h 6854147"/>
                  <a:gd name="connsiteX448" fmla="*/ 3432313 w 9149963"/>
                  <a:gd name="connsiteY448" fmla="*/ 4753016 h 6854147"/>
                  <a:gd name="connsiteX449" fmla="*/ 3433638 w 9149963"/>
                  <a:gd name="connsiteY449" fmla="*/ 4778195 h 6854147"/>
                  <a:gd name="connsiteX450" fmla="*/ 3386593 w 9149963"/>
                  <a:gd name="connsiteY450" fmla="*/ 4761629 h 6854147"/>
                  <a:gd name="connsiteX451" fmla="*/ 3380630 w 9149963"/>
                  <a:gd name="connsiteY451" fmla="*/ 4786808 h 6854147"/>
                  <a:gd name="connsiteX452" fmla="*/ 3411110 w 9149963"/>
                  <a:gd name="connsiteY452" fmla="*/ 4800061 h 6854147"/>
                  <a:gd name="connsiteX453" fmla="*/ 3314369 w 9149963"/>
                  <a:gd name="connsiteY453" fmla="*/ 4807350 h 6854147"/>
                  <a:gd name="connsiteX454" fmla="*/ 3381292 w 9149963"/>
                  <a:gd name="connsiteY454" fmla="*/ 4814638 h 6854147"/>
                  <a:gd name="connsiteX455" fmla="*/ 3339548 w 9149963"/>
                  <a:gd name="connsiteY455" fmla="*/ 4861021 h 6854147"/>
                  <a:gd name="connsiteX456" fmla="*/ 3324308 w 9149963"/>
                  <a:gd name="connsiteY456" fmla="*/ 4898789 h 6854147"/>
                  <a:gd name="connsiteX457" fmla="*/ 3326296 w 9149963"/>
                  <a:gd name="connsiteY457" fmla="*/ 4912704 h 6854147"/>
                  <a:gd name="connsiteX458" fmla="*/ 3331597 w 9149963"/>
                  <a:gd name="connsiteY458" fmla="*/ 4921981 h 6854147"/>
                  <a:gd name="connsiteX459" fmla="*/ 3331597 w 9149963"/>
                  <a:gd name="connsiteY459" fmla="*/ 4921981 h 6854147"/>
                  <a:gd name="connsiteX460" fmla="*/ 3252083 w 9149963"/>
                  <a:gd name="connsiteY460" fmla="*/ 4933908 h 6854147"/>
                  <a:gd name="connsiteX461" fmla="*/ 3227567 w 9149963"/>
                  <a:gd name="connsiteY461" fmla="*/ 4937883 h 6854147"/>
                  <a:gd name="connsiteX462" fmla="*/ 3220941 w 9149963"/>
                  <a:gd name="connsiteY462" fmla="*/ 4974989 h 6854147"/>
                  <a:gd name="connsiteX463" fmla="*/ 3157331 w 9149963"/>
                  <a:gd name="connsiteY463" fmla="*/ 5000831 h 6854147"/>
                  <a:gd name="connsiteX464" fmla="*/ 3171245 w 9149963"/>
                  <a:gd name="connsiteY464" fmla="*/ 5018059 h 6854147"/>
                  <a:gd name="connsiteX465" fmla="*/ 3148054 w 9149963"/>
                  <a:gd name="connsiteY465" fmla="*/ 5032636 h 6854147"/>
                  <a:gd name="connsiteX466" fmla="*/ 3168595 w 9149963"/>
                  <a:gd name="connsiteY466" fmla="*/ 5057153 h 6854147"/>
                  <a:gd name="connsiteX467" fmla="*/ 3150704 w 9149963"/>
                  <a:gd name="connsiteY467" fmla="*/ 5075043 h 6854147"/>
                  <a:gd name="connsiteX468" fmla="*/ 3138115 w 9149963"/>
                  <a:gd name="connsiteY468" fmla="*/ 5081007 h 6854147"/>
                  <a:gd name="connsiteX469" fmla="*/ 3122875 w 9149963"/>
                  <a:gd name="connsiteY469" fmla="*/ 5090946 h 6854147"/>
                  <a:gd name="connsiteX470" fmla="*/ 3107635 w 9149963"/>
                  <a:gd name="connsiteY470" fmla="*/ 5099560 h 6854147"/>
                  <a:gd name="connsiteX471" fmla="*/ 3094383 w 9149963"/>
                  <a:gd name="connsiteY471" fmla="*/ 5109499 h 6854147"/>
                  <a:gd name="connsiteX472" fmla="*/ 3088419 w 9149963"/>
                  <a:gd name="connsiteY472" fmla="*/ 5120763 h 6854147"/>
                  <a:gd name="connsiteX473" fmla="*/ 3038061 w 9149963"/>
                  <a:gd name="connsiteY473" fmla="*/ 5131365 h 6854147"/>
                  <a:gd name="connsiteX474" fmla="*/ 3086431 w 9149963"/>
                  <a:gd name="connsiteY474" fmla="*/ 5130040 h 6854147"/>
                  <a:gd name="connsiteX475" fmla="*/ 3101009 w 9149963"/>
                  <a:gd name="connsiteY475" fmla="*/ 5131365 h 6854147"/>
                  <a:gd name="connsiteX476" fmla="*/ 3093720 w 9149963"/>
                  <a:gd name="connsiteY476" fmla="*/ 5139979 h 6854147"/>
                  <a:gd name="connsiteX477" fmla="*/ 3068541 w 9149963"/>
                  <a:gd name="connsiteY477" fmla="*/ 5145942 h 6854147"/>
                  <a:gd name="connsiteX478" fmla="*/ 2980414 w 9149963"/>
                  <a:gd name="connsiteY478" fmla="*/ 5164495 h 6854147"/>
                  <a:gd name="connsiteX479" fmla="*/ 2977101 w 9149963"/>
                  <a:gd name="connsiteY479" fmla="*/ 5167146 h 6854147"/>
                  <a:gd name="connsiteX480" fmla="*/ 2945296 w 9149963"/>
                  <a:gd name="connsiteY480" fmla="*/ 5181723 h 6854147"/>
                  <a:gd name="connsiteX481" fmla="*/ 2963849 w 9149963"/>
                  <a:gd name="connsiteY481" fmla="*/ 5199614 h 6854147"/>
                  <a:gd name="connsiteX482" fmla="*/ 2932706 w 9149963"/>
                  <a:gd name="connsiteY482" fmla="*/ 5192325 h 6854147"/>
                  <a:gd name="connsiteX483" fmla="*/ 2918791 w 9149963"/>
                  <a:gd name="connsiteY483" fmla="*/ 5181061 h 6854147"/>
                  <a:gd name="connsiteX484" fmla="*/ 2969150 w 9149963"/>
                  <a:gd name="connsiteY484" fmla="*/ 5161845 h 6854147"/>
                  <a:gd name="connsiteX485" fmla="*/ 2943970 w 9149963"/>
                  <a:gd name="connsiteY485" fmla="*/ 5122751 h 6854147"/>
                  <a:gd name="connsiteX486" fmla="*/ 2894937 w 9149963"/>
                  <a:gd name="connsiteY486" fmla="*/ 5175760 h 6854147"/>
                  <a:gd name="connsiteX487" fmla="*/ 2880360 w 9149963"/>
                  <a:gd name="connsiteY487" fmla="*/ 5187024 h 6854147"/>
                  <a:gd name="connsiteX488" fmla="*/ 2846567 w 9149963"/>
                  <a:gd name="connsiteY488" fmla="*/ 5217504 h 6854147"/>
                  <a:gd name="connsiteX489" fmla="*/ 2863795 w 9149963"/>
                  <a:gd name="connsiteY489" fmla="*/ 5228106 h 6854147"/>
                  <a:gd name="connsiteX490" fmla="*/ 2749826 w 9149963"/>
                  <a:gd name="connsiteY490" fmla="*/ 5259911 h 6854147"/>
                  <a:gd name="connsiteX491" fmla="*/ 2692179 w 9149963"/>
                  <a:gd name="connsiteY491" fmla="*/ 5268525 h 6854147"/>
                  <a:gd name="connsiteX492" fmla="*/ 2679590 w 9149963"/>
                  <a:gd name="connsiteY492" fmla="*/ 5296355 h 6854147"/>
                  <a:gd name="connsiteX493" fmla="*/ 2621943 w 9149963"/>
                  <a:gd name="connsiteY493" fmla="*/ 5336774 h 6854147"/>
                  <a:gd name="connsiteX494" fmla="*/ 2596764 w 9149963"/>
                  <a:gd name="connsiteY494" fmla="*/ 5355327 h 6854147"/>
                  <a:gd name="connsiteX495" fmla="*/ 2538454 w 9149963"/>
                  <a:gd name="connsiteY495" fmla="*/ 5380506 h 6854147"/>
                  <a:gd name="connsiteX496" fmla="*/ 2523214 w 9149963"/>
                  <a:gd name="connsiteY496" fmla="*/ 5382494 h 6854147"/>
                  <a:gd name="connsiteX497" fmla="*/ 2486108 w 9149963"/>
                  <a:gd name="connsiteY497" fmla="*/ 5387132 h 6854147"/>
                  <a:gd name="connsiteX498" fmla="*/ 2496047 w 9149963"/>
                  <a:gd name="connsiteY498" fmla="*/ 5407010 h 6854147"/>
                  <a:gd name="connsiteX499" fmla="*/ 2496047 w 9149963"/>
                  <a:gd name="connsiteY499" fmla="*/ 5419600 h 6854147"/>
                  <a:gd name="connsiteX500" fmla="*/ 2454965 w 9149963"/>
                  <a:gd name="connsiteY500" fmla="*/ 5445442 h 6854147"/>
                  <a:gd name="connsiteX501" fmla="*/ 2466892 w 9149963"/>
                  <a:gd name="connsiteY501" fmla="*/ 5387795 h 6854147"/>
                  <a:gd name="connsiteX502" fmla="*/ 2449002 w 9149963"/>
                  <a:gd name="connsiteY502" fmla="*/ 5424900 h 6854147"/>
                  <a:gd name="connsiteX503" fmla="*/ 2439063 w 9149963"/>
                  <a:gd name="connsiteY503" fmla="*/ 5450742 h 6854147"/>
                  <a:gd name="connsiteX504" fmla="*/ 2411233 w 9149963"/>
                  <a:gd name="connsiteY504" fmla="*/ 5464657 h 6854147"/>
                  <a:gd name="connsiteX505" fmla="*/ 2352924 w 9149963"/>
                  <a:gd name="connsiteY505" fmla="*/ 5513690 h 6854147"/>
                  <a:gd name="connsiteX506" fmla="*/ 2356899 w 9149963"/>
                  <a:gd name="connsiteY506" fmla="*/ 5530255 h 6854147"/>
                  <a:gd name="connsiteX507" fmla="*/ 2367501 w 9149963"/>
                  <a:gd name="connsiteY507" fmla="*/ 5544170 h 6854147"/>
                  <a:gd name="connsiteX508" fmla="*/ 2339009 w 9149963"/>
                  <a:gd name="connsiteY508" fmla="*/ 5546158 h 6854147"/>
                  <a:gd name="connsiteX509" fmla="*/ 2315817 w 9149963"/>
                  <a:gd name="connsiteY509" fmla="*/ 5537544 h 6854147"/>
                  <a:gd name="connsiteX510" fmla="*/ 2297265 w 9149963"/>
                  <a:gd name="connsiteY510" fmla="*/ 5531581 h 6854147"/>
                  <a:gd name="connsiteX511" fmla="*/ 2317143 w 9149963"/>
                  <a:gd name="connsiteY511" fmla="*/ 5527605 h 6854147"/>
                  <a:gd name="connsiteX512" fmla="*/ 2336358 w 9149963"/>
                  <a:gd name="connsiteY512" fmla="*/ 5520979 h 6854147"/>
                  <a:gd name="connsiteX513" fmla="*/ 2318468 w 9149963"/>
                  <a:gd name="connsiteY513" fmla="*/ 5512365 h 6854147"/>
                  <a:gd name="connsiteX514" fmla="*/ 2268772 w 9149963"/>
                  <a:gd name="connsiteY514" fmla="*/ 5527605 h 6854147"/>
                  <a:gd name="connsiteX515" fmla="*/ 2242268 w 9149963"/>
                  <a:gd name="connsiteY515" fmla="*/ 5530918 h 6854147"/>
                  <a:gd name="connsiteX516" fmla="*/ 2198536 w 9149963"/>
                  <a:gd name="connsiteY516" fmla="*/ 5546158 h 6854147"/>
                  <a:gd name="connsiteX517" fmla="*/ 2162755 w 9149963"/>
                  <a:gd name="connsiteY517" fmla="*/ 5548146 h 6854147"/>
                  <a:gd name="connsiteX518" fmla="*/ 2161430 w 9149963"/>
                  <a:gd name="connsiteY518" fmla="*/ 5549471 h 6854147"/>
                  <a:gd name="connsiteX519" fmla="*/ 2156129 w 9149963"/>
                  <a:gd name="connsiteY519" fmla="*/ 5549471 h 6854147"/>
                  <a:gd name="connsiteX520" fmla="*/ 2144202 w 9149963"/>
                  <a:gd name="connsiteY520" fmla="*/ 5565374 h 6854147"/>
                  <a:gd name="connsiteX521" fmla="*/ 2135588 w 9149963"/>
                  <a:gd name="connsiteY521" fmla="*/ 5571337 h 6854147"/>
                  <a:gd name="connsiteX522" fmla="*/ 2118360 w 9149963"/>
                  <a:gd name="connsiteY522" fmla="*/ 5557422 h 6854147"/>
                  <a:gd name="connsiteX523" fmla="*/ 2115710 w 9149963"/>
                  <a:gd name="connsiteY523" fmla="*/ 5555434 h 6854147"/>
                  <a:gd name="connsiteX524" fmla="*/ 2113059 w 9149963"/>
                  <a:gd name="connsiteY524" fmla="*/ 5575313 h 6854147"/>
                  <a:gd name="connsiteX525" fmla="*/ 2110409 w 9149963"/>
                  <a:gd name="connsiteY525" fmla="*/ 5579289 h 6854147"/>
                  <a:gd name="connsiteX526" fmla="*/ 2109746 w 9149963"/>
                  <a:gd name="connsiteY526" fmla="*/ 5579289 h 6854147"/>
                  <a:gd name="connsiteX527" fmla="*/ 2086555 w 9149963"/>
                  <a:gd name="connsiteY527" fmla="*/ 5585915 h 6854147"/>
                  <a:gd name="connsiteX528" fmla="*/ 2081917 w 9149963"/>
                  <a:gd name="connsiteY528" fmla="*/ 5597179 h 6854147"/>
                  <a:gd name="connsiteX529" fmla="*/ 2057400 w 9149963"/>
                  <a:gd name="connsiteY529" fmla="*/ 5585915 h 6854147"/>
                  <a:gd name="connsiteX530" fmla="*/ 2053424 w 9149963"/>
                  <a:gd name="connsiteY530" fmla="*/ 5533568 h 6854147"/>
                  <a:gd name="connsiteX531" fmla="*/ 2044148 w 9149963"/>
                  <a:gd name="connsiteY531" fmla="*/ 5577963 h 6854147"/>
                  <a:gd name="connsiteX532" fmla="*/ 2045473 w 9149963"/>
                  <a:gd name="connsiteY532" fmla="*/ 5597179 h 6854147"/>
                  <a:gd name="connsiteX533" fmla="*/ 2028245 w 9149963"/>
                  <a:gd name="connsiteY533" fmla="*/ 5608443 h 6854147"/>
                  <a:gd name="connsiteX534" fmla="*/ 1951383 w 9149963"/>
                  <a:gd name="connsiteY534" fmla="*/ 5640248 h 6854147"/>
                  <a:gd name="connsiteX535" fmla="*/ 1945419 w 9149963"/>
                  <a:gd name="connsiteY535" fmla="*/ 5641574 h 6854147"/>
                  <a:gd name="connsiteX536" fmla="*/ 1885784 w 9149963"/>
                  <a:gd name="connsiteY536" fmla="*/ 5623683 h 6854147"/>
                  <a:gd name="connsiteX537" fmla="*/ 1856630 w 9149963"/>
                  <a:gd name="connsiteY537" fmla="*/ 5646874 h 6854147"/>
                  <a:gd name="connsiteX538" fmla="*/ 1818861 w 9149963"/>
                  <a:gd name="connsiteY538" fmla="*/ 5639586 h 6854147"/>
                  <a:gd name="connsiteX539" fmla="*/ 1802958 w 9149963"/>
                  <a:gd name="connsiteY539" fmla="*/ 5659464 h 6854147"/>
                  <a:gd name="connsiteX540" fmla="*/ 1777117 w 9149963"/>
                  <a:gd name="connsiteY540" fmla="*/ 5697895 h 6854147"/>
                  <a:gd name="connsiteX541" fmla="*/ 1747962 w 9149963"/>
                  <a:gd name="connsiteY541" fmla="*/ 5703196 h 6854147"/>
                  <a:gd name="connsiteX542" fmla="*/ 1673087 w 9149963"/>
                  <a:gd name="connsiteY542" fmla="*/ 5744278 h 6854147"/>
                  <a:gd name="connsiteX543" fmla="*/ 1679713 w 9149963"/>
                  <a:gd name="connsiteY543" fmla="*/ 5747591 h 6854147"/>
                  <a:gd name="connsiteX544" fmla="*/ 1816211 w 9149963"/>
                  <a:gd name="connsiteY544" fmla="*/ 5710485 h 6854147"/>
                  <a:gd name="connsiteX545" fmla="*/ 1834101 w 9149963"/>
                  <a:gd name="connsiteY545" fmla="*/ 5711148 h 6854147"/>
                  <a:gd name="connsiteX546" fmla="*/ 1824162 w 9149963"/>
                  <a:gd name="connsiteY546" fmla="*/ 5719099 h 6854147"/>
                  <a:gd name="connsiteX547" fmla="*/ 1673750 w 9149963"/>
                  <a:gd name="connsiteY547" fmla="*/ 5797950 h 6854147"/>
                  <a:gd name="connsiteX548" fmla="*/ 1590261 w 9149963"/>
                  <a:gd name="connsiteY548" fmla="*/ 5839694 h 6854147"/>
                  <a:gd name="connsiteX549" fmla="*/ 1540565 w 9149963"/>
                  <a:gd name="connsiteY549" fmla="*/ 5853608 h 6854147"/>
                  <a:gd name="connsiteX550" fmla="*/ 1504122 w 9149963"/>
                  <a:gd name="connsiteY550" fmla="*/ 5870836 h 6854147"/>
                  <a:gd name="connsiteX551" fmla="*/ 1485569 w 9149963"/>
                  <a:gd name="connsiteY551" fmla="*/ 5866861 h 6854147"/>
                  <a:gd name="connsiteX552" fmla="*/ 1471654 w 9149963"/>
                  <a:gd name="connsiteY552" fmla="*/ 5857584 h 6854147"/>
                  <a:gd name="connsiteX553" fmla="*/ 1474304 w 9149963"/>
                  <a:gd name="connsiteY553" fmla="*/ 5879450 h 6854147"/>
                  <a:gd name="connsiteX554" fmla="*/ 1454426 w 9149963"/>
                  <a:gd name="connsiteY554" fmla="*/ 5899991 h 6854147"/>
                  <a:gd name="connsiteX555" fmla="*/ 1414007 w 9149963"/>
                  <a:gd name="connsiteY555" fmla="*/ 5933121 h 6854147"/>
                  <a:gd name="connsiteX556" fmla="*/ 1358348 w 9149963"/>
                  <a:gd name="connsiteY556" fmla="*/ 5978842 h 6854147"/>
                  <a:gd name="connsiteX557" fmla="*/ 1328530 w 9149963"/>
                  <a:gd name="connsiteY557" fmla="*/ 6017273 h 6854147"/>
                  <a:gd name="connsiteX558" fmla="*/ 1270221 w 9149963"/>
                  <a:gd name="connsiteY558" fmla="*/ 6061668 h 6854147"/>
                  <a:gd name="connsiteX559" fmla="*/ 1237753 w 9149963"/>
                  <a:gd name="connsiteY559" fmla="*/ 6055704 h 6854147"/>
                  <a:gd name="connsiteX560" fmla="*/ 1216550 w 9149963"/>
                  <a:gd name="connsiteY560" fmla="*/ 6083534 h 6854147"/>
                  <a:gd name="connsiteX561" fmla="*/ 1204623 w 9149963"/>
                  <a:gd name="connsiteY561" fmla="*/ 6099436 h 6854147"/>
                  <a:gd name="connsiteX562" fmla="*/ 1188720 w 9149963"/>
                  <a:gd name="connsiteY562" fmla="*/ 6105400 h 6854147"/>
                  <a:gd name="connsiteX563" fmla="*/ 1177456 w 9149963"/>
                  <a:gd name="connsiteY563" fmla="*/ 6108713 h 6854147"/>
                  <a:gd name="connsiteX564" fmla="*/ 1158903 w 9149963"/>
                  <a:gd name="connsiteY564" fmla="*/ 6106063 h 6854147"/>
                  <a:gd name="connsiteX565" fmla="*/ 1194684 w 9149963"/>
                  <a:gd name="connsiteY565" fmla="*/ 6076908 h 6854147"/>
                  <a:gd name="connsiteX566" fmla="*/ 1209261 w 9149963"/>
                  <a:gd name="connsiteY566" fmla="*/ 6056367 h 6854147"/>
                  <a:gd name="connsiteX567" fmla="*/ 1193358 w 9149963"/>
                  <a:gd name="connsiteY567" fmla="*/ 6032513 h 6854147"/>
                  <a:gd name="connsiteX568" fmla="*/ 1171492 w 9149963"/>
                  <a:gd name="connsiteY568" fmla="*/ 6049741 h 6854147"/>
                  <a:gd name="connsiteX569" fmla="*/ 1155590 w 9149963"/>
                  <a:gd name="connsiteY569" fmla="*/ 6024561 h 6854147"/>
                  <a:gd name="connsiteX570" fmla="*/ 1154927 w 9149963"/>
                  <a:gd name="connsiteY570" fmla="*/ 6023236 h 6854147"/>
                  <a:gd name="connsiteX571" fmla="*/ 1183419 w 9149963"/>
                  <a:gd name="connsiteY571" fmla="*/ 6029200 h 6854147"/>
                  <a:gd name="connsiteX572" fmla="*/ 1212574 w 9149963"/>
                  <a:gd name="connsiteY572" fmla="*/ 5992756 h 6854147"/>
                  <a:gd name="connsiteX573" fmla="*/ 1204623 w 9149963"/>
                  <a:gd name="connsiteY573" fmla="*/ 5984142 h 6854147"/>
                  <a:gd name="connsiteX574" fmla="*/ 1186732 w 9149963"/>
                  <a:gd name="connsiteY574" fmla="*/ 5984805 h 6854147"/>
                  <a:gd name="connsiteX575" fmla="*/ 1210586 w 9149963"/>
                  <a:gd name="connsiteY575" fmla="*/ 5951012 h 6854147"/>
                  <a:gd name="connsiteX576" fmla="*/ 1211911 w 9149963"/>
                  <a:gd name="connsiteY576" fmla="*/ 5949687 h 6854147"/>
                  <a:gd name="connsiteX577" fmla="*/ 1207273 w 9149963"/>
                  <a:gd name="connsiteY577" fmla="*/ 5947699 h 6854147"/>
                  <a:gd name="connsiteX578" fmla="*/ 1232452 w 9149963"/>
                  <a:gd name="connsiteY578" fmla="*/ 5909930 h 6854147"/>
                  <a:gd name="connsiteX579" fmla="*/ 1220525 w 9149963"/>
                  <a:gd name="connsiteY579" fmla="*/ 5909268 h 6854147"/>
                  <a:gd name="connsiteX580" fmla="*/ 1218537 w 9149963"/>
                  <a:gd name="connsiteY580" fmla="*/ 5907942 h 6854147"/>
                  <a:gd name="connsiteX581" fmla="*/ 1219200 w 9149963"/>
                  <a:gd name="connsiteY581" fmla="*/ 5905955 h 6854147"/>
                  <a:gd name="connsiteX582" fmla="*/ 1221188 w 9149963"/>
                  <a:gd name="connsiteY582" fmla="*/ 5902642 h 6854147"/>
                  <a:gd name="connsiteX583" fmla="*/ 1221188 w 9149963"/>
                  <a:gd name="connsiteY583" fmla="*/ 5902642 h 6854147"/>
                  <a:gd name="connsiteX584" fmla="*/ 1211249 w 9149963"/>
                  <a:gd name="connsiteY584" fmla="*/ 5904629 h 6854147"/>
                  <a:gd name="connsiteX585" fmla="*/ 1169504 w 9149963"/>
                  <a:gd name="connsiteY585" fmla="*/ 5973541 h 6854147"/>
                  <a:gd name="connsiteX586" fmla="*/ 1159565 w 9149963"/>
                  <a:gd name="connsiteY586" fmla="*/ 5976854 h 6854147"/>
                  <a:gd name="connsiteX587" fmla="*/ 1154927 w 9149963"/>
                  <a:gd name="connsiteY587" fmla="*/ 5999382 h 6854147"/>
                  <a:gd name="connsiteX588" fmla="*/ 1152939 w 9149963"/>
                  <a:gd name="connsiteY588" fmla="*/ 6021911 h 6854147"/>
                  <a:gd name="connsiteX589" fmla="*/ 1152277 w 9149963"/>
                  <a:gd name="connsiteY589" fmla="*/ 6021911 h 6854147"/>
                  <a:gd name="connsiteX590" fmla="*/ 1152277 w 9149963"/>
                  <a:gd name="connsiteY590" fmla="*/ 6022574 h 6854147"/>
                  <a:gd name="connsiteX591" fmla="*/ 1141675 w 9149963"/>
                  <a:gd name="connsiteY591" fmla="*/ 6039139 h 6854147"/>
                  <a:gd name="connsiteX592" fmla="*/ 1136374 w 9149963"/>
                  <a:gd name="connsiteY592" fmla="*/ 6042452 h 6854147"/>
                  <a:gd name="connsiteX593" fmla="*/ 1113845 w 9149963"/>
                  <a:gd name="connsiteY593" fmla="*/ 6068956 h 6854147"/>
                  <a:gd name="connsiteX594" fmla="*/ 1093967 w 9149963"/>
                  <a:gd name="connsiteY594" fmla="*/ 6080883 h 6854147"/>
                  <a:gd name="connsiteX595" fmla="*/ 1092642 w 9149963"/>
                  <a:gd name="connsiteY595" fmla="*/ 6070282 h 6854147"/>
                  <a:gd name="connsiteX596" fmla="*/ 1082040 w 9149963"/>
                  <a:gd name="connsiteY596" fmla="*/ 6064981 h 6854147"/>
                  <a:gd name="connsiteX597" fmla="*/ 1073426 w 9149963"/>
                  <a:gd name="connsiteY597" fmla="*/ 6046428 h 6854147"/>
                  <a:gd name="connsiteX598" fmla="*/ 1104569 w 9149963"/>
                  <a:gd name="connsiteY598" fmla="*/ 5975529 h 6854147"/>
                  <a:gd name="connsiteX599" fmla="*/ 1077402 w 9149963"/>
                  <a:gd name="connsiteY599" fmla="*/ 6011972 h 6854147"/>
                  <a:gd name="connsiteX600" fmla="*/ 1070113 w 9149963"/>
                  <a:gd name="connsiteY600" fmla="*/ 6041127 h 6854147"/>
                  <a:gd name="connsiteX601" fmla="*/ 1058186 w 9149963"/>
                  <a:gd name="connsiteY601" fmla="*/ 6066306 h 6854147"/>
                  <a:gd name="connsiteX602" fmla="*/ 1044934 w 9149963"/>
                  <a:gd name="connsiteY602" fmla="*/ 6070944 h 6854147"/>
                  <a:gd name="connsiteX603" fmla="*/ 1031682 w 9149963"/>
                  <a:gd name="connsiteY603" fmla="*/ 6069619 h 6854147"/>
                  <a:gd name="connsiteX604" fmla="*/ 1031019 w 9149963"/>
                  <a:gd name="connsiteY604" fmla="*/ 6081546 h 6854147"/>
                  <a:gd name="connsiteX605" fmla="*/ 1038308 w 9149963"/>
                  <a:gd name="connsiteY605" fmla="*/ 6113351 h 6854147"/>
                  <a:gd name="connsiteX606" fmla="*/ 1042284 w 9149963"/>
                  <a:gd name="connsiteY606" fmla="*/ 6114676 h 6854147"/>
                  <a:gd name="connsiteX607" fmla="*/ 1038970 w 9149963"/>
                  <a:gd name="connsiteY607" fmla="*/ 6126603 h 6854147"/>
                  <a:gd name="connsiteX608" fmla="*/ 993913 w 9149963"/>
                  <a:gd name="connsiteY608" fmla="*/ 6167685 h 6854147"/>
                  <a:gd name="connsiteX609" fmla="*/ 964758 w 9149963"/>
                  <a:gd name="connsiteY609" fmla="*/ 6160396 h 6854147"/>
                  <a:gd name="connsiteX610" fmla="*/ 995901 w 9149963"/>
                  <a:gd name="connsiteY610" fmla="*/ 6222682 h 6854147"/>
                  <a:gd name="connsiteX611" fmla="*/ 974697 w 9149963"/>
                  <a:gd name="connsiteY611" fmla="*/ 6218706 h 6854147"/>
                  <a:gd name="connsiteX612" fmla="*/ 983974 w 9149963"/>
                  <a:gd name="connsiteY612" fmla="*/ 6233946 h 6854147"/>
                  <a:gd name="connsiteX613" fmla="*/ 985962 w 9149963"/>
                  <a:gd name="connsiteY613" fmla="*/ 6239909 h 6854147"/>
                  <a:gd name="connsiteX614" fmla="*/ 938917 w 9149963"/>
                  <a:gd name="connsiteY614" fmla="*/ 6267739 h 6854147"/>
                  <a:gd name="connsiteX615" fmla="*/ 913075 w 9149963"/>
                  <a:gd name="connsiteY615" fmla="*/ 6280991 h 6854147"/>
                  <a:gd name="connsiteX616" fmla="*/ 891871 w 9149963"/>
                  <a:gd name="connsiteY616" fmla="*/ 6294243 h 6854147"/>
                  <a:gd name="connsiteX617" fmla="*/ 882595 w 9149963"/>
                  <a:gd name="connsiteY617" fmla="*/ 6298219 h 6854147"/>
                  <a:gd name="connsiteX618" fmla="*/ 854103 w 9149963"/>
                  <a:gd name="connsiteY618" fmla="*/ 6312796 h 6854147"/>
                  <a:gd name="connsiteX619" fmla="*/ 868680 w 9149963"/>
                  <a:gd name="connsiteY619" fmla="*/ 6284304 h 6854147"/>
                  <a:gd name="connsiteX620" fmla="*/ 870005 w 9149963"/>
                  <a:gd name="connsiteY620" fmla="*/ 6266414 h 6854147"/>
                  <a:gd name="connsiteX621" fmla="*/ 864042 w 9149963"/>
                  <a:gd name="connsiteY621" fmla="*/ 6273040 h 6854147"/>
                  <a:gd name="connsiteX622" fmla="*/ 811033 w 9149963"/>
                  <a:gd name="connsiteY622" fmla="*/ 6302857 h 6854147"/>
                  <a:gd name="connsiteX623" fmla="*/ 845489 w 9149963"/>
                  <a:gd name="connsiteY623" fmla="*/ 6270389 h 6854147"/>
                  <a:gd name="connsiteX624" fmla="*/ 819647 w 9149963"/>
                  <a:gd name="connsiteY624" fmla="*/ 6267076 h 6854147"/>
                  <a:gd name="connsiteX625" fmla="*/ 780553 w 9149963"/>
                  <a:gd name="connsiteY625" fmla="*/ 6298219 h 6854147"/>
                  <a:gd name="connsiteX626" fmla="*/ 722906 w 9149963"/>
                  <a:gd name="connsiteY626" fmla="*/ 6324723 h 6854147"/>
                  <a:gd name="connsiteX627" fmla="*/ 766638 w 9149963"/>
                  <a:gd name="connsiteY627" fmla="*/ 6280329 h 6854147"/>
                  <a:gd name="connsiteX628" fmla="*/ 722906 w 9149963"/>
                  <a:gd name="connsiteY628" fmla="*/ 6297556 h 6854147"/>
                  <a:gd name="connsiteX629" fmla="*/ 703690 w 9149963"/>
                  <a:gd name="connsiteY629" fmla="*/ 6316772 h 6854147"/>
                  <a:gd name="connsiteX630" fmla="*/ 703690 w 9149963"/>
                  <a:gd name="connsiteY630" fmla="*/ 6316772 h 6854147"/>
                  <a:gd name="connsiteX631" fmla="*/ 703690 w 9149963"/>
                  <a:gd name="connsiteY631" fmla="*/ 6316772 h 6854147"/>
                  <a:gd name="connsiteX632" fmla="*/ 669897 w 9149963"/>
                  <a:gd name="connsiteY632" fmla="*/ 6320748 h 6854147"/>
                  <a:gd name="connsiteX633" fmla="*/ 649357 w 9149963"/>
                  <a:gd name="connsiteY633" fmla="*/ 6313459 h 6854147"/>
                  <a:gd name="connsiteX634" fmla="*/ 636104 w 9149963"/>
                  <a:gd name="connsiteY634" fmla="*/ 6261113 h 6854147"/>
                  <a:gd name="connsiteX635" fmla="*/ 640743 w 9149963"/>
                  <a:gd name="connsiteY635" fmla="*/ 6240572 h 6854147"/>
                  <a:gd name="connsiteX636" fmla="*/ 650019 w 9149963"/>
                  <a:gd name="connsiteY636" fmla="*/ 6224007 h 6854147"/>
                  <a:gd name="connsiteX637" fmla="*/ 636104 w 9149963"/>
                  <a:gd name="connsiteY637" fmla="*/ 6178950 h 6854147"/>
                  <a:gd name="connsiteX638" fmla="*/ 624177 w 9149963"/>
                  <a:gd name="connsiteY638" fmla="*/ 6165697 h 6854147"/>
                  <a:gd name="connsiteX639" fmla="*/ 547977 w 9149963"/>
                  <a:gd name="connsiteY639" fmla="*/ 6139193 h 6854147"/>
                  <a:gd name="connsiteX640" fmla="*/ 499607 w 9149963"/>
                  <a:gd name="connsiteY640" fmla="*/ 6153108 h 6854147"/>
                  <a:gd name="connsiteX641" fmla="*/ 497619 w 9149963"/>
                  <a:gd name="connsiteY641" fmla="*/ 6159071 h 6854147"/>
                  <a:gd name="connsiteX642" fmla="*/ 502920 w 9149963"/>
                  <a:gd name="connsiteY642" fmla="*/ 6180274 h 6854147"/>
                  <a:gd name="connsiteX643" fmla="*/ 520148 w 9149963"/>
                  <a:gd name="connsiteY643" fmla="*/ 6219368 h 6854147"/>
                  <a:gd name="connsiteX644" fmla="*/ 536713 w 9149963"/>
                  <a:gd name="connsiteY644" fmla="*/ 6320085 h 6854147"/>
                  <a:gd name="connsiteX645" fmla="*/ 534725 w 9149963"/>
                  <a:gd name="connsiteY645" fmla="*/ 6337976 h 6854147"/>
                  <a:gd name="connsiteX646" fmla="*/ 540026 w 9149963"/>
                  <a:gd name="connsiteY646" fmla="*/ 6363155 h 6854147"/>
                  <a:gd name="connsiteX647" fmla="*/ 545327 w 9149963"/>
                  <a:gd name="connsiteY647" fmla="*/ 6377069 h 6854147"/>
                  <a:gd name="connsiteX648" fmla="*/ 562555 w 9149963"/>
                  <a:gd name="connsiteY648" fmla="*/ 6420139 h 6854147"/>
                  <a:gd name="connsiteX649" fmla="*/ 544664 w 9149963"/>
                  <a:gd name="connsiteY649" fmla="*/ 6429416 h 6854147"/>
                  <a:gd name="connsiteX650" fmla="*/ 507558 w 9149963"/>
                  <a:gd name="connsiteY650" fmla="*/ 6436042 h 6854147"/>
                  <a:gd name="connsiteX651" fmla="*/ 487680 w 9149963"/>
                  <a:gd name="connsiteY651" fmla="*/ 6427428 h 6854147"/>
                  <a:gd name="connsiteX652" fmla="*/ 480391 w 9149963"/>
                  <a:gd name="connsiteY652" fmla="*/ 6434716 h 6854147"/>
                  <a:gd name="connsiteX653" fmla="*/ 489668 w 9149963"/>
                  <a:gd name="connsiteY653" fmla="*/ 6434054 h 6854147"/>
                  <a:gd name="connsiteX654" fmla="*/ 504245 w 9149963"/>
                  <a:gd name="connsiteY654" fmla="*/ 6453269 h 6854147"/>
                  <a:gd name="connsiteX655" fmla="*/ 496957 w 9149963"/>
                  <a:gd name="connsiteY655" fmla="*/ 6459233 h 6854147"/>
                  <a:gd name="connsiteX656" fmla="*/ 474428 w 9149963"/>
                  <a:gd name="connsiteY656" fmla="*/ 6457245 h 6854147"/>
                  <a:gd name="connsiteX657" fmla="*/ 468464 w 9149963"/>
                  <a:gd name="connsiteY657" fmla="*/ 6456582 h 6854147"/>
                  <a:gd name="connsiteX658" fmla="*/ 436659 w 9149963"/>
                  <a:gd name="connsiteY658" fmla="*/ 6459233 h 6854147"/>
                  <a:gd name="connsiteX659" fmla="*/ 422082 w 9149963"/>
                  <a:gd name="connsiteY659" fmla="*/ 6470497 h 6854147"/>
                  <a:gd name="connsiteX660" fmla="*/ 437322 w 9149963"/>
                  <a:gd name="connsiteY660" fmla="*/ 6481099 h 6854147"/>
                  <a:gd name="connsiteX661" fmla="*/ 402203 w 9149963"/>
                  <a:gd name="connsiteY661" fmla="*/ 6473810 h 6854147"/>
                  <a:gd name="connsiteX662" fmla="*/ 432021 w 9149963"/>
                  <a:gd name="connsiteY662" fmla="*/ 6520193 h 6854147"/>
                  <a:gd name="connsiteX663" fmla="*/ 386301 w 9149963"/>
                  <a:gd name="connsiteY663" fmla="*/ 6522843 h 6854147"/>
                  <a:gd name="connsiteX664" fmla="*/ 381000 w 9149963"/>
                  <a:gd name="connsiteY664" fmla="*/ 6504290 h 6854147"/>
                  <a:gd name="connsiteX665" fmla="*/ 363110 w 9149963"/>
                  <a:gd name="connsiteY665" fmla="*/ 6526156 h 6854147"/>
                  <a:gd name="connsiteX666" fmla="*/ 341243 w 9149963"/>
                  <a:gd name="connsiteY666" fmla="*/ 6525494 h 6854147"/>
                  <a:gd name="connsiteX667" fmla="*/ 340581 w 9149963"/>
                  <a:gd name="connsiteY667" fmla="*/ 6507603 h 6854147"/>
                  <a:gd name="connsiteX668" fmla="*/ 326003 w 9149963"/>
                  <a:gd name="connsiteY668" fmla="*/ 6519530 h 6854147"/>
                  <a:gd name="connsiteX669" fmla="*/ 308113 w 9149963"/>
                  <a:gd name="connsiteY669" fmla="*/ 6539408 h 6854147"/>
                  <a:gd name="connsiteX670" fmla="*/ 308113 w 9149963"/>
                  <a:gd name="connsiteY670" fmla="*/ 6659341 h 6854147"/>
                  <a:gd name="connsiteX671" fmla="*/ 308113 w 9149963"/>
                  <a:gd name="connsiteY671" fmla="*/ 6689821 h 6854147"/>
                  <a:gd name="connsiteX672" fmla="*/ 294861 w 9149963"/>
                  <a:gd name="connsiteY672" fmla="*/ 6687170 h 6854147"/>
                  <a:gd name="connsiteX673" fmla="*/ 264381 w 9149963"/>
                  <a:gd name="connsiteY673" fmla="*/ 6698434 h 6854147"/>
                  <a:gd name="connsiteX674" fmla="*/ 300162 w 9149963"/>
                  <a:gd name="connsiteY674" fmla="*/ 6729577 h 6854147"/>
                  <a:gd name="connsiteX675" fmla="*/ 274983 w 9149963"/>
                  <a:gd name="connsiteY675" fmla="*/ 6730240 h 6854147"/>
                  <a:gd name="connsiteX676" fmla="*/ 216010 w 9149963"/>
                  <a:gd name="connsiteY676" fmla="*/ 6718313 h 6854147"/>
                  <a:gd name="connsiteX677" fmla="*/ 214023 w 9149963"/>
                  <a:gd name="connsiteY677" fmla="*/ 6719638 h 6854147"/>
                  <a:gd name="connsiteX678" fmla="*/ 145774 w 9149963"/>
                  <a:gd name="connsiteY678" fmla="*/ 6732890 h 6854147"/>
                  <a:gd name="connsiteX679" fmla="*/ 113306 w 9149963"/>
                  <a:gd name="connsiteY679" fmla="*/ 6731565 h 6854147"/>
                  <a:gd name="connsiteX680" fmla="*/ 52346 w 9149963"/>
                  <a:gd name="connsiteY680" fmla="*/ 6738854 h 6854147"/>
                  <a:gd name="connsiteX681" fmla="*/ 49033 w 9149963"/>
                  <a:gd name="connsiteY681" fmla="*/ 6796500 h 6854147"/>
                  <a:gd name="connsiteX682" fmla="*/ 0 w 9149963"/>
                  <a:gd name="connsiteY682" fmla="*/ 6817704 h 6854147"/>
                  <a:gd name="connsiteX683" fmla="*/ 13915 w 9149963"/>
                  <a:gd name="connsiteY683" fmla="*/ 6854148 h 6854147"/>
                  <a:gd name="connsiteX684" fmla="*/ 9149964 w 9149963"/>
                  <a:gd name="connsiteY684" fmla="*/ 6853485 h 6854147"/>
                  <a:gd name="connsiteX685" fmla="*/ 9149964 w 9149963"/>
                  <a:gd name="connsiteY685" fmla="*/ 26627 h 6854147"/>
                  <a:gd name="connsiteX686" fmla="*/ 9149964 w 9149963"/>
                  <a:gd name="connsiteY686" fmla="*/ 3436 h 6854147"/>
                  <a:gd name="connsiteX687" fmla="*/ 9071113 w 9149963"/>
                  <a:gd name="connsiteY687" fmla="*/ 25965 h 6854147"/>
                  <a:gd name="connsiteX688" fmla="*/ 5029863 w 9149963"/>
                  <a:gd name="connsiteY688" fmla="*/ 2522674 h 6854147"/>
                  <a:gd name="connsiteX689" fmla="*/ 5029863 w 9149963"/>
                  <a:gd name="connsiteY689" fmla="*/ 2522674 h 6854147"/>
                  <a:gd name="connsiteX690" fmla="*/ 5029863 w 9149963"/>
                  <a:gd name="connsiteY690" fmla="*/ 2522012 h 6854147"/>
                  <a:gd name="connsiteX691" fmla="*/ 5029863 w 9149963"/>
                  <a:gd name="connsiteY691" fmla="*/ 2522012 h 6854147"/>
                  <a:gd name="connsiteX692" fmla="*/ 5029863 w 9149963"/>
                  <a:gd name="connsiteY692" fmla="*/ 2522674 h 6854147"/>
                  <a:gd name="connsiteX693" fmla="*/ 4903967 w 9149963"/>
                  <a:gd name="connsiteY693" fmla="*/ 2582972 h 6854147"/>
                  <a:gd name="connsiteX694" fmla="*/ 4903967 w 9149963"/>
                  <a:gd name="connsiteY694" fmla="*/ 2582972 h 6854147"/>
                  <a:gd name="connsiteX695" fmla="*/ 4903967 w 9149963"/>
                  <a:gd name="connsiteY695" fmla="*/ 2582972 h 6854147"/>
                  <a:gd name="connsiteX696" fmla="*/ 4903967 w 9149963"/>
                  <a:gd name="connsiteY696" fmla="*/ 2582972 h 6854147"/>
                  <a:gd name="connsiteX697" fmla="*/ 4903967 w 9149963"/>
                  <a:gd name="connsiteY697" fmla="*/ 2582972 h 6854147"/>
                  <a:gd name="connsiteX698" fmla="*/ 4903967 w 9149963"/>
                  <a:gd name="connsiteY698" fmla="*/ 2582972 h 6854147"/>
                  <a:gd name="connsiteX699" fmla="*/ 8056659 w 9149963"/>
                  <a:gd name="connsiteY699" fmla="*/ 579906 h 6854147"/>
                  <a:gd name="connsiteX700" fmla="*/ 8056659 w 9149963"/>
                  <a:gd name="connsiteY700" fmla="*/ 579906 h 6854147"/>
                  <a:gd name="connsiteX701" fmla="*/ 8056659 w 9149963"/>
                  <a:gd name="connsiteY701" fmla="*/ 579906 h 6854147"/>
                  <a:gd name="connsiteX702" fmla="*/ 8056659 w 9149963"/>
                  <a:gd name="connsiteY702" fmla="*/ 579906 h 6854147"/>
                  <a:gd name="connsiteX703" fmla="*/ 8056659 w 9149963"/>
                  <a:gd name="connsiteY703" fmla="*/ 579906 h 6854147"/>
                  <a:gd name="connsiteX704" fmla="*/ 8410492 w 9149963"/>
                  <a:gd name="connsiteY704" fmla="*/ 505693 h 6854147"/>
                  <a:gd name="connsiteX705" fmla="*/ 8412480 w 9149963"/>
                  <a:gd name="connsiteY705" fmla="*/ 507681 h 6854147"/>
                  <a:gd name="connsiteX706" fmla="*/ 8410492 w 9149963"/>
                  <a:gd name="connsiteY706" fmla="*/ 508344 h 6854147"/>
                  <a:gd name="connsiteX707" fmla="*/ 8410492 w 9149963"/>
                  <a:gd name="connsiteY707" fmla="*/ 508344 h 6854147"/>
                  <a:gd name="connsiteX708" fmla="*/ 8410492 w 9149963"/>
                  <a:gd name="connsiteY708" fmla="*/ 505693 h 6854147"/>
                  <a:gd name="connsiteX709" fmla="*/ 8375374 w 9149963"/>
                  <a:gd name="connsiteY709" fmla="*/ 482502 h 6854147"/>
                  <a:gd name="connsiteX710" fmla="*/ 8374712 w 9149963"/>
                  <a:gd name="connsiteY710" fmla="*/ 482502 h 6854147"/>
                  <a:gd name="connsiteX711" fmla="*/ 8374712 w 9149963"/>
                  <a:gd name="connsiteY711" fmla="*/ 482502 h 6854147"/>
                  <a:gd name="connsiteX712" fmla="*/ 8374712 w 9149963"/>
                  <a:gd name="connsiteY712" fmla="*/ 482502 h 6854147"/>
                  <a:gd name="connsiteX713" fmla="*/ 8374712 w 9149963"/>
                  <a:gd name="connsiteY713" fmla="*/ 482502 h 6854147"/>
                  <a:gd name="connsiteX714" fmla="*/ 8375374 w 9149963"/>
                  <a:gd name="connsiteY714" fmla="*/ 482502 h 6854147"/>
                  <a:gd name="connsiteX715" fmla="*/ 8375374 w 9149963"/>
                  <a:gd name="connsiteY715" fmla="*/ 482502 h 6854147"/>
                  <a:gd name="connsiteX716" fmla="*/ 8375374 w 9149963"/>
                  <a:gd name="connsiteY716" fmla="*/ 482502 h 6854147"/>
                  <a:gd name="connsiteX717" fmla="*/ 8374712 w 9149963"/>
                  <a:gd name="connsiteY717" fmla="*/ 482502 h 6854147"/>
                  <a:gd name="connsiteX718" fmla="*/ 8374712 w 9149963"/>
                  <a:gd name="connsiteY718" fmla="*/ 482502 h 6854147"/>
                  <a:gd name="connsiteX719" fmla="*/ 8374712 w 9149963"/>
                  <a:gd name="connsiteY719" fmla="*/ 482502 h 6854147"/>
                  <a:gd name="connsiteX720" fmla="*/ 8374712 w 9149963"/>
                  <a:gd name="connsiteY720" fmla="*/ 482502 h 6854147"/>
                  <a:gd name="connsiteX721" fmla="*/ 8374712 w 9149963"/>
                  <a:gd name="connsiteY721" fmla="*/ 482502 h 6854147"/>
                  <a:gd name="connsiteX722" fmla="*/ 9134061 w 9149963"/>
                  <a:gd name="connsiteY722" fmla="*/ 49819 h 6854147"/>
                  <a:gd name="connsiteX723" fmla="*/ 9134061 w 9149963"/>
                  <a:gd name="connsiteY723" fmla="*/ 48493 h 6854147"/>
                  <a:gd name="connsiteX724" fmla="*/ 9134061 w 9149963"/>
                  <a:gd name="connsiteY724" fmla="*/ 49819 h 6854147"/>
                  <a:gd name="connsiteX725" fmla="*/ 9134061 w 9149963"/>
                  <a:gd name="connsiteY725" fmla="*/ 49819 h 6854147"/>
                  <a:gd name="connsiteX726" fmla="*/ 6981908 w 9149963"/>
                  <a:gd name="connsiteY726" fmla="*/ 1381000 h 6854147"/>
                  <a:gd name="connsiteX727" fmla="*/ 6974619 w 9149963"/>
                  <a:gd name="connsiteY727" fmla="*/ 1379012 h 6854147"/>
                  <a:gd name="connsiteX728" fmla="*/ 6981908 w 9149963"/>
                  <a:gd name="connsiteY728" fmla="*/ 1381000 h 6854147"/>
                  <a:gd name="connsiteX729" fmla="*/ 3438277 w 9149963"/>
                  <a:gd name="connsiteY729" fmla="*/ 4825240 h 6854147"/>
                  <a:gd name="connsiteX730" fmla="*/ 3433638 w 9149963"/>
                  <a:gd name="connsiteY730" fmla="*/ 4827890 h 6854147"/>
                  <a:gd name="connsiteX731" fmla="*/ 3421049 w 9149963"/>
                  <a:gd name="connsiteY731" fmla="*/ 4838492 h 6854147"/>
                  <a:gd name="connsiteX732" fmla="*/ 3422374 w 9149963"/>
                  <a:gd name="connsiteY732" fmla="*/ 4833191 h 6854147"/>
                  <a:gd name="connsiteX733" fmla="*/ 3438277 w 9149963"/>
                  <a:gd name="connsiteY733" fmla="*/ 4825240 h 6854147"/>
                  <a:gd name="connsiteX734" fmla="*/ 1121797 w 9149963"/>
                  <a:gd name="connsiteY734" fmla="*/ 6129916 h 6854147"/>
                  <a:gd name="connsiteX735" fmla="*/ 1125110 w 9149963"/>
                  <a:gd name="connsiteY735" fmla="*/ 6132567 h 6854147"/>
                  <a:gd name="connsiteX736" fmla="*/ 1139024 w 9149963"/>
                  <a:gd name="connsiteY736" fmla="*/ 6175636 h 6854147"/>
                  <a:gd name="connsiteX737" fmla="*/ 1133061 w 9149963"/>
                  <a:gd name="connsiteY737" fmla="*/ 6169673 h 6854147"/>
                  <a:gd name="connsiteX738" fmla="*/ 1130411 w 9149963"/>
                  <a:gd name="connsiteY738" fmla="*/ 6169010 h 6854147"/>
                  <a:gd name="connsiteX739" fmla="*/ 1109870 w 9149963"/>
                  <a:gd name="connsiteY739" fmla="*/ 6127929 h 6854147"/>
                  <a:gd name="connsiteX740" fmla="*/ 1121797 w 9149963"/>
                  <a:gd name="connsiteY740" fmla="*/ 6129916 h 6854147"/>
                  <a:gd name="connsiteX741" fmla="*/ 1042946 w 9149963"/>
                  <a:gd name="connsiteY741" fmla="*/ 6151782 h 6854147"/>
                  <a:gd name="connsiteX742" fmla="*/ 1055536 w 9149963"/>
                  <a:gd name="connsiteY742" fmla="*/ 6121302 h 6854147"/>
                  <a:gd name="connsiteX743" fmla="*/ 1090654 w 9149963"/>
                  <a:gd name="connsiteY743" fmla="*/ 6126603 h 6854147"/>
                  <a:gd name="connsiteX744" fmla="*/ 1077402 w 9149963"/>
                  <a:gd name="connsiteY744" fmla="*/ 6149132 h 6854147"/>
                  <a:gd name="connsiteX745" fmla="*/ 1077402 w 9149963"/>
                  <a:gd name="connsiteY745" fmla="*/ 6149132 h 6854147"/>
                  <a:gd name="connsiteX746" fmla="*/ 1061499 w 9149963"/>
                  <a:gd name="connsiteY746" fmla="*/ 6161721 h 6854147"/>
                  <a:gd name="connsiteX747" fmla="*/ 1047584 w 9149963"/>
                  <a:gd name="connsiteY747" fmla="*/ 6166360 h 6854147"/>
                  <a:gd name="connsiteX748" fmla="*/ 1042946 w 9149963"/>
                  <a:gd name="connsiteY748" fmla="*/ 6151782 h 685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Lst>
                <a:rect l="l" t="t" r="r" b="b"/>
                <a:pathLst>
                  <a:path w="9149963" h="6854147">
                    <a:moveTo>
                      <a:pt x="9071113" y="25965"/>
                    </a:moveTo>
                    <a:cubicBezTo>
                      <a:pt x="9064487" y="35241"/>
                      <a:pt x="9053223" y="41867"/>
                      <a:pt x="9044609" y="50481"/>
                    </a:cubicBezTo>
                    <a:cubicBezTo>
                      <a:pt x="9041958" y="53132"/>
                      <a:pt x="9039971" y="57770"/>
                      <a:pt x="9035994" y="55120"/>
                    </a:cubicBezTo>
                    <a:cubicBezTo>
                      <a:pt x="9032019" y="52469"/>
                      <a:pt x="9032681" y="46506"/>
                      <a:pt x="9035332" y="42530"/>
                    </a:cubicBezTo>
                    <a:cubicBezTo>
                      <a:pt x="9037320" y="39217"/>
                      <a:pt x="9045271" y="40542"/>
                      <a:pt x="9042620" y="33916"/>
                    </a:cubicBezTo>
                    <a:cubicBezTo>
                      <a:pt x="9037983" y="28615"/>
                      <a:pt x="9034007" y="35904"/>
                      <a:pt x="9027381" y="33253"/>
                    </a:cubicBezTo>
                    <a:cubicBezTo>
                      <a:pt x="9016116" y="28615"/>
                      <a:pt x="9008165" y="41867"/>
                      <a:pt x="8997564" y="44518"/>
                    </a:cubicBezTo>
                    <a:cubicBezTo>
                      <a:pt x="9014129" y="58433"/>
                      <a:pt x="8989612" y="57770"/>
                      <a:pt x="8990275" y="66384"/>
                    </a:cubicBezTo>
                    <a:lnTo>
                      <a:pt x="8954494" y="74998"/>
                    </a:lnTo>
                    <a:cubicBezTo>
                      <a:pt x="8941242" y="98189"/>
                      <a:pt x="8918713" y="88250"/>
                      <a:pt x="8899497" y="90900"/>
                    </a:cubicBezTo>
                    <a:cubicBezTo>
                      <a:pt x="8909436" y="104815"/>
                      <a:pt x="8874981" y="95539"/>
                      <a:pt x="8888233" y="112104"/>
                    </a:cubicBezTo>
                    <a:cubicBezTo>
                      <a:pt x="8892209" y="116742"/>
                      <a:pt x="8902148" y="119393"/>
                      <a:pt x="8896184" y="127344"/>
                    </a:cubicBezTo>
                    <a:cubicBezTo>
                      <a:pt x="8890220" y="134633"/>
                      <a:pt x="8880945" y="128006"/>
                      <a:pt x="8875643" y="125356"/>
                    </a:cubicBezTo>
                    <a:cubicBezTo>
                      <a:pt x="8855765" y="114754"/>
                      <a:pt x="8832574" y="117405"/>
                      <a:pt x="8821310" y="128669"/>
                    </a:cubicBezTo>
                    <a:cubicBezTo>
                      <a:pt x="8806732" y="142584"/>
                      <a:pt x="8800768" y="134633"/>
                      <a:pt x="8792155" y="128006"/>
                    </a:cubicBezTo>
                    <a:cubicBezTo>
                      <a:pt x="8781553" y="120055"/>
                      <a:pt x="8774264" y="124031"/>
                      <a:pt x="8765651" y="130657"/>
                    </a:cubicBezTo>
                    <a:cubicBezTo>
                      <a:pt x="8751073" y="141259"/>
                      <a:pt x="8761675" y="153186"/>
                      <a:pt x="8763662" y="165113"/>
                    </a:cubicBezTo>
                    <a:cubicBezTo>
                      <a:pt x="8727219" y="155836"/>
                      <a:pt x="8721919" y="160474"/>
                      <a:pt x="8727219" y="198243"/>
                    </a:cubicBezTo>
                    <a:cubicBezTo>
                      <a:pt x="8727881" y="204869"/>
                      <a:pt x="8722581" y="201556"/>
                      <a:pt x="8719930" y="203544"/>
                    </a:cubicBezTo>
                    <a:cubicBezTo>
                      <a:pt x="8702040" y="218121"/>
                      <a:pt x="8691438" y="245288"/>
                      <a:pt x="8696739" y="262516"/>
                    </a:cubicBezTo>
                    <a:cubicBezTo>
                      <a:pt x="8675536" y="249926"/>
                      <a:pt x="8670897" y="275106"/>
                      <a:pt x="8656983" y="280407"/>
                    </a:cubicBezTo>
                    <a:cubicBezTo>
                      <a:pt x="8644393" y="285707"/>
                      <a:pt x="8664934" y="291008"/>
                      <a:pt x="8662284" y="298960"/>
                    </a:cubicBezTo>
                    <a:cubicBezTo>
                      <a:pt x="8652345" y="300947"/>
                      <a:pt x="8635116" y="302935"/>
                      <a:pt x="8635779" y="308236"/>
                    </a:cubicBezTo>
                    <a:cubicBezTo>
                      <a:pt x="8637767" y="320826"/>
                      <a:pt x="8643730" y="335403"/>
                      <a:pt x="8658971" y="341367"/>
                    </a:cubicBezTo>
                    <a:cubicBezTo>
                      <a:pt x="8641080" y="340704"/>
                      <a:pt x="8641080" y="340704"/>
                      <a:pt x="8625840" y="347993"/>
                    </a:cubicBezTo>
                    <a:cubicBezTo>
                      <a:pt x="8631803" y="351306"/>
                      <a:pt x="8639092" y="346005"/>
                      <a:pt x="8644393" y="351968"/>
                    </a:cubicBezTo>
                    <a:cubicBezTo>
                      <a:pt x="8634454" y="363233"/>
                      <a:pt x="8634454" y="363233"/>
                      <a:pt x="8622527" y="355944"/>
                    </a:cubicBezTo>
                    <a:cubicBezTo>
                      <a:pt x="8607287" y="346005"/>
                      <a:pt x="8583433" y="353293"/>
                      <a:pt x="8586084" y="368533"/>
                    </a:cubicBezTo>
                    <a:cubicBezTo>
                      <a:pt x="8589397" y="389737"/>
                      <a:pt x="8573494" y="389737"/>
                      <a:pt x="8564880" y="399013"/>
                    </a:cubicBezTo>
                    <a:cubicBezTo>
                      <a:pt x="8558254" y="405640"/>
                      <a:pt x="8530424" y="402326"/>
                      <a:pt x="8551628" y="424193"/>
                    </a:cubicBezTo>
                    <a:cubicBezTo>
                      <a:pt x="8554941" y="428168"/>
                      <a:pt x="8548315" y="427506"/>
                      <a:pt x="8546990" y="427506"/>
                    </a:cubicBezTo>
                    <a:cubicBezTo>
                      <a:pt x="8535062" y="428831"/>
                      <a:pt x="8525786" y="438107"/>
                      <a:pt x="8513197" y="436782"/>
                    </a:cubicBezTo>
                    <a:cubicBezTo>
                      <a:pt x="8513197" y="434794"/>
                      <a:pt x="8512534" y="432144"/>
                      <a:pt x="8512534" y="430156"/>
                    </a:cubicBezTo>
                    <a:cubicBezTo>
                      <a:pt x="8497956" y="435457"/>
                      <a:pt x="8480729" y="432806"/>
                      <a:pt x="8469464" y="448047"/>
                    </a:cubicBezTo>
                    <a:cubicBezTo>
                      <a:pt x="8457537" y="463949"/>
                      <a:pt x="8438322" y="471238"/>
                      <a:pt x="8421756" y="467262"/>
                    </a:cubicBezTo>
                    <a:cubicBezTo>
                      <a:pt x="8409167" y="463949"/>
                      <a:pt x="8397903" y="457323"/>
                      <a:pt x="8383988" y="460636"/>
                    </a:cubicBezTo>
                    <a:cubicBezTo>
                      <a:pt x="8382000" y="461299"/>
                      <a:pt x="8378025" y="461299"/>
                      <a:pt x="8379350" y="458648"/>
                    </a:cubicBezTo>
                    <a:cubicBezTo>
                      <a:pt x="8382000" y="454010"/>
                      <a:pt x="8386638" y="448047"/>
                      <a:pt x="8377362" y="448709"/>
                    </a:cubicBezTo>
                    <a:cubicBezTo>
                      <a:pt x="8370073" y="449372"/>
                      <a:pt x="8363447" y="455335"/>
                      <a:pt x="8365435" y="465274"/>
                    </a:cubicBezTo>
                    <a:lnTo>
                      <a:pt x="8365435" y="465274"/>
                    </a:lnTo>
                    <a:cubicBezTo>
                      <a:pt x="8352845" y="458648"/>
                      <a:pt x="8339593" y="453347"/>
                      <a:pt x="8324354" y="456660"/>
                    </a:cubicBezTo>
                    <a:cubicBezTo>
                      <a:pt x="8321040" y="454673"/>
                      <a:pt x="8326341" y="444071"/>
                      <a:pt x="8315077" y="450034"/>
                    </a:cubicBezTo>
                    <a:cubicBezTo>
                      <a:pt x="8292548" y="461299"/>
                      <a:pt x="8269357" y="469913"/>
                      <a:pt x="8246165" y="479852"/>
                    </a:cubicBezTo>
                    <a:cubicBezTo>
                      <a:pt x="8246165" y="479852"/>
                      <a:pt x="8246165" y="479852"/>
                      <a:pt x="8246165" y="479852"/>
                    </a:cubicBezTo>
                    <a:cubicBezTo>
                      <a:pt x="8231588" y="494429"/>
                      <a:pt x="8206409" y="482502"/>
                      <a:pt x="8193819" y="502380"/>
                    </a:cubicBezTo>
                    <a:cubicBezTo>
                      <a:pt x="8206409" y="507019"/>
                      <a:pt x="8215686" y="493767"/>
                      <a:pt x="8227612" y="495754"/>
                    </a:cubicBezTo>
                    <a:cubicBezTo>
                      <a:pt x="8217010" y="512320"/>
                      <a:pt x="8217010" y="510994"/>
                      <a:pt x="8197132" y="509669"/>
                    </a:cubicBezTo>
                    <a:cubicBezTo>
                      <a:pt x="8189844" y="509006"/>
                      <a:pt x="8181229" y="512982"/>
                      <a:pt x="8178580" y="521596"/>
                    </a:cubicBezTo>
                    <a:cubicBezTo>
                      <a:pt x="8178580" y="522921"/>
                      <a:pt x="8185868" y="522921"/>
                      <a:pt x="8184542" y="526234"/>
                    </a:cubicBezTo>
                    <a:cubicBezTo>
                      <a:pt x="8182555" y="530210"/>
                      <a:pt x="8179905" y="525572"/>
                      <a:pt x="8177254" y="524909"/>
                    </a:cubicBezTo>
                    <a:cubicBezTo>
                      <a:pt x="8165327" y="522259"/>
                      <a:pt x="8156051" y="530873"/>
                      <a:pt x="8149425" y="536836"/>
                    </a:cubicBezTo>
                    <a:cubicBezTo>
                      <a:pt x="8130871" y="554727"/>
                      <a:pt x="8108342" y="560027"/>
                      <a:pt x="8084489" y="562678"/>
                    </a:cubicBezTo>
                    <a:cubicBezTo>
                      <a:pt x="8084489" y="562678"/>
                      <a:pt x="8084489" y="562678"/>
                      <a:pt x="8084489" y="562015"/>
                    </a:cubicBezTo>
                    <a:cubicBezTo>
                      <a:pt x="8107680" y="540149"/>
                      <a:pt x="8139486" y="530873"/>
                      <a:pt x="8165327" y="510994"/>
                    </a:cubicBezTo>
                    <a:cubicBezTo>
                      <a:pt x="8149425" y="523584"/>
                      <a:pt x="8130209" y="523584"/>
                      <a:pt x="8111656" y="525572"/>
                    </a:cubicBezTo>
                    <a:lnTo>
                      <a:pt x="8111656" y="525572"/>
                    </a:lnTo>
                    <a:cubicBezTo>
                      <a:pt x="8111656" y="525572"/>
                      <a:pt x="8111656" y="525572"/>
                      <a:pt x="8111656" y="525572"/>
                    </a:cubicBezTo>
                    <a:cubicBezTo>
                      <a:pt x="8111656" y="525572"/>
                      <a:pt x="8111656" y="525572"/>
                      <a:pt x="8111656" y="525572"/>
                    </a:cubicBezTo>
                    <a:cubicBezTo>
                      <a:pt x="8111656" y="525572"/>
                      <a:pt x="8111656" y="525572"/>
                      <a:pt x="8111656" y="525572"/>
                    </a:cubicBezTo>
                    <a:cubicBezTo>
                      <a:pt x="8100391" y="532860"/>
                      <a:pt x="8089790" y="540149"/>
                      <a:pt x="8078525" y="547438"/>
                    </a:cubicBezTo>
                    <a:cubicBezTo>
                      <a:pt x="8079851" y="542800"/>
                      <a:pt x="8083826" y="538161"/>
                      <a:pt x="8081176" y="531535"/>
                    </a:cubicBezTo>
                    <a:cubicBezTo>
                      <a:pt x="8055334" y="544125"/>
                      <a:pt x="8032806" y="560027"/>
                      <a:pt x="8010939" y="577255"/>
                    </a:cubicBezTo>
                    <a:cubicBezTo>
                      <a:pt x="8010939" y="577255"/>
                      <a:pt x="8010939" y="577255"/>
                      <a:pt x="8010939" y="577255"/>
                    </a:cubicBezTo>
                    <a:cubicBezTo>
                      <a:pt x="8004313" y="581231"/>
                      <a:pt x="7998350" y="586532"/>
                      <a:pt x="7991723" y="589182"/>
                    </a:cubicBezTo>
                    <a:cubicBezTo>
                      <a:pt x="7964557" y="599121"/>
                      <a:pt x="7953955" y="629601"/>
                      <a:pt x="7927451" y="640866"/>
                    </a:cubicBezTo>
                    <a:cubicBezTo>
                      <a:pt x="7927451" y="640866"/>
                      <a:pt x="7927451" y="640866"/>
                      <a:pt x="7927451" y="640866"/>
                    </a:cubicBezTo>
                    <a:cubicBezTo>
                      <a:pt x="7927451" y="640866"/>
                      <a:pt x="7927451" y="640866"/>
                      <a:pt x="7927451" y="640866"/>
                    </a:cubicBezTo>
                    <a:cubicBezTo>
                      <a:pt x="7930764" y="634902"/>
                      <a:pt x="7934077" y="628939"/>
                      <a:pt x="7938052" y="622975"/>
                    </a:cubicBezTo>
                    <a:cubicBezTo>
                      <a:pt x="7936727" y="621650"/>
                      <a:pt x="7935402" y="620325"/>
                      <a:pt x="7934077" y="619000"/>
                    </a:cubicBezTo>
                    <a:cubicBezTo>
                      <a:pt x="7894983" y="654780"/>
                      <a:pt x="7847275" y="681285"/>
                      <a:pt x="7816795" y="727005"/>
                    </a:cubicBezTo>
                    <a:lnTo>
                      <a:pt x="7816795" y="727005"/>
                    </a:lnTo>
                    <a:cubicBezTo>
                      <a:pt x="7804868" y="752847"/>
                      <a:pt x="7790954" y="778688"/>
                      <a:pt x="7770412" y="795916"/>
                    </a:cubicBezTo>
                    <a:cubicBezTo>
                      <a:pt x="7759148" y="805193"/>
                      <a:pt x="7736619" y="833022"/>
                      <a:pt x="7713428" y="804530"/>
                    </a:cubicBezTo>
                    <a:cubicBezTo>
                      <a:pt x="7708127" y="798567"/>
                      <a:pt x="7701501" y="804530"/>
                      <a:pt x="7696863" y="807180"/>
                    </a:cubicBezTo>
                    <a:cubicBezTo>
                      <a:pt x="7679635" y="815794"/>
                      <a:pt x="7684936" y="830372"/>
                      <a:pt x="7690899" y="843624"/>
                    </a:cubicBezTo>
                    <a:cubicBezTo>
                      <a:pt x="7673009" y="844287"/>
                      <a:pt x="7658432" y="852900"/>
                      <a:pt x="7646505" y="864165"/>
                    </a:cubicBezTo>
                    <a:cubicBezTo>
                      <a:pt x="7639216" y="871453"/>
                      <a:pt x="7657106" y="872779"/>
                      <a:pt x="7655119" y="882055"/>
                    </a:cubicBezTo>
                    <a:cubicBezTo>
                      <a:pt x="7643191" y="877417"/>
                      <a:pt x="7640541" y="888019"/>
                      <a:pt x="7638554" y="895307"/>
                    </a:cubicBezTo>
                    <a:cubicBezTo>
                      <a:pt x="7636565" y="905909"/>
                      <a:pt x="7635903" y="917836"/>
                      <a:pt x="7651142" y="921149"/>
                    </a:cubicBezTo>
                    <a:cubicBezTo>
                      <a:pt x="7642529" y="939702"/>
                      <a:pt x="7623976" y="948316"/>
                      <a:pt x="7608073" y="959580"/>
                    </a:cubicBezTo>
                    <a:cubicBezTo>
                      <a:pt x="7604760" y="962231"/>
                      <a:pt x="7592833" y="963556"/>
                      <a:pt x="7598797" y="968194"/>
                    </a:cubicBezTo>
                    <a:cubicBezTo>
                      <a:pt x="7610723" y="979459"/>
                      <a:pt x="7599459" y="978796"/>
                      <a:pt x="7594158" y="978796"/>
                    </a:cubicBezTo>
                    <a:cubicBezTo>
                      <a:pt x="7582232" y="979459"/>
                      <a:pt x="7571629" y="986085"/>
                      <a:pt x="7559703" y="985422"/>
                    </a:cubicBezTo>
                    <a:cubicBezTo>
                      <a:pt x="7570967" y="986747"/>
                      <a:pt x="7580906" y="996687"/>
                      <a:pt x="7592833" y="987410"/>
                    </a:cubicBezTo>
                    <a:cubicBezTo>
                      <a:pt x="7596146" y="984760"/>
                      <a:pt x="7600784" y="986085"/>
                      <a:pt x="7602110" y="990060"/>
                    </a:cubicBezTo>
                    <a:cubicBezTo>
                      <a:pt x="7604097" y="994699"/>
                      <a:pt x="7599459" y="996024"/>
                      <a:pt x="7596809" y="998012"/>
                    </a:cubicBezTo>
                    <a:cubicBezTo>
                      <a:pt x="7591508" y="1001325"/>
                      <a:pt x="7585545" y="1002650"/>
                      <a:pt x="7579581" y="1001987"/>
                    </a:cubicBezTo>
                    <a:cubicBezTo>
                      <a:pt x="7558377" y="1000000"/>
                      <a:pt x="7541812" y="1022528"/>
                      <a:pt x="7519284" y="1013914"/>
                    </a:cubicBezTo>
                    <a:cubicBezTo>
                      <a:pt x="7518621" y="1013914"/>
                      <a:pt x="7516633" y="1015902"/>
                      <a:pt x="7516633" y="1016565"/>
                    </a:cubicBezTo>
                    <a:cubicBezTo>
                      <a:pt x="7520609" y="1041081"/>
                      <a:pt x="7500068" y="1022528"/>
                      <a:pt x="7494105" y="1029154"/>
                    </a:cubicBezTo>
                    <a:cubicBezTo>
                      <a:pt x="7498742" y="1035780"/>
                      <a:pt x="7515971" y="1036443"/>
                      <a:pt x="7505369" y="1048370"/>
                    </a:cubicBezTo>
                    <a:cubicBezTo>
                      <a:pt x="7500731" y="1053671"/>
                      <a:pt x="7490129" y="1044394"/>
                      <a:pt x="7484828" y="1038431"/>
                    </a:cubicBezTo>
                    <a:cubicBezTo>
                      <a:pt x="7481515" y="1035118"/>
                      <a:pt x="7470251" y="1035118"/>
                      <a:pt x="7476214" y="1026504"/>
                    </a:cubicBezTo>
                    <a:cubicBezTo>
                      <a:pt x="7483503" y="1016565"/>
                      <a:pt x="7488141" y="1001325"/>
                      <a:pt x="7511332" y="1010601"/>
                    </a:cubicBezTo>
                    <a:cubicBezTo>
                      <a:pt x="7498742" y="996024"/>
                      <a:pt x="7487478" y="986085"/>
                      <a:pt x="7496093" y="970182"/>
                    </a:cubicBezTo>
                    <a:cubicBezTo>
                      <a:pt x="7479527" y="984097"/>
                      <a:pt x="7448384" y="986085"/>
                      <a:pt x="7460312" y="1019215"/>
                    </a:cubicBezTo>
                    <a:cubicBezTo>
                      <a:pt x="7463625" y="1027829"/>
                      <a:pt x="7455673" y="1031142"/>
                      <a:pt x="7449710" y="1029154"/>
                    </a:cubicBezTo>
                    <a:cubicBezTo>
                      <a:pt x="7423868" y="1021866"/>
                      <a:pt x="7441096" y="1053008"/>
                      <a:pt x="7425193" y="1056984"/>
                    </a:cubicBezTo>
                    <a:cubicBezTo>
                      <a:pt x="7420555" y="1058309"/>
                      <a:pt x="7439108" y="1054996"/>
                      <a:pt x="7436458" y="1068248"/>
                    </a:cubicBezTo>
                    <a:cubicBezTo>
                      <a:pt x="7407965" y="1066923"/>
                      <a:pt x="7384112" y="1082826"/>
                      <a:pt x="7357607" y="1091440"/>
                    </a:cubicBezTo>
                    <a:cubicBezTo>
                      <a:pt x="7345018" y="1095415"/>
                      <a:pt x="7334416" y="1111980"/>
                      <a:pt x="7318513" y="1096078"/>
                    </a:cubicBezTo>
                    <a:cubicBezTo>
                      <a:pt x="7314538" y="1106017"/>
                      <a:pt x="7322489" y="1120594"/>
                      <a:pt x="7308574" y="1122582"/>
                    </a:cubicBezTo>
                    <a:cubicBezTo>
                      <a:pt x="7286708" y="1125895"/>
                      <a:pt x="7274119" y="1138485"/>
                      <a:pt x="7267493" y="1159026"/>
                    </a:cubicBezTo>
                    <a:cubicBezTo>
                      <a:pt x="7264842" y="1166314"/>
                      <a:pt x="7256228" y="1174928"/>
                      <a:pt x="7249602" y="1175591"/>
                    </a:cubicBezTo>
                    <a:cubicBezTo>
                      <a:pt x="7232374" y="1176253"/>
                      <a:pt x="7222435" y="1189506"/>
                      <a:pt x="7209183" y="1196794"/>
                    </a:cubicBezTo>
                    <a:cubicBezTo>
                      <a:pt x="7205207" y="1198782"/>
                      <a:pt x="7203882" y="1202758"/>
                      <a:pt x="7199244" y="1198120"/>
                    </a:cubicBezTo>
                    <a:cubicBezTo>
                      <a:pt x="7190629" y="1190831"/>
                      <a:pt x="7179365" y="1194807"/>
                      <a:pt x="7174064" y="1200107"/>
                    </a:cubicBezTo>
                    <a:cubicBezTo>
                      <a:pt x="7168101" y="1206071"/>
                      <a:pt x="7170751" y="1215347"/>
                      <a:pt x="7180028" y="1220648"/>
                    </a:cubicBezTo>
                    <a:cubicBezTo>
                      <a:pt x="7185991" y="1223961"/>
                      <a:pt x="7182678" y="1227937"/>
                      <a:pt x="7179365" y="1233238"/>
                    </a:cubicBezTo>
                    <a:cubicBezTo>
                      <a:pt x="7173402" y="1243177"/>
                      <a:pt x="7164788" y="1247153"/>
                      <a:pt x="7150210" y="1255767"/>
                    </a:cubicBezTo>
                    <a:cubicBezTo>
                      <a:pt x="7162138" y="1233901"/>
                      <a:pt x="7174727" y="1217998"/>
                      <a:pt x="7160812" y="1198782"/>
                    </a:cubicBezTo>
                    <a:cubicBezTo>
                      <a:pt x="7136296" y="1215347"/>
                      <a:pt x="7136958" y="1215347"/>
                      <a:pt x="7146897" y="1234563"/>
                    </a:cubicBezTo>
                    <a:cubicBezTo>
                      <a:pt x="7152199" y="1245165"/>
                      <a:pt x="7146897" y="1253779"/>
                      <a:pt x="7138946" y="1259742"/>
                    </a:cubicBezTo>
                    <a:cubicBezTo>
                      <a:pt x="7132983" y="1264380"/>
                      <a:pt x="7126357" y="1269019"/>
                      <a:pt x="7119731" y="1271669"/>
                    </a:cubicBezTo>
                    <a:cubicBezTo>
                      <a:pt x="7097864" y="1279620"/>
                      <a:pt x="7092564" y="1302812"/>
                      <a:pt x="7077986" y="1316727"/>
                    </a:cubicBezTo>
                    <a:cubicBezTo>
                      <a:pt x="7069373" y="1324678"/>
                      <a:pt x="7086600" y="1326003"/>
                      <a:pt x="7079974" y="1333292"/>
                    </a:cubicBezTo>
                    <a:cubicBezTo>
                      <a:pt x="7073348" y="1340580"/>
                      <a:pt x="7074673" y="1343231"/>
                      <a:pt x="7086600" y="1347869"/>
                    </a:cubicBezTo>
                    <a:cubicBezTo>
                      <a:pt x="7078649" y="1347869"/>
                      <a:pt x="7072686" y="1347869"/>
                      <a:pt x="7067384" y="1347869"/>
                    </a:cubicBezTo>
                    <a:cubicBezTo>
                      <a:pt x="7068710" y="1335280"/>
                      <a:pt x="7059433" y="1338593"/>
                      <a:pt x="7052145" y="1337930"/>
                    </a:cubicBezTo>
                    <a:cubicBezTo>
                      <a:pt x="7046844" y="1337267"/>
                      <a:pt x="7038229" y="1341906"/>
                      <a:pt x="7040218" y="1330641"/>
                    </a:cubicBezTo>
                    <a:cubicBezTo>
                      <a:pt x="7042206" y="1322027"/>
                      <a:pt x="7047506" y="1323353"/>
                      <a:pt x="7054132" y="1327991"/>
                    </a:cubicBezTo>
                    <a:cubicBezTo>
                      <a:pt x="7060096" y="1332629"/>
                      <a:pt x="7066722" y="1331304"/>
                      <a:pt x="7067384" y="1322690"/>
                    </a:cubicBezTo>
                    <a:cubicBezTo>
                      <a:pt x="7068710" y="1314739"/>
                      <a:pt x="7063409" y="1312088"/>
                      <a:pt x="7055458" y="1312751"/>
                    </a:cubicBezTo>
                    <a:cubicBezTo>
                      <a:pt x="7053470" y="1312751"/>
                      <a:pt x="7022990" y="1323353"/>
                      <a:pt x="7021002" y="1324678"/>
                    </a:cubicBezTo>
                    <a:cubicBezTo>
                      <a:pt x="7015038" y="1327991"/>
                      <a:pt x="7011063" y="1331304"/>
                      <a:pt x="7003112" y="1326003"/>
                    </a:cubicBezTo>
                    <a:cubicBezTo>
                      <a:pt x="6989859" y="1317389"/>
                      <a:pt x="6977932" y="1320702"/>
                      <a:pt x="6972632" y="1337930"/>
                    </a:cubicBezTo>
                    <a:cubicBezTo>
                      <a:pt x="6963355" y="1323353"/>
                      <a:pt x="6958054" y="1316727"/>
                      <a:pt x="6948115" y="1337267"/>
                    </a:cubicBezTo>
                    <a:cubicBezTo>
                      <a:pt x="6942814" y="1348532"/>
                      <a:pt x="6930225" y="1356483"/>
                      <a:pt x="6920286" y="1365760"/>
                    </a:cubicBezTo>
                    <a:cubicBezTo>
                      <a:pt x="6916973" y="1368410"/>
                      <a:pt x="6912997" y="1367747"/>
                      <a:pt x="6909684" y="1365097"/>
                    </a:cubicBezTo>
                    <a:cubicBezTo>
                      <a:pt x="6900407" y="1358471"/>
                      <a:pt x="6896432" y="1359134"/>
                      <a:pt x="6893781" y="1369735"/>
                    </a:cubicBezTo>
                    <a:cubicBezTo>
                      <a:pt x="6892456" y="1374374"/>
                      <a:pt x="6893781" y="1379012"/>
                      <a:pt x="6889806" y="1380337"/>
                    </a:cubicBezTo>
                    <a:cubicBezTo>
                      <a:pt x="6879203" y="1382987"/>
                      <a:pt x="6877878" y="1353833"/>
                      <a:pt x="6866614" y="1374374"/>
                    </a:cubicBezTo>
                    <a:cubicBezTo>
                      <a:pt x="6862638" y="1381662"/>
                      <a:pt x="6858663" y="1384975"/>
                      <a:pt x="6852699" y="1386963"/>
                    </a:cubicBezTo>
                    <a:cubicBezTo>
                      <a:pt x="6834146" y="1394252"/>
                      <a:pt x="6814268" y="1398227"/>
                      <a:pt x="6799028" y="1412805"/>
                    </a:cubicBezTo>
                    <a:cubicBezTo>
                      <a:pt x="6798365" y="1413467"/>
                      <a:pt x="6796377" y="1413467"/>
                      <a:pt x="6795052" y="1413467"/>
                    </a:cubicBezTo>
                    <a:cubicBezTo>
                      <a:pt x="6778487" y="1412142"/>
                      <a:pt x="6759271" y="1416118"/>
                      <a:pt x="6755296" y="1391601"/>
                    </a:cubicBezTo>
                    <a:cubicBezTo>
                      <a:pt x="6746682" y="1398227"/>
                      <a:pt x="6759934" y="1424732"/>
                      <a:pt x="6734092" y="1412142"/>
                    </a:cubicBezTo>
                    <a:cubicBezTo>
                      <a:pt x="6714214" y="1443285"/>
                      <a:pt x="6715539" y="1412142"/>
                      <a:pt x="6708913" y="1402203"/>
                    </a:cubicBezTo>
                    <a:cubicBezTo>
                      <a:pt x="6704275" y="1408829"/>
                      <a:pt x="6697649" y="1412142"/>
                      <a:pt x="6697649" y="1420756"/>
                    </a:cubicBezTo>
                    <a:cubicBezTo>
                      <a:pt x="6696986" y="1435334"/>
                      <a:pt x="6686384" y="1445935"/>
                      <a:pt x="6677771" y="1457200"/>
                    </a:cubicBezTo>
                    <a:cubicBezTo>
                      <a:pt x="6670482" y="1466476"/>
                      <a:pt x="6657892" y="1459187"/>
                      <a:pt x="6657892" y="1460513"/>
                    </a:cubicBezTo>
                    <a:cubicBezTo>
                      <a:pt x="6648616" y="1485029"/>
                      <a:pt x="6621449" y="1482379"/>
                      <a:pt x="6604884" y="1496293"/>
                    </a:cubicBezTo>
                    <a:cubicBezTo>
                      <a:pt x="6583680" y="1505570"/>
                      <a:pt x="6560489" y="1511534"/>
                      <a:pt x="6545249" y="1531412"/>
                    </a:cubicBezTo>
                    <a:cubicBezTo>
                      <a:pt x="6567778" y="1524123"/>
                      <a:pt x="6588318" y="1511534"/>
                      <a:pt x="6608859" y="1499607"/>
                    </a:cubicBezTo>
                    <a:cubicBezTo>
                      <a:pt x="6608859" y="1499607"/>
                      <a:pt x="6608859" y="1499607"/>
                      <a:pt x="6608859" y="1499607"/>
                    </a:cubicBezTo>
                    <a:cubicBezTo>
                      <a:pt x="6639339" y="1486354"/>
                      <a:pt x="6669157" y="1473102"/>
                      <a:pt x="6702950" y="1472440"/>
                    </a:cubicBezTo>
                    <a:cubicBezTo>
                      <a:pt x="6706925" y="1472440"/>
                      <a:pt x="6712889" y="1468464"/>
                      <a:pt x="6714877" y="1474427"/>
                    </a:cubicBezTo>
                    <a:cubicBezTo>
                      <a:pt x="6717527" y="1481716"/>
                      <a:pt x="6710239" y="1479066"/>
                      <a:pt x="6707588" y="1481716"/>
                    </a:cubicBezTo>
                    <a:cubicBezTo>
                      <a:pt x="6676445" y="1510208"/>
                      <a:pt x="6635364" y="1524123"/>
                      <a:pt x="6602233" y="1549302"/>
                    </a:cubicBezTo>
                    <a:cubicBezTo>
                      <a:pt x="6584343" y="1563217"/>
                      <a:pt x="6563802" y="1573819"/>
                      <a:pt x="6543924" y="1585083"/>
                    </a:cubicBezTo>
                    <a:cubicBezTo>
                      <a:pt x="6533322" y="1591047"/>
                      <a:pt x="6518744" y="1583758"/>
                      <a:pt x="6509468" y="1595685"/>
                    </a:cubicBezTo>
                    <a:cubicBezTo>
                      <a:pt x="6503505" y="1602974"/>
                      <a:pt x="6487602" y="1593697"/>
                      <a:pt x="6483626" y="1609600"/>
                    </a:cubicBezTo>
                    <a:cubicBezTo>
                      <a:pt x="6482301" y="1614238"/>
                      <a:pt x="6473025" y="1613575"/>
                      <a:pt x="6471037" y="1604299"/>
                    </a:cubicBezTo>
                    <a:cubicBezTo>
                      <a:pt x="6470374" y="1599660"/>
                      <a:pt x="6470374" y="1593034"/>
                      <a:pt x="6462423" y="1594360"/>
                    </a:cubicBezTo>
                    <a:cubicBezTo>
                      <a:pt x="6459110" y="1602311"/>
                      <a:pt x="6465073" y="1610262"/>
                      <a:pt x="6463086" y="1616888"/>
                    </a:cubicBezTo>
                    <a:cubicBezTo>
                      <a:pt x="6460435" y="1624177"/>
                      <a:pt x="6448508" y="1629478"/>
                      <a:pt x="6448508" y="1636104"/>
                    </a:cubicBezTo>
                    <a:cubicBezTo>
                      <a:pt x="6448508" y="1657307"/>
                      <a:pt x="6431943" y="1657970"/>
                      <a:pt x="6420016" y="1666584"/>
                    </a:cubicBezTo>
                    <a:cubicBezTo>
                      <a:pt x="6404113" y="1677848"/>
                      <a:pt x="6382247" y="1687787"/>
                      <a:pt x="6380259" y="1708328"/>
                    </a:cubicBezTo>
                    <a:cubicBezTo>
                      <a:pt x="6378271" y="1726219"/>
                      <a:pt x="6368332" y="1734833"/>
                      <a:pt x="6357731" y="1744772"/>
                    </a:cubicBezTo>
                    <a:cubicBezTo>
                      <a:pt x="6343816" y="1758024"/>
                      <a:pt x="6327251" y="1769288"/>
                      <a:pt x="6315986" y="1784528"/>
                    </a:cubicBezTo>
                    <a:cubicBezTo>
                      <a:pt x="6308035" y="1783203"/>
                      <a:pt x="6311348" y="1763325"/>
                      <a:pt x="6294120" y="1775914"/>
                    </a:cubicBezTo>
                    <a:cubicBezTo>
                      <a:pt x="6282193" y="1784528"/>
                      <a:pt x="6281531" y="1791817"/>
                      <a:pt x="6278218" y="1802419"/>
                    </a:cubicBezTo>
                    <a:cubicBezTo>
                      <a:pt x="6276892" y="1807720"/>
                      <a:pt x="6279543" y="1819647"/>
                      <a:pt x="6269604" y="1816996"/>
                    </a:cubicBezTo>
                    <a:cubicBezTo>
                      <a:pt x="6262315" y="1815008"/>
                      <a:pt x="6257677" y="1806394"/>
                      <a:pt x="6259002" y="1821634"/>
                    </a:cubicBezTo>
                    <a:cubicBezTo>
                      <a:pt x="6259665" y="1827598"/>
                      <a:pt x="6254364" y="1827598"/>
                      <a:pt x="6251051" y="1824285"/>
                    </a:cubicBezTo>
                    <a:cubicBezTo>
                      <a:pt x="6239124" y="1811033"/>
                      <a:pt x="6233160" y="1826935"/>
                      <a:pt x="6232497" y="1830911"/>
                    </a:cubicBezTo>
                    <a:cubicBezTo>
                      <a:pt x="6229184" y="1843501"/>
                      <a:pt x="6227859" y="1837537"/>
                      <a:pt x="6223221" y="1832236"/>
                    </a:cubicBezTo>
                    <a:cubicBezTo>
                      <a:pt x="6220571" y="1828923"/>
                      <a:pt x="6215932" y="1826935"/>
                      <a:pt x="6211294" y="1830911"/>
                    </a:cubicBezTo>
                    <a:cubicBezTo>
                      <a:pt x="6207981" y="1833561"/>
                      <a:pt x="6209306" y="1835549"/>
                      <a:pt x="6211294" y="1838200"/>
                    </a:cubicBezTo>
                    <a:cubicBezTo>
                      <a:pt x="6225209" y="1856753"/>
                      <a:pt x="6221896" y="1895847"/>
                      <a:pt x="6204005" y="1913737"/>
                    </a:cubicBezTo>
                    <a:cubicBezTo>
                      <a:pt x="6204005" y="1891871"/>
                      <a:pt x="6188765" y="1883257"/>
                      <a:pt x="6172200" y="1877956"/>
                    </a:cubicBezTo>
                    <a:cubicBezTo>
                      <a:pt x="6155635" y="1873318"/>
                      <a:pt x="6155635" y="1892534"/>
                      <a:pt x="6145696" y="1898497"/>
                    </a:cubicBezTo>
                    <a:cubicBezTo>
                      <a:pt x="6157623" y="1896509"/>
                      <a:pt x="6167562" y="1899160"/>
                      <a:pt x="6182139" y="1901147"/>
                    </a:cubicBezTo>
                    <a:cubicBezTo>
                      <a:pt x="6166237" y="1907773"/>
                      <a:pt x="6152984" y="1905786"/>
                      <a:pt x="6140395" y="1905123"/>
                    </a:cubicBezTo>
                    <a:cubicBezTo>
                      <a:pt x="6127805" y="1904460"/>
                      <a:pt x="6129793" y="1911086"/>
                      <a:pt x="6129131" y="1917713"/>
                    </a:cubicBezTo>
                    <a:cubicBezTo>
                      <a:pt x="6126480" y="1922351"/>
                      <a:pt x="6103289" y="1907111"/>
                      <a:pt x="6117866" y="1928977"/>
                    </a:cubicBezTo>
                    <a:cubicBezTo>
                      <a:pt x="6119191" y="1930302"/>
                      <a:pt x="6115878" y="1932953"/>
                      <a:pt x="6111240" y="1934278"/>
                    </a:cubicBezTo>
                    <a:cubicBezTo>
                      <a:pt x="6099313" y="1938253"/>
                      <a:pt x="6085399" y="1932290"/>
                      <a:pt x="6075459" y="1944217"/>
                    </a:cubicBezTo>
                    <a:cubicBezTo>
                      <a:pt x="6072146" y="1948193"/>
                      <a:pt x="6067508" y="1945542"/>
                      <a:pt x="6068171" y="1936266"/>
                    </a:cubicBezTo>
                    <a:cubicBezTo>
                      <a:pt x="6069496" y="1915725"/>
                      <a:pt x="6088049" y="1926989"/>
                      <a:pt x="6096663" y="1920363"/>
                    </a:cubicBezTo>
                    <a:cubicBezTo>
                      <a:pt x="6093350" y="1913737"/>
                      <a:pt x="6081423" y="1922351"/>
                      <a:pt x="6081423" y="1910424"/>
                    </a:cubicBezTo>
                    <a:cubicBezTo>
                      <a:pt x="6081423" y="1901147"/>
                      <a:pt x="6089374" y="1900485"/>
                      <a:pt x="6094675" y="1897172"/>
                    </a:cubicBezTo>
                    <a:cubicBezTo>
                      <a:pt x="6102626" y="1892534"/>
                      <a:pt x="6114553" y="1897834"/>
                      <a:pt x="6121179" y="1885907"/>
                    </a:cubicBezTo>
                    <a:cubicBezTo>
                      <a:pt x="6107927" y="1880607"/>
                      <a:pt x="6095338" y="1872655"/>
                      <a:pt x="6082748" y="1872655"/>
                    </a:cubicBezTo>
                    <a:cubicBezTo>
                      <a:pt x="6068833" y="1872655"/>
                      <a:pt x="6054918" y="1895184"/>
                      <a:pt x="6040341" y="1871993"/>
                    </a:cubicBezTo>
                    <a:cubicBezTo>
                      <a:pt x="6039678" y="1871330"/>
                      <a:pt x="6034378" y="1871993"/>
                      <a:pt x="6034378" y="1873318"/>
                    </a:cubicBezTo>
                    <a:cubicBezTo>
                      <a:pt x="6027089" y="1893196"/>
                      <a:pt x="6005223" y="1892534"/>
                      <a:pt x="5993958" y="1903798"/>
                    </a:cubicBezTo>
                    <a:cubicBezTo>
                      <a:pt x="5985344" y="1911749"/>
                      <a:pt x="5978056" y="1897172"/>
                      <a:pt x="5976068" y="1906448"/>
                    </a:cubicBezTo>
                    <a:cubicBezTo>
                      <a:pt x="5971430" y="1925001"/>
                      <a:pt x="5956852" y="1916387"/>
                      <a:pt x="5946251" y="1919038"/>
                    </a:cubicBezTo>
                    <a:cubicBezTo>
                      <a:pt x="5934324" y="1915725"/>
                      <a:pt x="5927035" y="1925664"/>
                      <a:pt x="5918421" y="1927652"/>
                    </a:cubicBezTo>
                    <a:cubicBezTo>
                      <a:pt x="5903181" y="1930965"/>
                      <a:pt x="5909144" y="1934278"/>
                      <a:pt x="5914445" y="1940241"/>
                    </a:cubicBezTo>
                    <a:cubicBezTo>
                      <a:pt x="5919084" y="1944880"/>
                      <a:pt x="5923059" y="1949518"/>
                      <a:pt x="5927697" y="1954156"/>
                    </a:cubicBezTo>
                    <a:cubicBezTo>
                      <a:pt x="5917096" y="1957469"/>
                      <a:pt x="5907157" y="1956807"/>
                      <a:pt x="5895230" y="1952831"/>
                    </a:cubicBezTo>
                    <a:cubicBezTo>
                      <a:pt x="5881978" y="1948193"/>
                      <a:pt x="5866075" y="1945542"/>
                      <a:pt x="5852160" y="1952831"/>
                    </a:cubicBezTo>
                    <a:cubicBezTo>
                      <a:pt x="5837583" y="1960120"/>
                      <a:pt x="5824331" y="1970059"/>
                      <a:pt x="5811078" y="1950843"/>
                    </a:cubicBezTo>
                    <a:cubicBezTo>
                      <a:pt x="5808428" y="1946867"/>
                      <a:pt x="5801139" y="1950181"/>
                      <a:pt x="5795839" y="1952168"/>
                    </a:cubicBezTo>
                    <a:cubicBezTo>
                      <a:pt x="5776623" y="1960782"/>
                      <a:pt x="5781261" y="1974034"/>
                      <a:pt x="5787225" y="1989937"/>
                    </a:cubicBezTo>
                    <a:cubicBezTo>
                      <a:pt x="5783249" y="1990600"/>
                      <a:pt x="5779273" y="1989274"/>
                      <a:pt x="5776623" y="1991262"/>
                    </a:cubicBezTo>
                    <a:cubicBezTo>
                      <a:pt x="5764696" y="1998551"/>
                      <a:pt x="5748793" y="1999214"/>
                      <a:pt x="5742830" y="2015116"/>
                    </a:cubicBezTo>
                    <a:cubicBezTo>
                      <a:pt x="5742167" y="2017104"/>
                      <a:pt x="5741505" y="2036320"/>
                      <a:pt x="5740842" y="2036982"/>
                    </a:cubicBezTo>
                    <a:cubicBezTo>
                      <a:pt x="5736866" y="2042283"/>
                      <a:pt x="5730903" y="2042283"/>
                      <a:pt x="5724939" y="2043608"/>
                    </a:cubicBezTo>
                    <a:cubicBezTo>
                      <a:pt x="5728252" y="2048247"/>
                      <a:pt x="5736204" y="2042946"/>
                      <a:pt x="5737529" y="2050897"/>
                    </a:cubicBezTo>
                    <a:cubicBezTo>
                      <a:pt x="5736866" y="2051560"/>
                      <a:pt x="5736204" y="2051560"/>
                      <a:pt x="5735541" y="2052222"/>
                    </a:cubicBezTo>
                    <a:cubicBezTo>
                      <a:pt x="5735541" y="2052885"/>
                      <a:pt x="5734878" y="2053547"/>
                      <a:pt x="5735541" y="2054210"/>
                    </a:cubicBezTo>
                    <a:cubicBezTo>
                      <a:pt x="5739517" y="2061499"/>
                      <a:pt x="5746143" y="2063486"/>
                      <a:pt x="5752769" y="2060173"/>
                    </a:cubicBezTo>
                    <a:cubicBezTo>
                      <a:pt x="5764033" y="2054210"/>
                      <a:pt x="5772647" y="2058848"/>
                      <a:pt x="5783249" y="2064812"/>
                    </a:cubicBezTo>
                    <a:cubicBezTo>
                      <a:pt x="5773973" y="2069450"/>
                      <a:pt x="5765358" y="2070775"/>
                      <a:pt x="5757407" y="2069450"/>
                    </a:cubicBezTo>
                    <a:cubicBezTo>
                      <a:pt x="5750781" y="2068787"/>
                      <a:pt x="5744818" y="2070775"/>
                      <a:pt x="5744155" y="2075414"/>
                    </a:cubicBezTo>
                    <a:cubicBezTo>
                      <a:pt x="5742167" y="2088666"/>
                      <a:pt x="5731565" y="2089328"/>
                      <a:pt x="5722952" y="2094629"/>
                    </a:cubicBezTo>
                    <a:cubicBezTo>
                      <a:pt x="5713012" y="2100593"/>
                      <a:pt x="5695784" y="2107219"/>
                      <a:pt x="5711025" y="2124447"/>
                    </a:cubicBezTo>
                    <a:cubicBezTo>
                      <a:pt x="5709699" y="2125772"/>
                      <a:pt x="5708374" y="2127760"/>
                      <a:pt x="5707712" y="2129747"/>
                    </a:cubicBezTo>
                    <a:cubicBezTo>
                      <a:pt x="5703736" y="2133723"/>
                      <a:pt x="5701086" y="2137699"/>
                      <a:pt x="5706386" y="2142337"/>
                    </a:cubicBezTo>
                    <a:cubicBezTo>
                      <a:pt x="5696447" y="2144988"/>
                      <a:pt x="5690484" y="2152276"/>
                      <a:pt x="5686508" y="2160890"/>
                    </a:cubicBezTo>
                    <a:cubicBezTo>
                      <a:pt x="5686508" y="2160890"/>
                      <a:pt x="5686508" y="2160890"/>
                      <a:pt x="5686508" y="2160890"/>
                    </a:cubicBezTo>
                    <a:cubicBezTo>
                      <a:pt x="5679219" y="2140349"/>
                      <a:pt x="5666630" y="2154264"/>
                      <a:pt x="5657353" y="2157577"/>
                    </a:cubicBezTo>
                    <a:cubicBezTo>
                      <a:pt x="5636150" y="2165528"/>
                      <a:pt x="5642776" y="2181431"/>
                      <a:pt x="5649402" y="2196671"/>
                    </a:cubicBezTo>
                    <a:cubicBezTo>
                      <a:pt x="5633499" y="2195346"/>
                      <a:pt x="5626210" y="2198659"/>
                      <a:pt x="5601031" y="2219200"/>
                    </a:cubicBezTo>
                    <a:cubicBezTo>
                      <a:pt x="5606332" y="2223838"/>
                      <a:pt x="5614946" y="2225826"/>
                      <a:pt x="5614946" y="2235102"/>
                    </a:cubicBezTo>
                    <a:cubicBezTo>
                      <a:pt x="5605670" y="2231127"/>
                      <a:pt x="5599706" y="2233114"/>
                      <a:pt x="5600369" y="2244379"/>
                    </a:cubicBezTo>
                    <a:lnTo>
                      <a:pt x="5600369" y="2244379"/>
                    </a:lnTo>
                    <a:cubicBezTo>
                      <a:pt x="5593080" y="2249680"/>
                      <a:pt x="5595068" y="2256968"/>
                      <a:pt x="5597718" y="2262269"/>
                    </a:cubicBezTo>
                    <a:cubicBezTo>
                      <a:pt x="5603682" y="2275521"/>
                      <a:pt x="5601031" y="2290099"/>
                      <a:pt x="5589767" y="2295400"/>
                    </a:cubicBezTo>
                    <a:cubicBezTo>
                      <a:pt x="5571214" y="2304676"/>
                      <a:pt x="5569226" y="2308652"/>
                      <a:pt x="5565251" y="2326542"/>
                    </a:cubicBezTo>
                    <a:cubicBezTo>
                      <a:pt x="5564588" y="2328530"/>
                      <a:pt x="5561275" y="2332506"/>
                      <a:pt x="5559950" y="2331843"/>
                    </a:cubicBezTo>
                    <a:cubicBezTo>
                      <a:pt x="5553986" y="2330518"/>
                      <a:pt x="5548023" y="2331181"/>
                      <a:pt x="5540734" y="2333831"/>
                    </a:cubicBezTo>
                    <a:cubicBezTo>
                      <a:pt x="5552661" y="2343770"/>
                      <a:pt x="5553324" y="2350396"/>
                      <a:pt x="5535433" y="2349071"/>
                    </a:cubicBezTo>
                    <a:cubicBezTo>
                      <a:pt x="5524831" y="2348408"/>
                      <a:pt x="5513567" y="2347083"/>
                      <a:pt x="5503628" y="2350396"/>
                    </a:cubicBezTo>
                    <a:cubicBezTo>
                      <a:pt x="5493026" y="2353709"/>
                      <a:pt x="5473148" y="2355697"/>
                      <a:pt x="5490376" y="2374913"/>
                    </a:cubicBezTo>
                    <a:cubicBezTo>
                      <a:pt x="5492364" y="2377563"/>
                      <a:pt x="5497002" y="2380876"/>
                      <a:pt x="5492364" y="2384852"/>
                    </a:cubicBezTo>
                    <a:cubicBezTo>
                      <a:pt x="5489051" y="2387502"/>
                      <a:pt x="5484412" y="2388827"/>
                      <a:pt x="5479774" y="2386177"/>
                    </a:cubicBezTo>
                    <a:cubicBezTo>
                      <a:pt x="5465859" y="2378888"/>
                      <a:pt x="5450619" y="2379551"/>
                      <a:pt x="5436042" y="2381539"/>
                    </a:cubicBezTo>
                    <a:cubicBezTo>
                      <a:pt x="5416164" y="2384852"/>
                      <a:pt x="5396948" y="2397441"/>
                      <a:pt x="5377070" y="2382201"/>
                    </a:cubicBezTo>
                    <a:cubicBezTo>
                      <a:pt x="5377070" y="2382201"/>
                      <a:pt x="5375744" y="2382864"/>
                      <a:pt x="5375082" y="2382864"/>
                    </a:cubicBezTo>
                    <a:cubicBezTo>
                      <a:pt x="5373757" y="2382864"/>
                      <a:pt x="5371769" y="2382864"/>
                      <a:pt x="5370444" y="2382201"/>
                    </a:cubicBezTo>
                    <a:cubicBezTo>
                      <a:pt x="5365805" y="2380876"/>
                      <a:pt x="5365805" y="2378888"/>
                      <a:pt x="5370444" y="2377563"/>
                    </a:cubicBezTo>
                    <a:cubicBezTo>
                      <a:pt x="5376407" y="2376238"/>
                      <a:pt x="5381708" y="2374250"/>
                      <a:pt x="5390984" y="2361660"/>
                    </a:cubicBezTo>
                    <a:cubicBezTo>
                      <a:pt x="5361167" y="2378888"/>
                      <a:pt x="5353216" y="2364973"/>
                      <a:pt x="5349903" y="2343107"/>
                    </a:cubicBezTo>
                    <a:cubicBezTo>
                      <a:pt x="5350565" y="2364973"/>
                      <a:pt x="5346590" y="2378226"/>
                      <a:pt x="5322073" y="2381539"/>
                    </a:cubicBezTo>
                    <a:cubicBezTo>
                      <a:pt x="5314784" y="2382201"/>
                      <a:pt x="5297557" y="2392140"/>
                      <a:pt x="5297557" y="2411356"/>
                    </a:cubicBezTo>
                    <a:cubicBezTo>
                      <a:pt x="5306833" y="2404730"/>
                      <a:pt x="5315447" y="2402080"/>
                      <a:pt x="5322736" y="2399429"/>
                    </a:cubicBezTo>
                    <a:cubicBezTo>
                      <a:pt x="5333338" y="2396116"/>
                      <a:pt x="5342614" y="2382201"/>
                      <a:pt x="5356529" y="2390815"/>
                    </a:cubicBezTo>
                    <a:cubicBezTo>
                      <a:pt x="5353216" y="2397441"/>
                      <a:pt x="5360505" y="2406718"/>
                      <a:pt x="5352553" y="2412019"/>
                    </a:cubicBezTo>
                    <a:cubicBezTo>
                      <a:pt x="5335988" y="2423283"/>
                      <a:pt x="5319423" y="2433885"/>
                      <a:pt x="5310809" y="2454426"/>
                    </a:cubicBezTo>
                    <a:cubicBezTo>
                      <a:pt x="5308821" y="2459727"/>
                      <a:pt x="5297557" y="2467015"/>
                      <a:pt x="5291593" y="2463040"/>
                    </a:cubicBezTo>
                    <a:cubicBezTo>
                      <a:pt x="5274365" y="2453101"/>
                      <a:pt x="5268402" y="2465690"/>
                      <a:pt x="5260451" y="2474967"/>
                    </a:cubicBezTo>
                    <a:cubicBezTo>
                      <a:pt x="5247199" y="2491532"/>
                      <a:pt x="5222019" y="2487556"/>
                      <a:pt x="5208767" y="2504784"/>
                    </a:cubicBezTo>
                    <a:cubicBezTo>
                      <a:pt x="5208105" y="2505447"/>
                      <a:pt x="5202804" y="2503459"/>
                      <a:pt x="5201478" y="2501471"/>
                    </a:cubicBezTo>
                    <a:cubicBezTo>
                      <a:pt x="5199491" y="2497495"/>
                      <a:pt x="5197503" y="2494182"/>
                      <a:pt x="5193527" y="2498821"/>
                    </a:cubicBezTo>
                    <a:cubicBezTo>
                      <a:pt x="5182263" y="2512073"/>
                      <a:pt x="5178950" y="2502796"/>
                      <a:pt x="5176962" y="2492194"/>
                    </a:cubicBezTo>
                    <a:cubicBezTo>
                      <a:pt x="5176299" y="2487556"/>
                      <a:pt x="5172986" y="2483581"/>
                      <a:pt x="5169673" y="2487556"/>
                    </a:cubicBezTo>
                    <a:cubicBezTo>
                      <a:pt x="5160397" y="2498821"/>
                      <a:pt x="5141181" y="2472316"/>
                      <a:pt x="5137205" y="2497495"/>
                    </a:cubicBezTo>
                    <a:cubicBezTo>
                      <a:pt x="5135218" y="2496833"/>
                      <a:pt x="5132567" y="2496170"/>
                      <a:pt x="5131905" y="2494845"/>
                    </a:cubicBezTo>
                    <a:cubicBezTo>
                      <a:pt x="5124616" y="2479605"/>
                      <a:pt x="5125278" y="2464365"/>
                      <a:pt x="5129917" y="2449125"/>
                    </a:cubicBezTo>
                    <a:cubicBezTo>
                      <a:pt x="5143831" y="2441173"/>
                      <a:pt x="5157084" y="2433222"/>
                      <a:pt x="5170999" y="2425934"/>
                    </a:cubicBezTo>
                    <a:cubicBezTo>
                      <a:pt x="5151120" y="2423946"/>
                      <a:pt x="5139193" y="2437860"/>
                      <a:pt x="5124616" y="2445149"/>
                    </a:cubicBezTo>
                    <a:cubicBezTo>
                      <a:pt x="5124616" y="2445149"/>
                      <a:pt x="5124616" y="2445149"/>
                      <a:pt x="5124616" y="2445149"/>
                    </a:cubicBezTo>
                    <a:cubicBezTo>
                      <a:pt x="5120640" y="2443824"/>
                      <a:pt x="5123291" y="2435873"/>
                      <a:pt x="5116665" y="2437198"/>
                    </a:cubicBezTo>
                    <a:cubicBezTo>
                      <a:pt x="5106725" y="2425934"/>
                      <a:pt x="5120640" y="2425934"/>
                      <a:pt x="5123953" y="2421295"/>
                    </a:cubicBezTo>
                    <a:cubicBezTo>
                      <a:pt x="5142506" y="2398767"/>
                      <a:pt x="5180938" y="2408043"/>
                      <a:pt x="5196178" y="2378226"/>
                    </a:cubicBezTo>
                    <a:cubicBezTo>
                      <a:pt x="5196840" y="2376238"/>
                      <a:pt x="5202141" y="2376238"/>
                      <a:pt x="5204792" y="2374913"/>
                    </a:cubicBezTo>
                    <a:cubicBezTo>
                      <a:pt x="5209430" y="2372262"/>
                      <a:pt x="5216718" y="2378226"/>
                      <a:pt x="5220031" y="2372925"/>
                    </a:cubicBezTo>
                    <a:cubicBezTo>
                      <a:pt x="5235934" y="2345758"/>
                      <a:pt x="5264426" y="2338469"/>
                      <a:pt x="5290268" y="2333168"/>
                    </a:cubicBezTo>
                    <a:cubicBezTo>
                      <a:pt x="5318097" y="2327205"/>
                      <a:pt x="5337976" y="2301363"/>
                      <a:pt x="5369118" y="2306664"/>
                    </a:cubicBezTo>
                    <a:cubicBezTo>
                      <a:pt x="5371769" y="2307327"/>
                      <a:pt x="5375082" y="2302688"/>
                      <a:pt x="5377732" y="2300701"/>
                    </a:cubicBezTo>
                    <a:cubicBezTo>
                      <a:pt x="5367131" y="2290099"/>
                      <a:pt x="5378395" y="2289436"/>
                      <a:pt x="5383696" y="2290099"/>
                    </a:cubicBezTo>
                    <a:cubicBezTo>
                      <a:pt x="5394960" y="2291424"/>
                      <a:pt x="5402912" y="2282810"/>
                      <a:pt x="5414176" y="2282147"/>
                    </a:cubicBezTo>
                    <a:cubicBezTo>
                      <a:pt x="5426103" y="2281485"/>
                      <a:pt x="5425440" y="2266907"/>
                      <a:pt x="5424115" y="2260281"/>
                    </a:cubicBezTo>
                    <a:cubicBezTo>
                      <a:pt x="5422790" y="2251668"/>
                      <a:pt x="5412851" y="2254981"/>
                      <a:pt x="5407550" y="2258956"/>
                    </a:cubicBezTo>
                    <a:cubicBezTo>
                      <a:pt x="5399599" y="2265582"/>
                      <a:pt x="5390984" y="2266245"/>
                      <a:pt x="5383033" y="2260944"/>
                    </a:cubicBezTo>
                    <a:cubicBezTo>
                      <a:pt x="5368456" y="2251668"/>
                      <a:pt x="5361830" y="2257631"/>
                      <a:pt x="5359179" y="2272871"/>
                    </a:cubicBezTo>
                    <a:cubicBezTo>
                      <a:pt x="5345265" y="2255643"/>
                      <a:pt x="5345927" y="2256968"/>
                      <a:pt x="5333338" y="2272871"/>
                    </a:cubicBezTo>
                    <a:cubicBezTo>
                      <a:pt x="5324724" y="2284135"/>
                      <a:pt x="5306833" y="2302688"/>
                      <a:pt x="5302858" y="2300038"/>
                    </a:cubicBezTo>
                    <a:cubicBezTo>
                      <a:pt x="5281654" y="2288111"/>
                      <a:pt x="5282317" y="2309314"/>
                      <a:pt x="5273040" y="2317266"/>
                    </a:cubicBezTo>
                    <a:cubicBezTo>
                      <a:pt x="5267739" y="2310640"/>
                      <a:pt x="5263764" y="2305339"/>
                      <a:pt x="5258463" y="2298050"/>
                    </a:cubicBezTo>
                    <a:cubicBezTo>
                      <a:pt x="5252499" y="2321241"/>
                      <a:pt x="5231958" y="2321904"/>
                      <a:pt x="5215393" y="2329193"/>
                    </a:cubicBezTo>
                    <a:cubicBezTo>
                      <a:pt x="5208105" y="2332506"/>
                      <a:pt x="5202804" y="2346421"/>
                      <a:pt x="5191539" y="2335156"/>
                    </a:cubicBezTo>
                    <a:cubicBezTo>
                      <a:pt x="5190214" y="2351721"/>
                      <a:pt x="5173649" y="2349071"/>
                      <a:pt x="5166360" y="2349071"/>
                    </a:cubicBezTo>
                    <a:cubicBezTo>
                      <a:pt x="5155758" y="2349071"/>
                      <a:pt x="5144494" y="2341120"/>
                      <a:pt x="5139856" y="2325880"/>
                    </a:cubicBezTo>
                    <a:cubicBezTo>
                      <a:pt x="5138531" y="2331181"/>
                      <a:pt x="5123291" y="2344433"/>
                      <a:pt x="5119978" y="2348408"/>
                    </a:cubicBezTo>
                    <a:cubicBezTo>
                      <a:pt x="5100762" y="2374250"/>
                      <a:pt x="5100099" y="2351721"/>
                      <a:pt x="5096124" y="2338469"/>
                    </a:cubicBezTo>
                    <a:cubicBezTo>
                      <a:pt x="5088835" y="2343770"/>
                      <a:pt x="5084197" y="2347746"/>
                      <a:pt x="5083534" y="2357022"/>
                    </a:cubicBezTo>
                    <a:cubicBezTo>
                      <a:pt x="5081546" y="2370937"/>
                      <a:pt x="5073595" y="2382864"/>
                      <a:pt x="5063656" y="2393466"/>
                    </a:cubicBezTo>
                    <a:cubicBezTo>
                      <a:pt x="5056367" y="2402080"/>
                      <a:pt x="5043778" y="2393466"/>
                      <a:pt x="5043778" y="2395454"/>
                    </a:cubicBezTo>
                    <a:cubicBezTo>
                      <a:pt x="5039139" y="2415994"/>
                      <a:pt x="5017936" y="2413344"/>
                      <a:pt x="5006009" y="2423283"/>
                    </a:cubicBezTo>
                    <a:cubicBezTo>
                      <a:pt x="4957639" y="2445149"/>
                      <a:pt x="4911256" y="2469666"/>
                      <a:pt x="4866861" y="2498158"/>
                    </a:cubicBezTo>
                    <a:cubicBezTo>
                      <a:pt x="4866861" y="2498158"/>
                      <a:pt x="4866861" y="2498158"/>
                      <a:pt x="4866861" y="2498158"/>
                    </a:cubicBezTo>
                    <a:cubicBezTo>
                      <a:pt x="4844995" y="2476955"/>
                      <a:pt x="4859573" y="2509422"/>
                      <a:pt x="4850958" y="2508097"/>
                    </a:cubicBezTo>
                    <a:cubicBezTo>
                      <a:pt x="4858910" y="2510747"/>
                      <a:pt x="4864210" y="2506772"/>
                      <a:pt x="4868186" y="2500808"/>
                    </a:cubicBezTo>
                    <a:cubicBezTo>
                      <a:pt x="4915231" y="2476292"/>
                      <a:pt x="4962939" y="2451113"/>
                      <a:pt x="5009984" y="2426596"/>
                    </a:cubicBezTo>
                    <a:cubicBezTo>
                      <a:pt x="5009984" y="2426596"/>
                      <a:pt x="5009984" y="2426596"/>
                      <a:pt x="5009984" y="2426596"/>
                    </a:cubicBezTo>
                    <a:cubicBezTo>
                      <a:pt x="5036489" y="2416657"/>
                      <a:pt x="5063656" y="2409368"/>
                      <a:pt x="5092148" y="2407381"/>
                    </a:cubicBezTo>
                    <a:cubicBezTo>
                      <a:pt x="5095461" y="2407381"/>
                      <a:pt x="5099437" y="2402742"/>
                      <a:pt x="5101425" y="2409368"/>
                    </a:cubicBezTo>
                    <a:cubicBezTo>
                      <a:pt x="5102087" y="2412019"/>
                      <a:pt x="5103412" y="2416657"/>
                      <a:pt x="5098774" y="2416657"/>
                    </a:cubicBezTo>
                    <a:cubicBezTo>
                      <a:pt x="5085522" y="2414669"/>
                      <a:pt x="5082871" y="2428584"/>
                      <a:pt x="5073595" y="2433885"/>
                    </a:cubicBezTo>
                    <a:cubicBezTo>
                      <a:pt x="5037152" y="2454426"/>
                      <a:pt x="5001371" y="2478280"/>
                      <a:pt x="4965590" y="2500146"/>
                    </a:cubicBezTo>
                    <a:cubicBezTo>
                      <a:pt x="4965590" y="2500146"/>
                      <a:pt x="4965590" y="2500146"/>
                      <a:pt x="4965590" y="2500146"/>
                    </a:cubicBezTo>
                    <a:cubicBezTo>
                      <a:pt x="4945712" y="2504784"/>
                      <a:pt x="4934447" y="2527975"/>
                      <a:pt x="4911918" y="2525325"/>
                    </a:cubicBezTo>
                    <a:cubicBezTo>
                      <a:pt x="4903967" y="2524662"/>
                      <a:pt x="4901317" y="2527975"/>
                      <a:pt x="4895353" y="2531288"/>
                    </a:cubicBezTo>
                    <a:cubicBezTo>
                      <a:pt x="4882101" y="2538577"/>
                      <a:pt x="4866861" y="2564419"/>
                      <a:pt x="4847645" y="2529301"/>
                    </a:cubicBezTo>
                    <a:cubicBezTo>
                      <a:pt x="4862223" y="2559781"/>
                      <a:pt x="4827767" y="2568394"/>
                      <a:pt x="4829092" y="2590923"/>
                    </a:cubicBezTo>
                    <a:cubicBezTo>
                      <a:pt x="4829092" y="2596224"/>
                      <a:pt x="4825117" y="2594899"/>
                      <a:pt x="4821141" y="2596224"/>
                    </a:cubicBezTo>
                    <a:cubicBezTo>
                      <a:pt x="4789336" y="2608151"/>
                      <a:pt x="4764819" y="2626704"/>
                      <a:pt x="4758856" y="2662485"/>
                    </a:cubicBezTo>
                    <a:cubicBezTo>
                      <a:pt x="4758193" y="2666460"/>
                      <a:pt x="4753555" y="2669773"/>
                      <a:pt x="4750242" y="2672424"/>
                    </a:cubicBezTo>
                    <a:cubicBezTo>
                      <a:pt x="4738315" y="2683026"/>
                      <a:pt x="4727051" y="2694290"/>
                      <a:pt x="4714461" y="2703567"/>
                    </a:cubicBezTo>
                    <a:cubicBezTo>
                      <a:pt x="4708497" y="2708205"/>
                      <a:pt x="4703859" y="2730071"/>
                      <a:pt x="4691270" y="2707542"/>
                    </a:cubicBezTo>
                    <a:cubicBezTo>
                      <a:pt x="4688619" y="2702904"/>
                      <a:pt x="4680668" y="2708868"/>
                      <a:pt x="4678680" y="2715494"/>
                    </a:cubicBezTo>
                    <a:cubicBezTo>
                      <a:pt x="4669404" y="2708205"/>
                      <a:pt x="4674705" y="2692965"/>
                      <a:pt x="4661452" y="2683688"/>
                    </a:cubicBezTo>
                    <a:cubicBezTo>
                      <a:pt x="4671392" y="2703567"/>
                      <a:pt x="4662115" y="2721457"/>
                      <a:pt x="4664103" y="2739347"/>
                    </a:cubicBezTo>
                    <a:cubicBezTo>
                      <a:pt x="4664103" y="2739347"/>
                      <a:pt x="4664103" y="2739347"/>
                      <a:pt x="4664103" y="2739347"/>
                    </a:cubicBezTo>
                    <a:lnTo>
                      <a:pt x="4664103" y="2739347"/>
                    </a:lnTo>
                    <a:cubicBezTo>
                      <a:pt x="4662778" y="2741335"/>
                      <a:pt x="4660127" y="2742660"/>
                      <a:pt x="4660127" y="2744648"/>
                    </a:cubicBezTo>
                    <a:cubicBezTo>
                      <a:pt x="4658139" y="2755913"/>
                      <a:pt x="4644225" y="2752600"/>
                      <a:pt x="4640912" y="2761876"/>
                    </a:cubicBezTo>
                    <a:cubicBezTo>
                      <a:pt x="4634948" y="2755250"/>
                      <a:pt x="4626997" y="2749949"/>
                      <a:pt x="4623684" y="2742660"/>
                    </a:cubicBezTo>
                    <a:cubicBezTo>
                      <a:pt x="4612419" y="2718144"/>
                      <a:pt x="4621696" y="2677725"/>
                      <a:pt x="4640912" y="2657847"/>
                    </a:cubicBezTo>
                    <a:cubicBezTo>
                      <a:pt x="4646875" y="2655196"/>
                      <a:pt x="4654164" y="2653871"/>
                      <a:pt x="4658139" y="2649233"/>
                    </a:cubicBezTo>
                    <a:cubicBezTo>
                      <a:pt x="4660790" y="2646582"/>
                      <a:pt x="4668741" y="2641281"/>
                      <a:pt x="4662778" y="2635318"/>
                    </a:cubicBezTo>
                    <a:cubicBezTo>
                      <a:pt x="4657477" y="2630017"/>
                      <a:pt x="4654164" y="2634655"/>
                      <a:pt x="4650851" y="2639294"/>
                    </a:cubicBezTo>
                    <a:cubicBezTo>
                      <a:pt x="4646875" y="2645920"/>
                      <a:pt x="4643562" y="2641281"/>
                      <a:pt x="4640912" y="2637968"/>
                    </a:cubicBezTo>
                    <a:cubicBezTo>
                      <a:pt x="4636273" y="2628692"/>
                      <a:pt x="4631635" y="2635981"/>
                      <a:pt x="4626997" y="2637968"/>
                    </a:cubicBezTo>
                    <a:lnTo>
                      <a:pt x="4626997" y="2637968"/>
                    </a:lnTo>
                    <a:lnTo>
                      <a:pt x="4626997" y="2637968"/>
                    </a:lnTo>
                    <a:cubicBezTo>
                      <a:pt x="4626997" y="2633993"/>
                      <a:pt x="4626997" y="2630680"/>
                      <a:pt x="4622358" y="2629355"/>
                    </a:cubicBezTo>
                    <a:cubicBezTo>
                      <a:pt x="4616395" y="2616765"/>
                      <a:pt x="4617058" y="2598874"/>
                      <a:pt x="4610431" y="2590260"/>
                    </a:cubicBezTo>
                    <a:cubicBezTo>
                      <a:pt x="4591878" y="2564419"/>
                      <a:pt x="4584590" y="2539240"/>
                      <a:pt x="4589891" y="2508760"/>
                    </a:cubicBezTo>
                    <a:cubicBezTo>
                      <a:pt x="4591216" y="2502134"/>
                      <a:pt x="4586578" y="2494845"/>
                      <a:pt x="4577964" y="2494845"/>
                    </a:cubicBezTo>
                    <a:cubicBezTo>
                      <a:pt x="4568025" y="2494845"/>
                      <a:pt x="4570012" y="2503459"/>
                      <a:pt x="4570675" y="2508760"/>
                    </a:cubicBezTo>
                    <a:cubicBezTo>
                      <a:pt x="4575976" y="2545866"/>
                      <a:pt x="4581939" y="2582972"/>
                      <a:pt x="4588565" y="2620078"/>
                    </a:cubicBezTo>
                    <a:cubicBezTo>
                      <a:pt x="4592541" y="2642607"/>
                      <a:pt x="4591878" y="2667123"/>
                      <a:pt x="4597179" y="2688327"/>
                    </a:cubicBezTo>
                    <a:cubicBezTo>
                      <a:pt x="4606456" y="2726758"/>
                      <a:pt x="4619045" y="2762539"/>
                      <a:pt x="4604468" y="2802958"/>
                    </a:cubicBezTo>
                    <a:cubicBezTo>
                      <a:pt x="4599830" y="2815547"/>
                      <a:pt x="4603143" y="2832775"/>
                      <a:pt x="4597179" y="2846690"/>
                    </a:cubicBezTo>
                    <a:cubicBezTo>
                      <a:pt x="4588565" y="2865906"/>
                      <a:pt x="4571338" y="2880483"/>
                      <a:pt x="4570012" y="2904337"/>
                    </a:cubicBezTo>
                    <a:cubicBezTo>
                      <a:pt x="4570012" y="2905662"/>
                      <a:pt x="4569350" y="2906325"/>
                      <a:pt x="4569350" y="2906988"/>
                    </a:cubicBezTo>
                    <a:cubicBezTo>
                      <a:pt x="4567362" y="2908975"/>
                      <a:pt x="4566037" y="2910963"/>
                      <a:pt x="4564049" y="2912951"/>
                    </a:cubicBezTo>
                    <a:cubicBezTo>
                      <a:pt x="4559410" y="2916264"/>
                      <a:pt x="4552784" y="2916927"/>
                      <a:pt x="4549471" y="2916264"/>
                    </a:cubicBezTo>
                    <a:cubicBezTo>
                      <a:pt x="4538870" y="2913614"/>
                      <a:pt x="4544171" y="2905662"/>
                      <a:pt x="4548146" y="2898373"/>
                    </a:cubicBezTo>
                    <a:cubicBezTo>
                      <a:pt x="4554110" y="2887772"/>
                      <a:pt x="4557423" y="2876507"/>
                      <a:pt x="4562061" y="2865243"/>
                    </a:cubicBezTo>
                    <a:lnTo>
                      <a:pt x="4562061" y="2865243"/>
                    </a:lnTo>
                    <a:cubicBezTo>
                      <a:pt x="4568025" y="2856629"/>
                      <a:pt x="4574651" y="2848015"/>
                      <a:pt x="4580614" y="2838739"/>
                    </a:cubicBezTo>
                    <a:cubicBezTo>
                      <a:pt x="4579952" y="2838076"/>
                      <a:pt x="4579289" y="2837414"/>
                      <a:pt x="4577964" y="2836751"/>
                    </a:cubicBezTo>
                    <a:cubicBezTo>
                      <a:pt x="4569350" y="2844040"/>
                      <a:pt x="4561399" y="2851991"/>
                      <a:pt x="4552784" y="2859280"/>
                    </a:cubicBezTo>
                    <a:cubicBezTo>
                      <a:pt x="4550134" y="2863255"/>
                      <a:pt x="4546821" y="2867231"/>
                      <a:pt x="4542845" y="2873194"/>
                    </a:cubicBezTo>
                    <a:cubicBezTo>
                      <a:pt x="4539532" y="2866568"/>
                      <a:pt x="4538870" y="2857955"/>
                      <a:pt x="4534231" y="2854641"/>
                    </a:cubicBezTo>
                    <a:cubicBezTo>
                      <a:pt x="4517004" y="2843377"/>
                      <a:pt x="4528931" y="2864581"/>
                      <a:pt x="4521642" y="2865906"/>
                    </a:cubicBezTo>
                    <a:cubicBezTo>
                      <a:pt x="4515678" y="2865906"/>
                      <a:pt x="4513691" y="2854641"/>
                      <a:pt x="4512365" y="2855967"/>
                    </a:cubicBezTo>
                    <a:cubicBezTo>
                      <a:pt x="4507727" y="2861268"/>
                      <a:pt x="4502426" y="2867894"/>
                      <a:pt x="4501101" y="2874520"/>
                    </a:cubicBezTo>
                    <a:cubicBezTo>
                      <a:pt x="4499776" y="2883796"/>
                      <a:pt x="4501764" y="2894398"/>
                      <a:pt x="4502426" y="2904337"/>
                    </a:cubicBezTo>
                    <a:cubicBezTo>
                      <a:pt x="4502426" y="2911626"/>
                      <a:pt x="4513028" y="2916927"/>
                      <a:pt x="4507065" y="2926203"/>
                    </a:cubicBezTo>
                    <a:cubicBezTo>
                      <a:pt x="4505739" y="2928191"/>
                      <a:pt x="4512365" y="2932167"/>
                      <a:pt x="4517004" y="2932829"/>
                    </a:cubicBezTo>
                    <a:cubicBezTo>
                      <a:pt x="4533569" y="2936805"/>
                      <a:pt x="4526280" y="2918914"/>
                      <a:pt x="4534894" y="2913614"/>
                    </a:cubicBezTo>
                    <a:cubicBezTo>
                      <a:pt x="4537544" y="2921565"/>
                      <a:pt x="4540195" y="2929516"/>
                      <a:pt x="4540858" y="2936805"/>
                    </a:cubicBezTo>
                    <a:cubicBezTo>
                      <a:pt x="4537544" y="2938793"/>
                      <a:pt x="4534231" y="2940781"/>
                      <a:pt x="4530256" y="2942768"/>
                    </a:cubicBezTo>
                    <a:cubicBezTo>
                      <a:pt x="4534231" y="2941443"/>
                      <a:pt x="4537544" y="2940118"/>
                      <a:pt x="4540858" y="2939455"/>
                    </a:cubicBezTo>
                    <a:cubicBezTo>
                      <a:pt x="4540858" y="2950057"/>
                      <a:pt x="4536882" y="2958671"/>
                      <a:pt x="4523630" y="2965297"/>
                    </a:cubicBezTo>
                    <a:cubicBezTo>
                      <a:pt x="4530256" y="2973248"/>
                      <a:pt x="4538207" y="2967285"/>
                      <a:pt x="4545496" y="2972586"/>
                    </a:cubicBezTo>
                    <a:cubicBezTo>
                      <a:pt x="4537544" y="2979212"/>
                      <a:pt x="4544171" y="2991801"/>
                      <a:pt x="4533569" y="2997102"/>
                    </a:cubicBezTo>
                    <a:cubicBezTo>
                      <a:pt x="4530918" y="3008367"/>
                      <a:pt x="4539532" y="3015655"/>
                      <a:pt x="4544833" y="3023607"/>
                    </a:cubicBezTo>
                    <a:cubicBezTo>
                      <a:pt x="4562724" y="3052099"/>
                      <a:pt x="4585252" y="3077278"/>
                      <a:pt x="4605131" y="3105107"/>
                    </a:cubicBezTo>
                    <a:cubicBezTo>
                      <a:pt x="4686631" y="3220401"/>
                      <a:pt x="4769458" y="3334370"/>
                      <a:pt x="4852284" y="3449002"/>
                    </a:cubicBezTo>
                    <a:cubicBezTo>
                      <a:pt x="4980830" y="3627243"/>
                      <a:pt x="5108713" y="3806810"/>
                      <a:pt x="5236597" y="3985715"/>
                    </a:cubicBezTo>
                    <a:cubicBezTo>
                      <a:pt x="5220694" y="3990353"/>
                      <a:pt x="5206117" y="3998304"/>
                      <a:pt x="5193527" y="4012219"/>
                    </a:cubicBezTo>
                    <a:cubicBezTo>
                      <a:pt x="5184251" y="4022821"/>
                      <a:pt x="5168348" y="4030109"/>
                      <a:pt x="5155758" y="4039386"/>
                    </a:cubicBezTo>
                    <a:cubicBezTo>
                      <a:pt x="5151783" y="4042036"/>
                      <a:pt x="5149132" y="4047337"/>
                      <a:pt x="5143169" y="4044687"/>
                    </a:cubicBezTo>
                    <a:cubicBezTo>
                      <a:pt x="5137205" y="4042036"/>
                      <a:pt x="5137868" y="4036735"/>
                      <a:pt x="5141181" y="4032097"/>
                    </a:cubicBezTo>
                    <a:cubicBezTo>
                      <a:pt x="5143831" y="4028784"/>
                      <a:pt x="5155096" y="4028784"/>
                      <a:pt x="5151120" y="4022821"/>
                    </a:cubicBezTo>
                    <a:cubicBezTo>
                      <a:pt x="5143169" y="4018182"/>
                      <a:pt x="5138531" y="4025471"/>
                      <a:pt x="5129254" y="4023483"/>
                    </a:cubicBezTo>
                    <a:cubicBezTo>
                      <a:pt x="5112689" y="4020170"/>
                      <a:pt x="5101425" y="4034085"/>
                      <a:pt x="5086184" y="4038060"/>
                    </a:cubicBezTo>
                    <a:cubicBezTo>
                      <a:pt x="5111364" y="4049987"/>
                      <a:pt x="5074920" y="4052638"/>
                      <a:pt x="5076908" y="4060589"/>
                    </a:cubicBezTo>
                    <a:lnTo>
                      <a:pt x="5025225" y="4073179"/>
                    </a:lnTo>
                    <a:cubicBezTo>
                      <a:pt x="5007997" y="4098358"/>
                      <a:pt x="4973541" y="4090407"/>
                      <a:pt x="4945712" y="4094382"/>
                    </a:cubicBezTo>
                    <a:cubicBezTo>
                      <a:pt x="4961614" y="4107634"/>
                      <a:pt x="4909931" y="4101671"/>
                      <a:pt x="4931134" y="4116248"/>
                    </a:cubicBezTo>
                    <a:cubicBezTo>
                      <a:pt x="4937097" y="4120224"/>
                      <a:pt x="4952338" y="4122212"/>
                      <a:pt x="4943724" y="4130826"/>
                    </a:cubicBezTo>
                    <a:cubicBezTo>
                      <a:pt x="4935773" y="4138777"/>
                      <a:pt x="4921195" y="4133476"/>
                      <a:pt x="4913906" y="4130826"/>
                    </a:cubicBezTo>
                    <a:cubicBezTo>
                      <a:pt x="4884089" y="4122212"/>
                      <a:pt x="4849633" y="4127513"/>
                      <a:pt x="4833731" y="4139439"/>
                    </a:cubicBezTo>
                    <a:cubicBezTo>
                      <a:pt x="4813190" y="4154680"/>
                      <a:pt x="4803913" y="4147391"/>
                      <a:pt x="4790661" y="4141428"/>
                    </a:cubicBezTo>
                    <a:cubicBezTo>
                      <a:pt x="4774758" y="4134802"/>
                      <a:pt x="4764819" y="4139439"/>
                      <a:pt x="4752230" y="4146728"/>
                    </a:cubicBezTo>
                    <a:cubicBezTo>
                      <a:pt x="4731689" y="4158655"/>
                      <a:pt x="4748254" y="4169257"/>
                      <a:pt x="4752230" y="4181184"/>
                    </a:cubicBezTo>
                    <a:cubicBezTo>
                      <a:pt x="4697233" y="4175883"/>
                      <a:pt x="4689944" y="4181184"/>
                      <a:pt x="4700546" y="4217628"/>
                    </a:cubicBezTo>
                    <a:cubicBezTo>
                      <a:pt x="4702534" y="4224254"/>
                      <a:pt x="4693258" y="4221603"/>
                      <a:pt x="4690607" y="4223591"/>
                    </a:cubicBezTo>
                    <a:cubicBezTo>
                      <a:pt x="4665428" y="4240156"/>
                      <a:pt x="4651513" y="4268648"/>
                      <a:pt x="4660790" y="4285214"/>
                    </a:cubicBezTo>
                    <a:cubicBezTo>
                      <a:pt x="4628984" y="4274612"/>
                      <a:pt x="4623021" y="4300454"/>
                      <a:pt x="4603805" y="4307080"/>
                    </a:cubicBezTo>
                    <a:cubicBezTo>
                      <a:pt x="4585252" y="4313706"/>
                      <a:pt x="4616395" y="4317019"/>
                      <a:pt x="4613082" y="4324970"/>
                    </a:cubicBezTo>
                    <a:cubicBezTo>
                      <a:pt x="4598505" y="4327621"/>
                      <a:pt x="4573326" y="4332259"/>
                      <a:pt x="4575313" y="4337560"/>
                    </a:cubicBezTo>
                    <a:cubicBezTo>
                      <a:pt x="4579952" y="4350150"/>
                      <a:pt x="4589228" y="4363402"/>
                      <a:pt x="4612419" y="4368040"/>
                    </a:cubicBezTo>
                    <a:cubicBezTo>
                      <a:pt x="4586578" y="4369365"/>
                      <a:pt x="4586578" y="4369365"/>
                      <a:pt x="4564049" y="4378642"/>
                    </a:cubicBezTo>
                    <a:cubicBezTo>
                      <a:pt x="4572663" y="4381292"/>
                      <a:pt x="4583927" y="4375329"/>
                      <a:pt x="4591216" y="4380629"/>
                    </a:cubicBezTo>
                    <a:cubicBezTo>
                      <a:pt x="4577301" y="4393219"/>
                      <a:pt x="4577301" y="4393219"/>
                      <a:pt x="4559410" y="4386593"/>
                    </a:cubicBezTo>
                    <a:cubicBezTo>
                      <a:pt x="4535557" y="4378642"/>
                      <a:pt x="4501764" y="4387918"/>
                      <a:pt x="4506402" y="4403158"/>
                    </a:cubicBezTo>
                    <a:cubicBezTo>
                      <a:pt x="4513028" y="4423699"/>
                      <a:pt x="4489837" y="4425687"/>
                      <a:pt x="4477247" y="4435626"/>
                    </a:cubicBezTo>
                    <a:cubicBezTo>
                      <a:pt x="4467971" y="4442915"/>
                      <a:pt x="4426889" y="4442252"/>
                      <a:pt x="4459357" y="4462130"/>
                    </a:cubicBezTo>
                    <a:cubicBezTo>
                      <a:pt x="4464658" y="4465443"/>
                      <a:pt x="4454718" y="4465443"/>
                      <a:pt x="4452731" y="4466106"/>
                    </a:cubicBezTo>
                    <a:cubicBezTo>
                      <a:pt x="4435503" y="4468756"/>
                      <a:pt x="4422251" y="4478695"/>
                      <a:pt x="4403697" y="4478695"/>
                    </a:cubicBezTo>
                    <a:cubicBezTo>
                      <a:pt x="4390445" y="4478033"/>
                      <a:pt x="4379844" y="4483334"/>
                      <a:pt x="4369242" y="4487972"/>
                    </a:cubicBezTo>
                    <a:cubicBezTo>
                      <a:pt x="4361953" y="4490622"/>
                      <a:pt x="4360628" y="4495261"/>
                      <a:pt x="4368579" y="4498574"/>
                    </a:cubicBezTo>
                    <a:cubicBezTo>
                      <a:pt x="4385144" y="4502550"/>
                      <a:pt x="4401047" y="4493273"/>
                      <a:pt x="4420263" y="4493935"/>
                    </a:cubicBezTo>
                    <a:cubicBezTo>
                      <a:pt x="4412312" y="4502550"/>
                      <a:pt x="4403035" y="4508513"/>
                      <a:pt x="4392433" y="4515139"/>
                    </a:cubicBezTo>
                    <a:cubicBezTo>
                      <a:pt x="4357978" y="4537005"/>
                      <a:pt x="4313583" y="4531704"/>
                      <a:pt x="4275152" y="4540981"/>
                    </a:cubicBezTo>
                    <a:cubicBezTo>
                      <a:pt x="4263887" y="4544294"/>
                      <a:pt x="4252623" y="4548269"/>
                      <a:pt x="4256599" y="4558871"/>
                    </a:cubicBezTo>
                    <a:cubicBezTo>
                      <a:pt x="4259912" y="4562184"/>
                      <a:pt x="4265212" y="4563509"/>
                      <a:pt x="4270513" y="4563509"/>
                    </a:cubicBezTo>
                    <a:cubicBezTo>
                      <a:pt x="4280452" y="4564834"/>
                      <a:pt x="4287741" y="4566822"/>
                      <a:pt x="4285091" y="4575436"/>
                    </a:cubicBezTo>
                    <a:cubicBezTo>
                      <a:pt x="4282440" y="4584050"/>
                      <a:pt x="4272501" y="4578750"/>
                      <a:pt x="4266538" y="4580737"/>
                    </a:cubicBezTo>
                    <a:cubicBezTo>
                      <a:pt x="4239371" y="4588026"/>
                      <a:pt x="4212866" y="4581400"/>
                      <a:pt x="4186362" y="4584713"/>
                    </a:cubicBezTo>
                    <a:cubicBezTo>
                      <a:pt x="4195639" y="4571461"/>
                      <a:pt x="4210878" y="4564834"/>
                      <a:pt x="4230757" y="4564172"/>
                    </a:cubicBezTo>
                    <a:cubicBezTo>
                      <a:pt x="4251960" y="4556883"/>
                      <a:pt x="4256599" y="4546282"/>
                      <a:pt x="4244671" y="4534355"/>
                    </a:cubicBezTo>
                    <a:cubicBezTo>
                      <a:pt x="4232082" y="4521765"/>
                      <a:pt x="4216842" y="4526403"/>
                      <a:pt x="4202927" y="4535680"/>
                    </a:cubicBezTo>
                    <a:cubicBezTo>
                      <a:pt x="4203590" y="4534355"/>
                      <a:pt x="4204252" y="4533029"/>
                      <a:pt x="4204915" y="4531704"/>
                    </a:cubicBezTo>
                    <a:cubicBezTo>
                      <a:pt x="4214854" y="4515802"/>
                      <a:pt x="4202265" y="4517789"/>
                      <a:pt x="4187687" y="4523090"/>
                    </a:cubicBezTo>
                    <a:cubicBezTo>
                      <a:pt x="4168471" y="4517789"/>
                      <a:pt x="4148593" y="4513814"/>
                      <a:pt x="4126727" y="4519115"/>
                    </a:cubicBezTo>
                    <a:cubicBezTo>
                      <a:pt x="4089621" y="4525741"/>
                      <a:pt x="4076369" y="4553570"/>
                      <a:pt x="4045889" y="4562847"/>
                    </a:cubicBezTo>
                    <a:cubicBezTo>
                      <a:pt x="4027999" y="4564172"/>
                      <a:pt x="4036612" y="4541643"/>
                      <a:pt x="4013421" y="4550920"/>
                    </a:cubicBezTo>
                    <a:cubicBezTo>
                      <a:pt x="3993543" y="4567485"/>
                      <a:pt x="3955112" y="4557546"/>
                      <a:pt x="3937883" y="4578750"/>
                    </a:cubicBezTo>
                    <a:cubicBezTo>
                      <a:pt x="3957099" y="4582063"/>
                      <a:pt x="3969689" y="4568148"/>
                      <a:pt x="3987579" y="4568148"/>
                    </a:cubicBezTo>
                    <a:cubicBezTo>
                      <a:pt x="3973665" y="4585376"/>
                      <a:pt x="3973665" y="4584713"/>
                      <a:pt x="3943847" y="4585376"/>
                    </a:cubicBezTo>
                    <a:cubicBezTo>
                      <a:pt x="3933245" y="4585376"/>
                      <a:pt x="3921318" y="4590014"/>
                      <a:pt x="3918005" y="4599290"/>
                    </a:cubicBezTo>
                    <a:cubicBezTo>
                      <a:pt x="3917343" y="4600616"/>
                      <a:pt x="3928607" y="4599953"/>
                      <a:pt x="3926619" y="4603266"/>
                    </a:cubicBezTo>
                    <a:cubicBezTo>
                      <a:pt x="3924631" y="4607904"/>
                      <a:pt x="3919331" y="4603266"/>
                      <a:pt x="3916017" y="4603266"/>
                    </a:cubicBezTo>
                    <a:cubicBezTo>
                      <a:pt x="3909391" y="4602603"/>
                      <a:pt x="3902765" y="4603929"/>
                      <a:pt x="3897465" y="4605916"/>
                    </a:cubicBezTo>
                    <a:cubicBezTo>
                      <a:pt x="3900115" y="4601278"/>
                      <a:pt x="3903428" y="4597302"/>
                      <a:pt x="3906741" y="4592664"/>
                    </a:cubicBezTo>
                    <a:cubicBezTo>
                      <a:pt x="3909391" y="4589351"/>
                      <a:pt x="3914030" y="4584050"/>
                      <a:pt x="3906078" y="4581400"/>
                    </a:cubicBezTo>
                    <a:cubicBezTo>
                      <a:pt x="3898790" y="4584050"/>
                      <a:pt x="3893489" y="4586038"/>
                      <a:pt x="3886200" y="4589351"/>
                    </a:cubicBezTo>
                    <a:cubicBezTo>
                      <a:pt x="3879574" y="4599290"/>
                      <a:pt x="3859033" y="4602603"/>
                      <a:pt x="3868972" y="4621819"/>
                    </a:cubicBezTo>
                    <a:cubicBezTo>
                      <a:pt x="3870297" y="4621819"/>
                      <a:pt x="3871623" y="4621156"/>
                      <a:pt x="3872948" y="4621156"/>
                    </a:cubicBezTo>
                    <a:cubicBezTo>
                      <a:pt x="3851744" y="4636396"/>
                      <a:pt x="3825903" y="4643685"/>
                      <a:pt x="3798073" y="4648986"/>
                    </a:cubicBezTo>
                    <a:cubicBezTo>
                      <a:pt x="3804036" y="4639709"/>
                      <a:pt x="3810000" y="4630433"/>
                      <a:pt x="3817289" y="4622482"/>
                    </a:cubicBezTo>
                    <a:cubicBezTo>
                      <a:pt x="3817951" y="4621819"/>
                      <a:pt x="3817951" y="4621156"/>
                      <a:pt x="3818614" y="4621156"/>
                    </a:cubicBezTo>
                    <a:cubicBezTo>
                      <a:pt x="3817289" y="4620494"/>
                      <a:pt x="3815301" y="4619831"/>
                      <a:pt x="3813976" y="4619168"/>
                    </a:cubicBezTo>
                    <a:cubicBezTo>
                      <a:pt x="3825903" y="4608567"/>
                      <a:pt x="3829878" y="4593989"/>
                      <a:pt x="3839155" y="4581400"/>
                    </a:cubicBezTo>
                    <a:cubicBezTo>
                      <a:pt x="3835179" y="4577424"/>
                      <a:pt x="3831204" y="4581400"/>
                      <a:pt x="3827228" y="4580737"/>
                    </a:cubicBezTo>
                    <a:cubicBezTo>
                      <a:pt x="3826565" y="4580737"/>
                      <a:pt x="3825240" y="4580074"/>
                      <a:pt x="3825240" y="4579412"/>
                    </a:cubicBezTo>
                    <a:cubicBezTo>
                      <a:pt x="3825240" y="4578750"/>
                      <a:pt x="3825903" y="4578087"/>
                      <a:pt x="3825903" y="4577424"/>
                    </a:cubicBezTo>
                    <a:cubicBezTo>
                      <a:pt x="3826565" y="4576099"/>
                      <a:pt x="3827228" y="4574774"/>
                      <a:pt x="3827891" y="4574111"/>
                    </a:cubicBezTo>
                    <a:cubicBezTo>
                      <a:pt x="3827891" y="4574111"/>
                      <a:pt x="3827891" y="4574111"/>
                      <a:pt x="3827891" y="4574111"/>
                    </a:cubicBezTo>
                    <a:cubicBezTo>
                      <a:pt x="3823915" y="4572123"/>
                      <a:pt x="3820602" y="4570798"/>
                      <a:pt x="3817951" y="4576099"/>
                    </a:cubicBezTo>
                    <a:cubicBezTo>
                      <a:pt x="3804036" y="4599290"/>
                      <a:pt x="3784158" y="4618506"/>
                      <a:pt x="3776207" y="4645010"/>
                    </a:cubicBezTo>
                    <a:cubicBezTo>
                      <a:pt x="3775544" y="4646998"/>
                      <a:pt x="3770244" y="4646998"/>
                      <a:pt x="3766268" y="4648323"/>
                    </a:cubicBezTo>
                    <a:cubicBezTo>
                      <a:pt x="3766268" y="4648323"/>
                      <a:pt x="3765605" y="4648323"/>
                      <a:pt x="3765605" y="4648986"/>
                    </a:cubicBezTo>
                    <a:cubicBezTo>
                      <a:pt x="3764943" y="4652299"/>
                      <a:pt x="3765605" y="4656274"/>
                      <a:pt x="3765605" y="4660250"/>
                    </a:cubicBezTo>
                    <a:cubicBezTo>
                      <a:pt x="3756991" y="4664226"/>
                      <a:pt x="3748378" y="4668202"/>
                      <a:pt x="3742414" y="4674165"/>
                    </a:cubicBezTo>
                    <a:cubicBezTo>
                      <a:pt x="3742414" y="4674165"/>
                      <a:pt x="3743077" y="4673502"/>
                      <a:pt x="3743077" y="4673502"/>
                    </a:cubicBezTo>
                    <a:cubicBezTo>
                      <a:pt x="3745065" y="4671515"/>
                      <a:pt x="3745065" y="4669527"/>
                      <a:pt x="3743739" y="4667539"/>
                    </a:cubicBezTo>
                    <a:cubicBezTo>
                      <a:pt x="3720548" y="4657600"/>
                      <a:pt x="3712597" y="4658925"/>
                      <a:pt x="3677478" y="4682779"/>
                    </a:cubicBezTo>
                    <a:cubicBezTo>
                      <a:pt x="3678804" y="4680791"/>
                      <a:pt x="3678141" y="4678803"/>
                      <a:pt x="3675491" y="4676153"/>
                    </a:cubicBezTo>
                    <a:cubicBezTo>
                      <a:pt x="3666214" y="4680791"/>
                      <a:pt x="3658263" y="4686755"/>
                      <a:pt x="3647661" y="4690068"/>
                    </a:cubicBezTo>
                    <a:cubicBezTo>
                      <a:pt x="3607904" y="4702657"/>
                      <a:pt x="3595315" y="4734463"/>
                      <a:pt x="3556883" y="4748377"/>
                    </a:cubicBezTo>
                    <a:cubicBezTo>
                      <a:pt x="3555558" y="4748377"/>
                      <a:pt x="3553570" y="4749040"/>
                      <a:pt x="3552245" y="4749040"/>
                    </a:cubicBezTo>
                    <a:cubicBezTo>
                      <a:pt x="3529054" y="4762955"/>
                      <a:pt x="3508513" y="4779520"/>
                      <a:pt x="3488635" y="4795422"/>
                    </a:cubicBezTo>
                    <a:cubicBezTo>
                      <a:pt x="3489960" y="4791447"/>
                      <a:pt x="3488635" y="4786808"/>
                      <a:pt x="3480021" y="4785483"/>
                    </a:cubicBezTo>
                    <a:cubicBezTo>
                      <a:pt x="3468757" y="4782833"/>
                      <a:pt x="3456830" y="4785483"/>
                      <a:pt x="3450866" y="4771568"/>
                    </a:cubicBezTo>
                    <a:cubicBezTo>
                      <a:pt x="3455504" y="4770906"/>
                      <a:pt x="3460143" y="4770906"/>
                      <a:pt x="3464118" y="4770243"/>
                    </a:cubicBezTo>
                    <a:cubicBezTo>
                      <a:pt x="3459480" y="4753678"/>
                      <a:pt x="3438277" y="4767593"/>
                      <a:pt x="3432313" y="4753016"/>
                    </a:cubicBezTo>
                    <a:cubicBezTo>
                      <a:pt x="3410447" y="4762955"/>
                      <a:pt x="3436951" y="4769581"/>
                      <a:pt x="3433638" y="4778195"/>
                    </a:cubicBezTo>
                    <a:cubicBezTo>
                      <a:pt x="3412435" y="4793434"/>
                      <a:pt x="3404483" y="4770243"/>
                      <a:pt x="3386593" y="4761629"/>
                    </a:cubicBezTo>
                    <a:cubicBezTo>
                      <a:pt x="3400508" y="4776869"/>
                      <a:pt x="3390569" y="4782170"/>
                      <a:pt x="3380630" y="4786808"/>
                    </a:cubicBezTo>
                    <a:cubicBezTo>
                      <a:pt x="3387918" y="4794760"/>
                      <a:pt x="3398520" y="4792109"/>
                      <a:pt x="3411110" y="4800061"/>
                    </a:cubicBezTo>
                    <a:cubicBezTo>
                      <a:pt x="3374666" y="4802711"/>
                      <a:pt x="3344849" y="4805361"/>
                      <a:pt x="3314369" y="4807350"/>
                    </a:cubicBezTo>
                    <a:cubicBezTo>
                      <a:pt x="3335572" y="4819276"/>
                      <a:pt x="3358101" y="4816626"/>
                      <a:pt x="3381292" y="4814638"/>
                    </a:cubicBezTo>
                    <a:cubicBezTo>
                      <a:pt x="3360089" y="4824577"/>
                      <a:pt x="3352800" y="4845781"/>
                      <a:pt x="3339548" y="4861021"/>
                    </a:cubicBezTo>
                    <a:cubicBezTo>
                      <a:pt x="3331597" y="4869634"/>
                      <a:pt x="3319007" y="4882224"/>
                      <a:pt x="3324308" y="4898789"/>
                    </a:cubicBezTo>
                    <a:cubicBezTo>
                      <a:pt x="3330934" y="4902765"/>
                      <a:pt x="3330934" y="4907403"/>
                      <a:pt x="3326296" y="4912704"/>
                    </a:cubicBezTo>
                    <a:cubicBezTo>
                      <a:pt x="3322983" y="4918668"/>
                      <a:pt x="3328283" y="4919993"/>
                      <a:pt x="3331597" y="4921981"/>
                    </a:cubicBezTo>
                    <a:cubicBezTo>
                      <a:pt x="3331597" y="4921981"/>
                      <a:pt x="3331597" y="4921981"/>
                      <a:pt x="3331597" y="4921981"/>
                    </a:cubicBezTo>
                    <a:cubicBezTo>
                      <a:pt x="3314369" y="4933908"/>
                      <a:pt x="3285877" y="4957761"/>
                      <a:pt x="3252083" y="4933908"/>
                    </a:cubicBezTo>
                    <a:cubicBezTo>
                      <a:pt x="3244132" y="4927944"/>
                      <a:pt x="3234193" y="4935233"/>
                      <a:pt x="3227567" y="4937883"/>
                    </a:cubicBezTo>
                    <a:cubicBezTo>
                      <a:pt x="3203050" y="4948485"/>
                      <a:pt x="3212327" y="4962400"/>
                      <a:pt x="3220941" y="4974989"/>
                    </a:cubicBezTo>
                    <a:cubicBezTo>
                      <a:pt x="3194437" y="4977640"/>
                      <a:pt x="3173233" y="4987579"/>
                      <a:pt x="3157331" y="5000831"/>
                    </a:cubicBezTo>
                    <a:cubicBezTo>
                      <a:pt x="3146729" y="5009445"/>
                      <a:pt x="3173896" y="5008120"/>
                      <a:pt x="3171245" y="5018059"/>
                    </a:cubicBezTo>
                    <a:cubicBezTo>
                      <a:pt x="3152692" y="5014746"/>
                      <a:pt x="3150042" y="5025348"/>
                      <a:pt x="3148054" y="5032636"/>
                    </a:cubicBezTo>
                    <a:cubicBezTo>
                      <a:pt x="3145404" y="5043900"/>
                      <a:pt x="3146066" y="5055828"/>
                      <a:pt x="3168595" y="5057153"/>
                    </a:cubicBezTo>
                    <a:cubicBezTo>
                      <a:pt x="3164619" y="5064442"/>
                      <a:pt x="3157993" y="5070405"/>
                      <a:pt x="3150704" y="5075043"/>
                    </a:cubicBezTo>
                    <a:cubicBezTo>
                      <a:pt x="3146729" y="5077031"/>
                      <a:pt x="3142753" y="5079019"/>
                      <a:pt x="3138115" y="5081007"/>
                    </a:cubicBezTo>
                    <a:cubicBezTo>
                      <a:pt x="3132151" y="5083657"/>
                      <a:pt x="3126850" y="5086970"/>
                      <a:pt x="3122875" y="5090946"/>
                    </a:cubicBezTo>
                    <a:cubicBezTo>
                      <a:pt x="3117574" y="5093596"/>
                      <a:pt x="3112273" y="5096247"/>
                      <a:pt x="3107635" y="5099560"/>
                    </a:cubicBezTo>
                    <a:cubicBezTo>
                      <a:pt x="3102997" y="5102210"/>
                      <a:pt x="3085769" y="5104861"/>
                      <a:pt x="3094383" y="5109499"/>
                    </a:cubicBezTo>
                    <a:cubicBezTo>
                      <a:pt x="3112936" y="5119438"/>
                      <a:pt x="3095708" y="5120100"/>
                      <a:pt x="3088419" y="5120763"/>
                    </a:cubicBezTo>
                    <a:cubicBezTo>
                      <a:pt x="3071191" y="5122751"/>
                      <a:pt x="3055951" y="5130702"/>
                      <a:pt x="3038061" y="5131365"/>
                    </a:cubicBezTo>
                    <a:cubicBezTo>
                      <a:pt x="3054626" y="5132028"/>
                      <a:pt x="3069866" y="5139979"/>
                      <a:pt x="3086431" y="5130040"/>
                    </a:cubicBezTo>
                    <a:cubicBezTo>
                      <a:pt x="3091732" y="5126727"/>
                      <a:pt x="3097696" y="5128052"/>
                      <a:pt x="3101009" y="5131365"/>
                    </a:cubicBezTo>
                    <a:cubicBezTo>
                      <a:pt x="3104984" y="5136003"/>
                      <a:pt x="3097696" y="5137991"/>
                      <a:pt x="3093720" y="5139979"/>
                    </a:cubicBezTo>
                    <a:cubicBezTo>
                      <a:pt x="3086431" y="5143955"/>
                      <a:pt x="3077817" y="5145942"/>
                      <a:pt x="3068541" y="5145942"/>
                    </a:cubicBezTo>
                    <a:cubicBezTo>
                      <a:pt x="3037398" y="5145942"/>
                      <a:pt x="3014207" y="5170459"/>
                      <a:pt x="2980414" y="5164495"/>
                    </a:cubicBezTo>
                    <a:cubicBezTo>
                      <a:pt x="2979751" y="5164495"/>
                      <a:pt x="2977101" y="5166483"/>
                      <a:pt x="2977101" y="5167146"/>
                    </a:cubicBezTo>
                    <a:cubicBezTo>
                      <a:pt x="2984390" y="5191000"/>
                      <a:pt x="2953247" y="5175097"/>
                      <a:pt x="2945296" y="5181723"/>
                    </a:cubicBezTo>
                    <a:cubicBezTo>
                      <a:pt x="2952584" y="5187687"/>
                      <a:pt x="2977764" y="5186361"/>
                      <a:pt x="2963849" y="5199614"/>
                    </a:cubicBezTo>
                    <a:cubicBezTo>
                      <a:pt x="2957223" y="5205577"/>
                      <a:pt x="2941320" y="5197626"/>
                      <a:pt x="2932706" y="5192325"/>
                    </a:cubicBezTo>
                    <a:cubicBezTo>
                      <a:pt x="2927405" y="5189012"/>
                      <a:pt x="2910840" y="5190337"/>
                      <a:pt x="2918791" y="5181061"/>
                    </a:cubicBezTo>
                    <a:cubicBezTo>
                      <a:pt x="2928731" y="5170459"/>
                      <a:pt x="2934694" y="5154556"/>
                      <a:pt x="2969150" y="5161845"/>
                    </a:cubicBezTo>
                    <a:cubicBezTo>
                      <a:pt x="2949934" y="5148593"/>
                      <a:pt x="2932706" y="5139979"/>
                      <a:pt x="2943970" y="5122751"/>
                    </a:cubicBezTo>
                    <a:cubicBezTo>
                      <a:pt x="2920779" y="5138654"/>
                      <a:pt x="2875059" y="5143292"/>
                      <a:pt x="2894937" y="5175760"/>
                    </a:cubicBezTo>
                    <a:cubicBezTo>
                      <a:pt x="2900238" y="5183711"/>
                      <a:pt x="2889637" y="5188350"/>
                      <a:pt x="2880360" y="5187024"/>
                    </a:cubicBezTo>
                    <a:cubicBezTo>
                      <a:pt x="2841266" y="5183048"/>
                      <a:pt x="2869758" y="5211541"/>
                      <a:pt x="2846567" y="5217504"/>
                    </a:cubicBezTo>
                    <a:cubicBezTo>
                      <a:pt x="2839941" y="5219492"/>
                      <a:pt x="2867108" y="5214191"/>
                      <a:pt x="2863795" y="5228106"/>
                    </a:cubicBezTo>
                    <a:cubicBezTo>
                      <a:pt x="2822050" y="5229431"/>
                      <a:pt x="2787595" y="5248647"/>
                      <a:pt x="2749826" y="5259911"/>
                    </a:cubicBezTo>
                    <a:cubicBezTo>
                      <a:pt x="2731273" y="5265212"/>
                      <a:pt x="2717358" y="5283102"/>
                      <a:pt x="2692179" y="5268525"/>
                    </a:cubicBezTo>
                    <a:cubicBezTo>
                      <a:pt x="2686878" y="5279127"/>
                      <a:pt x="2699468" y="5292379"/>
                      <a:pt x="2679590" y="5296355"/>
                    </a:cubicBezTo>
                    <a:cubicBezTo>
                      <a:pt x="2647122" y="5302318"/>
                      <a:pt x="2630557" y="5315570"/>
                      <a:pt x="2621943" y="5336774"/>
                    </a:cubicBezTo>
                    <a:cubicBezTo>
                      <a:pt x="2619292" y="5344063"/>
                      <a:pt x="2606703" y="5354002"/>
                      <a:pt x="2596764" y="5355327"/>
                    </a:cubicBezTo>
                    <a:cubicBezTo>
                      <a:pt x="2571584" y="5357977"/>
                      <a:pt x="2557670" y="5371892"/>
                      <a:pt x="2538454" y="5380506"/>
                    </a:cubicBezTo>
                    <a:cubicBezTo>
                      <a:pt x="2532491" y="5383156"/>
                      <a:pt x="2531828" y="5387132"/>
                      <a:pt x="2523214" y="5382494"/>
                    </a:cubicBezTo>
                    <a:cubicBezTo>
                      <a:pt x="2510624" y="5375868"/>
                      <a:pt x="2494059" y="5381168"/>
                      <a:pt x="2486108" y="5387132"/>
                    </a:cubicBezTo>
                    <a:cubicBezTo>
                      <a:pt x="2478157" y="5393758"/>
                      <a:pt x="2482132" y="5402372"/>
                      <a:pt x="2496047" y="5407010"/>
                    </a:cubicBezTo>
                    <a:cubicBezTo>
                      <a:pt x="2504661" y="5409661"/>
                      <a:pt x="2500023" y="5414299"/>
                      <a:pt x="2496047" y="5419600"/>
                    </a:cubicBezTo>
                    <a:cubicBezTo>
                      <a:pt x="2488096" y="5430202"/>
                      <a:pt x="2475506" y="5434840"/>
                      <a:pt x="2454965" y="5445442"/>
                    </a:cubicBezTo>
                    <a:cubicBezTo>
                      <a:pt x="2470868" y="5422250"/>
                      <a:pt x="2488096" y="5405022"/>
                      <a:pt x="2466892" y="5387795"/>
                    </a:cubicBezTo>
                    <a:cubicBezTo>
                      <a:pt x="2432437" y="5407010"/>
                      <a:pt x="2433099" y="5407010"/>
                      <a:pt x="2449002" y="5424900"/>
                    </a:cubicBezTo>
                    <a:cubicBezTo>
                      <a:pt x="2457616" y="5434840"/>
                      <a:pt x="2450327" y="5444116"/>
                      <a:pt x="2439063" y="5450742"/>
                    </a:cubicBezTo>
                    <a:cubicBezTo>
                      <a:pt x="2430449" y="5456043"/>
                      <a:pt x="2421172" y="5461344"/>
                      <a:pt x="2411233" y="5464657"/>
                    </a:cubicBezTo>
                    <a:cubicBezTo>
                      <a:pt x="2379428" y="5474596"/>
                      <a:pt x="2374127" y="5498450"/>
                      <a:pt x="2352924" y="5513690"/>
                    </a:cubicBezTo>
                    <a:cubicBezTo>
                      <a:pt x="2340997" y="5522304"/>
                      <a:pt x="2366176" y="5522304"/>
                      <a:pt x="2356899" y="5530255"/>
                    </a:cubicBezTo>
                    <a:cubicBezTo>
                      <a:pt x="2347623" y="5538207"/>
                      <a:pt x="2349611" y="5540195"/>
                      <a:pt x="2367501" y="5544170"/>
                    </a:cubicBezTo>
                    <a:cubicBezTo>
                      <a:pt x="2356237" y="5544833"/>
                      <a:pt x="2347623" y="5545495"/>
                      <a:pt x="2339009" y="5546158"/>
                    </a:cubicBezTo>
                    <a:cubicBezTo>
                      <a:pt x="2339671" y="5533568"/>
                      <a:pt x="2326419" y="5537544"/>
                      <a:pt x="2315817" y="5537544"/>
                    </a:cubicBezTo>
                    <a:cubicBezTo>
                      <a:pt x="2307866" y="5537544"/>
                      <a:pt x="2295277" y="5542845"/>
                      <a:pt x="2297265" y="5531581"/>
                    </a:cubicBezTo>
                    <a:cubicBezTo>
                      <a:pt x="2299252" y="5522304"/>
                      <a:pt x="2307866" y="5523629"/>
                      <a:pt x="2317143" y="5527605"/>
                    </a:cubicBezTo>
                    <a:cubicBezTo>
                      <a:pt x="2326419" y="5531581"/>
                      <a:pt x="2335696" y="5529593"/>
                      <a:pt x="2336358" y="5520979"/>
                    </a:cubicBezTo>
                    <a:cubicBezTo>
                      <a:pt x="2337684" y="5513028"/>
                      <a:pt x="2329732" y="5510377"/>
                      <a:pt x="2318468" y="5512365"/>
                    </a:cubicBezTo>
                    <a:cubicBezTo>
                      <a:pt x="2315155" y="5513028"/>
                      <a:pt x="2272085" y="5526280"/>
                      <a:pt x="2268772" y="5527605"/>
                    </a:cubicBezTo>
                    <a:cubicBezTo>
                      <a:pt x="2260821" y="5531581"/>
                      <a:pt x="2254195" y="5534894"/>
                      <a:pt x="2242268" y="5530918"/>
                    </a:cubicBezTo>
                    <a:cubicBezTo>
                      <a:pt x="2222390" y="5523629"/>
                      <a:pt x="2205162" y="5528268"/>
                      <a:pt x="2198536" y="5546158"/>
                    </a:cubicBezTo>
                    <a:cubicBezTo>
                      <a:pt x="2183958" y="5532906"/>
                      <a:pt x="2175344" y="5526942"/>
                      <a:pt x="2162755" y="5548146"/>
                    </a:cubicBezTo>
                    <a:cubicBezTo>
                      <a:pt x="2162755" y="5548808"/>
                      <a:pt x="2162092" y="5548808"/>
                      <a:pt x="2161430" y="5549471"/>
                    </a:cubicBezTo>
                    <a:cubicBezTo>
                      <a:pt x="2159442" y="5549471"/>
                      <a:pt x="2158117" y="5548808"/>
                      <a:pt x="2156129" y="5549471"/>
                    </a:cubicBezTo>
                    <a:cubicBezTo>
                      <a:pt x="2146190" y="5550796"/>
                      <a:pt x="2144865" y="5558085"/>
                      <a:pt x="2144202" y="5565374"/>
                    </a:cubicBezTo>
                    <a:cubicBezTo>
                      <a:pt x="2141551" y="5567361"/>
                      <a:pt x="2138238" y="5569350"/>
                      <a:pt x="2135588" y="5571337"/>
                    </a:cubicBezTo>
                    <a:cubicBezTo>
                      <a:pt x="2127637" y="5569350"/>
                      <a:pt x="2120348" y="5568024"/>
                      <a:pt x="2118360" y="5557422"/>
                    </a:cubicBezTo>
                    <a:cubicBezTo>
                      <a:pt x="2117698" y="5556760"/>
                      <a:pt x="2116372" y="5556097"/>
                      <a:pt x="2115710" y="5555434"/>
                    </a:cubicBezTo>
                    <a:cubicBezTo>
                      <a:pt x="2116372" y="5562061"/>
                      <a:pt x="2089868" y="5565374"/>
                      <a:pt x="2113059" y="5575313"/>
                    </a:cubicBezTo>
                    <a:cubicBezTo>
                      <a:pt x="2112397" y="5576638"/>
                      <a:pt x="2111071" y="5577963"/>
                      <a:pt x="2110409" y="5579289"/>
                    </a:cubicBezTo>
                    <a:cubicBezTo>
                      <a:pt x="2110409" y="5579289"/>
                      <a:pt x="2109746" y="5579289"/>
                      <a:pt x="2109746" y="5579289"/>
                    </a:cubicBezTo>
                    <a:cubicBezTo>
                      <a:pt x="2095831" y="5573325"/>
                      <a:pt x="2089868" y="5575313"/>
                      <a:pt x="2086555" y="5585915"/>
                    </a:cubicBezTo>
                    <a:cubicBezTo>
                      <a:pt x="2085230" y="5590553"/>
                      <a:pt x="2087217" y="5595191"/>
                      <a:pt x="2081917" y="5597179"/>
                    </a:cubicBezTo>
                    <a:cubicBezTo>
                      <a:pt x="2070652" y="5599829"/>
                      <a:pt x="2065351" y="5584589"/>
                      <a:pt x="2057400" y="5585915"/>
                    </a:cubicBezTo>
                    <a:cubicBezTo>
                      <a:pt x="2059388" y="5569350"/>
                      <a:pt x="2060713" y="5552121"/>
                      <a:pt x="2053424" y="5533568"/>
                    </a:cubicBezTo>
                    <a:cubicBezTo>
                      <a:pt x="2047461" y="5550796"/>
                      <a:pt x="2040835" y="5564048"/>
                      <a:pt x="2044148" y="5577963"/>
                    </a:cubicBezTo>
                    <a:cubicBezTo>
                      <a:pt x="2045473" y="5583927"/>
                      <a:pt x="2044811" y="5590553"/>
                      <a:pt x="2045473" y="5597179"/>
                    </a:cubicBezTo>
                    <a:cubicBezTo>
                      <a:pt x="2040835" y="5602480"/>
                      <a:pt x="2035534" y="5605793"/>
                      <a:pt x="2028245" y="5608443"/>
                    </a:cubicBezTo>
                    <a:cubicBezTo>
                      <a:pt x="2001741" y="5617720"/>
                      <a:pt x="1971924" y="5623683"/>
                      <a:pt x="1951383" y="5640248"/>
                    </a:cubicBezTo>
                    <a:cubicBezTo>
                      <a:pt x="1950057" y="5640911"/>
                      <a:pt x="1947407" y="5640911"/>
                      <a:pt x="1945419" y="5641574"/>
                    </a:cubicBezTo>
                    <a:cubicBezTo>
                      <a:pt x="1920903" y="5641574"/>
                      <a:pt x="1892411" y="5648200"/>
                      <a:pt x="1885784" y="5623683"/>
                    </a:cubicBezTo>
                    <a:cubicBezTo>
                      <a:pt x="1873195" y="5631634"/>
                      <a:pt x="1894398" y="5656151"/>
                      <a:pt x="1856630" y="5646874"/>
                    </a:cubicBezTo>
                    <a:cubicBezTo>
                      <a:pt x="1830125" y="5680005"/>
                      <a:pt x="1828800" y="5648863"/>
                      <a:pt x="1818861" y="5639586"/>
                    </a:cubicBezTo>
                    <a:cubicBezTo>
                      <a:pt x="1812235" y="5646874"/>
                      <a:pt x="1802958" y="5650850"/>
                      <a:pt x="1802958" y="5659464"/>
                    </a:cubicBezTo>
                    <a:cubicBezTo>
                      <a:pt x="1802958" y="5674042"/>
                      <a:pt x="1788381" y="5685306"/>
                      <a:pt x="1777117" y="5697895"/>
                    </a:cubicBezTo>
                    <a:cubicBezTo>
                      <a:pt x="1767178" y="5707834"/>
                      <a:pt x="1747962" y="5702534"/>
                      <a:pt x="1747962" y="5703196"/>
                    </a:cubicBezTo>
                    <a:cubicBezTo>
                      <a:pt x="1736035" y="5729038"/>
                      <a:pt x="1695616" y="5729038"/>
                      <a:pt x="1673087" y="5744278"/>
                    </a:cubicBezTo>
                    <a:cubicBezTo>
                      <a:pt x="1673087" y="5747591"/>
                      <a:pt x="1673087" y="5750904"/>
                      <a:pt x="1679713" y="5747591"/>
                    </a:cubicBezTo>
                    <a:cubicBezTo>
                      <a:pt x="1723445" y="5731689"/>
                      <a:pt x="1766515" y="5714461"/>
                      <a:pt x="1816211" y="5710485"/>
                    </a:cubicBezTo>
                    <a:cubicBezTo>
                      <a:pt x="1822174" y="5709822"/>
                      <a:pt x="1830125" y="5705847"/>
                      <a:pt x="1834101" y="5711148"/>
                    </a:cubicBezTo>
                    <a:cubicBezTo>
                      <a:pt x="1838739" y="5717774"/>
                      <a:pt x="1827475" y="5716448"/>
                      <a:pt x="1824162" y="5719099"/>
                    </a:cubicBezTo>
                    <a:cubicBezTo>
                      <a:pt x="1780430" y="5750904"/>
                      <a:pt x="1721457" y="5769457"/>
                      <a:pt x="1673750" y="5797950"/>
                    </a:cubicBezTo>
                    <a:cubicBezTo>
                      <a:pt x="1647908" y="5813189"/>
                      <a:pt x="1618753" y="5826442"/>
                      <a:pt x="1590261" y="5839694"/>
                    </a:cubicBezTo>
                    <a:cubicBezTo>
                      <a:pt x="1575021" y="5846320"/>
                      <a:pt x="1553155" y="5841019"/>
                      <a:pt x="1540565" y="5853608"/>
                    </a:cubicBezTo>
                    <a:cubicBezTo>
                      <a:pt x="1531951" y="5861560"/>
                      <a:pt x="1508097" y="5854271"/>
                      <a:pt x="1504122" y="5870836"/>
                    </a:cubicBezTo>
                    <a:cubicBezTo>
                      <a:pt x="1502797" y="5875474"/>
                      <a:pt x="1488219" y="5875474"/>
                      <a:pt x="1485569" y="5866861"/>
                    </a:cubicBezTo>
                    <a:cubicBezTo>
                      <a:pt x="1484244" y="5862222"/>
                      <a:pt x="1483581" y="5856259"/>
                      <a:pt x="1471654" y="5857584"/>
                    </a:cubicBezTo>
                    <a:cubicBezTo>
                      <a:pt x="1467678" y="5865535"/>
                      <a:pt x="1476955" y="5872824"/>
                      <a:pt x="1474304" y="5879450"/>
                    </a:cubicBezTo>
                    <a:cubicBezTo>
                      <a:pt x="1471654" y="5886739"/>
                      <a:pt x="1453763" y="5894028"/>
                      <a:pt x="1454426" y="5899991"/>
                    </a:cubicBezTo>
                    <a:cubicBezTo>
                      <a:pt x="1455751" y="5921195"/>
                      <a:pt x="1431235" y="5923845"/>
                      <a:pt x="1414007" y="5933121"/>
                    </a:cubicBezTo>
                    <a:cubicBezTo>
                      <a:pt x="1391478" y="5945711"/>
                      <a:pt x="1359673" y="5958300"/>
                      <a:pt x="1358348" y="5978842"/>
                    </a:cubicBezTo>
                    <a:cubicBezTo>
                      <a:pt x="1357023" y="5996732"/>
                      <a:pt x="1343108" y="6006671"/>
                      <a:pt x="1328530" y="6017273"/>
                    </a:cubicBezTo>
                    <a:cubicBezTo>
                      <a:pt x="1308652" y="6031850"/>
                      <a:pt x="1285461" y="6045102"/>
                      <a:pt x="1270221" y="6061668"/>
                    </a:cubicBezTo>
                    <a:cubicBezTo>
                      <a:pt x="1258294" y="6061668"/>
                      <a:pt x="1262270" y="6041127"/>
                      <a:pt x="1237753" y="6055704"/>
                    </a:cubicBezTo>
                    <a:cubicBezTo>
                      <a:pt x="1221188" y="6064981"/>
                      <a:pt x="1219863" y="6072932"/>
                      <a:pt x="1216550" y="6083534"/>
                    </a:cubicBezTo>
                    <a:cubicBezTo>
                      <a:pt x="1214562" y="6088834"/>
                      <a:pt x="1220525" y="6100761"/>
                      <a:pt x="1204623" y="6099436"/>
                    </a:cubicBezTo>
                    <a:cubicBezTo>
                      <a:pt x="1194021" y="6098111"/>
                      <a:pt x="1186070" y="6090160"/>
                      <a:pt x="1188720" y="6105400"/>
                    </a:cubicBezTo>
                    <a:cubicBezTo>
                      <a:pt x="1189383" y="6110700"/>
                      <a:pt x="1182094" y="6112026"/>
                      <a:pt x="1177456" y="6108713"/>
                    </a:cubicBezTo>
                    <a:cubicBezTo>
                      <a:pt x="1169504" y="6103412"/>
                      <a:pt x="1163541" y="6103412"/>
                      <a:pt x="1158903" y="6106063"/>
                    </a:cubicBezTo>
                    <a:cubicBezTo>
                      <a:pt x="1164866" y="6089497"/>
                      <a:pt x="1178781" y="6082871"/>
                      <a:pt x="1194684" y="6076908"/>
                    </a:cubicBezTo>
                    <a:cubicBezTo>
                      <a:pt x="1203297" y="6073595"/>
                      <a:pt x="1211911" y="6067631"/>
                      <a:pt x="1209261" y="6056367"/>
                    </a:cubicBezTo>
                    <a:cubicBezTo>
                      <a:pt x="1207273" y="6047090"/>
                      <a:pt x="1203960" y="6035826"/>
                      <a:pt x="1193358" y="6032513"/>
                    </a:cubicBezTo>
                    <a:cubicBezTo>
                      <a:pt x="1180769" y="6028537"/>
                      <a:pt x="1177456" y="6040464"/>
                      <a:pt x="1171492" y="6049741"/>
                    </a:cubicBezTo>
                    <a:cubicBezTo>
                      <a:pt x="1164204" y="6041789"/>
                      <a:pt x="1152277" y="6038476"/>
                      <a:pt x="1155590" y="6024561"/>
                    </a:cubicBezTo>
                    <a:cubicBezTo>
                      <a:pt x="1155590" y="6023899"/>
                      <a:pt x="1154927" y="6023899"/>
                      <a:pt x="1154927" y="6023236"/>
                    </a:cubicBezTo>
                    <a:cubicBezTo>
                      <a:pt x="1162216" y="6033176"/>
                      <a:pt x="1172155" y="6037814"/>
                      <a:pt x="1183419" y="6029200"/>
                    </a:cubicBezTo>
                    <a:cubicBezTo>
                      <a:pt x="1196009" y="6019923"/>
                      <a:pt x="1202635" y="6004683"/>
                      <a:pt x="1212574" y="5992756"/>
                    </a:cubicBezTo>
                    <a:cubicBezTo>
                      <a:pt x="1215224" y="5989443"/>
                      <a:pt x="1209924" y="5985468"/>
                      <a:pt x="1204623" y="5984142"/>
                    </a:cubicBezTo>
                    <a:cubicBezTo>
                      <a:pt x="1198659" y="5982817"/>
                      <a:pt x="1193358" y="5986793"/>
                      <a:pt x="1186732" y="5984805"/>
                    </a:cubicBezTo>
                    <a:cubicBezTo>
                      <a:pt x="1194021" y="5972878"/>
                      <a:pt x="1201310" y="5961614"/>
                      <a:pt x="1210586" y="5951012"/>
                    </a:cubicBezTo>
                    <a:cubicBezTo>
                      <a:pt x="1211249" y="5950350"/>
                      <a:pt x="1211249" y="5949687"/>
                      <a:pt x="1211911" y="5949687"/>
                    </a:cubicBezTo>
                    <a:cubicBezTo>
                      <a:pt x="1210586" y="5949024"/>
                      <a:pt x="1208598" y="5948361"/>
                      <a:pt x="1207273" y="5947699"/>
                    </a:cubicBezTo>
                    <a:cubicBezTo>
                      <a:pt x="1219200" y="5937097"/>
                      <a:pt x="1223176" y="5922520"/>
                      <a:pt x="1232452" y="5909930"/>
                    </a:cubicBezTo>
                    <a:cubicBezTo>
                      <a:pt x="1228477" y="5905955"/>
                      <a:pt x="1224501" y="5909930"/>
                      <a:pt x="1220525" y="5909268"/>
                    </a:cubicBezTo>
                    <a:cubicBezTo>
                      <a:pt x="1219863" y="5909268"/>
                      <a:pt x="1218537" y="5908605"/>
                      <a:pt x="1218537" y="5907942"/>
                    </a:cubicBezTo>
                    <a:cubicBezTo>
                      <a:pt x="1218537" y="5907280"/>
                      <a:pt x="1219200" y="5906617"/>
                      <a:pt x="1219200" y="5905955"/>
                    </a:cubicBezTo>
                    <a:cubicBezTo>
                      <a:pt x="1219863" y="5904629"/>
                      <a:pt x="1220525" y="5903304"/>
                      <a:pt x="1221188" y="5902642"/>
                    </a:cubicBezTo>
                    <a:cubicBezTo>
                      <a:pt x="1221188" y="5902642"/>
                      <a:pt x="1221188" y="5902642"/>
                      <a:pt x="1221188" y="5902642"/>
                    </a:cubicBezTo>
                    <a:cubicBezTo>
                      <a:pt x="1217212" y="5900654"/>
                      <a:pt x="1213899" y="5899329"/>
                      <a:pt x="1211249" y="5904629"/>
                    </a:cubicBezTo>
                    <a:cubicBezTo>
                      <a:pt x="1197334" y="5927821"/>
                      <a:pt x="1177456" y="5947036"/>
                      <a:pt x="1169504" y="5973541"/>
                    </a:cubicBezTo>
                    <a:cubicBezTo>
                      <a:pt x="1168842" y="5975529"/>
                      <a:pt x="1162878" y="5976191"/>
                      <a:pt x="1159565" y="5976854"/>
                    </a:cubicBezTo>
                    <a:cubicBezTo>
                      <a:pt x="1157577" y="5984142"/>
                      <a:pt x="1162878" y="5993419"/>
                      <a:pt x="1154927" y="5999382"/>
                    </a:cubicBezTo>
                    <a:cubicBezTo>
                      <a:pt x="1146313" y="6006671"/>
                      <a:pt x="1149626" y="6013960"/>
                      <a:pt x="1152939" y="6021911"/>
                    </a:cubicBezTo>
                    <a:cubicBezTo>
                      <a:pt x="1152939" y="6021911"/>
                      <a:pt x="1152277" y="6021911"/>
                      <a:pt x="1152277" y="6021911"/>
                    </a:cubicBezTo>
                    <a:cubicBezTo>
                      <a:pt x="1152277" y="6021911"/>
                      <a:pt x="1152277" y="6021911"/>
                      <a:pt x="1152277" y="6022574"/>
                    </a:cubicBezTo>
                    <a:cubicBezTo>
                      <a:pt x="1149626" y="6028537"/>
                      <a:pt x="1124447" y="6020586"/>
                      <a:pt x="1141675" y="6039139"/>
                    </a:cubicBezTo>
                    <a:cubicBezTo>
                      <a:pt x="1139687" y="6040464"/>
                      <a:pt x="1138362" y="6041789"/>
                      <a:pt x="1136374" y="6042452"/>
                    </a:cubicBezTo>
                    <a:cubicBezTo>
                      <a:pt x="1125110" y="6047753"/>
                      <a:pt x="1115171" y="6053716"/>
                      <a:pt x="1113845" y="6068956"/>
                    </a:cubicBezTo>
                    <a:cubicBezTo>
                      <a:pt x="1113183" y="6078895"/>
                      <a:pt x="1102581" y="6081546"/>
                      <a:pt x="1093967" y="6080883"/>
                    </a:cubicBezTo>
                    <a:cubicBezTo>
                      <a:pt x="1083365" y="6080221"/>
                      <a:pt x="1093304" y="6073595"/>
                      <a:pt x="1092642" y="6070282"/>
                    </a:cubicBezTo>
                    <a:cubicBezTo>
                      <a:pt x="1091979" y="6062993"/>
                      <a:pt x="1085353" y="6064981"/>
                      <a:pt x="1082040" y="6064981"/>
                    </a:cubicBezTo>
                    <a:cubicBezTo>
                      <a:pt x="1064150" y="6064981"/>
                      <a:pt x="1066137" y="6059017"/>
                      <a:pt x="1073426" y="6046428"/>
                    </a:cubicBezTo>
                    <a:cubicBezTo>
                      <a:pt x="1084690" y="6025224"/>
                      <a:pt x="1103244" y="6006671"/>
                      <a:pt x="1104569" y="5975529"/>
                    </a:cubicBezTo>
                    <a:cubicBezTo>
                      <a:pt x="1091979" y="5988781"/>
                      <a:pt x="1080715" y="5998057"/>
                      <a:pt x="1077402" y="6011972"/>
                    </a:cubicBezTo>
                    <a:cubicBezTo>
                      <a:pt x="1075414" y="6021911"/>
                      <a:pt x="1067463" y="6029863"/>
                      <a:pt x="1070113" y="6041127"/>
                    </a:cubicBezTo>
                    <a:cubicBezTo>
                      <a:pt x="1048247" y="6041789"/>
                      <a:pt x="1060174" y="6057029"/>
                      <a:pt x="1058186" y="6066306"/>
                    </a:cubicBezTo>
                    <a:cubicBezTo>
                      <a:pt x="1056861" y="6070944"/>
                      <a:pt x="1055536" y="6086847"/>
                      <a:pt x="1044934" y="6070944"/>
                    </a:cubicBezTo>
                    <a:cubicBezTo>
                      <a:pt x="1042284" y="6066968"/>
                      <a:pt x="1036320" y="6063655"/>
                      <a:pt x="1031682" y="6069619"/>
                    </a:cubicBezTo>
                    <a:cubicBezTo>
                      <a:pt x="1029031" y="6073595"/>
                      <a:pt x="1027043" y="6080883"/>
                      <a:pt x="1031019" y="6081546"/>
                    </a:cubicBezTo>
                    <a:cubicBezTo>
                      <a:pt x="1061499" y="6086184"/>
                      <a:pt x="1038970" y="6102087"/>
                      <a:pt x="1038308" y="6113351"/>
                    </a:cubicBezTo>
                    <a:cubicBezTo>
                      <a:pt x="1039633" y="6114014"/>
                      <a:pt x="1040958" y="6114014"/>
                      <a:pt x="1042284" y="6114676"/>
                    </a:cubicBezTo>
                    <a:cubicBezTo>
                      <a:pt x="1040296" y="6117989"/>
                      <a:pt x="1040296" y="6122628"/>
                      <a:pt x="1038970" y="6126603"/>
                    </a:cubicBezTo>
                    <a:cubicBezTo>
                      <a:pt x="1031682" y="6145819"/>
                      <a:pt x="1007165" y="6166360"/>
                      <a:pt x="993913" y="6167685"/>
                    </a:cubicBezTo>
                    <a:cubicBezTo>
                      <a:pt x="982649" y="6169010"/>
                      <a:pt x="978673" y="6153770"/>
                      <a:pt x="964758" y="6160396"/>
                    </a:cubicBezTo>
                    <a:cubicBezTo>
                      <a:pt x="972710" y="6182263"/>
                      <a:pt x="997889" y="6196177"/>
                      <a:pt x="995901" y="6222682"/>
                    </a:cubicBezTo>
                    <a:cubicBezTo>
                      <a:pt x="988612" y="6222682"/>
                      <a:pt x="982649" y="6208104"/>
                      <a:pt x="974697" y="6218706"/>
                    </a:cubicBezTo>
                    <a:cubicBezTo>
                      <a:pt x="966746" y="6229308"/>
                      <a:pt x="978010" y="6230633"/>
                      <a:pt x="983974" y="6233946"/>
                    </a:cubicBezTo>
                    <a:cubicBezTo>
                      <a:pt x="985299" y="6234608"/>
                      <a:pt x="985962" y="6237921"/>
                      <a:pt x="985962" y="6239909"/>
                    </a:cubicBezTo>
                    <a:cubicBezTo>
                      <a:pt x="985299" y="6254487"/>
                      <a:pt x="952831" y="6273702"/>
                      <a:pt x="938917" y="6267739"/>
                    </a:cubicBezTo>
                    <a:cubicBezTo>
                      <a:pt x="914400" y="6256474"/>
                      <a:pt x="913737" y="6257137"/>
                      <a:pt x="913075" y="6280991"/>
                    </a:cubicBezTo>
                    <a:cubicBezTo>
                      <a:pt x="909099" y="6290930"/>
                      <a:pt x="880607" y="6257800"/>
                      <a:pt x="891871" y="6294243"/>
                    </a:cubicBezTo>
                    <a:cubicBezTo>
                      <a:pt x="891871" y="6294906"/>
                      <a:pt x="885908" y="6298219"/>
                      <a:pt x="882595" y="6298219"/>
                    </a:cubicBezTo>
                    <a:cubicBezTo>
                      <a:pt x="870005" y="6295568"/>
                      <a:pt x="863379" y="6306833"/>
                      <a:pt x="854103" y="6312796"/>
                    </a:cubicBezTo>
                    <a:cubicBezTo>
                      <a:pt x="852115" y="6298219"/>
                      <a:pt x="857416" y="6289605"/>
                      <a:pt x="868680" y="6284304"/>
                    </a:cubicBezTo>
                    <a:cubicBezTo>
                      <a:pt x="880607" y="6279003"/>
                      <a:pt x="874644" y="6271052"/>
                      <a:pt x="870005" y="6266414"/>
                    </a:cubicBezTo>
                    <a:cubicBezTo>
                      <a:pt x="861391" y="6259125"/>
                      <a:pt x="868017" y="6271052"/>
                      <a:pt x="864042" y="6273040"/>
                    </a:cubicBezTo>
                    <a:cubicBezTo>
                      <a:pt x="847477" y="6280991"/>
                      <a:pt x="835550" y="6297556"/>
                      <a:pt x="811033" y="6302857"/>
                    </a:cubicBezTo>
                    <a:cubicBezTo>
                      <a:pt x="824948" y="6289605"/>
                      <a:pt x="834887" y="6280329"/>
                      <a:pt x="845489" y="6270389"/>
                    </a:cubicBezTo>
                    <a:cubicBezTo>
                      <a:pt x="836212" y="6271715"/>
                      <a:pt x="828261" y="6259787"/>
                      <a:pt x="819647" y="6267076"/>
                    </a:cubicBezTo>
                    <a:cubicBezTo>
                      <a:pt x="807720" y="6278341"/>
                      <a:pt x="791817" y="6284304"/>
                      <a:pt x="780553" y="6298219"/>
                    </a:cubicBezTo>
                    <a:cubicBezTo>
                      <a:pt x="766638" y="6315447"/>
                      <a:pt x="750073" y="6334663"/>
                      <a:pt x="722906" y="6324723"/>
                    </a:cubicBezTo>
                    <a:cubicBezTo>
                      <a:pt x="741459" y="6314121"/>
                      <a:pt x="755374" y="6298882"/>
                      <a:pt x="766638" y="6280329"/>
                    </a:cubicBezTo>
                    <a:cubicBezTo>
                      <a:pt x="746097" y="6274365"/>
                      <a:pt x="734833" y="6288280"/>
                      <a:pt x="722906" y="6297556"/>
                    </a:cubicBezTo>
                    <a:cubicBezTo>
                      <a:pt x="716280" y="6302857"/>
                      <a:pt x="702365" y="6302857"/>
                      <a:pt x="703690" y="6316772"/>
                    </a:cubicBezTo>
                    <a:lnTo>
                      <a:pt x="703690" y="6316772"/>
                    </a:lnTo>
                    <a:cubicBezTo>
                      <a:pt x="703690" y="6316772"/>
                      <a:pt x="703690" y="6316772"/>
                      <a:pt x="703690" y="6316772"/>
                    </a:cubicBezTo>
                    <a:cubicBezTo>
                      <a:pt x="690438" y="6297556"/>
                      <a:pt x="678511" y="6313459"/>
                      <a:pt x="669897" y="6320748"/>
                    </a:cubicBezTo>
                    <a:cubicBezTo>
                      <a:pt x="655983" y="6332012"/>
                      <a:pt x="648694" y="6320748"/>
                      <a:pt x="649357" y="6313459"/>
                    </a:cubicBezTo>
                    <a:cubicBezTo>
                      <a:pt x="650682" y="6294243"/>
                      <a:pt x="640743" y="6278341"/>
                      <a:pt x="636104" y="6261113"/>
                    </a:cubicBezTo>
                    <a:cubicBezTo>
                      <a:pt x="634117" y="6252499"/>
                      <a:pt x="640080" y="6239909"/>
                      <a:pt x="640743" y="6240572"/>
                    </a:cubicBezTo>
                    <a:cubicBezTo>
                      <a:pt x="662609" y="6245210"/>
                      <a:pt x="650019" y="6224007"/>
                      <a:pt x="650019" y="6224007"/>
                    </a:cubicBezTo>
                    <a:cubicBezTo>
                      <a:pt x="641405" y="6210092"/>
                      <a:pt x="640080" y="6194189"/>
                      <a:pt x="636104" y="6178950"/>
                    </a:cubicBezTo>
                    <a:cubicBezTo>
                      <a:pt x="634117" y="6172986"/>
                      <a:pt x="630141" y="6165697"/>
                      <a:pt x="624177" y="6165697"/>
                    </a:cubicBezTo>
                    <a:cubicBezTo>
                      <a:pt x="595685" y="6166360"/>
                      <a:pt x="575807" y="6143831"/>
                      <a:pt x="547977" y="6139193"/>
                    </a:cubicBezTo>
                    <a:cubicBezTo>
                      <a:pt x="528099" y="6135880"/>
                      <a:pt x="518160" y="6157746"/>
                      <a:pt x="499607" y="6153108"/>
                    </a:cubicBezTo>
                    <a:cubicBezTo>
                      <a:pt x="499607" y="6153108"/>
                      <a:pt x="498282" y="6157083"/>
                      <a:pt x="497619" y="6159071"/>
                    </a:cubicBezTo>
                    <a:cubicBezTo>
                      <a:pt x="517497" y="6160396"/>
                      <a:pt x="502257" y="6174974"/>
                      <a:pt x="502920" y="6180274"/>
                    </a:cubicBezTo>
                    <a:cubicBezTo>
                      <a:pt x="504245" y="6196177"/>
                      <a:pt x="517497" y="6205454"/>
                      <a:pt x="520148" y="6219368"/>
                    </a:cubicBezTo>
                    <a:cubicBezTo>
                      <a:pt x="526111" y="6252499"/>
                      <a:pt x="530750" y="6286292"/>
                      <a:pt x="536713" y="6320085"/>
                    </a:cubicBezTo>
                    <a:cubicBezTo>
                      <a:pt x="538038" y="6326711"/>
                      <a:pt x="537376" y="6334000"/>
                      <a:pt x="534725" y="6337976"/>
                    </a:cubicBezTo>
                    <a:cubicBezTo>
                      <a:pt x="524786" y="6349902"/>
                      <a:pt x="522136" y="6357191"/>
                      <a:pt x="540026" y="6363155"/>
                    </a:cubicBezTo>
                    <a:cubicBezTo>
                      <a:pt x="545327" y="6364480"/>
                      <a:pt x="546652" y="6371106"/>
                      <a:pt x="545327" y="6377069"/>
                    </a:cubicBezTo>
                    <a:cubicBezTo>
                      <a:pt x="539364" y="6400261"/>
                      <a:pt x="542014" y="6408874"/>
                      <a:pt x="562555" y="6420139"/>
                    </a:cubicBezTo>
                    <a:cubicBezTo>
                      <a:pt x="555929" y="6423452"/>
                      <a:pt x="547315" y="6424777"/>
                      <a:pt x="544664" y="6429416"/>
                    </a:cubicBezTo>
                    <a:cubicBezTo>
                      <a:pt x="534063" y="6446643"/>
                      <a:pt x="518160" y="6426102"/>
                      <a:pt x="507558" y="6436042"/>
                    </a:cubicBezTo>
                    <a:cubicBezTo>
                      <a:pt x="506233" y="6419476"/>
                      <a:pt x="496294" y="6424777"/>
                      <a:pt x="487680" y="6427428"/>
                    </a:cubicBezTo>
                    <a:cubicBezTo>
                      <a:pt x="484367" y="6428753"/>
                      <a:pt x="479066" y="6430078"/>
                      <a:pt x="480391" y="6434716"/>
                    </a:cubicBezTo>
                    <a:cubicBezTo>
                      <a:pt x="483704" y="6443330"/>
                      <a:pt x="486355" y="6435379"/>
                      <a:pt x="489668" y="6434054"/>
                    </a:cubicBezTo>
                    <a:cubicBezTo>
                      <a:pt x="509546" y="6428090"/>
                      <a:pt x="488343" y="6453932"/>
                      <a:pt x="504245" y="6453269"/>
                    </a:cubicBezTo>
                    <a:cubicBezTo>
                      <a:pt x="506896" y="6453269"/>
                      <a:pt x="499607" y="6457245"/>
                      <a:pt x="496957" y="6459233"/>
                    </a:cubicBezTo>
                    <a:cubicBezTo>
                      <a:pt x="490330" y="6451282"/>
                      <a:pt x="479066" y="6483087"/>
                      <a:pt x="474428" y="6457245"/>
                    </a:cubicBezTo>
                    <a:cubicBezTo>
                      <a:pt x="474428" y="6456582"/>
                      <a:pt x="469127" y="6455920"/>
                      <a:pt x="468464" y="6456582"/>
                    </a:cubicBezTo>
                    <a:cubicBezTo>
                      <a:pt x="458525" y="6465859"/>
                      <a:pt x="448586" y="6465859"/>
                      <a:pt x="436659" y="6459233"/>
                    </a:cubicBezTo>
                    <a:cubicBezTo>
                      <a:pt x="430696" y="6455920"/>
                      <a:pt x="424732" y="6464534"/>
                      <a:pt x="422082" y="6470497"/>
                    </a:cubicBezTo>
                    <a:cubicBezTo>
                      <a:pt x="426057" y="6477123"/>
                      <a:pt x="435997" y="6472485"/>
                      <a:pt x="437322" y="6481099"/>
                    </a:cubicBezTo>
                    <a:cubicBezTo>
                      <a:pt x="425395" y="6480436"/>
                      <a:pt x="413468" y="6485074"/>
                      <a:pt x="402203" y="6473810"/>
                    </a:cubicBezTo>
                    <a:cubicBezTo>
                      <a:pt x="400878" y="6499652"/>
                      <a:pt x="418106" y="6508266"/>
                      <a:pt x="432021" y="6520193"/>
                    </a:cubicBezTo>
                    <a:cubicBezTo>
                      <a:pt x="418106" y="6540734"/>
                      <a:pt x="401541" y="6524168"/>
                      <a:pt x="386301" y="6522843"/>
                    </a:cubicBezTo>
                    <a:cubicBezTo>
                      <a:pt x="374374" y="6522181"/>
                      <a:pt x="388289" y="6508929"/>
                      <a:pt x="381000" y="6504290"/>
                    </a:cubicBezTo>
                    <a:cubicBezTo>
                      <a:pt x="375699" y="6510916"/>
                      <a:pt x="370398" y="6517542"/>
                      <a:pt x="363110" y="6526156"/>
                    </a:cubicBezTo>
                    <a:cubicBezTo>
                      <a:pt x="355821" y="6494351"/>
                      <a:pt x="349195" y="6517542"/>
                      <a:pt x="341243" y="6525494"/>
                    </a:cubicBezTo>
                    <a:cubicBezTo>
                      <a:pt x="340581" y="6517542"/>
                      <a:pt x="340581" y="6512904"/>
                      <a:pt x="340581" y="6507603"/>
                    </a:cubicBezTo>
                    <a:cubicBezTo>
                      <a:pt x="330642" y="6506941"/>
                      <a:pt x="333292" y="6522181"/>
                      <a:pt x="326003" y="6519530"/>
                    </a:cubicBezTo>
                    <a:cubicBezTo>
                      <a:pt x="303475" y="6511579"/>
                      <a:pt x="308113" y="6528144"/>
                      <a:pt x="308113" y="6539408"/>
                    </a:cubicBezTo>
                    <a:cubicBezTo>
                      <a:pt x="308113" y="6579165"/>
                      <a:pt x="308113" y="6618921"/>
                      <a:pt x="308113" y="6659341"/>
                    </a:cubicBezTo>
                    <a:cubicBezTo>
                      <a:pt x="308113" y="6669280"/>
                      <a:pt x="308113" y="6679219"/>
                      <a:pt x="308113" y="6689821"/>
                    </a:cubicBezTo>
                    <a:cubicBezTo>
                      <a:pt x="303475" y="6689158"/>
                      <a:pt x="299499" y="6687833"/>
                      <a:pt x="294861" y="6687170"/>
                    </a:cubicBezTo>
                    <a:cubicBezTo>
                      <a:pt x="282271" y="6685182"/>
                      <a:pt x="269682" y="6682532"/>
                      <a:pt x="264381" y="6698434"/>
                    </a:cubicBezTo>
                    <a:cubicBezTo>
                      <a:pt x="272332" y="6721626"/>
                      <a:pt x="283597" y="6730902"/>
                      <a:pt x="300162" y="6729577"/>
                    </a:cubicBezTo>
                    <a:cubicBezTo>
                      <a:pt x="291548" y="6732228"/>
                      <a:pt x="282934" y="6734878"/>
                      <a:pt x="274983" y="6730240"/>
                    </a:cubicBezTo>
                    <a:cubicBezTo>
                      <a:pt x="256430" y="6717650"/>
                      <a:pt x="237214" y="6713674"/>
                      <a:pt x="216010" y="6718313"/>
                    </a:cubicBezTo>
                    <a:cubicBezTo>
                      <a:pt x="215348" y="6718313"/>
                      <a:pt x="214685" y="6719638"/>
                      <a:pt x="214023" y="6719638"/>
                    </a:cubicBezTo>
                    <a:cubicBezTo>
                      <a:pt x="189506" y="6715000"/>
                      <a:pt x="166315" y="6720963"/>
                      <a:pt x="145774" y="6732890"/>
                    </a:cubicBezTo>
                    <a:cubicBezTo>
                      <a:pt x="132522" y="6740179"/>
                      <a:pt x="124570" y="6740179"/>
                      <a:pt x="113306" y="6731565"/>
                    </a:cubicBezTo>
                    <a:cubicBezTo>
                      <a:pt x="94090" y="6716325"/>
                      <a:pt x="68911" y="6722289"/>
                      <a:pt x="52346" y="6738854"/>
                    </a:cubicBezTo>
                    <a:cubicBezTo>
                      <a:pt x="32468" y="6758732"/>
                      <a:pt x="47045" y="6778610"/>
                      <a:pt x="49033" y="6796500"/>
                    </a:cubicBezTo>
                    <a:cubicBezTo>
                      <a:pt x="25179" y="6786561"/>
                      <a:pt x="15240" y="6808428"/>
                      <a:pt x="0" y="6817704"/>
                    </a:cubicBezTo>
                    <a:cubicBezTo>
                      <a:pt x="3313" y="6830293"/>
                      <a:pt x="8614" y="6842221"/>
                      <a:pt x="13915" y="6854148"/>
                    </a:cubicBezTo>
                    <a:cubicBezTo>
                      <a:pt x="13915" y="6854148"/>
                      <a:pt x="9142012" y="6853485"/>
                      <a:pt x="9149964" y="6853485"/>
                    </a:cubicBezTo>
                    <a:cubicBezTo>
                      <a:pt x="9149964" y="4633083"/>
                      <a:pt x="9149964" y="33916"/>
                      <a:pt x="9149964" y="26627"/>
                    </a:cubicBezTo>
                    <a:cubicBezTo>
                      <a:pt x="9149964" y="18676"/>
                      <a:pt x="9149964" y="11387"/>
                      <a:pt x="9149964" y="3436"/>
                    </a:cubicBezTo>
                    <a:cubicBezTo>
                      <a:pt x="9122134" y="-2527"/>
                      <a:pt x="9092316" y="-3853"/>
                      <a:pt x="9071113" y="25965"/>
                    </a:cubicBezTo>
                    <a:close/>
                    <a:moveTo>
                      <a:pt x="5029863" y="2522674"/>
                    </a:moveTo>
                    <a:cubicBezTo>
                      <a:pt x="5029863" y="2522674"/>
                      <a:pt x="5029863" y="2522674"/>
                      <a:pt x="5029863" y="2522674"/>
                    </a:cubicBezTo>
                    <a:cubicBezTo>
                      <a:pt x="5029863" y="2522012"/>
                      <a:pt x="5029863" y="2522012"/>
                      <a:pt x="5029863" y="2522012"/>
                    </a:cubicBezTo>
                    <a:lnTo>
                      <a:pt x="5029863" y="2522012"/>
                    </a:lnTo>
                    <a:cubicBezTo>
                      <a:pt x="5029863" y="2522674"/>
                      <a:pt x="5029863" y="2522674"/>
                      <a:pt x="5029863" y="2522674"/>
                    </a:cubicBezTo>
                    <a:close/>
                    <a:moveTo>
                      <a:pt x="4903967" y="2582972"/>
                    </a:moveTo>
                    <a:cubicBezTo>
                      <a:pt x="4903967" y="2582972"/>
                      <a:pt x="4903967" y="2582972"/>
                      <a:pt x="4903967" y="2582972"/>
                    </a:cubicBezTo>
                    <a:cubicBezTo>
                      <a:pt x="4903967" y="2582972"/>
                      <a:pt x="4903967" y="2582972"/>
                      <a:pt x="4903967" y="2582972"/>
                    </a:cubicBezTo>
                    <a:cubicBezTo>
                      <a:pt x="4903967" y="2582972"/>
                      <a:pt x="4903967" y="2582972"/>
                      <a:pt x="4903967" y="2582972"/>
                    </a:cubicBezTo>
                    <a:cubicBezTo>
                      <a:pt x="4903967" y="2582972"/>
                      <a:pt x="4903967" y="2582972"/>
                      <a:pt x="4903967" y="2582972"/>
                    </a:cubicBezTo>
                    <a:cubicBezTo>
                      <a:pt x="4903967" y="2582972"/>
                      <a:pt x="4903967" y="2582972"/>
                      <a:pt x="4903967" y="2582972"/>
                    </a:cubicBezTo>
                    <a:close/>
                    <a:moveTo>
                      <a:pt x="8056659" y="579906"/>
                    </a:moveTo>
                    <a:lnTo>
                      <a:pt x="8056659" y="579906"/>
                    </a:lnTo>
                    <a:cubicBezTo>
                      <a:pt x="8056659" y="579906"/>
                      <a:pt x="8056659" y="579906"/>
                      <a:pt x="8056659" y="579906"/>
                    </a:cubicBezTo>
                    <a:cubicBezTo>
                      <a:pt x="8056659" y="579906"/>
                      <a:pt x="8056659" y="579906"/>
                      <a:pt x="8056659" y="579906"/>
                    </a:cubicBezTo>
                    <a:lnTo>
                      <a:pt x="8056659" y="579906"/>
                    </a:lnTo>
                    <a:close/>
                    <a:moveTo>
                      <a:pt x="8410492" y="505693"/>
                    </a:moveTo>
                    <a:cubicBezTo>
                      <a:pt x="8411155" y="506356"/>
                      <a:pt x="8411817" y="507019"/>
                      <a:pt x="8412480" y="507681"/>
                    </a:cubicBezTo>
                    <a:cubicBezTo>
                      <a:pt x="8411817" y="507681"/>
                      <a:pt x="8411155" y="508344"/>
                      <a:pt x="8410492" y="508344"/>
                    </a:cubicBezTo>
                    <a:cubicBezTo>
                      <a:pt x="8410492" y="508344"/>
                      <a:pt x="8410492" y="508344"/>
                      <a:pt x="8410492" y="508344"/>
                    </a:cubicBezTo>
                    <a:cubicBezTo>
                      <a:pt x="8409829" y="507681"/>
                      <a:pt x="8410492" y="506356"/>
                      <a:pt x="8410492" y="505693"/>
                    </a:cubicBezTo>
                    <a:close/>
                    <a:moveTo>
                      <a:pt x="8375374" y="482502"/>
                    </a:moveTo>
                    <a:cubicBezTo>
                      <a:pt x="8375374" y="482502"/>
                      <a:pt x="8374712" y="482502"/>
                      <a:pt x="8374712" y="482502"/>
                    </a:cubicBezTo>
                    <a:cubicBezTo>
                      <a:pt x="8374712" y="482502"/>
                      <a:pt x="8374712" y="482502"/>
                      <a:pt x="8374712" y="482502"/>
                    </a:cubicBezTo>
                    <a:cubicBezTo>
                      <a:pt x="8374712" y="482502"/>
                      <a:pt x="8374712" y="482502"/>
                      <a:pt x="8374712" y="482502"/>
                    </a:cubicBezTo>
                    <a:cubicBezTo>
                      <a:pt x="8374712" y="482502"/>
                      <a:pt x="8374712" y="482502"/>
                      <a:pt x="8374712" y="482502"/>
                    </a:cubicBezTo>
                    <a:cubicBezTo>
                      <a:pt x="8374712" y="483165"/>
                      <a:pt x="8374712" y="483165"/>
                      <a:pt x="8375374" y="482502"/>
                    </a:cubicBezTo>
                    <a:cubicBezTo>
                      <a:pt x="8374712" y="482502"/>
                      <a:pt x="8375374" y="482502"/>
                      <a:pt x="8375374" y="482502"/>
                    </a:cubicBezTo>
                    <a:cubicBezTo>
                      <a:pt x="8375374" y="482502"/>
                      <a:pt x="8375374" y="482502"/>
                      <a:pt x="8375374" y="482502"/>
                    </a:cubicBezTo>
                    <a:close/>
                    <a:moveTo>
                      <a:pt x="8374712" y="482502"/>
                    </a:moveTo>
                    <a:lnTo>
                      <a:pt x="8374712" y="482502"/>
                    </a:lnTo>
                    <a:cubicBezTo>
                      <a:pt x="8374712" y="482502"/>
                      <a:pt x="8374712" y="482502"/>
                      <a:pt x="8374712" y="482502"/>
                    </a:cubicBezTo>
                    <a:cubicBezTo>
                      <a:pt x="8374712" y="482502"/>
                      <a:pt x="8374712" y="482502"/>
                      <a:pt x="8374712" y="482502"/>
                    </a:cubicBezTo>
                    <a:lnTo>
                      <a:pt x="8374712" y="482502"/>
                    </a:lnTo>
                    <a:close/>
                    <a:moveTo>
                      <a:pt x="9134061" y="49819"/>
                    </a:moveTo>
                    <a:cubicBezTo>
                      <a:pt x="9134061" y="49156"/>
                      <a:pt x="9134061" y="49156"/>
                      <a:pt x="9134061" y="48493"/>
                    </a:cubicBezTo>
                    <a:cubicBezTo>
                      <a:pt x="9134723" y="49156"/>
                      <a:pt x="9134723" y="49156"/>
                      <a:pt x="9134061" y="49819"/>
                    </a:cubicBezTo>
                    <a:cubicBezTo>
                      <a:pt x="9134723" y="49819"/>
                      <a:pt x="9134723" y="49819"/>
                      <a:pt x="9134061" y="49819"/>
                    </a:cubicBezTo>
                    <a:close/>
                    <a:moveTo>
                      <a:pt x="6981908" y="1381000"/>
                    </a:moveTo>
                    <a:cubicBezTo>
                      <a:pt x="6979920" y="1382325"/>
                      <a:pt x="6976607" y="1381000"/>
                      <a:pt x="6974619" y="1379012"/>
                    </a:cubicBezTo>
                    <a:cubicBezTo>
                      <a:pt x="6976607" y="1379012"/>
                      <a:pt x="6979258" y="1379674"/>
                      <a:pt x="6981908" y="1381000"/>
                    </a:cubicBezTo>
                    <a:close/>
                    <a:moveTo>
                      <a:pt x="3438277" y="4825240"/>
                    </a:moveTo>
                    <a:cubicBezTo>
                      <a:pt x="3436951" y="4825902"/>
                      <a:pt x="3434964" y="4827228"/>
                      <a:pt x="3433638" y="4827890"/>
                    </a:cubicBezTo>
                    <a:cubicBezTo>
                      <a:pt x="3427012" y="4829878"/>
                      <a:pt x="3424362" y="4833854"/>
                      <a:pt x="3421049" y="4838492"/>
                    </a:cubicBezTo>
                    <a:cubicBezTo>
                      <a:pt x="3421049" y="4836504"/>
                      <a:pt x="3421049" y="4835179"/>
                      <a:pt x="3422374" y="4833191"/>
                    </a:cubicBezTo>
                    <a:cubicBezTo>
                      <a:pt x="3425687" y="4827228"/>
                      <a:pt x="3431651" y="4824577"/>
                      <a:pt x="3438277" y="4825240"/>
                    </a:cubicBezTo>
                    <a:close/>
                    <a:moveTo>
                      <a:pt x="1121797" y="6129916"/>
                    </a:moveTo>
                    <a:cubicBezTo>
                      <a:pt x="1122459" y="6130579"/>
                      <a:pt x="1123784" y="6131904"/>
                      <a:pt x="1125110" y="6132567"/>
                    </a:cubicBezTo>
                    <a:cubicBezTo>
                      <a:pt x="1137699" y="6142506"/>
                      <a:pt x="1142337" y="6159071"/>
                      <a:pt x="1139024" y="6175636"/>
                    </a:cubicBezTo>
                    <a:cubicBezTo>
                      <a:pt x="1137037" y="6173648"/>
                      <a:pt x="1135049" y="6171661"/>
                      <a:pt x="1133061" y="6169673"/>
                    </a:cubicBezTo>
                    <a:cubicBezTo>
                      <a:pt x="1132398" y="6169010"/>
                      <a:pt x="1131073" y="6169010"/>
                      <a:pt x="1130411" y="6169010"/>
                    </a:cubicBezTo>
                    <a:cubicBezTo>
                      <a:pt x="1123784" y="6155095"/>
                      <a:pt x="1116496" y="6141843"/>
                      <a:pt x="1109870" y="6127929"/>
                    </a:cubicBezTo>
                    <a:cubicBezTo>
                      <a:pt x="1113845" y="6128591"/>
                      <a:pt x="1117821" y="6129254"/>
                      <a:pt x="1121797" y="6129916"/>
                    </a:cubicBezTo>
                    <a:close/>
                    <a:moveTo>
                      <a:pt x="1042946" y="6151782"/>
                    </a:moveTo>
                    <a:cubicBezTo>
                      <a:pt x="1047584" y="6141843"/>
                      <a:pt x="1046922" y="6129254"/>
                      <a:pt x="1055536" y="6121302"/>
                    </a:cubicBezTo>
                    <a:cubicBezTo>
                      <a:pt x="1066800" y="6123953"/>
                      <a:pt x="1078727" y="6125278"/>
                      <a:pt x="1090654" y="6126603"/>
                    </a:cubicBezTo>
                    <a:cubicBezTo>
                      <a:pt x="1087341" y="6134555"/>
                      <a:pt x="1084028" y="6142506"/>
                      <a:pt x="1077402" y="6149132"/>
                    </a:cubicBezTo>
                    <a:cubicBezTo>
                      <a:pt x="1077402" y="6149132"/>
                      <a:pt x="1077402" y="6149132"/>
                      <a:pt x="1077402" y="6149132"/>
                    </a:cubicBezTo>
                    <a:cubicBezTo>
                      <a:pt x="1072101" y="6153108"/>
                      <a:pt x="1066800" y="6157746"/>
                      <a:pt x="1061499" y="6161721"/>
                    </a:cubicBezTo>
                    <a:cubicBezTo>
                      <a:pt x="1057524" y="6165034"/>
                      <a:pt x="1051560" y="6169010"/>
                      <a:pt x="1047584" y="6166360"/>
                    </a:cubicBezTo>
                    <a:cubicBezTo>
                      <a:pt x="1044271" y="6163709"/>
                      <a:pt x="1041621" y="6155095"/>
                      <a:pt x="1042946" y="6151782"/>
                    </a:cubicBezTo>
                    <a:close/>
                  </a:path>
                </a:pathLst>
              </a:custGeom>
              <a:solidFill>
                <a:schemeClr val="bg1"/>
              </a:solidFill>
              <a:ln w="662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A0559ED-B18F-4AE3-8CBD-9F5F3A051168}"/>
                  </a:ext>
                </a:extLst>
              </p:cNvPr>
              <p:cNvSpPr/>
              <p:nvPr/>
            </p:nvSpPr>
            <p:spPr>
              <a:xfrm>
                <a:off x="9073763" y="987949"/>
                <a:ext cx="3313" cy="6626"/>
              </a:xfrm>
              <a:custGeom>
                <a:avLst/>
                <a:gdLst>
                  <a:gd name="connsiteX0" fmla="*/ 3313 w 3313"/>
                  <a:gd name="connsiteY0" fmla="*/ 0 h 6626"/>
                  <a:gd name="connsiteX1" fmla="*/ 0 w 3313"/>
                  <a:gd name="connsiteY1" fmla="*/ 0 h 6626"/>
                  <a:gd name="connsiteX2" fmla="*/ 3313 w 3313"/>
                  <a:gd name="connsiteY2" fmla="*/ 0 h 6626"/>
                </a:gdLst>
                <a:ahLst/>
                <a:cxnLst>
                  <a:cxn ang="0">
                    <a:pos x="connsiteX0" y="connsiteY0"/>
                  </a:cxn>
                  <a:cxn ang="0">
                    <a:pos x="connsiteX1" y="connsiteY1"/>
                  </a:cxn>
                  <a:cxn ang="0">
                    <a:pos x="connsiteX2" y="connsiteY2"/>
                  </a:cxn>
                </a:cxnLst>
                <a:rect l="l" t="t" r="r" b="b"/>
                <a:pathLst>
                  <a:path w="3313" h="6626">
                    <a:moveTo>
                      <a:pt x="3313" y="0"/>
                    </a:moveTo>
                    <a:cubicBezTo>
                      <a:pt x="1987" y="0"/>
                      <a:pt x="1325" y="0"/>
                      <a:pt x="0" y="0"/>
                    </a:cubicBezTo>
                    <a:cubicBezTo>
                      <a:pt x="1325" y="0"/>
                      <a:pt x="2651" y="0"/>
                      <a:pt x="3313" y="0"/>
                    </a:cubicBezTo>
                    <a:close/>
                  </a:path>
                </a:pathLst>
              </a:custGeom>
              <a:grpFill/>
              <a:ln w="662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D85311A-C1C9-4AB2-A7F2-8AB86365125D}"/>
                  </a:ext>
                </a:extLst>
              </p:cNvPr>
              <p:cNvSpPr/>
              <p:nvPr/>
            </p:nvSpPr>
            <p:spPr>
              <a:xfrm>
                <a:off x="9022079" y="907773"/>
                <a:ext cx="59639" cy="60251"/>
              </a:xfrm>
              <a:custGeom>
                <a:avLst/>
                <a:gdLst>
                  <a:gd name="connsiteX0" fmla="*/ 57647 w 59639"/>
                  <a:gd name="connsiteY0" fmla="*/ 50358 h 60251"/>
                  <a:gd name="connsiteX1" fmla="*/ 51021 w 59639"/>
                  <a:gd name="connsiteY1" fmla="*/ 31143 h 60251"/>
                  <a:gd name="connsiteX2" fmla="*/ 41745 w 59639"/>
                  <a:gd name="connsiteY2" fmla="*/ 16565 h 60251"/>
                  <a:gd name="connsiteX3" fmla="*/ 37769 w 59639"/>
                  <a:gd name="connsiteY3" fmla="*/ 11927 h 60251"/>
                  <a:gd name="connsiteX4" fmla="*/ 22529 w 59639"/>
                  <a:gd name="connsiteY4" fmla="*/ 0 h 60251"/>
                  <a:gd name="connsiteX5" fmla="*/ 0 w 59639"/>
                  <a:gd name="connsiteY5" fmla="*/ 47708 h 60251"/>
                  <a:gd name="connsiteX6" fmla="*/ 35119 w 59639"/>
                  <a:gd name="connsiteY6" fmla="*/ 58972 h 60251"/>
                  <a:gd name="connsiteX7" fmla="*/ 57647 w 59639"/>
                  <a:gd name="connsiteY7" fmla="*/ 50358 h 6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9" h="60251">
                    <a:moveTo>
                      <a:pt x="57647" y="50358"/>
                    </a:moveTo>
                    <a:cubicBezTo>
                      <a:pt x="62285" y="43732"/>
                      <a:pt x="58310" y="36443"/>
                      <a:pt x="51021" y="31143"/>
                    </a:cubicBezTo>
                    <a:cubicBezTo>
                      <a:pt x="45720" y="27830"/>
                      <a:pt x="41745" y="23191"/>
                      <a:pt x="41745" y="16565"/>
                    </a:cubicBezTo>
                    <a:cubicBezTo>
                      <a:pt x="41745" y="9939"/>
                      <a:pt x="41082" y="9276"/>
                      <a:pt x="37769" y="11927"/>
                    </a:cubicBezTo>
                    <a:cubicBezTo>
                      <a:pt x="17891" y="28492"/>
                      <a:pt x="29155" y="5301"/>
                      <a:pt x="22529" y="0"/>
                    </a:cubicBezTo>
                    <a:cubicBezTo>
                      <a:pt x="19216" y="17890"/>
                      <a:pt x="9939" y="31805"/>
                      <a:pt x="0" y="47708"/>
                    </a:cubicBezTo>
                    <a:cubicBezTo>
                      <a:pt x="13252" y="51684"/>
                      <a:pt x="23854" y="55659"/>
                      <a:pt x="35119" y="58972"/>
                    </a:cubicBezTo>
                    <a:cubicBezTo>
                      <a:pt x="47045" y="62948"/>
                      <a:pt x="53009" y="56984"/>
                      <a:pt x="57647" y="50358"/>
                    </a:cubicBezTo>
                    <a:close/>
                  </a:path>
                </a:pathLst>
              </a:custGeom>
              <a:grpFill/>
              <a:ln w="662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F68B947-91D3-4188-88BE-817E9A88F192}"/>
                  </a:ext>
                </a:extLst>
              </p:cNvPr>
              <p:cNvSpPr/>
              <p:nvPr/>
            </p:nvSpPr>
            <p:spPr>
              <a:xfrm>
                <a:off x="7684935" y="1840064"/>
                <a:ext cx="6626" cy="6626"/>
              </a:xfrm>
              <a:custGeom>
                <a:avLst/>
                <a:gdLst>
                  <a:gd name="connsiteX0" fmla="*/ 0 w 6626"/>
                  <a:gd name="connsiteY0" fmla="*/ 0 h 6626"/>
                  <a:gd name="connsiteX1" fmla="*/ 0 w 6626"/>
                  <a:gd name="connsiteY1" fmla="*/ 0 h 6626"/>
                  <a:gd name="connsiteX2" fmla="*/ 0 w 6626"/>
                  <a:gd name="connsiteY2" fmla="*/ 0 h 6626"/>
                  <a:gd name="connsiteX3" fmla="*/ 0 w 6626"/>
                  <a:gd name="connsiteY3" fmla="*/ 0 h 6626"/>
                </a:gdLst>
                <a:ahLst/>
                <a:cxnLst>
                  <a:cxn ang="0">
                    <a:pos x="connsiteX0" y="connsiteY0"/>
                  </a:cxn>
                  <a:cxn ang="0">
                    <a:pos x="connsiteX1" y="connsiteY1"/>
                  </a:cxn>
                  <a:cxn ang="0">
                    <a:pos x="connsiteX2" y="connsiteY2"/>
                  </a:cxn>
                  <a:cxn ang="0">
                    <a:pos x="connsiteX3" y="connsiteY3"/>
                  </a:cxn>
                </a:cxnLst>
                <a:rect l="l" t="t" r="r" b="b"/>
                <a:pathLst>
                  <a:path w="6626" h="6626">
                    <a:moveTo>
                      <a:pt x="0" y="0"/>
                    </a:moveTo>
                    <a:cubicBezTo>
                      <a:pt x="0" y="0"/>
                      <a:pt x="0" y="0"/>
                      <a:pt x="0" y="0"/>
                    </a:cubicBezTo>
                    <a:cubicBezTo>
                      <a:pt x="0" y="0"/>
                      <a:pt x="0" y="0"/>
                      <a:pt x="0" y="0"/>
                    </a:cubicBezTo>
                    <a:lnTo>
                      <a:pt x="0" y="0"/>
                    </a:lnTo>
                    <a:close/>
                  </a:path>
                </a:pathLst>
              </a:custGeom>
              <a:grpFill/>
              <a:ln w="66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0D206CC-8713-4BDD-9698-71ED21DB6975}"/>
                  </a:ext>
                </a:extLst>
              </p:cNvPr>
              <p:cNvSpPr/>
              <p:nvPr/>
            </p:nvSpPr>
            <p:spPr>
              <a:xfrm>
                <a:off x="7617805" y="1813885"/>
                <a:ext cx="80382" cy="57717"/>
              </a:xfrm>
              <a:custGeom>
                <a:avLst/>
                <a:gdLst>
                  <a:gd name="connsiteX0" fmla="*/ 35988 w 80382"/>
                  <a:gd name="connsiteY0" fmla="*/ 48045 h 57717"/>
                  <a:gd name="connsiteX1" fmla="*/ 18098 w 80382"/>
                  <a:gd name="connsiteY1" fmla="*/ 38106 h 57717"/>
                  <a:gd name="connsiteX2" fmla="*/ 47915 w 80382"/>
                  <a:gd name="connsiteY2" fmla="*/ 28829 h 57717"/>
                  <a:gd name="connsiteX3" fmla="*/ 66468 w 80382"/>
                  <a:gd name="connsiteY3" fmla="*/ 26841 h 57717"/>
                  <a:gd name="connsiteX4" fmla="*/ 80383 w 80382"/>
                  <a:gd name="connsiteY4" fmla="*/ 5638 h 57717"/>
                  <a:gd name="connsiteX5" fmla="*/ 17435 w 80382"/>
                  <a:gd name="connsiteY5" fmla="*/ 24853 h 57717"/>
                  <a:gd name="connsiteX6" fmla="*/ 4183 w 80382"/>
                  <a:gd name="connsiteY6" fmla="*/ 53346 h 57717"/>
                  <a:gd name="connsiteX7" fmla="*/ 35988 w 80382"/>
                  <a:gd name="connsiteY7" fmla="*/ 48045 h 5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82" h="57717">
                    <a:moveTo>
                      <a:pt x="35988" y="48045"/>
                    </a:moveTo>
                    <a:cubicBezTo>
                      <a:pt x="29362" y="38106"/>
                      <a:pt x="20748" y="43406"/>
                      <a:pt x="18098" y="38106"/>
                    </a:cubicBezTo>
                    <a:cubicBezTo>
                      <a:pt x="25386" y="23528"/>
                      <a:pt x="38638" y="24853"/>
                      <a:pt x="47915" y="28829"/>
                    </a:cubicBezTo>
                    <a:cubicBezTo>
                      <a:pt x="56529" y="32142"/>
                      <a:pt x="60504" y="27504"/>
                      <a:pt x="66468" y="26841"/>
                    </a:cubicBezTo>
                    <a:cubicBezTo>
                      <a:pt x="65143" y="16240"/>
                      <a:pt x="73757" y="11601"/>
                      <a:pt x="80383" y="5638"/>
                    </a:cubicBezTo>
                    <a:cubicBezTo>
                      <a:pt x="52553" y="-8277"/>
                      <a:pt x="34000" y="5638"/>
                      <a:pt x="17435" y="24853"/>
                    </a:cubicBezTo>
                    <a:cubicBezTo>
                      <a:pt x="10809" y="32805"/>
                      <a:pt x="-8407" y="38106"/>
                      <a:pt x="4183" y="53346"/>
                    </a:cubicBezTo>
                    <a:cubicBezTo>
                      <a:pt x="18098" y="67923"/>
                      <a:pt x="20748" y="40756"/>
                      <a:pt x="35988" y="48045"/>
                    </a:cubicBezTo>
                    <a:close/>
                  </a:path>
                </a:pathLst>
              </a:custGeom>
              <a:grpFill/>
              <a:ln w="66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9A1284D-BA51-4D9A-A607-BADA15D02736}"/>
                  </a:ext>
                </a:extLst>
              </p:cNvPr>
              <p:cNvSpPr/>
              <p:nvPr/>
            </p:nvSpPr>
            <p:spPr>
              <a:xfrm>
                <a:off x="2641031" y="5943600"/>
                <a:ext cx="46529" cy="49766"/>
              </a:xfrm>
              <a:custGeom>
                <a:avLst/>
                <a:gdLst>
                  <a:gd name="connsiteX0" fmla="*/ 4765 w 46529"/>
                  <a:gd name="connsiteY0" fmla="*/ 49696 h 49766"/>
                  <a:gd name="connsiteX1" fmla="*/ 34583 w 46529"/>
                  <a:gd name="connsiteY1" fmla="*/ 38431 h 49766"/>
                  <a:gd name="connsiteX2" fmla="*/ 46510 w 46529"/>
                  <a:gd name="connsiteY2" fmla="*/ 0 h 49766"/>
                  <a:gd name="connsiteX3" fmla="*/ 20668 w 46529"/>
                  <a:gd name="connsiteY3" fmla="*/ 9939 h 49766"/>
                  <a:gd name="connsiteX4" fmla="*/ 790 w 46529"/>
                  <a:gd name="connsiteY4" fmla="*/ 39094 h 49766"/>
                  <a:gd name="connsiteX5" fmla="*/ 127 w 46529"/>
                  <a:gd name="connsiteY5" fmla="*/ 45720 h 49766"/>
                  <a:gd name="connsiteX6" fmla="*/ 4765 w 46529"/>
                  <a:gd name="connsiteY6" fmla="*/ 49696 h 4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29" h="49766">
                    <a:moveTo>
                      <a:pt x="4765" y="49696"/>
                    </a:moveTo>
                    <a:cubicBezTo>
                      <a:pt x="16692" y="50358"/>
                      <a:pt x="25969" y="46383"/>
                      <a:pt x="34583" y="38431"/>
                    </a:cubicBezTo>
                    <a:cubicBezTo>
                      <a:pt x="31270" y="23854"/>
                      <a:pt x="47172" y="14577"/>
                      <a:pt x="46510" y="0"/>
                    </a:cubicBezTo>
                    <a:cubicBezTo>
                      <a:pt x="36570" y="662"/>
                      <a:pt x="29282" y="662"/>
                      <a:pt x="20668" y="9939"/>
                    </a:cubicBezTo>
                    <a:cubicBezTo>
                      <a:pt x="12716" y="19216"/>
                      <a:pt x="10066" y="31805"/>
                      <a:pt x="790" y="39094"/>
                    </a:cubicBezTo>
                    <a:cubicBezTo>
                      <a:pt x="790" y="41082"/>
                      <a:pt x="127" y="43732"/>
                      <a:pt x="127" y="45720"/>
                    </a:cubicBezTo>
                    <a:cubicBezTo>
                      <a:pt x="-536" y="49033"/>
                      <a:pt x="1452" y="49033"/>
                      <a:pt x="4765" y="49696"/>
                    </a:cubicBezTo>
                    <a:close/>
                  </a:path>
                </a:pathLst>
              </a:custGeom>
              <a:grpFill/>
              <a:ln w="662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5E80EE2-84D5-4DFF-868C-EAFA3F8F6BFD}"/>
                  </a:ext>
                </a:extLst>
              </p:cNvPr>
              <p:cNvSpPr/>
              <p:nvPr/>
            </p:nvSpPr>
            <p:spPr>
              <a:xfrm>
                <a:off x="9758237" y="418106"/>
                <a:ext cx="54334" cy="36496"/>
              </a:xfrm>
              <a:custGeom>
                <a:avLst/>
                <a:gdLst>
                  <a:gd name="connsiteX0" fmla="*/ 38432 w 54334"/>
                  <a:gd name="connsiteY0" fmla="*/ 27167 h 36496"/>
                  <a:gd name="connsiteX1" fmla="*/ 54334 w 54334"/>
                  <a:gd name="connsiteY1" fmla="*/ 0 h 36496"/>
                  <a:gd name="connsiteX2" fmla="*/ 0 w 54334"/>
                  <a:gd name="connsiteY2" fmla="*/ 29817 h 36496"/>
                  <a:gd name="connsiteX3" fmla="*/ 38432 w 54334"/>
                  <a:gd name="connsiteY3" fmla="*/ 27167 h 36496"/>
                </a:gdLst>
                <a:ahLst/>
                <a:cxnLst>
                  <a:cxn ang="0">
                    <a:pos x="connsiteX0" y="connsiteY0"/>
                  </a:cxn>
                  <a:cxn ang="0">
                    <a:pos x="connsiteX1" y="connsiteY1"/>
                  </a:cxn>
                  <a:cxn ang="0">
                    <a:pos x="connsiteX2" y="connsiteY2"/>
                  </a:cxn>
                  <a:cxn ang="0">
                    <a:pos x="connsiteX3" y="connsiteY3"/>
                  </a:cxn>
                </a:cxnLst>
                <a:rect l="l" t="t" r="r" b="b"/>
                <a:pathLst>
                  <a:path w="54334" h="36496">
                    <a:moveTo>
                      <a:pt x="38432" y="27167"/>
                    </a:moveTo>
                    <a:cubicBezTo>
                      <a:pt x="48371" y="24517"/>
                      <a:pt x="48371" y="23854"/>
                      <a:pt x="54334" y="0"/>
                    </a:cubicBezTo>
                    <a:cubicBezTo>
                      <a:pt x="37107" y="9939"/>
                      <a:pt x="21866" y="25179"/>
                      <a:pt x="0" y="29817"/>
                    </a:cubicBezTo>
                    <a:cubicBezTo>
                      <a:pt x="14578" y="45057"/>
                      <a:pt x="26504" y="29817"/>
                      <a:pt x="38432" y="27167"/>
                    </a:cubicBezTo>
                    <a:close/>
                  </a:path>
                </a:pathLst>
              </a:custGeom>
              <a:grpFill/>
              <a:ln w="662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F7F0A16-07F0-4C9F-B59B-3136DA4523C3}"/>
                  </a:ext>
                </a:extLst>
              </p:cNvPr>
              <p:cNvSpPr/>
              <p:nvPr/>
            </p:nvSpPr>
            <p:spPr>
              <a:xfrm>
                <a:off x="9058523" y="901810"/>
                <a:ext cx="1988" cy="1325"/>
              </a:xfrm>
              <a:custGeom>
                <a:avLst/>
                <a:gdLst>
                  <a:gd name="connsiteX0" fmla="*/ 1988 w 1988"/>
                  <a:gd name="connsiteY0" fmla="*/ 0 h 1325"/>
                  <a:gd name="connsiteX1" fmla="*/ 0 w 1988"/>
                  <a:gd name="connsiteY1" fmla="*/ 1325 h 1325"/>
                  <a:gd name="connsiteX2" fmla="*/ 1988 w 1988"/>
                  <a:gd name="connsiteY2" fmla="*/ 0 h 1325"/>
                </a:gdLst>
                <a:ahLst/>
                <a:cxnLst>
                  <a:cxn ang="0">
                    <a:pos x="connsiteX0" y="connsiteY0"/>
                  </a:cxn>
                  <a:cxn ang="0">
                    <a:pos x="connsiteX1" y="connsiteY1"/>
                  </a:cxn>
                  <a:cxn ang="0">
                    <a:pos x="connsiteX2" y="connsiteY2"/>
                  </a:cxn>
                </a:cxnLst>
                <a:rect l="l" t="t" r="r" b="b"/>
                <a:pathLst>
                  <a:path w="1988" h="1325">
                    <a:moveTo>
                      <a:pt x="1988" y="0"/>
                    </a:moveTo>
                    <a:cubicBezTo>
                      <a:pt x="1326" y="0"/>
                      <a:pt x="662" y="663"/>
                      <a:pt x="0" y="1325"/>
                    </a:cubicBezTo>
                    <a:cubicBezTo>
                      <a:pt x="662" y="663"/>
                      <a:pt x="1326" y="663"/>
                      <a:pt x="1988" y="0"/>
                    </a:cubicBezTo>
                    <a:close/>
                  </a:path>
                </a:pathLst>
              </a:custGeom>
              <a:grpFill/>
              <a:ln w="662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E839B2A-1B8E-4CD0-8A80-998163559FD1}"/>
                  </a:ext>
                </a:extLst>
              </p:cNvPr>
              <p:cNvSpPr/>
              <p:nvPr/>
            </p:nvSpPr>
            <p:spPr>
              <a:xfrm>
                <a:off x="9061173" y="844798"/>
                <a:ext cx="48691" cy="57674"/>
              </a:xfrm>
              <a:custGeom>
                <a:avLst/>
                <a:gdLst>
                  <a:gd name="connsiteX0" fmla="*/ 29155 w 48691"/>
                  <a:gd name="connsiteY0" fmla="*/ 45748 h 57674"/>
                  <a:gd name="connsiteX1" fmla="*/ 47708 w 48691"/>
                  <a:gd name="connsiteY1" fmla="*/ 14605 h 57674"/>
                  <a:gd name="connsiteX2" fmla="*/ 46383 w 48691"/>
                  <a:gd name="connsiteY2" fmla="*/ 2016 h 57674"/>
                  <a:gd name="connsiteX3" fmla="*/ 34455 w 48691"/>
                  <a:gd name="connsiteY3" fmla="*/ 3341 h 57674"/>
                  <a:gd name="connsiteX4" fmla="*/ 15903 w 48691"/>
                  <a:gd name="connsiteY4" fmla="*/ 10629 h 57674"/>
                  <a:gd name="connsiteX5" fmla="*/ 23854 w 48691"/>
                  <a:gd name="connsiteY5" fmla="*/ 31833 h 57674"/>
                  <a:gd name="connsiteX6" fmla="*/ 23854 w 48691"/>
                  <a:gd name="connsiteY6" fmla="*/ 31833 h 57674"/>
                  <a:gd name="connsiteX7" fmla="*/ 13915 w 48691"/>
                  <a:gd name="connsiteY7" fmla="*/ 19243 h 57674"/>
                  <a:gd name="connsiteX8" fmla="*/ 0 w 48691"/>
                  <a:gd name="connsiteY8" fmla="*/ 57675 h 57674"/>
                  <a:gd name="connsiteX9" fmla="*/ 29155 w 48691"/>
                  <a:gd name="connsiteY9" fmla="*/ 45748 h 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91" h="57674">
                    <a:moveTo>
                      <a:pt x="29155" y="45748"/>
                    </a:moveTo>
                    <a:cubicBezTo>
                      <a:pt x="45058" y="41109"/>
                      <a:pt x="41081" y="24544"/>
                      <a:pt x="47708" y="14605"/>
                    </a:cubicBezTo>
                    <a:cubicBezTo>
                      <a:pt x="49696" y="11955"/>
                      <a:pt x="48371" y="5329"/>
                      <a:pt x="46383" y="2016"/>
                    </a:cubicBezTo>
                    <a:cubicBezTo>
                      <a:pt x="43070" y="-2623"/>
                      <a:pt x="38432" y="2016"/>
                      <a:pt x="34455" y="3341"/>
                    </a:cubicBezTo>
                    <a:cubicBezTo>
                      <a:pt x="29817" y="5329"/>
                      <a:pt x="24516" y="7316"/>
                      <a:pt x="15903" y="10629"/>
                    </a:cubicBezTo>
                    <a:cubicBezTo>
                      <a:pt x="35781" y="15268"/>
                      <a:pt x="31806" y="23219"/>
                      <a:pt x="23854" y="31833"/>
                    </a:cubicBezTo>
                    <a:cubicBezTo>
                      <a:pt x="23854" y="31833"/>
                      <a:pt x="23854" y="31833"/>
                      <a:pt x="23854" y="31833"/>
                    </a:cubicBezTo>
                    <a:cubicBezTo>
                      <a:pt x="11927" y="34483"/>
                      <a:pt x="20541" y="20569"/>
                      <a:pt x="13915" y="19243"/>
                    </a:cubicBezTo>
                    <a:cubicBezTo>
                      <a:pt x="-3975" y="26532"/>
                      <a:pt x="17228" y="49723"/>
                      <a:pt x="0" y="57675"/>
                    </a:cubicBezTo>
                    <a:cubicBezTo>
                      <a:pt x="9939" y="53699"/>
                      <a:pt x="24516" y="62313"/>
                      <a:pt x="29155" y="45748"/>
                    </a:cubicBezTo>
                    <a:close/>
                  </a:path>
                </a:pathLst>
              </a:custGeom>
              <a:grpFill/>
              <a:ln w="662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977F319-9C86-464A-8866-53B9D890B1D5}"/>
                  </a:ext>
                </a:extLst>
              </p:cNvPr>
              <p:cNvSpPr/>
              <p:nvPr/>
            </p:nvSpPr>
            <p:spPr>
              <a:xfrm>
                <a:off x="8062788" y="1535264"/>
                <a:ext cx="497" cy="496"/>
              </a:xfrm>
              <a:custGeom>
                <a:avLst/>
                <a:gdLst>
                  <a:gd name="connsiteX0" fmla="*/ 497 w 497"/>
                  <a:gd name="connsiteY0" fmla="*/ 0 h 496"/>
                  <a:gd name="connsiteX1" fmla="*/ 497 w 497"/>
                  <a:gd name="connsiteY1" fmla="*/ 0 h 496"/>
                  <a:gd name="connsiteX2" fmla="*/ 497 w 497"/>
                  <a:gd name="connsiteY2" fmla="*/ 0 h 496"/>
                  <a:gd name="connsiteX3" fmla="*/ 497 w 497"/>
                  <a:gd name="connsiteY3" fmla="*/ 0 h 496"/>
                </a:gdLst>
                <a:ahLst/>
                <a:cxnLst>
                  <a:cxn ang="0">
                    <a:pos x="connsiteX0" y="connsiteY0"/>
                  </a:cxn>
                  <a:cxn ang="0">
                    <a:pos x="connsiteX1" y="connsiteY1"/>
                  </a:cxn>
                  <a:cxn ang="0">
                    <a:pos x="connsiteX2" y="connsiteY2"/>
                  </a:cxn>
                  <a:cxn ang="0">
                    <a:pos x="connsiteX3" y="connsiteY3"/>
                  </a:cxn>
                </a:cxnLst>
                <a:rect l="l" t="t" r="r" b="b"/>
                <a:pathLst>
                  <a:path w="497" h="496">
                    <a:moveTo>
                      <a:pt x="497" y="0"/>
                    </a:moveTo>
                    <a:cubicBezTo>
                      <a:pt x="-166" y="663"/>
                      <a:pt x="-166" y="663"/>
                      <a:pt x="497" y="0"/>
                    </a:cubicBezTo>
                    <a:cubicBezTo>
                      <a:pt x="-166" y="663"/>
                      <a:pt x="497" y="663"/>
                      <a:pt x="497" y="0"/>
                    </a:cubicBezTo>
                    <a:lnTo>
                      <a:pt x="497" y="0"/>
                    </a:lnTo>
                    <a:close/>
                  </a:path>
                </a:pathLst>
              </a:custGeom>
              <a:grpFill/>
              <a:ln w="66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2D200BB-F245-484E-A644-2F3DC3504B5D}"/>
                  </a:ext>
                </a:extLst>
              </p:cNvPr>
              <p:cNvSpPr/>
              <p:nvPr/>
            </p:nvSpPr>
            <p:spPr>
              <a:xfrm>
                <a:off x="7985571" y="1535839"/>
                <a:ext cx="77713" cy="42510"/>
              </a:xfrm>
              <a:custGeom>
                <a:avLst/>
                <a:gdLst>
                  <a:gd name="connsiteX0" fmla="*/ 9465 w 77713"/>
                  <a:gd name="connsiteY0" fmla="*/ 40507 h 42510"/>
                  <a:gd name="connsiteX1" fmla="*/ 77714 w 77713"/>
                  <a:gd name="connsiteY1" fmla="*/ 88 h 42510"/>
                  <a:gd name="connsiteX2" fmla="*/ 63137 w 77713"/>
                  <a:gd name="connsiteY2" fmla="*/ 2738 h 42510"/>
                  <a:gd name="connsiteX3" fmla="*/ 4164 w 77713"/>
                  <a:gd name="connsiteY3" fmla="*/ 23941 h 42510"/>
                  <a:gd name="connsiteX4" fmla="*/ 851 w 77713"/>
                  <a:gd name="connsiteY4" fmla="*/ 36531 h 42510"/>
                  <a:gd name="connsiteX5" fmla="*/ 9465 w 77713"/>
                  <a:gd name="connsiteY5" fmla="*/ 40507 h 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13" h="42510">
                    <a:moveTo>
                      <a:pt x="9465" y="40507"/>
                    </a:moveTo>
                    <a:cubicBezTo>
                      <a:pt x="31331" y="25267"/>
                      <a:pt x="57173" y="17315"/>
                      <a:pt x="77714" y="88"/>
                    </a:cubicBezTo>
                    <a:cubicBezTo>
                      <a:pt x="72413" y="-575"/>
                      <a:pt x="67775" y="2738"/>
                      <a:pt x="63137" y="2738"/>
                    </a:cubicBezTo>
                    <a:cubicBezTo>
                      <a:pt x="41933" y="4726"/>
                      <a:pt x="30006" y="31893"/>
                      <a:pt x="4164" y="23941"/>
                    </a:cubicBezTo>
                    <a:cubicBezTo>
                      <a:pt x="-3124" y="21954"/>
                      <a:pt x="1514" y="31893"/>
                      <a:pt x="851" y="36531"/>
                    </a:cubicBezTo>
                    <a:cubicBezTo>
                      <a:pt x="-474" y="45145"/>
                      <a:pt x="5489" y="42495"/>
                      <a:pt x="9465" y="40507"/>
                    </a:cubicBezTo>
                    <a:close/>
                  </a:path>
                </a:pathLst>
              </a:custGeom>
              <a:grpFill/>
              <a:ln w="66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36E437D-883E-48FD-BDE3-59F3572F3E0A}"/>
                  </a:ext>
                </a:extLst>
              </p:cNvPr>
              <p:cNvSpPr/>
              <p:nvPr/>
            </p:nvSpPr>
            <p:spPr>
              <a:xfrm>
                <a:off x="8063285" y="1535264"/>
                <a:ext cx="662" cy="662"/>
              </a:xfrm>
              <a:custGeom>
                <a:avLst/>
                <a:gdLst>
                  <a:gd name="connsiteX0" fmla="*/ 0 w 662"/>
                  <a:gd name="connsiteY0" fmla="*/ 663 h 662"/>
                  <a:gd name="connsiteX1" fmla="*/ 662 w 662"/>
                  <a:gd name="connsiteY1" fmla="*/ 0 h 662"/>
                  <a:gd name="connsiteX2" fmla="*/ 0 w 662"/>
                  <a:gd name="connsiteY2" fmla="*/ 663 h 662"/>
                  <a:gd name="connsiteX3" fmla="*/ 0 w 662"/>
                  <a:gd name="connsiteY3" fmla="*/ 663 h 662"/>
                </a:gdLst>
                <a:ahLst/>
                <a:cxnLst>
                  <a:cxn ang="0">
                    <a:pos x="connsiteX0" y="connsiteY0"/>
                  </a:cxn>
                  <a:cxn ang="0">
                    <a:pos x="connsiteX1" y="connsiteY1"/>
                  </a:cxn>
                  <a:cxn ang="0">
                    <a:pos x="connsiteX2" y="connsiteY2"/>
                  </a:cxn>
                  <a:cxn ang="0">
                    <a:pos x="connsiteX3" y="connsiteY3"/>
                  </a:cxn>
                </a:cxnLst>
                <a:rect l="l" t="t" r="r" b="b"/>
                <a:pathLst>
                  <a:path w="662" h="662">
                    <a:moveTo>
                      <a:pt x="0" y="663"/>
                    </a:moveTo>
                    <a:cubicBezTo>
                      <a:pt x="0" y="663"/>
                      <a:pt x="662" y="0"/>
                      <a:pt x="662" y="0"/>
                    </a:cubicBezTo>
                    <a:cubicBezTo>
                      <a:pt x="662" y="0"/>
                      <a:pt x="0" y="0"/>
                      <a:pt x="0" y="663"/>
                    </a:cubicBezTo>
                    <a:cubicBezTo>
                      <a:pt x="0" y="0"/>
                      <a:pt x="0" y="663"/>
                      <a:pt x="0" y="663"/>
                    </a:cubicBezTo>
                    <a:close/>
                  </a:path>
                </a:pathLst>
              </a:custGeom>
              <a:grpFill/>
              <a:ln w="662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CDFE44F-0C20-4097-A1CE-E3F5CA5CA29F}"/>
                  </a:ext>
                </a:extLst>
              </p:cNvPr>
              <p:cNvSpPr/>
              <p:nvPr/>
            </p:nvSpPr>
            <p:spPr>
              <a:xfrm>
                <a:off x="7174064" y="2128846"/>
                <a:ext cx="54333" cy="13246"/>
              </a:xfrm>
              <a:custGeom>
                <a:avLst/>
                <a:gdLst>
                  <a:gd name="connsiteX0" fmla="*/ 0 w 54333"/>
                  <a:gd name="connsiteY0" fmla="*/ 7404 h 13246"/>
                  <a:gd name="connsiteX1" fmla="*/ 51021 w 54333"/>
                  <a:gd name="connsiteY1" fmla="*/ 5416 h 13246"/>
                  <a:gd name="connsiteX2" fmla="*/ 54334 w 54333"/>
                  <a:gd name="connsiteY2" fmla="*/ 115 h 13246"/>
                  <a:gd name="connsiteX3" fmla="*/ 0 w 54333"/>
                  <a:gd name="connsiteY3" fmla="*/ 7404 h 13246"/>
                </a:gdLst>
                <a:ahLst/>
                <a:cxnLst>
                  <a:cxn ang="0">
                    <a:pos x="connsiteX0" y="connsiteY0"/>
                  </a:cxn>
                  <a:cxn ang="0">
                    <a:pos x="connsiteX1" y="connsiteY1"/>
                  </a:cxn>
                  <a:cxn ang="0">
                    <a:pos x="connsiteX2" y="connsiteY2"/>
                  </a:cxn>
                  <a:cxn ang="0">
                    <a:pos x="connsiteX3" y="connsiteY3"/>
                  </a:cxn>
                </a:cxnLst>
                <a:rect l="l" t="t" r="r" b="b"/>
                <a:pathLst>
                  <a:path w="54333" h="13246">
                    <a:moveTo>
                      <a:pt x="0" y="7404"/>
                    </a:moveTo>
                    <a:cubicBezTo>
                      <a:pt x="17891" y="19331"/>
                      <a:pt x="34456" y="10054"/>
                      <a:pt x="51021" y="5416"/>
                    </a:cubicBezTo>
                    <a:cubicBezTo>
                      <a:pt x="52346" y="3428"/>
                      <a:pt x="53671" y="2103"/>
                      <a:pt x="54334" y="115"/>
                    </a:cubicBezTo>
                    <a:cubicBezTo>
                      <a:pt x="35781" y="-1210"/>
                      <a:pt x="19215" y="9392"/>
                      <a:pt x="0" y="7404"/>
                    </a:cubicBezTo>
                    <a:close/>
                  </a:path>
                </a:pathLst>
              </a:custGeom>
              <a:grpFill/>
              <a:ln w="66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826F23F-2AA5-4D10-BE58-993833138B8A}"/>
                  </a:ext>
                </a:extLst>
              </p:cNvPr>
              <p:cNvSpPr/>
              <p:nvPr/>
            </p:nvSpPr>
            <p:spPr>
              <a:xfrm>
                <a:off x="2549718" y="6017812"/>
                <a:ext cx="21985" cy="25841"/>
              </a:xfrm>
              <a:custGeom>
                <a:avLst/>
                <a:gdLst>
                  <a:gd name="connsiteX0" fmla="*/ 21866 w 21985"/>
                  <a:gd name="connsiteY0" fmla="*/ 0 h 25841"/>
                  <a:gd name="connsiteX1" fmla="*/ 0 w 21985"/>
                  <a:gd name="connsiteY1" fmla="*/ 18553 h 25841"/>
                  <a:gd name="connsiteX2" fmla="*/ 3976 w 21985"/>
                  <a:gd name="connsiteY2" fmla="*/ 25841 h 25841"/>
                  <a:gd name="connsiteX3" fmla="*/ 21866 w 21985"/>
                  <a:gd name="connsiteY3" fmla="*/ 0 h 25841"/>
                </a:gdLst>
                <a:ahLst/>
                <a:cxnLst>
                  <a:cxn ang="0">
                    <a:pos x="connsiteX0" y="connsiteY0"/>
                  </a:cxn>
                  <a:cxn ang="0">
                    <a:pos x="connsiteX1" y="connsiteY1"/>
                  </a:cxn>
                  <a:cxn ang="0">
                    <a:pos x="connsiteX2" y="connsiteY2"/>
                  </a:cxn>
                  <a:cxn ang="0">
                    <a:pos x="connsiteX3" y="connsiteY3"/>
                  </a:cxn>
                </a:cxnLst>
                <a:rect l="l" t="t" r="r" b="b"/>
                <a:pathLst>
                  <a:path w="21985" h="25841">
                    <a:moveTo>
                      <a:pt x="21866" y="0"/>
                    </a:moveTo>
                    <a:cubicBezTo>
                      <a:pt x="13915" y="7951"/>
                      <a:pt x="0" y="3975"/>
                      <a:pt x="0" y="18553"/>
                    </a:cubicBezTo>
                    <a:cubicBezTo>
                      <a:pt x="0" y="21204"/>
                      <a:pt x="2650" y="23191"/>
                      <a:pt x="3976" y="25841"/>
                    </a:cubicBezTo>
                    <a:cubicBezTo>
                      <a:pt x="13252" y="20541"/>
                      <a:pt x="23191" y="15902"/>
                      <a:pt x="21866" y="0"/>
                    </a:cubicBezTo>
                    <a:close/>
                  </a:path>
                </a:pathLst>
              </a:custGeom>
              <a:grpFill/>
              <a:ln w="662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D45FFC1-589C-4ED6-A759-2981C1FF6255}"/>
                  </a:ext>
                </a:extLst>
              </p:cNvPr>
              <p:cNvSpPr/>
              <p:nvPr/>
            </p:nvSpPr>
            <p:spPr>
              <a:xfrm>
                <a:off x="7930458" y="1593739"/>
                <a:ext cx="21508" cy="40253"/>
              </a:xfrm>
              <a:custGeom>
                <a:avLst/>
                <a:gdLst>
                  <a:gd name="connsiteX0" fmla="*/ 21509 w 21508"/>
                  <a:gd name="connsiteY0" fmla="*/ 5798 h 40253"/>
                  <a:gd name="connsiteX1" fmla="*/ 19521 w 21508"/>
                  <a:gd name="connsiteY1" fmla="*/ 497 h 40253"/>
                  <a:gd name="connsiteX2" fmla="*/ 13558 w 21508"/>
                  <a:gd name="connsiteY2" fmla="*/ 497 h 40253"/>
                  <a:gd name="connsiteX3" fmla="*/ 12895 w 21508"/>
                  <a:gd name="connsiteY3" fmla="*/ 40254 h 40253"/>
                  <a:gd name="connsiteX4" fmla="*/ 21509 w 21508"/>
                  <a:gd name="connsiteY4" fmla="*/ 5798 h 40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 h="40253">
                    <a:moveTo>
                      <a:pt x="21509" y="5798"/>
                    </a:moveTo>
                    <a:cubicBezTo>
                      <a:pt x="21509" y="5798"/>
                      <a:pt x="20846" y="1160"/>
                      <a:pt x="19521" y="497"/>
                    </a:cubicBezTo>
                    <a:cubicBezTo>
                      <a:pt x="18196" y="-166"/>
                      <a:pt x="14883" y="-166"/>
                      <a:pt x="13558" y="497"/>
                    </a:cubicBezTo>
                    <a:cubicBezTo>
                      <a:pt x="-6983" y="11099"/>
                      <a:pt x="-1683" y="24351"/>
                      <a:pt x="12895" y="40254"/>
                    </a:cubicBezTo>
                    <a:cubicBezTo>
                      <a:pt x="4943" y="26339"/>
                      <a:pt x="2956" y="13087"/>
                      <a:pt x="21509" y="5798"/>
                    </a:cubicBezTo>
                    <a:close/>
                  </a:path>
                </a:pathLst>
              </a:custGeom>
              <a:grpFill/>
              <a:ln w="66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F1B8B23-A3E6-4557-B885-5F2D80EEFDC7}"/>
                  </a:ext>
                </a:extLst>
              </p:cNvPr>
              <p:cNvSpPr/>
              <p:nvPr/>
            </p:nvSpPr>
            <p:spPr>
              <a:xfrm>
                <a:off x="9617102" y="502257"/>
                <a:ext cx="32621" cy="24516"/>
              </a:xfrm>
              <a:custGeom>
                <a:avLst/>
                <a:gdLst>
                  <a:gd name="connsiteX0" fmla="*/ 32468 w 32621"/>
                  <a:gd name="connsiteY0" fmla="*/ 0 h 24516"/>
                  <a:gd name="connsiteX1" fmla="*/ 0 w 32621"/>
                  <a:gd name="connsiteY1" fmla="*/ 23191 h 24516"/>
                  <a:gd name="connsiteX2" fmla="*/ 12590 w 32621"/>
                  <a:gd name="connsiteY2" fmla="*/ 24517 h 24516"/>
                  <a:gd name="connsiteX3" fmla="*/ 32468 w 32621"/>
                  <a:gd name="connsiteY3" fmla="*/ 0 h 24516"/>
                </a:gdLst>
                <a:ahLst/>
                <a:cxnLst>
                  <a:cxn ang="0">
                    <a:pos x="connsiteX0" y="connsiteY0"/>
                  </a:cxn>
                  <a:cxn ang="0">
                    <a:pos x="connsiteX1" y="connsiteY1"/>
                  </a:cxn>
                  <a:cxn ang="0">
                    <a:pos x="connsiteX2" y="connsiteY2"/>
                  </a:cxn>
                  <a:cxn ang="0">
                    <a:pos x="connsiteX3" y="connsiteY3"/>
                  </a:cxn>
                </a:cxnLst>
                <a:rect l="l" t="t" r="r" b="b"/>
                <a:pathLst>
                  <a:path w="32621" h="24516">
                    <a:moveTo>
                      <a:pt x="32468" y="0"/>
                    </a:moveTo>
                    <a:cubicBezTo>
                      <a:pt x="21203" y="7289"/>
                      <a:pt x="7289" y="9939"/>
                      <a:pt x="0" y="23191"/>
                    </a:cubicBezTo>
                    <a:cubicBezTo>
                      <a:pt x="5300" y="23854"/>
                      <a:pt x="8613" y="23854"/>
                      <a:pt x="12590" y="24517"/>
                    </a:cubicBezTo>
                    <a:cubicBezTo>
                      <a:pt x="16565" y="14577"/>
                      <a:pt x="34455" y="17228"/>
                      <a:pt x="32468" y="0"/>
                    </a:cubicBezTo>
                    <a:close/>
                  </a:path>
                </a:pathLst>
              </a:custGeom>
              <a:grpFill/>
              <a:ln w="66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2D6800-ED18-41D1-82BB-A7BBB1D8D1B7}"/>
                  </a:ext>
                </a:extLst>
              </p:cNvPr>
              <p:cNvSpPr/>
              <p:nvPr/>
            </p:nvSpPr>
            <p:spPr>
              <a:xfrm>
                <a:off x="6268940" y="2515925"/>
                <a:ext cx="76199" cy="60959"/>
              </a:xfrm>
              <a:custGeom>
                <a:avLst/>
                <a:gdLst>
                  <a:gd name="connsiteX0" fmla="*/ 41082 w 76199"/>
                  <a:gd name="connsiteY0" fmla="*/ 37769 h 60959"/>
                  <a:gd name="connsiteX1" fmla="*/ 41082 w 76199"/>
                  <a:gd name="connsiteY1" fmla="*/ 37769 h 60959"/>
                  <a:gd name="connsiteX2" fmla="*/ 76200 w 76199"/>
                  <a:gd name="connsiteY2" fmla="*/ 16565 h 60959"/>
                  <a:gd name="connsiteX3" fmla="*/ 51684 w 76199"/>
                  <a:gd name="connsiteY3" fmla="*/ 21866 h 60959"/>
                  <a:gd name="connsiteX4" fmla="*/ 40419 w 76199"/>
                  <a:gd name="connsiteY4" fmla="*/ 0 h 60959"/>
                  <a:gd name="connsiteX5" fmla="*/ 34456 w 76199"/>
                  <a:gd name="connsiteY5" fmla="*/ 35781 h 60959"/>
                  <a:gd name="connsiteX6" fmla="*/ 34456 w 76199"/>
                  <a:gd name="connsiteY6" fmla="*/ 35781 h 60959"/>
                  <a:gd name="connsiteX7" fmla="*/ 0 w 76199"/>
                  <a:gd name="connsiteY7" fmla="*/ 60960 h 60959"/>
                  <a:gd name="connsiteX8" fmla="*/ 41082 w 76199"/>
                  <a:gd name="connsiteY8" fmla="*/ 37769 h 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99" h="60959">
                    <a:moveTo>
                      <a:pt x="41082" y="37769"/>
                    </a:moveTo>
                    <a:cubicBezTo>
                      <a:pt x="41082" y="37769"/>
                      <a:pt x="41082" y="37769"/>
                      <a:pt x="41082" y="37769"/>
                    </a:cubicBezTo>
                    <a:cubicBezTo>
                      <a:pt x="58310" y="39757"/>
                      <a:pt x="64273" y="23854"/>
                      <a:pt x="76200" y="16565"/>
                    </a:cubicBezTo>
                    <a:cubicBezTo>
                      <a:pt x="64936" y="8614"/>
                      <a:pt x="60960" y="25842"/>
                      <a:pt x="51684" y="21866"/>
                    </a:cubicBezTo>
                    <a:cubicBezTo>
                      <a:pt x="47045" y="15903"/>
                      <a:pt x="51684" y="6626"/>
                      <a:pt x="40419" y="0"/>
                    </a:cubicBezTo>
                    <a:cubicBezTo>
                      <a:pt x="44395" y="15240"/>
                      <a:pt x="45720" y="27167"/>
                      <a:pt x="34456" y="35781"/>
                    </a:cubicBezTo>
                    <a:lnTo>
                      <a:pt x="34456" y="35781"/>
                    </a:lnTo>
                    <a:cubicBezTo>
                      <a:pt x="23191" y="44395"/>
                      <a:pt x="11264" y="52346"/>
                      <a:pt x="0" y="60960"/>
                    </a:cubicBezTo>
                    <a:cubicBezTo>
                      <a:pt x="15903" y="58972"/>
                      <a:pt x="28492" y="49033"/>
                      <a:pt x="41082" y="37769"/>
                    </a:cubicBezTo>
                    <a:close/>
                  </a:path>
                </a:pathLst>
              </a:custGeom>
              <a:grpFill/>
              <a:ln w="66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6788577-520D-4EE1-B67D-4A58C6514657}"/>
                  </a:ext>
                </a:extLst>
              </p:cNvPr>
              <p:cNvSpPr/>
              <p:nvPr/>
            </p:nvSpPr>
            <p:spPr>
              <a:xfrm>
                <a:off x="5995054" y="2823375"/>
                <a:ext cx="19445" cy="34455"/>
              </a:xfrm>
              <a:custGeom>
                <a:avLst/>
                <a:gdLst>
                  <a:gd name="connsiteX0" fmla="*/ 19445 w 19445"/>
                  <a:gd name="connsiteY0" fmla="*/ 0 h 34455"/>
                  <a:gd name="connsiteX1" fmla="*/ 2217 w 19445"/>
                  <a:gd name="connsiteY1" fmla="*/ 34456 h 34455"/>
                  <a:gd name="connsiteX2" fmla="*/ 19445 w 19445"/>
                  <a:gd name="connsiteY2" fmla="*/ 0 h 34455"/>
                </a:gdLst>
                <a:ahLst/>
                <a:cxnLst>
                  <a:cxn ang="0">
                    <a:pos x="connsiteX0" y="connsiteY0"/>
                  </a:cxn>
                  <a:cxn ang="0">
                    <a:pos x="connsiteX1" y="connsiteY1"/>
                  </a:cxn>
                  <a:cxn ang="0">
                    <a:pos x="connsiteX2" y="connsiteY2"/>
                  </a:cxn>
                </a:cxnLst>
                <a:rect l="l" t="t" r="r" b="b"/>
                <a:pathLst>
                  <a:path w="19445" h="34455">
                    <a:moveTo>
                      <a:pt x="19445" y="0"/>
                    </a:moveTo>
                    <a:cubicBezTo>
                      <a:pt x="9506" y="8614"/>
                      <a:pt x="-5734" y="15240"/>
                      <a:pt x="2217" y="34456"/>
                    </a:cubicBezTo>
                    <a:cubicBezTo>
                      <a:pt x="8843" y="21866"/>
                      <a:pt x="14144" y="10602"/>
                      <a:pt x="19445" y="0"/>
                    </a:cubicBezTo>
                    <a:close/>
                  </a:path>
                </a:pathLst>
              </a:custGeom>
              <a:grpFill/>
              <a:ln w="66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6A42F94-60A3-4BE2-B46B-B4FA75DCBDB0}"/>
                  </a:ext>
                </a:extLst>
              </p:cNvPr>
              <p:cNvSpPr/>
              <p:nvPr/>
            </p:nvSpPr>
            <p:spPr>
              <a:xfrm>
                <a:off x="7102502" y="2174284"/>
                <a:ext cx="20540" cy="14974"/>
              </a:xfrm>
              <a:custGeom>
                <a:avLst/>
                <a:gdLst>
                  <a:gd name="connsiteX0" fmla="*/ 20541 w 20540"/>
                  <a:gd name="connsiteY0" fmla="*/ 4373 h 14974"/>
                  <a:gd name="connsiteX1" fmla="*/ 15902 w 20540"/>
                  <a:gd name="connsiteY1" fmla="*/ 397 h 14974"/>
                  <a:gd name="connsiteX2" fmla="*/ 0 w 20540"/>
                  <a:gd name="connsiteY2" fmla="*/ 14974 h 14974"/>
                  <a:gd name="connsiteX3" fmla="*/ 20541 w 20540"/>
                  <a:gd name="connsiteY3" fmla="*/ 4373 h 14974"/>
                </a:gdLst>
                <a:ahLst/>
                <a:cxnLst>
                  <a:cxn ang="0">
                    <a:pos x="connsiteX0" y="connsiteY0"/>
                  </a:cxn>
                  <a:cxn ang="0">
                    <a:pos x="connsiteX1" y="connsiteY1"/>
                  </a:cxn>
                  <a:cxn ang="0">
                    <a:pos x="connsiteX2" y="connsiteY2"/>
                  </a:cxn>
                  <a:cxn ang="0">
                    <a:pos x="connsiteX3" y="connsiteY3"/>
                  </a:cxn>
                </a:cxnLst>
                <a:rect l="l" t="t" r="r" b="b"/>
                <a:pathLst>
                  <a:path w="20540" h="14974">
                    <a:moveTo>
                      <a:pt x="20541" y="4373"/>
                    </a:moveTo>
                    <a:cubicBezTo>
                      <a:pt x="20541" y="3048"/>
                      <a:pt x="17890" y="397"/>
                      <a:pt x="15902" y="397"/>
                    </a:cubicBezTo>
                    <a:cubicBezTo>
                      <a:pt x="4638" y="-2253"/>
                      <a:pt x="3975" y="9011"/>
                      <a:pt x="0" y="14974"/>
                    </a:cubicBezTo>
                    <a:cubicBezTo>
                      <a:pt x="6626" y="10336"/>
                      <a:pt x="17228" y="14974"/>
                      <a:pt x="20541" y="4373"/>
                    </a:cubicBezTo>
                    <a:close/>
                  </a:path>
                </a:pathLst>
              </a:custGeom>
              <a:grpFill/>
              <a:ln w="66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2CD651D-97BD-4CB2-B039-34C76180F789}"/>
                  </a:ext>
                </a:extLst>
              </p:cNvPr>
              <p:cNvSpPr/>
              <p:nvPr/>
            </p:nvSpPr>
            <p:spPr>
              <a:xfrm>
                <a:off x="7684935" y="1830605"/>
                <a:ext cx="28492" cy="15630"/>
              </a:xfrm>
              <a:custGeom>
                <a:avLst/>
                <a:gdLst>
                  <a:gd name="connsiteX0" fmla="*/ 28492 w 28492"/>
                  <a:gd name="connsiteY0" fmla="*/ 845 h 15630"/>
                  <a:gd name="connsiteX1" fmla="*/ 0 w 28492"/>
                  <a:gd name="connsiteY1" fmla="*/ 9459 h 15630"/>
                  <a:gd name="connsiteX2" fmla="*/ 28492 w 28492"/>
                  <a:gd name="connsiteY2" fmla="*/ 845 h 15630"/>
                </a:gdLst>
                <a:ahLst/>
                <a:cxnLst>
                  <a:cxn ang="0">
                    <a:pos x="connsiteX0" y="connsiteY0"/>
                  </a:cxn>
                  <a:cxn ang="0">
                    <a:pos x="connsiteX1" y="connsiteY1"/>
                  </a:cxn>
                  <a:cxn ang="0">
                    <a:pos x="connsiteX2" y="connsiteY2"/>
                  </a:cxn>
                </a:cxnLst>
                <a:rect l="l" t="t" r="r" b="b"/>
                <a:pathLst>
                  <a:path w="28492" h="15630">
                    <a:moveTo>
                      <a:pt x="28492" y="845"/>
                    </a:moveTo>
                    <a:cubicBezTo>
                      <a:pt x="15240" y="-3130"/>
                      <a:pt x="9277" y="8134"/>
                      <a:pt x="0" y="9459"/>
                    </a:cubicBezTo>
                    <a:cubicBezTo>
                      <a:pt x="14577" y="23374"/>
                      <a:pt x="20541" y="10785"/>
                      <a:pt x="28492" y="845"/>
                    </a:cubicBezTo>
                    <a:close/>
                  </a:path>
                </a:pathLst>
              </a:custGeom>
              <a:grpFill/>
              <a:ln w="66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7F984E5-D191-4FBC-83F3-CD49AB0B6569}"/>
                  </a:ext>
                </a:extLst>
              </p:cNvPr>
              <p:cNvSpPr/>
              <p:nvPr/>
            </p:nvSpPr>
            <p:spPr>
              <a:xfrm>
                <a:off x="7684935" y="1840064"/>
                <a:ext cx="6626" cy="6626"/>
              </a:xfrm>
              <a:custGeom>
                <a:avLst/>
                <a:gdLst>
                  <a:gd name="connsiteX0" fmla="*/ 0 w 6626"/>
                  <a:gd name="connsiteY0" fmla="*/ 0 h 6626"/>
                  <a:gd name="connsiteX1" fmla="*/ 0 w 6626"/>
                  <a:gd name="connsiteY1" fmla="*/ 0 h 6626"/>
                  <a:gd name="connsiteX2" fmla="*/ 0 w 6626"/>
                  <a:gd name="connsiteY2" fmla="*/ 0 h 6626"/>
                  <a:gd name="connsiteX3" fmla="*/ 0 w 6626"/>
                  <a:gd name="connsiteY3" fmla="*/ 0 h 6626"/>
                </a:gdLst>
                <a:ahLst/>
                <a:cxnLst>
                  <a:cxn ang="0">
                    <a:pos x="connsiteX0" y="connsiteY0"/>
                  </a:cxn>
                  <a:cxn ang="0">
                    <a:pos x="connsiteX1" y="connsiteY1"/>
                  </a:cxn>
                  <a:cxn ang="0">
                    <a:pos x="connsiteX2" y="connsiteY2"/>
                  </a:cxn>
                  <a:cxn ang="0">
                    <a:pos x="connsiteX3" y="connsiteY3"/>
                  </a:cxn>
                </a:cxnLst>
                <a:rect l="l" t="t" r="r" b="b"/>
                <a:pathLst>
                  <a:path w="6626" h="6626">
                    <a:moveTo>
                      <a:pt x="0" y="0"/>
                    </a:moveTo>
                    <a:cubicBezTo>
                      <a:pt x="0" y="0"/>
                      <a:pt x="0" y="0"/>
                      <a:pt x="0" y="0"/>
                    </a:cubicBezTo>
                    <a:cubicBezTo>
                      <a:pt x="0" y="0"/>
                      <a:pt x="0" y="0"/>
                      <a:pt x="0" y="0"/>
                    </a:cubicBezTo>
                    <a:cubicBezTo>
                      <a:pt x="0" y="0"/>
                      <a:pt x="0" y="0"/>
                      <a:pt x="0" y="0"/>
                    </a:cubicBezTo>
                    <a:close/>
                  </a:path>
                </a:pathLst>
              </a:custGeom>
              <a:grpFill/>
              <a:ln w="66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2A2A48C-CC2E-4E60-8DFF-58B5837C8CBB}"/>
                  </a:ext>
                </a:extLst>
              </p:cNvPr>
              <p:cNvSpPr/>
              <p:nvPr/>
            </p:nvSpPr>
            <p:spPr>
              <a:xfrm>
                <a:off x="9142011" y="819049"/>
                <a:ext cx="21290" cy="14512"/>
              </a:xfrm>
              <a:custGeom>
                <a:avLst/>
                <a:gdLst>
                  <a:gd name="connsiteX0" fmla="*/ 21204 w 21290"/>
                  <a:gd name="connsiteY0" fmla="*/ 7224 h 14512"/>
                  <a:gd name="connsiteX1" fmla="*/ 16565 w 21290"/>
                  <a:gd name="connsiteY1" fmla="*/ 598 h 14512"/>
                  <a:gd name="connsiteX2" fmla="*/ 0 w 21290"/>
                  <a:gd name="connsiteY2" fmla="*/ 14513 h 14512"/>
                  <a:gd name="connsiteX3" fmla="*/ 21204 w 21290"/>
                  <a:gd name="connsiteY3" fmla="*/ 7224 h 14512"/>
                </a:gdLst>
                <a:ahLst/>
                <a:cxnLst>
                  <a:cxn ang="0">
                    <a:pos x="connsiteX0" y="connsiteY0"/>
                  </a:cxn>
                  <a:cxn ang="0">
                    <a:pos x="connsiteX1" y="connsiteY1"/>
                  </a:cxn>
                  <a:cxn ang="0">
                    <a:pos x="connsiteX2" y="connsiteY2"/>
                  </a:cxn>
                  <a:cxn ang="0">
                    <a:pos x="connsiteX3" y="connsiteY3"/>
                  </a:cxn>
                </a:cxnLst>
                <a:rect l="l" t="t" r="r" b="b"/>
                <a:pathLst>
                  <a:path w="21290" h="14512">
                    <a:moveTo>
                      <a:pt x="21204" y="7224"/>
                    </a:moveTo>
                    <a:cubicBezTo>
                      <a:pt x="21866" y="5899"/>
                      <a:pt x="18553" y="1261"/>
                      <a:pt x="16565" y="598"/>
                    </a:cubicBezTo>
                    <a:cubicBezTo>
                      <a:pt x="5964" y="-2715"/>
                      <a:pt x="5301" y="8549"/>
                      <a:pt x="0" y="14513"/>
                    </a:cubicBezTo>
                    <a:cubicBezTo>
                      <a:pt x="6626" y="9874"/>
                      <a:pt x="17228" y="15838"/>
                      <a:pt x="21204" y="7224"/>
                    </a:cubicBezTo>
                    <a:close/>
                  </a:path>
                </a:pathLst>
              </a:custGeom>
              <a:grpFill/>
              <a:ln w="66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86A2C30-0710-43AB-ABD6-458C5784B21C}"/>
                  </a:ext>
                </a:extLst>
              </p:cNvPr>
              <p:cNvSpPr/>
              <p:nvPr/>
            </p:nvSpPr>
            <p:spPr>
              <a:xfrm>
                <a:off x="7242975" y="1969139"/>
                <a:ext cx="21290" cy="14048"/>
              </a:xfrm>
              <a:custGeom>
                <a:avLst/>
                <a:gdLst>
                  <a:gd name="connsiteX0" fmla="*/ 21204 w 21290"/>
                  <a:gd name="connsiteY0" fmla="*/ 5435 h 14048"/>
                  <a:gd name="connsiteX1" fmla="*/ 17228 w 21290"/>
                  <a:gd name="connsiteY1" fmla="*/ 797 h 14048"/>
                  <a:gd name="connsiteX2" fmla="*/ 0 w 21290"/>
                  <a:gd name="connsiteY2" fmla="*/ 14049 h 14048"/>
                  <a:gd name="connsiteX3" fmla="*/ 21204 w 21290"/>
                  <a:gd name="connsiteY3" fmla="*/ 5435 h 14048"/>
                </a:gdLst>
                <a:ahLst/>
                <a:cxnLst>
                  <a:cxn ang="0">
                    <a:pos x="connsiteX0" y="connsiteY0"/>
                  </a:cxn>
                  <a:cxn ang="0">
                    <a:pos x="connsiteX1" y="connsiteY1"/>
                  </a:cxn>
                  <a:cxn ang="0">
                    <a:pos x="connsiteX2" y="connsiteY2"/>
                  </a:cxn>
                  <a:cxn ang="0">
                    <a:pos x="connsiteX3" y="connsiteY3"/>
                  </a:cxn>
                </a:cxnLst>
                <a:rect l="l" t="t" r="r" b="b"/>
                <a:pathLst>
                  <a:path w="21290" h="14048">
                    <a:moveTo>
                      <a:pt x="21204" y="5435"/>
                    </a:moveTo>
                    <a:cubicBezTo>
                      <a:pt x="21866" y="4772"/>
                      <a:pt x="18553" y="1459"/>
                      <a:pt x="17228" y="797"/>
                    </a:cubicBezTo>
                    <a:cubicBezTo>
                      <a:pt x="5964" y="-3179"/>
                      <a:pt x="5301" y="8748"/>
                      <a:pt x="0" y="14049"/>
                    </a:cubicBezTo>
                    <a:cubicBezTo>
                      <a:pt x="7289" y="11398"/>
                      <a:pt x="17228" y="14711"/>
                      <a:pt x="21204" y="5435"/>
                    </a:cubicBezTo>
                    <a:close/>
                  </a:path>
                </a:pathLst>
              </a:custGeom>
              <a:grpFill/>
              <a:ln w="66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59671F9-40D3-483E-A441-BDF18FD70A21}"/>
                  </a:ext>
                </a:extLst>
              </p:cNvPr>
              <p:cNvSpPr/>
              <p:nvPr/>
            </p:nvSpPr>
            <p:spPr>
              <a:xfrm>
                <a:off x="7571629" y="1835426"/>
                <a:ext cx="24516" cy="23853"/>
              </a:xfrm>
              <a:custGeom>
                <a:avLst/>
                <a:gdLst>
                  <a:gd name="connsiteX0" fmla="*/ 24517 w 24516"/>
                  <a:gd name="connsiteY0" fmla="*/ 0 h 23853"/>
                  <a:gd name="connsiteX1" fmla="*/ 0 w 24516"/>
                  <a:gd name="connsiteY1" fmla="*/ 23854 h 23853"/>
                  <a:gd name="connsiteX2" fmla="*/ 24517 w 24516"/>
                  <a:gd name="connsiteY2" fmla="*/ 0 h 23853"/>
                </a:gdLst>
                <a:ahLst/>
                <a:cxnLst>
                  <a:cxn ang="0">
                    <a:pos x="connsiteX0" y="connsiteY0"/>
                  </a:cxn>
                  <a:cxn ang="0">
                    <a:pos x="connsiteX1" y="connsiteY1"/>
                  </a:cxn>
                  <a:cxn ang="0">
                    <a:pos x="connsiteX2" y="connsiteY2"/>
                  </a:cxn>
                </a:cxnLst>
                <a:rect l="l" t="t" r="r" b="b"/>
                <a:pathLst>
                  <a:path w="24516" h="23853">
                    <a:moveTo>
                      <a:pt x="24517" y="0"/>
                    </a:moveTo>
                    <a:cubicBezTo>
                      <a:pt x="9939" y="3313"/>
                      <a:pt x="4638" y="13252"/>
                      <a:pt x="0" y="23854"/>
                    </a:cubicBezTo>
                    <a:cubicBezTo>
                      <a:pt x="9276" y="17891"/>
                      <a:pt x="19215" y="13915"/>
                      <a:pt x="24517" y="0"/>
                    </a:cubicBezTo>
                    <a:close/>
                  </a:path>
                </a:pathLst>
              </a:custGeom>
              <a:grpFill/>
              <a:ln w="66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CAFC456-982B-460D-89E9-C3A944BB0907}"/>
                  </a:ext>
                </a:extLst>
              </p:cNvPr>
              <p:cNvSpPr/>
              <p:nvPr/>
            </p:nvSpPr>
            <p:spPr>
              <a:xfrm>
                <a:off x="10151827" y="236968"/>
                <a:ext cx="20540" cy="14159"/>
              </a:xfrm>
              <a:custGeom>
                <a:avLst/>
                <a:gdLst>
                  <a:gd name="connsiteX0" fmla="*/ 20541 w 20540"/>
                  <a:gd name="connsiteY0" fmla="*/ 4221 h 14159"/>
                  <a:gd name="connsiteX1" fmla="*/ 15903 w 20540"/>
                  <a:gd name="connsiteY1" fmla="*/ 245 h 14159"/>
                  <a:gd name="connsiteX2" fmla="*/ 0 w 20540"/>
                  <a:gd name="connsiteY2" fmla="*/ 14160 h 14159"/>
                  <a:gd name="connsiteX3" fmla="*/ 20541 w 20540"/>
                  <a:gd name="connsiteY3" fmla="*/ 4221 h 14159"/>
                </a:gdLst>
                <a:ahLst/>
                <a:cxnLst>
                  <a:cxn ang="0">
                    <a:pos x="connsiteX0" y="connsiteY0"/>
                  </a:cxn>
                  <a:cxn ang="0">
                    <a:pos x="connsiteX1" y="connsiteY1"/>
                  </a:cxn>
                  <a:cxn ang="0">
                    <a:pos x="connsiteX2" y="connsiteY2"/>
                  </a:cxn>
                  <a:cxn ang="0">
                    <a:pos x="connsiteX3" y="connsiteY3"/>
                  </a:cxn>
                </a:cxnLst>
                <a:rect l="l" t="t" r="r" b="b"/>
                <a:pathLst>
                  <a:path w="20540" h="14159">
                    <a:moveTo>
                      <a:pt x="20541" y="4221"/>
                    </a:moveTo>
                    <a:cubicBezTo>
                      <a:pt x="20541" y="3558"/>
                      <a:pt x="17891" y="245"/>
                      <a:pt x="15903" y="245"/>
                    </a:cubicBezTo>
                    <a:cubicBezTo>
                      <a:pt x="5301" y="-1743"/>
                      <a:pt x="4639" y="8859"/>
                      <a:pt x="0" y="14160"/>
                    </a:cubicBezTo>
                    <a:cubicBezTo>
                      <a:pt x="7952" y="10847"/>
                      <a:pt x="17228" y="13497"/>
                      <a:pt x="20541" y="4221"/>
                    </a:cubicBezTo>
                    <a:close/>
                  </a:path>
                </a:pathLst>
              </a:custGeom>
              <a:grpFill/>
              <a:ln w="66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01A3653-89B9-40B8-8C87-D569DD2F5C7E}"/>
                  </a:ext>
                </a:extLst>
              </p:cNvPr>
              <p:cNvSpPr/>
              <p:nvPr/>
            </p:nvSpPr>
            <p:spPr>
              <a:xfrm>
                <a:off x="10550690" y="0"/>
                <a:ext cx="17511" cy="26504"/>
              </a:xfrm>
              <a:custGeom>
                <a:avLst/>
                <a:gdLst>
                  <a:gd name="connsiteX0" fmla="*/ 17256 w 17511"/>
                  <a:gd name="connsiteY0" fmla="*/ 0 h 26504"/>
                  <a:gd name="connsiteX1" fmla="*/ 28 w 17511"/>
                  <a:gd name="connsiteY1" fmla="*/ 26504 h 26504"/>
                  <a:gd name="connsiteX2" fmla="*/ 17256 w 17511"/>
                  <a:gd name="connsiteY2" fmla="*/ 0 h 26504"/>
                </a:gdLst>
                <a:ahLst/>
                <a:cxnLst>
                  <a:cxn ang="0">
                    <a:pos x="connsiteX0" y="connsiteY0"/>
                  </a:cxn>
                  <a:cxn ang="0">
                    <a:pos x="connsiteX1" y="connsiteY1"/>
                  </a:cxn>
                  <a:cxn ang="0">
                    <a:pos x="connsiteX2" y="connsiteY2"/>
                  </a:cxn>
                </a:cxnLst>
                <a:rect l="l" t="t" r="r" b="b"/>
                <a:pathLst>
                  <a:path w="17511" h="26504">
                    <a:moveTo>
                      <a:pt x="17256" y="0"/>
                    </a:moveTo>
                    <a:cubicBezTo>
                      <a:pt x="10630" y="10602"/>
                      <a:pt x="-635" y="11264"/>
                      <a:pt x="28" y="26504"/>
                    </a:cubicBezTo>
                    <a:cubicBezTo>
                      <a:pt x="9304" y="19878"/>
                      <a:pt x="19243" y="16565"/>
                      <a:pt x="17256" y="0"/>
                    </a:cubicBezTo>
                    <a:close/>
                  </a:path>
                </a:pathLst>
              </a:custGeom>
              <a:grpFill/>
              <a:ln w="66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7B3C83E-4C43-49DB-A0E2-EB377AAC2694}"/>
                  </a:ext>
                </a:extLst>
              </p:cNvPr>
              <p:cNvSpPr/>
              <p:nvPr/>
            </p:nvSpPr>
            <p:spPr>
              <a:xfrm>
                <a:off x="8910762" y="1051948"/>
                <a:ext cx="20540" cy="13526"/>
              </a:xfrm>
              <a:custGeom>
                <a:avLst/>
                <a:gdLst>
                  <a:gd name="connsiteX0" fmla="*/ 20541 w 20540"/>
                  <a:gd name="connsiteY0" fmla="*/ 4912 h 13526"/>
                  <a:gd name="connsiteX1" fmla="*/ 15902 w 20540"/>
                  <a:gd name="connsiteY1" fmla="*/ 274 h 13526"/>
                  <a:gd name="connsiteX2" fmla="*/ 0 w 20540"/>
                  <a:gd name="connsiteY2" fmla="*/ 13526 h 13526"/>
                  <a:gd name="connsiteX3" fmla="*/ 20541 w 20540"/>
                  <a:gd name="connsiteY3" fmla="*/ 4912 h 13526"/>
                </a:gdLst>
                <a:ahLst/>
                <a:cxnLst>
                  <a:cxn ang="0">
                    <a:pos x="connsiteX0" y="connsiteY0"/>
                  </a:cxn>
                  <a:cxn ang="0">
                    <a:pos x="connsiteX1" y="connsiteY1"/>
                  </a:cxn>
                  <a:cxn ang="0">
                    <a:pos x="connsiteX2" y="connsiteY2"/>
                  </a:cxn>
                  <a:cxn ang="0">
                    <a:pos x="connsiteX3" y="connsiteY3"/>
                  </a:cxn>
                </a:cxnLst>
                <a:rect l="l" t="t" r="r" b="b"/>
                <a:pathLst>
                  <a:path w="20540" h="13526">
                    <a:moveTo>
                      <a:pt x="20541" y="4912"/>
                    </a:moveTo>
                    <a:cubicBezTo>
                      <a:pt x="20541" y="4250"/>
                      <a:pt x="17890" y="937"/>
                      <a:pt x="15902" y="274"/>
                    </a:cubicBezTo>
                    <a:cubicBezTo>
                      <a:pt x="5963" y="-1714"/>
                      <a:pt x="4638" y="7563"/>
                      <a:pt x="0" y="13526"/>
                    </a:cubicBezTo>
                    <a:cubicBezTo>
                      <a:pt x="7951" y="12201"/>
                      <a:pt x="16565" y="13526"/>
                      <a:pt x="20541" y="4912"/>
                    </a:cubicBezTo>
                    <a:close/>
                  </a:path>
                </a:pathLst>
              </a:custGeom>
              <a:grpFill/>
              <a:ln w="66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06B0ECE-6AE6-411C-B142-D28D1FD9ABF3}"/>
                  </a:ext>
                </a:extLst>
              </p:cNvPr>
              <p:cNvSpPr/>
              <p:nvPr/>
            </p:nvSpPr>
            <p:spPr>
              <a:xfrm>
                <a:off x="6727466" y="2390692"/>
                <a:ext cx="29154" cy="16565"/>
              </a:xfrm>
              <a:custGeom>
                <a:avLst/>
                <a:gdLst>
                  <a:gd name="connsiteX0" fmla="*/ 29155 w 29154"/>
                  <a:gd name="connsiteY0" fmla="*/ 0 h 16565"/>
                  <a:gd name="connsiteX1" fmla="*/ 0 w 29154"/>
                  <a:gd name="connsiteY1" fmla="*/ 16565 h 16565"/>
                  <a:gd name="connsiteX2" fmla="*/ 29155 w 29154"/>
                  <a:gd name="connsiteY2" fmla="*/ 0 h 16565"/>
                </a:gdLst>
                <a:ahLst/>
                <a:cxnLst>
                  <a:cxn ang="0">
                    <a:pos x="connsiteX0" y="connsiteY0"/>
                  </a:cxn>
                  <a:cxn ang="0">
                    <a:pos x="connsiteX1" y="connsiteY1"/>
                  </a:cxn>
                  <a:cxn ang="0">
                    <a:pos x="connsiteX2" y="connsiteY2"/>
                  </a:cxn>
                </a:cxnLst>
                <a:rect l="l" t="t" r="r" b="b"/>
                <a:pathLst>
                  <a:path w="29154" h="16565">
                    <a:moveTo>
                      <a:pt x="29155" y="0"/>
                    </a:moveTo>
                    <a:cubicBezTo>
                      <a:pt x="19216" y="5301"/>
                      <a:pt x="9939" y="11264"/>
                      <a:pt x="0" y="16565"/>
                    </a:cubicBezTo>
                    <a:cubicBezTo>
                      <a:pt x="11927" y="15240"/>
                      <a:pt x="23854" y="13252"/>
                      <a:pt x="29155" y="0"/>
                    </a:cubicBezTo>
                    <a:close/>
                  </a:path>
                </a:pathLst>
              </a:custGeom>
              <a:grpFill/>
              <a:ln w="662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2171FD-6E6C-4CF1-8E58-CCDF266113F2}"/>
                  </a:ext>
                </a:extLst>
              </p:cNvPr>
              <p:cNvSpPr/>
              <p:nvPr/>
            </p:nvSpPr>
            <p:spPr>
              <a:xfrm>
                <a:off x="10216763" y="139237"/>
                <a:ext cx="20540" cy="13825"/>
              </a:xfrm>
              <a:custGeom>
                <a:avLst/>
                <a:gdLst>
                  <a:gd name="connsiteX0" fmla="*/ 20541 w 20540"/>
                  <a:gd name="connsiteY0" fmla="*/ 5212 h 13825"/>
                  <a:gd name="connsiteX1" fmla="*/ 16565 w 20540"/>
                  <a:gd name="connsiteY1" fmla="*/ 573 h 13825"/>
                  <a:gd name="connsiteX2" fmla="*/ 0 w 20540"/>
                  <a:gd name="connsiteY2" fmla="*/ 13825 h 13825"/>
                  <a:gd name="connsiteX3" fmla="*/ 20541 w 20540"/>
                  <a:gd name="connsiteY3" fmla="*/ 5212 h 13825"/>
                </a:gdLst>
                <a:ahLst/>
                <a:cxnLst>
                  <a:cxn ang="0">
                    <a:pos x="connsiteX0" y="connsiteY0"/>
                  </a:cxn>
                  <a:cxn ang="0">
                    <a:pos x="connsiteX1" y="connsiteY1"/>
                  </a:cxn>
                  <a:cxn ang="0">
                    <a:pos x="connsiteX2" y="connsiteY2"/>
                  </a:cxn>
                  <a:cxn ang="0">
                    <a:pos x="connsiteX3" y="connsiteY3"/>
                  </a:cxn>
                </a:cxnLst>
                <a:rect l="l" t="t" r="r" b="b"/>
                <a:pathLst>
                  <a:path w="20540" h="13825">
                    <a:moveTo>
                      <a:pt x="20541" y="5212"/>
                    </a:moveTo>
                    <a:cubicBezTo>
                      <a:pt x="20541" y="4549"/>
                      <a:pt x="18553" y="1236"/>
                      <a:pt x="16565" y="573"/>
                    </a:cubicBezTo>
                    <a:cubicBezTo>
                      <a:pt x="5300" y="-2740"/>
                      <a:pt x="5964" y="9187"/>
                      <a:pt x="0" y="13825"/>
                    </a:cubicBezTo>
                    <a:cubicBezTo>
                      <a:pt x="7951" y="13163"/>
                      <a:pt x="15240" y="11838"/>
                      <a:pt x="20541" y="5212"/>
                    </a:cubicBezTo>
                    <a:close/>
                  </a:path>
                </a:pathLst>
              </a:custGeom>
              <a:grpFill/>
              <a:ln w="662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6BC74ED-B910-499E-B243-D7E45701395A}"/>
                  </a:ext>
                </a:extLst>
              </p:cNvPr>
              <p:cNvSpPr/>
              <p:nvPr/>
            </p:nvSpPr>
            <p:spPr>
              <a:xfrm>
                <a:off x="2781795" y="5917758"/>
                <a:ext cx="43786" cy="49462"/>
              </a:xfrm>
              <a:custGeom>
                <a:avLst/>
                <a:gdLst>
                  <a:gd name="connsiteX0" fmla="*/ 2487 w 43786"/>
                  <a:gd name="connsiteY0" fmla="*/ 41082 h 49462"/>
                  <a:gd name="connsiteX1" fmla="*/ 11101 w 43786"/>
                  <a:gd name="connsiteY1" fmla="*/ 43070 h 49462"/>
                  <a:gd name="connsiteX2" fmla="*/ 20377 w 43786"/>
                  <a:gd name="connsiteY2" fmla="*/ 44395 h 49462"/>
                  <a:gd name="connsiteX3" fmla="*/ 40255 w 43786"/>
                  <a:gd name="connsiteY3" fmla="*/ 11927 h 49462"/>
                  <a:gd name="connsiteX4" fmla="*/ 38268 w 43786"/>
                  <a:gd name="connsiteY4" fmla="*/ 0 h 49462"/>
                  <a:gd name="connsiteX5" fmla="*/ 17727 w 43786"/>
                  <a:gd name="connsiteY5" fmla="*/ 11264 h 49462"/>
                  <a:gd name="connsiteX6" fmla="*/ 2487 w 43786"/>
                  <a:gd name="connsiteY6" fmla="*/ 41082 h 4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86" h="49462">
                    <a:moveTo>
                      <a:pt x="2487" y="41082"/>
                    </a:moveTo>
                    <a:cubicBezTo>
                      <a:pt x="5800" y="41082"/>
                      <a:pt x="9775" y="37769"/>
                      <a:pt x="11101" y="43070"/>
                    </a:cubicBezTo>
                    <a:cubicBezTo>
                      <a:pt x="13751" y="48371"/>
                      <a:pt x="16401" y="53672"/>
                      <a:pt x="20377" y="44395"/>
                    </a:cubicBezTo>
                    <a:cubicBezTo>
                      <a:pt x="25678" y="33130"/>
                      <a:pt x="32304" y="21866"/>
                      <a:pt x="40255" y="11927"/>
                    </a:cubicBezTo>
                    <a:cubicBezTo>
                      <a:pt x="42906" y="8614"/>
                      <a:pt x="47544" y="2651"/>
                      <a:pt x="38268" y="0"/>
                    </a:cubicBezTo>
                    <a:cubicBezTo>
                      <a:pt x="31641" y="3976"/>
                      <a:pt x="24353" y="7289"/>
                      <a:pt x="17727" y="11264"/>
                    </a:cubicBezTo>
                    <a:cubicBezTo>
                      <a:pt x="9775" y="19878"/>
                      <a:pt x="-6127" y="24517"/>
                      <a:pt x="2487" y="41082"/>
                    </a:cubicBezTo>
                    <a:close/>
                  </a:path>
                </a:pathLst>
              </a:custGeom>
              <a:grpFill/>
              <a:ln w="66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3D4118C-704C-4256-8627-8A27721225BD}"/>
                  </a:ext>
                </a:extLst>
              </p:cNvPr>
              <p:cNvSpPr/>
              <p:nvPr/>
            </p:nvSpPr>
            <p:spPr>
              <a:xfrm>
                <a:off x="2728671" y="5906953"/>
                <a:ext cx="61083" cy="70439"/>
              </a:xfrm>
              <a:custGeom>
                <a:avLst/>
                <a:gdLst>
                  <a:gd name="connsiteX0" fmla="*/ 614 w 61083"/>
                  <a:gd name="connsiteY0" fmla="*/ 67126 h 70439"/>
                  <a:gd name="connsiteX1" fmla="*/ 22480 w 61083"/>
                  <a:gd name="connsiteY1" fmla="*/ 54537 h 70439"/>
                  <a:gd name="connsiteX2" fmla="*/ 16517 w 61083"/>
                  <a:gd name="connsiteY2" fmla="*/ 70439 h 70439"/>
                  <a:gd name="connsiteX3" fmla="*/ 45009 w 61083"/>
                  <a:gd name="connsiteY3" fmla="*/ 50561 h 70439"/>
                  <a:gd name="connsiteX4" fmla="*/ 58924 w 61083"/>
                  <a:gd name="connsiteY4" fmla="*/ 13455 h 70439"/>
                  <a:gd name="connsiteX5" fmla="*/ 46997 w 61083"/>
                  <a:gd name="connsiteY5" fmla="*/ 2854 h 70439"/>
                  <a:gd name="connsiteX6" fmla="*/ 7240 w 61083"/>
                  <a:gd name="connsiteY6" fmla="*/ 51224 h 70439"/>
                  <a:gd name="connsiteX7" fmla="*/ 614 w 61083"/>
                  <a:gd name="connsiteY7" fmla="*/ 67126 h 7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3" h="70439">
                    <a:moveTo>
                      <a:pt x="614" y="67126"/>
                    </a:moveTo>
                    <a:cubicBezTo>
                      <a:pt x="9228" y="65802"/>
                      <a:pt x="11879" y="52549"/>
                      <a:pt x="22480" y="54537"/>
                    </a:cubicBezTo>
                    <a:cubicBezTo>
                      <a:pt x="21155" y="58513"/>
                      <a:pt x="19830" y="62489"/>
                      <a:pt x="16517" y="70439"/>
                    </a:cubicBezTo>
                    <a:cubicBezTo>
                      <a:pt x="28444" y="62489"/>
                      <a:pt x="36395" y="56525"/>
                      <a:pt x="45009" y="50561"/>
                    </a:cubicBezTo>
                    <a:cubicBezTo>
                      <a:pt x="56936" y="41285"/>
                      <a:pt x="48985" y="24057"/>
                      <a:pt x="58924" y="13455"/>
                    </a:cubicBezTo>
                    <a:cubicBezTo>
                      <a:pt x="64225" y="203"/>
                      <a:pt x="59586" y="-3110"/>
                      <a:pt x="46997" y="2854"/>
                    </a:cubicBezTo>
                    <a:cubicBezTo>
                      <a:pt x="36395" y="21407"/>
                      <a:pt x="21155" y="35984"/>
                      <a:pt x="7240" y="51224"/>
                    </a:cubicBezTo>
                    <a:cubicBezTo>
                      <a:pt x="4590" y="56525"/>
                      <a:pt x="-2036" y="59838"/>
                      <a:pt x="614" y="67126"/>
                    </a:cubicBezTo>
                    <a:close/>
                  </a:path>
                </a:pathLst>
              </a:custGeom>
              <a:grpFill/>
              <a:ln w="66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2C9AAF7-627E-47B6-8313-A71FD952DA7D}"/>
                  </a:ext>
                </a:extLst>
              </p:cNvPr>
              <p:cNvSpPr/>
              <p:nvPr/>
            </p:nvSpPr>
            <p:spPr>
              <a:xfrm>
                <a:off x="5243885" y="4613744"/>
                <a:ext cx="46382" cy="50429"/>
              </a:xfrm>
              <a:custGeom>
                <a:avLst/>
                <a:gdLst>
                  <a:gd name="connsiteX0" fmla="*/ 5301 w 46382"/>
                  <a:gd name="connsiteY0" fmla="*/ 50359 h 50429"/>
                  <a:gd name="connsiteX1" fmla="*/ 34455 w 46382"/>
                  <a:gd name="connsiteY1" fmla="*/ 39094 h 50429"/>
                  <a:gd name="connsiteX2" fmla="*/ 34455 w 46382"/>
                  <a:gd name="connsiteY2" fmla="*/ 38431 h 50429"/>
                  <a:gd name="connsiteX3" fmla="*/ 46383 w 46382"/>
                  <a:gd name="connsiteY3" fmla="*/ 663 h 50429"/>
                  <a:gd name="connsiteX4" fmla="*/ 45720 w 46382"/>
                  <a:gd name="connsiteY4" fmla="*/ 0 h 50429"/>
                  <a:gd name="connsiteX5" fmla="*/ 20541 w 46382"/>
                  <a:gd name="connsiteY5" fmla="*/ 9939 h 50429"/>
                  <a:gd name="connsiteX6" fmla="*/ 662 w 46382"/>
                  <a:gd name="connsiteY6" fmla="*/ 39094 h 50429"/>
                  <a:gd name="connsiteX7" fmla="*/ 0 w 46382"/>
                  <a:gd name="connsiteY7" fmla="*/ 45720 h 50429"/>
                  <a:gd name="connsiteX8" fmla="*/ 5301 w 46382"/>
                  <a:gd name="connsiteY8" fmla="*/ 50359 h 5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82" h="50429">
                    <a:moveTo>
                      <a:pt x="5301" y="50359"/>
                    </a:moveTo>
                    <a:cubicBezTo>
                      <a:pt x="17228" y="51021"/>
                      <a:pt x="26504" y="47045"/>
                      <a:pt x="34455" y="39094"/>
                    </a:cubicBezTo>
                    <a:cubicBezTo>
                      <a:pt x="34455" y="39094"/>
                      <a:pt x="34455" y="38431"/>
                      <a:pt x="34455" y="38431"/>
                    </a:cubicBezTo>
                    <a:cubicBezTo>
                      <a:pt x="31142" y="23854"/>
                      <a:pt x="46383" y="15240"/>
                      <a:pt x="46383" y="663"/>
                    </a:cubicBezTo>
                    <a:cubicBezTo>
                      <a:pt x="46383" y="0"/>
                      <a:pt x="45720" y="0"/>
                      <a:pt x="45720" y="0"/>
                    </a:cubicBezTo>
                    <a:cubicBezTo>
                      <a:pt x="35781" y="663"/>
                      <a:pt x="28492" y="1325"/>
                      <a:pt x="20541" y="9939"/>
                    </a:cubicBezTo>
                    <a:cubicBezTo>
                      <a:pt x="12589" y="19216"/>
                      <a:pt x="9939" y="31805"/>
                      <a:pt x="662" y="39094"/>
                    </a:cubicBezTo>
                    <a:cubicBezTo>
                      <a:pt x="662" y="41082"/>
                      <a:pt x="0" y="43732"/>
                      <a:pt x="0" y="45720"/>
                    </a:cubicBezTo>
                    <a:cubicBezTo>
                      <a:pt x="0" y="49696"/>
                      <a:pt x="1325" y="49696"/>
                      <a:pt x="5301" y="50359"/>
                    </a:cubicBezTo>
                    <a:close/>
                  </a:path>
                </a:pathLst>
              </a:custGeom>
              <a:grpFill/>
              <a:ln w="66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6EBE3A-822E-4617-A55C-7E5671E6EF65}"/>
                  </a:ext>
                </a:extLst>
              </p:cNvPr>
              <p:cNvSpPr/>
              <p:nvPr/>
            </p:nvSpPr>
            <p:spPr>
              <a:xfrm>
                <a:off x="5331398" y="4577760"/>
                <a:ext cx="60809" cy="70439"/>
              </a:xfrm>
              <a:custGeom>
                <a:avLst/>
                <a:gdLst>
                  <a:gd name="connsiteX0" fmla="*/ 7240 w 60809"/>
                  <a:gd name="connsiteY0" fmla="*/ 51224 h 70439"/>
                  <a:gd name="connsiteX1" fmla="*/ 614 w 60809"/>
                  <a:gd name="connsiteY1" fmla="*/ 67127 h 70439"/>
                  <a:gd name="connsiteX2" fmla="*/ 22480 w 60809"/>
                  <a:gd name="connsiteY2" fmla="*/ 54537 h 70439"/>
                  <a:gd name="connsiteX3" fmla="*/ 16517 w 60809"/>
                  <a:gd name="connsiteY3" fmla="*/ 70440 h 70439"/>
                  <a:gd name="connsiteX4" fmla="*/ 45009 w 60809"/>
                  <a:gd name="connsiteY4" fmla="*/ 50561 h 70439"/>
                  <a:gd name="connsiteX5" fmla="*/ 58924 w 60809"/>
                  <a:gd name="connsiteY5" fmla="*/ 13455 h 70439"/>
                  <a:gd name="connsiteX6" fmla="*/ 47659 w 60809"/>
                  <a:gd name="connsiteY6" fmla="*/ 2853 h 70439"/>
                  <a:gd name="connsiteX7" fmla="*/ 47659 w 60809"/>
                  <a:gd name="connsiteY7" fmla="*/ 2853 h 70439"/>
                  <a:gd name="connsiteX8" fmla="*/ 7240 w 60809"/>
                  <a:gd name="connsiteY8" fmla="*/ 51224 h 70439"/>
                  <a:gd name="connsiteX9" fmla="*/ 7240 w 60809"/>
                  <a:gd name="connsiteY9" fmla="*/ 51224 h 7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09" h="70439">
                    <a:moveTo>
                      <a:pt x="7240" y="51224"/>
                    </a:moveTo>
                    <a:cubicBezTo>
                      <a:pt x="4590" y="55862"/>
                      <a:pt x="-2036" y="59175"/>
                      <a:pt x="614" y="67127"/>
                    </a:cubicBezTo>
                    <a:cubicBezTo>
                      <a:pt x="9228" y="65801"/>
                      <a:pt x="11879" y="52549"/>
                      <a:pt x="22480" y="54537"/>
                    </a:cubicBezTo>
                    <a:cubicBezTo>
                      <a:pt x="21155" y="58513"/>
                      <a:pt x="19830" y="62488"/>
                      <a:pt x="16517" y="70440"/>
                    </a:cubicBezTo>
                    <a:cubicBezTo>
                      <a:pt x="28444" y="62488"/>
                      <a:pt x="36395" y="56525"/>
                      <a:pt x="45009" y="50561"/>
                    </a:cubicBezTo>
                    <a:cubicBezTo>
                      <a:pt x="56936" y="41285"/>
                      <a:pt x="48985" y="24057"/>
                      <a:pt x="58924" y="13455"/>
                    </a:cubicBezTo>
                    <a:cubicBezTo>
                      <a:pt x="63562" y="203"/>
                      <a:pt x="59586" y="-3110"/>
                      <a:pt x="47659" y="2853"/>
                    </a:cubicBezTo>
                    <a:cubicBezTo>
                      <a:pt x="47659" y="2853"/>
                      <a:pt x="47659" y="2853"/>
                      <a:pt x="47659" y="2853"/>
                    </a:cubicBezTo>
                    <a:cubicBezTo>
                      <a:pt x="37058" y="21406"/>
                      <a:pt x="21818" y="35984"/>
                      <a:pt x="7240" y="51224"/>
                    </a:cubicBezTo>
                    <a:cubicBezTo>
                      <a:pt x="7903" y="51224"/>
                      <a:pt x="7240" y="51224"/>
                      <a:pt x="7240" y="51224"/>
                    </a:cubicBezTo>
                    <a:close/>
                  </a:path>
                </a:pathLst>
              </a:custGeom>
              <a:grpFill/>
              <a:ln w="6621" cap="flat">
                <a:noFill/>
                <a:prstDash val="solid"/>
                <a:miter/>
              </a:ln>
            </p:spPr>
            <p:txBody>
              <a:bodyPr rtlCol="0" anchor="ctr"/>
              <a:lstStyle/>
              <a:p>
                <a:endParaRPr lang="en-US"/>
              </a:p>
            </p:txBody>
          </p:sp>
        </p:grpSp>
        <p:grpSp>
          <p:nvGrpSpPr>
            <p:cNvPr id="5" name="Graphic 44">
              <a:extLst>
                <a:ext uri="{FF2B5EF4-FFF2-40B4-BE49-F238E27FC236}">
                  <a16:creationId xmlns:a16="http://schemas.microsoft.com/office/drawing/2014/main" id="{8DDECE5F-E014-478E-8CC2-E93D97BCCFE7}"/>
                </a:ext>
              </a:extLst>
            </p:cNvPr>
            <p:cNvGrpSpPr/>
            <p:nvPr/>
          </p:nvGrpSpPr>
          <p:grpSpPr>
            <a:xfrm>
              <a:off x="5034558" y="2636715"/>
              <a:ext cx="3702474" cy="2902227"/>
              <a:chOff x="5034558" y="2636715"/>
              <a:chExt cx="3702474" cy="2902227"/>
            </a:xfrm>
          </p:grpSpPr>
          <p:sp>
            <p:nvSpPr>
              <p:cNvPr id="6" name="Freeform: Shape 5">
                <a:extLst>
                  <a:ext uri="{FF2B5EF4-FFF2-40B4-BE49-F238E27FC236}">
                    <a16:creationId xmlns:a16="http://schemas.microsoft.com/office/drawing/2014/main" id="{729F1D8B-0B07-46A6-B2D6-5C36B5631729}"/>
                  </a:ext>
                </a:extLst>
              </p:cNvPr>
              <p:cNvSpPr/>
              <p:nvPr/>
            </p:nvSpPr>
            <p:spPr>
              <a:xfrm>
                <a:off x="6777229" y="2636631"/>
                <a:ext cx="1958790" cy="2265037"/>
              </a:xfrm>
              <a:custGeom>
                <a:avLst/>
                <a:gdLst>
                  <a:gd name="connsiteX0" fmla="*/ 1951623 w 1958790"/>
                  <a:gd name="connsiteY0" fmla="*/ 1607334 h 2265037"/>
                  <a:gd name="connsiteX1" fmla="*/ 1951623 w 1958790"/>
                  <a:gd name="connsiteY1" fmla="*/ 1607334 h 2265037"/>
                  <a:gd name="connsiteX2" fmla="*/ 1951623 w 1958790"/>
                  <a:gd name="connsiteY2" fmla="*/ 1607334 h 2265037"/>
                  <a:gd name="connsiteX3" fmla="*/ 891385 w 1958790"/>
                  <a:gd name="connsiteY3" fmla="*/ 123855 h 2265037"/>
                  <a:gd name="connsiteX4" fmla="*/ 632816 w 1958790"/>
                  <a:gd name="connsiteY4" fmla="*/ 83 h 2265037"/>
                  <a:gd name="connsiteX5" fmla="*/ 443247 w 1958790"/>
                  <a:gd name="connsiteY5" fmla="*/ 30315 h 2265037"/>
                  <a:gd name="connsiteX6" fmla="*/ 168318 w 1958790"/>
                  <a:gd name="connsiteY6" fmla="*/ 180406 h 2265037"/>
                  <a:gd name="connsiteX7" fmla="*/ 20361 w 1958790"/>
                  <a:gd name="connsiteY7" fmla="*/ 375310 h 2265037"/>
                  <a:gd name="connsiteX8" fmla="*/ 2933 w 1958790"/>
                  <a:gd name="connsiteY8" fmla="*/ 447866 h 2265037"/>
                  <a:gd name="connsiteX9" fmla="*/ 37789 w 1958790"/>
                  <a:gd name="connsiteY9" fmla="*/ 617874 h 2265037"/>
                  <a:gd name="connsiteX10" fmla="*/ 498731 w 1958790"/>
                  <a:gd name="connsiteY10" fmla="*/ 1370105 h 2265037"/>
                  <a:gd name="connsiteX11" fmla="*/ 1025826 w 1958790"/>
                  <a:gd name="connsiteY11" fmla="*/ 2167151 h 2265037"/>
                  <a:gd name="connsiteX12" fmla="*/ 1224643 w 1958790"/>
                  <a:gd name="connsiteY12" fmla="*/ 2262113 h 2265037"/>
                  <a:gd name="connsiteX13" fmla="*/ 1523046 w 1958790"/>
                  <a:gd name="connsiteY13" fmla="*/ 2158259 h 2265037"/>
                  <a:gd name="connsiteX14" fmla="*/ 1738579 w 1958790"/>
                  <a:gd name="connsiteY14" fmla="*/ 2006390 h 2265037"/>
                  <a:gd name="connsiteX15" fmla="*/ 1919257 w 1958790"/>
                  <a:gd name="connsiteY15" fmla="*/ 1801883 h 2265037"/>
                  <a:gd name="connsiteX16" fmla="*/ 1951623 w 1958790"/>
                  <a:gd name="connsiteY16" fmla="*/ 1607334 h 2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8790" h="2265037">
                    <a:moveTo>
                      <a:pt x="1951623" y="1607334"/>
                    </a:moveTo>
                    <a:cubicBezTo>
                      <a:pt x="1951623" y="1607334"/>
                      <a:pt x="1951623" y="1607334"/>
                      <a:pt x="1951623" y="1607334"/>
                    </a:cubicBezTo>
                    <a:cubicBezTo>
                      <a:pt x="1951623" y="1607334"/>
                      <a:pt x="1951623" y="1607334"/>
                      <a:pt x="1951623" y="1607334"/>
                    </a:cubicBezTo>
                    <a:cubicBezTo>
                      <a:pt x="1943798" y="1594174"/>
                      <a:pt x="927307" y="175426"/>
                      <a:pt x="891385" y="123855"/>
                    </a:cubicBezTo>
                    <a:cubicBezTo>
                      <a:pt x="828432" y="32804"/>
                      <a:pt x="753031" y="83"/>
                      <a:pt x="632816" y="83"/>
                    </a:cubicBezTo>
                    <a:cubicBezTo>
                      <a:pt x="611477" y="-1339"/>
                      <a:pt x="484148" y="15733"/>
                      <a:pt x="443247" y="30315"/>
                    </a:cubicBezTo>
                    <a:cubicBezTo>
                      <a:pt x="382428" y="50232"/>
                      <a:pt x="281064" y="85799"/>
                      <a:pt x="168318" y="180406"/>
                    </a:cubicBezTo>
                    <a:cubicBezTo>
                      <a:pt x="104298" y="234111"/>
                      <a:pt x="51304" y="296708"/>
                      <a:pt x="20361" y="375310"/>
                    </a:cubicBezTo>
                    <a:cubicBezTo>
                      <a:pt x="13603" y="392738"/>
                      <a:pt x="2933" y="441464"/>
                      <a:pt x="2933" y="447866"/>
                    </a:cubicBezTo>
                    <a:cubicBezTo>
                      <a:pt x="-6670" y="508684"/>
                      <a:pt x="7913" y="564879"/>
                      <a:pt x="37789" y="617874"/>
                    </a:cubicBezTo>
                    <a:cubicBezTo>
                      <a:pt x="42412" y="626054"/>
                      <a:pt x="456762" y="1305374"/>
                      <a:pt x="498731" y="1370105"/>
                    </a:cubicBezTo>
                    <a:cubicBezTo>
                      <a:pt x="520782" y="1404249"/>
                      <a:pt x="957183" y="2073611"/>
                      <a:pt x="1025826" y="2167151"/>
                    </a:cubicBezTo>
                    <a:cubicBezTo>
                      <a:pt x="1084155" y="2246108"/>
                      <a:pt x="1153866" y="2274917"/>
                      <a:pt x="1224643" y="2262113"/>
                    </a:cubicBezTo>
                    <a:cubicBezTo>
                      <a:pt x="1277637" y="2252510"/>
                      <a:pt x="1476098" y="2181377"/>
                      <a:pt x="1523046" y="2158259"/>
                    </a:cubicBezTo>
                    <a:cubicBezTo>
                      <a:pt x="1567860" y="2136208"/>
                      <a:pt x="1709415" y="2031287"/>
                      <a:pt x="1738579" y="2006390"/>
                    </a:cubicBezTo>
                    <a:cubicBezTo>
                      <a:pt x="1771656" y="1978293"/>
                      <a:pt x="1897562" y="1845274"/>
                      <a:pt x="1919257" y="1801883"/>
                    </a:cubicBezTo>
                    <a:cubicBezTo>
                      <a:pt x="1942020" y="1756713"/>
                      <a:pt x="1972962" y="1673132"/>
                      <a:pt x="1951623" y="1607334"/>
                    </a:cubicBezTo>
                    <a:close/>
                  </a:path>
                </a:pathLst>
              </a:custGeom>
              <a:gradFill flip="none" rotWithShape="1">
                <a:gsLst>
                  <a:gs pos="0">
                    <a:schemeClr val="accent2">
                      <a:lumMod val="50000"/>
                    </a:schemeClr>
                  </a:gs>
                  <a:gs pos="44000">
                    <a:schemeClr val="accent2">
                      <a:lumMod val="60000"/>
                      <a:lumOff val="40000"/>
                    </a:schemeClr>
                  </a:gs>
                  <a:gs pos="22000">
                    <a:schemeClr val="accent2">
                      <a:lumMod val="75000"/>
                    </a:schemeClr>
                  </a:gs>
                  <a:gs pos="73000">
                    <a:schemeClr val="accent2">
                      <a:lumMod val="75000"/>
                    </a:schemeClr>
                  </a:gs>
                  <a:gs pos="100000">
                    <a:schemeClr val="accent2">
                      <a:lumMod val="50000"/>
                    </a:schemeClr>
                  </a:gs>
                </a:gsLst>
                <a:lin ang="8700000" scaled="0"/>
                <a:tileRect/>
              </a:gradFill>
              <a:ln w="355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2BC5CFF-CF90-4CBE-A821-EE9E77D72ABF}"/>
                  </a:ext>
                </a:extLst>
              </p:cNvPr>
              <p:cNvSpPr/>
              <p:nvPr/>
            </p:nvSpPr>
            <p:spPr>
              <a:xfrm>
                <a:off x="7669960" y="4006974"/>
                <a:ext cx="1183546" cy="1039641"/>
              </a:xfrm>
              <a:custGeom>
                <a:avLst/>
                <a:gdLst>
                  <a:gd name="connsiteX0" fmla="*/ 1036041 w 1183546"/>
                  <a:gd name="connsiteY0" fmla="*/ 214949 h 1039641"/>
                  <a:gd name="connsiteX1" fmla="*/ 739279 w 1183546"/>
                  <a:gd name="connsiteY1" fmla="*/ 734770 h 1039641"/>
                  <a:gd name="connsiteX2" fmla="*/ 147506 w 1183546"/>
                  <a:gd name="connsiteY2" fmla="*/ 824692 h 1039641"/>
                  <a:gd name="connsiteX3" fmla="*/ 444268 w 1183546"/>
                  <a:gd name="connsiteY3" fmla="*/ 304872 h 1039641"/>
                  <a:gd name="connsiteX4" fmla="*/ 1036041 w 1183546"/>
                  <a:gd name="connsiteY4" fmla="*/ 214949 h 103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46" h="1039641">
                    <a:moveTo>
                      <a:pt x="1036041" y="214949"/>
                    </a:moveTo>
                    <a:cubicBezTo>
                      <a:pt x="1117506" y="333662"/>
                      <a:pt x="984641" y="566394"/>
                      <a:pt x="739279" y="734770"/>
                    </a:cubicBezTo>
                    <a:cubicBezTo>
                      <a:pt x="493916" y="903146"/>
                      <a:pt x="228971" y="943405"/>
                      <a:pt x="147506" y="824692"/>
                    </a:cubicBezTo>
                    <a:cubicBezTo>
                      <a:pt x="66041" y="705979"/>
                      <a:pt x="198905" y="473247"/>
                      <a:pt x="444268" y="304872"/>
                    </a:cubicBezTo>
                    <a:cubicBezTo>
                      <a:pt x="689630" y="136496"/>
                      <a:pt x="954576" y="96236"/>
                      <a:pt x="1036041" y="214949"/>
                    </a:cubicBezTo>
                    <a:close/>
                  </a:path>
                </a:pathLst>
              </a:custGeom>
              <a:solidFill>
                <a:schemeClr val="tx1">
                  <a:lumMod val="50000"/>
                  <a:lumOff val="50000"/>
                </a:schemeClr>
              </a:solidFill>
              <a:ln w="35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BDC4FDB7-E7E8-4BFF-91CE-BAEBFAA034B4}"/>
                  </a:ext>
                </a:extLst>
              </p:cNvPr>
              <p:cNvSpPr/>
              <p:nvPr/>
            </p:nvSpPr>
            <p:spPr>
              <a:xfrm>
                <a:off x="7756649" y="4038715"/>
                <a:ext cx="1073494" cy="938054"/>
              </a:xfrm>
              <a:custGeom>
                <a:avLst/>
                <a:gdLst>
                  <a:gd name="connsiteX0" fmla="*/ 942893 w 1073494"/>
                  <a:gd name="connsiteY0" fmla="*/ 190316 h 938054"/>
                  <a:gd name="connsiteX1" fmla="*/ 667349 w 1073494"/>
                  <a:gd name="connsiteY1" fmla="*/ 659344 h 938054"/>
                  <a:gd name="connsiteX2" fmla="*/ 130602 w 1073494"/>
                  <a:gd name="connsiteY2" fmla="*/ 747738 h 938054"/>
                  <a:gd name="connsiteX3" fmla="*/ 406146 w 1073494"/>
                  <a:gd name="connsiteY3" fmla="*/ 278711 h 938054"/>
                  <a:gd name="connsiteX4" fmla="*/ 942893 w 1073494"/>
                  <a:gd name="connsiteY4" fmla="*/ 190316 h 93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494" h="938054">
                    <a:moveTo>
                      <a:pt x="942893" y="190316"/>
                    </a:moveTo>
                    <a:cubicBezTo>
                      <a:pt x="1015022" y="295425"/>
                      <a:pt x="891657" y="505416"/>
                      <a:pt x="667349" y="659344"/>
                    </a:cubicBezTo>
                    <a:cubicBezTo>
                      <a:pt x="443041" y="813272"/>
                      <a:pt x="202731" y="852847"/>
                      <a:pt x="130602" y="747738"/>
                    </a:cubicBezTo>
                    <a:cubicBezTo>
                      <a:pt x="58473" y="642629"/>
                      <a:pt x="181838" y="432639"/>
                      <a:pt x="406146" y="278711"/>
                    </a:cubicBezTo>
                    <a:cubicBezTo>
                      <a:pt x="630454" y="124783"/>
                      <a:pt x="870764" y="85208"/>
                      <a:pt x="942893" y="190316"/>
                    </a:cubicBezTo>
                    <a:close/>
                  </a:path>
                </a:pathLst>
              </a:custGeom>
              <a:solidFill>
                <a:schemeClr val="tx1">
                  <a:lumMod val="75000"/>
                  <a:lumOff val="25000"/>
                </a:schemeClr>
              </a:solidFill>
              <a:ln w="355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8281DB1-0223-4846-8178-D7B592775A1D}"/>
                  </a:ext>
                </a:extLst>
              </p:cNvPr>
              <p:cNvSpPr/>
              <p:nvPr/>
            </p:nvSpPr>
            <p:spPr>
              <a:xfrm>
                <a:off x="5034903" y="4342180"/>
                <a:ext cx="1722801" cy="1197902"/>
              </a:xfrm>
              <a:custGeom>
                <a:avLst/>
                <a:gdLst>
                  <a:gd name="connsiteX0" fmla="*/ 1714316 w 1722801"/>
                  <a:gd name="connsiteY0" fmla="*/ 332140 h 1197902"/>
                  <a:gd name="connsiteX1" fmla="*/ 1684796 w 1722801"/>
                  <a:gd name="connsiteY1" fmla="*/ 253183 h 1197902"/>
                  <a:gd name="connsiteX2" fmla="*/ 1586632 w 1722801"/>
                  <a:gd name="connsiteY2" fmla="*/ 72860 h 1197902"/>
                  <a:gd name="connsiteX3" fmla="*/ 1519767 w 1722801"/>
                  <a:gd name="connsiteY3" fmla="*/ 10619 h 1197902"/>
                  <a:gd name="connsiteX4" fmla="*/ 1458593 w 1722801"/>
                  <a:gd name="connsiteY4" fmla="*/ 8129 h 1197902"/>
                  <a:gd name="connsiteX5" fmla="*/ 1397418 w 1722801"/>
                  <a:gd name="connsiteY5" fmla="*/ 53299 h 1197902"/>
                  <a:gd name="connsiteX6" fmla="*/ 1103995 w 1722801"/>
                  <a:gd name="connsiteY6" fmla="*/ 253538 h 1197902"/>
                  <a:gd name="connsiteX7" fmla="*/ 298769 w 1722801"/>
                  <a:gd name="connsiteY7" fmla="*/ 573992 h 1197902"/>
                  <a:gd name="connsiteX8" fmla="*/ 25973 w 1722801"/>
                  <a:gd name="connsiteY8" fmla="*/ 673223 h 1197902"/>
                  <a:gd name="connsiteX9" fmla="*/ 10 w 1722801"/>
                  <a:gd name="connsiteY9" fmla="*/ 710568 h 1197902"/>
                  <a:gd name="connsiteX10" fmla="*/ 5701 w 1722801"/>
                  <a:gd name="connsiteY10" fmla="*/ 756093 h 1197902"/>
                  <a:gd name="connsiteX11" fmla="*/ 104220 w 1722801"/>
                  <a:gd name="connsiteY11" fmla="*/ 989409 h 1197902"/>
                  <a:gd name="connsiteX12" fmla="*/ 228703 w 1722801"/>
                  <a:gd name="connsiteY12" fmla="*/ 1184669 h 1197902"/>
                  <a:gd name="connsiteX13" fmla="*/ 279207 w 1722801"/>
                  <a:gd name="connsiteY13" fmla="*/ 1192494 h 1197902"/>
                  <a:gd name="connsiteX14" fmla="*/ 1093680 w 1722801"/>
                  <a:gd name="connsiteY14" fmla="*/ 676780 h 1197902"/>
                  <a:gd name="connsiteX15" fmla="*/ 1381769 w 1722801"/>
                  <a:gd name="connsiteY15" fmla="*/ 539493 h 1197902"/>
                  <a:gd name="connsiteX16" fmla="*/ 1595168 w 1722801"/>
                  <a:gd name="connsiteY16" fmla="*/ 485076 h 1197902"/>
                  <a:gd name="connsiteX17" fmla="*/ 1702935 w 1722801"/>
                  <a:gd name="connsiteY17" fmla="*/ 445953 h 1197902"/>
                  <a:gd name="connsiteX18" fmla="*/ 1714316 w 1722801"/>
                  <a:gd name="connsiteY18" fmla="*/ 332140 h 119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2801" h="1197902">
                    <a:moveTo>
                      <a:pt x="1714316" y="332140"/>
                    </a:moveTo>
                    <a:cubicBezTo>
                      <a:pt x="1705424" y="305465"/>
                      <a:pt x="1694399" y="279502"/>
                      <a:pt x="1684796" y="253183"/>
                    </a:cubicBezTo>
                    <a:cubicBezTo>
                      <a:pt x="1675548" y="230776"/>
                      <a:pt x="1601570" y="95623"/>
                      <a:pt x="1586632" y="72860"/>
                    </a:cubicBezTo>
                    <a:cubicBezTo>
                      <a:pt x="1571694" y="50098"/>
                      <a:pt x="1550710" y="27335"/>
                      <a:pt x="1519767" y="10619"/>
                    </a:cubicBezTo>
                    <a:cubicBezTo>
                      <a:pt x="1498783" y="-762"/>
                      <a:pt x="1479933" y="-5030"/>
                      <a:pt x="1458593" y="8129"/>
                    </a:cubicBezTo>
                    <a:cubicBezTo>
                      <a:pt x="1436897" y="21289"/>
                      <a:pt x="1415557" y="35515"/>
                      <a:pt x="1397418" y="53299"/>
                    </a:cubicBezTo>
                    <a:cubicBezTo>
                      <a:pt x="1311703" y="137591"/>
                      <a:pt x="1212828" y="202322"/>
                      <a:pt x="1103995" y="253538"/>
                    </a:cubicBezTo>
                    <a:cubicBezTo>
                      <a:pt x="842225" y="377310"/>
                      <a:pt x="572986" y="481875"/>
                      <a:pt x="298769" y="573992"/>
                    </a:cubicBezTo>
                    <a:cubicBezTo>
                      <a:pt x="207007" y="604935"/>
                      <a:pt x="114890" y="633744"/>
                      <a:pt x="25973" y="673223"/>
                    </a:cubicBezTo>
                    <a:cubicBezTo>
                      <a:pt x="8902" y="680692"/>
                      <a:pt x="-346" y="691718"/>
                      <a:pt x="10" y="710568"/>
                    </a:cubicBezTo>
                    <a:cubicBezTo>
                      <a:pt x="366" y="725861"/>
                      <a:pt x="1433" y="741155"/>
                      <a:pt x="5701" y="756093"/>
                    </a:cubicBezTo>
                    <a:cubicBezTo>
                      <a:pt x="28819" y="837896"/>
                      <a:pt x="67231" y="913653"/>
                      <a:pt x="104220" y="989409"/>
                    </a:cubicBezTo>
                    <a:cubicBezTo>
                      <a:pt x="105998" y="996523"/>
                      <a:pt x="187445" y="1140211"/>
                      <a:pt x="228703" y="1184669"/>
                    </a:cubicBezTo>
                    <a:cubicBezTo>
                      <a:pt x="235816" y="1193917"/>
                      <a:pt x="255377" y="1204587"/>
                      <a:pt x="279207" y="1192494"/>
                    </a:cubicBezTo>
                    <a:cubicBezTo>
                      <a:pt x="295568" y="1184314"/>
                      <a:pt x="926162" y="776010"/>
                      <a:pt x="1093680" y="676780"/>
                    </a:cubicBezTo>
                    <a:cubicBezTo>
                      <a:pt x="1185442" y="622363"/>
                      <a:pt x="1280760" y="574348"/>
                      <a:pt x="1381769" y="539493"/>
                    </a:cubicBezTo>
                    <a:cubicBezTo>
                      <a:pt x="1451479" y="515308"/>
                      <a:pt x="1523679" y="501792"/>
                      <a:pt x="1595168" y="485076"/>
                    </a:cubicBezTo>
                    <a:cubicBezTo>
                      <a:pt x="1632513" y="476540"/>
                      <a:pt x="1669858" y="466937"/>
                      <a:pt x="1702935" y="445953"/>
                    </a:cubicBezTo>
                    <a:cubicBezTo>
                      <a:pt x="1728898" y="428525"/>
                      <a:pt x="1725697" y="366284"/>
                      <a:pt x="1714316" y="332140"/>
                    </a:cubicBezTo>
                    <a:close/>
                  </a:path>
                </a:pathLst>
              </a:custGeom>
              <a:solidFill>
                <a:schemeClr val="accent3">
                  <a:lumMod val="75000"/>
                </a:schemeClr>
              </a:solidFill>
              <a:ln w="355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65BB094-9ED9-4CDD-BA64-F1E751FE2B5D}"/>
                  </a:ext>
                </a:extLst>
              </p:cNvPr>
              <p:cNvSpPr/>
              <p:nvPr/>
            </p:nvSpPr>
            <p:spPr>
              <a:xfrm>
                <a:off x="8016181" y="4326409"/>
                <a:ext cx="551652" cy="462034"/>
              </a:xfrm>
              <a:custGeom>
                <a:avLst/>
                <a:gdLst>
                  <a:gd name="connsiteX0" fmla="*/ 497520 w 551652"/>
                  <a:gd name="connsiteY0" fmla="*/ 78883 h 462034"/>
                  <a:gd name="connsiteX1" fmla="*/ 329959 w 551652"/>
                  <a:gd name="connsiteY1" fmla="*/ 309900 h 462034"/>
                  <a:gd name="connsiteX2" fmla="*/ 54132 w 551652"/>
                  <a:gd name="connsiteY2" fmla="*/ 383151 h 462034"/>
                  <a:gd name="connsiteX3" fmla="*/ 221694 w 551652"/>
                  <a:gd name="connsiteY3" fmla="*/ 152134 h 462034"/>
                  <a:gd name="connsiteX4" fmla="*/ 497520 w 551652"/>
                  <a:gd name="connsiteY4" fmla="*/ 78883 h 46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652" h="462034">
                    <a:moveTo>
                      <a:pt x="497520" y="78883"/>
                    </a:moveTo>
                    <a:cubicBezTo>
                      <a:pt x="527417" y="122449"/>
                      <a:pt x="452397" y="225879"/>
                      <a:pt x="329959" y="309900"/>
                    </a:cubicBezTo>
                    <a:cubicBezTo>
                      <a:pt x="207520" y="393921"/>
                      <a:pt x="84029" y="426717"/>
                      <a:pt x="54132" y="383151"/>
                    </a:cubicBezTo>
                    <a:cubicBezTo>
                      <a:pt x="24236" y="339585"/>
                      <a:pt x="99256" y="236155"/>
                      <a:pt x="221694" y="152134"/>
                    </a:cubicBezTo>
                    <a:cubicBezTo>
                      <a:pt x="344132" y="68113"/>
                      <a:pt x="467624" y="35317"/>
                      <a:pt x="497520" y="78883"/>
                    </a:cubicBezTo>
                    <a:close/>
                  </a:path>
                </a:pathLst>
              </a:custGeom>
              <a:solidFill>
                <a:srgbClr val="CCCCCC"/>
              </a:solidFill>
              <a:ln w="35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96C280D-4CDF-482A-A2CB-49887B4DE118}"/>
                  </a:ext>
                </a:extLst>
              </p:cNvPr>
              <p:cNvSpPr/>
              <p:nvPr/>
            </p:nvSpPr>
            <p:spPr>
              <a:xfrm>
                <a:off x="8135828" y="4432625"/>
                <a:ext cx="295817" cy="261957"/>
              </a:xfrm>
              <a:custGeom>
                <a:avLst/>
                <a:gdLst>
                  <a:gd name="connsiteX0" fmla="*/ 257583 w 295817"/>
                  <a:gd name="connsiteY0" fmla="*/ 55717 h 261957"/>
                  <a:gd name="connsiteX1" fmla="*/ 186143 w 295817"/>
                  <a:gd name="connsiteY1" fmla="*/ 186696 h 261957"/>
                  <a:gd name="connsiteX2" fmla="*/ 38235 w 295817"/>
                  <a:gd name="connsiteY2" fmla="*/ 206241 h 261957"/>
                  <a:gd name="connsiteX3" fmla="*/ 109674 w 295817"/>
                  <a:gd name="connsiteY3" fmla="*/ 75262 h 261957"/>
                  <a:gd name="connsiteX4" fmla="*/ 257583 w 295817"/>
                  <a:gd name="connsiteY4" fmla="*/ 55717 h 26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17" h="261957">
                    <a:moveTo>
                      <a:pt x="257583" y="55717"/>
                    </a:moveTo>
                    <a:cubicBezTo>
                      <a:pt x="278699" y="86488"/>
                      <a:pt x="246715" y="145129"/>
                      <a:pt x="186143" y="186696"/>
                    </a:cubicBezTo>
                    <a:cubicBezTo>
                      <a:pt x="125572" y="228262"/>
                      <a:pt x="59351" y="237012"/>
                      <a:pt x="38235" y="206241"/>
                    </a:cubicBezTo>
                    <a:cubicBezTo>
                      <a:pt x="17118" y="175469"/>
                      <a:pt x="49103" y="116828"/>
                      <a:pt x="109674" y="75262"/>
                    </a:cubicBezTo>
                    <a:cubicBezTo>
                      <a:pt x="170245" y="33696"/>
                      <a:pt x="236466" y="24945"/>
                      <a:pt x="257583" y="55717"/>
                    </a:cubicBezTo>
                    <a:close/>
                  </a:path>
                </a:pathLst>
              </a:custGeom>
              <a:solidFill>
                <a:srgbClr val="E6E6E6"/>
              </a:solidFill>
              <a:ln w="35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EB56AC6-CE6B-4A11-AC5A-8F8DB7B75505}"/>
                  </a:ext>
                </a:extLst>
              </p:cNvPr>
              <p:cNvSpPr/>
              <p:nvPr/>
            </p:nvSpPr>
            <p:spPr>
              <a:xfrm>
                <a:off x="7788117" y="2916156"/>
                <a:ext cx="14642" cy="22518"/>
              </a:xfrm>
              <a:custGeom>
                <a:avLst/>
                <a:gdLst>
                  <a:gd name="connsiteX0" fmla="*/ 7113 w 14642"/>
                  <a:gd name="connsiteY0" fmla="*/ 22518 h 22518"/>
                  <a:gd name="connsiteX1" fmla="*/ 0 w 14642"/>
                  <a:gd name="connsiteY1" fmla="*/ 11848 h 22518"/>
                  <a:gd name="connsiteX2" fmla="*/ 3557 w 14642"/>
                  <a:gd name="connsiteY2" fmla="*/ 1534 h 22518"/>
                  <a:gd name="connsiteX3" fmla="*/ 14582 w 14642"/>
                  <a:gd name="connsiteY3" fmla="*/ 1179 h 22518"/>
                  <a:gd name="connsiteX4" fmla="*/ 7113 w 14642"/>
                  <a:gd name="connsiteY4" fmla="*/ 22518 h 2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2" h="22518">
                    <a:moveTo>
                      <a:pt x="7113" y="22518"/>
                    </a:moveTo>
                    <a:cubicBezTo>
                      <a:pt x="3557" y="20029"/>
                      <a:pt x="0" y="16828"/>
                      <a:pt x="0" y="11848"/>
                    </a:cubicBezTo>
                    <a:cubicBezTo>
                      <a:pt x="1067" y="8292"/>
                      <a:pt x="2490" y="5091"/>
                      <a:pt x="3557" y="1534"/>
                    </a:cubicBezTo>
                    <a:cubicBezTo>
                      <a:pt x="7469" y="1534"/>
                      <a:pt x="14227" y="-1667"/>
                      <a:pt x="14582" y="1179"/>
                    </a:cubicBezTo>
                    <a:cubicBezTo>
                      <a:pt x="14938" y="8648"/>
                      <a:pt x="13871" y="16828"/>
                      <a:pt x="7113" y="22518"/>
                    </a:cubicBezTo>
                    <a:close/>
                  </a:path>
                </a:pathLst>
              </a:custGeom>
              <a:solidFill>
                <a:srgbClr val="E3E3E3"/>
              </a:solidFill>
              <a:ln w="355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E1572C8-28B2-4993-9D81-51CE82FCB96B}"/>
                  </a:ext>
                </a:extLst>
              </p:cNvPr>
              <p:cNvSpPr/>
              <p:nvPr/>
            </p:nvSpPr>
            <p:spPr>
              <a:xfrm>
                <a:off x="7798787" y="4649067"/>
                <a:ext cx="17783" cy="49793"/>
              </a:xfrm>
              <a:custGeom>
                <a:avLst/>
                <a:gdLst>
                  <a:gd name="connsiteX0" fmla="*/ 17783 w 17783"/>
                  <a:gd name="connsiteY0" fmla="*/ 0 h 49793"/>
                  <a:gd name="connsiteX1" fmla="*/ 0 w 17783"/>
                  <a:gd name="connsiteY1" fmla="*/ 49793 h 49793"/>
                  <a:gd name="connsiteX2" fmla="*/ 17783 w 17783"/>
                  <a:gd name="connsiteY2" fmla="*/ 0 h 49793"/>
                </a:gdLst>
                <a:ahLst/>
                <a:cxnLst>
                  <a:cxn ang="0">
                    <a:pos x="connsiteX0" y="connsiteY0"/>
                  </a:cxn>
                  <a:cxn ang="0">
                    <a:pos x="connsiteX1" y="connsiteY1"/>
                  </a:cxn>
                  <a:cxn ang="0">
                    <a:pos x="connsiteX2" y="connsiteY2"/>
                  </a:cxn>
                </a:cxnLst>
                <a:rect l="l" t="t" r="r" b="b"/>
                <a:pathLst>
                  <a:path w="17783" h="49793">
                    <a:moveTo>
                      <a:pt x="17783" y="0"/>
                    </a:moveTo>
                    <a:cubicBezTo>
                      <a:pt x="11381" y="16361"/>
                      <a:pt x="9247" y="34500"/>
                      <a:pt x="0" y="49793"/>
                    </a:cubicBezTo>
                    <a:cubicBezTo>
                      <a:pt x="1778" y="32010"/>
                      <a:pt x="4979" y="14227"/>
                      <a:pt x="17783" y="0"/>
                    </a:cubicBezTo>
                    <a:close/>
                  </a:path>
                </a:pathLst>
              </a:custGeom>
              <a:solidFill>
                <a:srgbClr val="5C5C5C"/>
              </a:solidFill>
              <a:ln w="35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AAD752A-FA7F-414A-8F56-D398100796A0}"/>
                  </a:ext>
                </a:extLst>
              </p:cNvPr>
              <p:cNvSpPr/>
              <p:nvPr/>
            </p:nvSpPr>
            <p:spPr>
              <a:xfrm>
                <a:off x="5078240" y="4400965"/>
                <a:ext cx="1631884" cy="1069984"/>
              </a:xfrm>
              <a:custGeom>
                <a:avLst/>
                <a:gdLst>
                  <a:gd name="connsiteX0" fmla="*/ 1631856 w 1631884"/>
                  <a:gd name="connsiteY0" fmla="*/ 274066 h 1069984"/>
                  <a:gd name="connsiteX1" fmla="*/ 1553610 w 1631884"/>
                  <a:gd name="connsiteY1" fmla="*/ 369028 h 1069984"/>
                  <a:gd name="connsiteX2" fmla="*/ 1387159 w 1631884"/>
                  <a:gd name="connsiteY2" fmla="*/ 405306 h 1069984"/>
                  <a:gd name="connsiteX3" fmla="*/ 1218573 w 1631884"/>
                  <a:gd name="connsiteY3" fmla="*/ 470393 h 1069984"/>
                  <a:gd name="connsiteX4" fmla="*/ 855084 w 1631884"/>
                  <a:gd name="connsiteY4" fmla="*/ 682013 h 1069984"/>
                  <a:gd name="connsiteX5" fmla="*/ 255788 w 1631884"/>
                  <a:gd name="connsiteY5" fmla="*/ 1060441 h 1069984"/>
                  <a:gd name="connsiteX6" fmla="*/ 175407 w 1631884"/>
                  <a:gd name="connsiteY6" fmla="*/ 1054039 h 1069984"/>
                  <a:gd name="connsiteX7" fmla="*/ 103919 w 1631884"/>
                  <a:gd name="connsiteY7" fmla="*/ 976148 h 1069984"/>
                  <a:gd name="connsiteX8" fmla="*/ 27806 w 1631884"/>
                  <a:gd name="connsiteY8" fmla="*/ 825702 h 1069984"/>
                  <a:gd name="connsiteX9" fmla="*/ 1132 w 1631884"/>
                  <a:gd name="connsiteY9" fmla="*/ 720781 h 1069984"/>
                  <a:gd name="connsiteX10" fmla="*/ 64084 w 1631884"/>
                  <a:gd name="connsiteY10" fmla="*/ 629375 h 1069984"/>
                  <a:gd name="connsiteX11" fmla="*/ 443579 w 1631884"/>
                  <a:gd name="connsiteY11" fmla="*/ 509516 h 1069984"/>
                  <a:gd name="connsiteX12" fmla="*/ 993437 w 1631884"/>
                  <a:gd name="connsiteY12" fmla="*/ 277978 h 1069984"/>
                  <a:gd name="connsiteX13" fmla="*/ 1170558 w 1631884"/>
                  <a:gd name="connsiteY13" fmla="*/ 191907 h 1069984"/>
                  <a:gd name="connsiteX14" fmla="*/ 1310335 w 1631884"/>
                  <a:gd name="connsiteY14" fmla="*/ 92321 h 1069984"/>
                  <a:gd name="connsiteX15" fmla="*/ 1390360 w 1631884"/>
                  <a:gd name="connsiteY15" fmla="*/ 19765 h 1069984"/>
                  <a:gd name="connsiteX16" fmla="*/ 1510930 w 1631884"/>
                  <a:gd name="connsiteY16" fmla="*/ 29368 h 1069984"/>
                  <a:gd name="connsiteX17" fmla="*/ 1608382 w 1631884"/>
                  <a:gd name="connsiteY17" fmla="*/ 182304 h 1069984"/>
                  <a:gd name="connsiteX18" fmla="*/ 1631856 w 1631884"/>
                  <a:gd name="connsiteY18" fmla="*/ 274066 h 106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884" h="1069984">
                    <a:moveTo>
                      <a:pt x="1631856" y="274066"/>
                    </a:moveTo>
                    <a:cubicBezTo>
                      <a:pt x="1631501" y="329549"/>
                      <a:pt x="1608382" y="357291"/>
                      <a:pt x="1553610" y="369028"/>
                    </a:cubicBezTo>
                    <a:cubicBezTo>
                      <a:pt x="1498126" y="380765"/>
                      <a:pt x="1442287" y="391435"/>
                      <a:pt x="1387159" y="405306"/>
                    </a:cubicBezTo>
                    <a:cubicBezTo>
                      <a:pt x="1328474" y="420244"/>
                      <a:pt x="1272990" y="444074"/>
                      <a:pt x="1218573" y="470393"/>
                    </a:cubicBezTo>
                    <a:cubicBezTo>
                      <a:pt x="1091956" y="531923"/>
                      <a:pt x="974231" y="608391"/>
                      <a:pt x="855084" y="682013"/>
                    </a:cubicBezTo>
                    <a:cubicBezTo>
                      <a:pt x="755497" y="743188"/>
                      <a:pt x="293133" y="1038745"/>
                      <a:pt x="255788" y="1060441"/>
                    </a:cubicBezTo>
                    <a:cubicBezTo>
                      <a:pt x="228402" y="1076090"/>
                      <a:pt x="200660" y="1071467"/>
                      <a:pt x="175407" y="1054039"/>
                    </a:cubicBezTo>
                    <a:cubicBezTo>
                      <a:pt x="145887" y="1033410"/>
                      <a:pt x="123836" y="1005669"/>
                      <a:pt x="103919" y="976148"/>
                    </a:cubicBezTo>
                    <a:cubicBezTo>
                      <a:pt x="72265" y="929201"/>
                      <a:pt x="50213" y="877274"/>
                      <a:pt x="27806" y="825702"/>
                    </a:cubicBezTo>
                    <a:cubicBezTo>
                      <a:pt x="13224" y="792270"/>
                      <a:pt x="6111" y="756703"/>
                      <a:pt x="1132" y="720781"/>
                    </a:cubicBezTo>
                    <a:cubicBezTo>
                      <a:pt x="-5626" y="674189"/>
                      <a:pt x="18203" y="643602"/>
                      <a:pt x="64084" y="629375"/>
                    </a:cubicBezTo>
                    <a:cubicBezTo>
                      <a:pt x="191057" y="590607"/>
                      <a:pt x="319096" y="555752"/>
                      <a:pt x="443579" y="509516"/>
                    </a:cubicBezTo>
                    <a:cubicBezTo>
                      <a:pt x="513645" y="483552"/>
                      <a:pt x="953603" y="295761"/>
                      <a:pt x="993437" y="277978"/>
                    </a:cubicBezTo>
                    <a:cubicBezTo>
                      <a:pt x="1053189" y="250947"/>
                      <a:pt x="1111874" y="221783"/>
                      <a:pt x="1170558" y="191907"/>
                    </a:cubicBezTo>
                    <a:cubicBezTo>
                      <a:pt x="1222486" y="165588"/>
                      <a:pt x="1267655" y="131088"/>
                      <a:pt x="1310335" y="92321"/>
                    </a:cubicBezTo>
                    <a:cubicBezTo>
                      <a:pt x="1337010" y="68136"/>
                      <a:pt x="1363329" y="43595"/>
                      <a:pt x="1390360" y="19765"/>
                    </a:cubicBezTo>
                    <a:cubicBezTo>
                      <a:pt x="1424148" y="-10111"/>
                      <a:pt x="1473585" y="-5487"/>
                      <a:pt x="1510930" y="29368"/>
                    </a:cubicBezTo>
                    <a:cubicBezTo>
                      <a:pt x="1556811" y="72048"/>
                      <a:pt x="1585620" y="125042"/>
                      <a:pt x="1608382" y="182304"/>
                    </a:cubicBezTo>
                    <a:cubicBezTo>
                      <a:pt x="1619764" y="211469"/>
                      <a:pt x="1632567" y="240989"/>
                      <a:pt x="1631856" y="274066"/>
                    </a:cubicBezTo>
                    <a:close/>
                  </a:path>
                </a:pathLst>
              </a:custGeom>
              <a:solidFill>
                <a:schemeClr val="accent3"/>
              </a:solidFill>
              <a:ln w="355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2AD80F7-EB7F-46CE-ABFD-506626B70A61}"/>
                  </a:ext>
                </a:extLst>
              </p:cNvPr>
              <p:cNvSpPr/>
              <p:nvPr/>
            </p:nvSpPr>
            <p:spPr>
              <a:xfrm>
                <a:off x="8125643" y="4571177"/>
                <a:ext cx="172988" cy="163250"/>
              </a:xfrm>
              <a:custGeom>
                <a:avLst/>
                <a:gdLst>
                  <a:gd name="connsiteX0" fmla="*/ 142977 w 172988"/>
                  <a:gd name="connsiteY0" fmla="*/ 0 h 163250"/>
                  <a:gd name="connsiteX1" fmla="*/ 170364 w 172988"/>
                  <a:gd name="connsiteY1" fmla="*/ 33788 h 163250"/>
                  <a:gd name="connsiteX2" fmla="*/ 158982 w 172988"/>
                  <a:gd name="connsiteY2" fmla="*/ 69710 h 163250"/>
                  <a:gd name="connsiteX3" fmla="*/ 88205 w 172988"/>
                  <a:gd name="connsiteY3" fmla="*/ 119148 h 163250"/>
                  <a:gd name="connsiteX4" fmla="*/ 17783 w 172988"/>
                  <a:gd name="connsiteY4" fmla="*/ 159693 h 163250"/>
                  <a:gd name="connsiteX5" fmla="*/ 0 w 172988"/>
                  <a:gd name="connsiteY5" fmla="*/ 163250 h 163250"/>
                  <a:gd name="connsiteX6" fmla="*/ 72556 w 172988"/>
                  <a:gd name="connsiteY6" fmla="*/ 119859 h 163250"/>
                  <a:gd name="connsiteX7" fmla="*/ 152936 w 172988"/>
                  <a:gd name="connsiteY7" fmla="*/ 62597 h 163250"/>
                  <a:gd name="connsiteX8" fmla="*/ 154359 w 172988"/>
                  <a:gd name="connsiteY8" fmla="*/ 27030 h 163250"/>
                  <a:gd name="connsiteX9" fmla="*/ 137998 w 172988"/>
                  <a:gd name="connsiteY9" fmla="*/ 6046 h 163250"/>
                  <a:gd name="connsiteX10" fmla="*/ 142977 w 172988"/>
                  <a:gd name="connsiteY10" fmla="*/ 0 h 16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988" h="163250">
                    <a:moveTo>
                      <a:pt x="142977" y="0"/>
                    </a:moveTo>
                    <a:cubicBezTo>
                      <a:pt x="155426" y="8536"/>
                      <a:pt x="163962" y="20984"/>
                      <a:pt x="170364" y="33788"/>
                    </a:cubicBezTo>
                    <a:cubicBezTo>
                      <a:pt x="177477" y="48015"/>
                      <a:pt x="168941" y="60463"/>
                      <a:pt x="158982" y="69710"/>
                    </a:cubicBezTo>
                    <a:cubicBezTo>
                      <a:pt x="137642" y="88916"/>
                      <a:pt x="112746" y="103854"/>
                      <a:pt x="88205" y="119148"/>
                    </a:cubicBezTo>
                    <a:cubicBezTo>
                      <a:pt x="65087" y="133374"/>
                      <a:pt x="41257" y="146178"/>
                      <a:pt x="17783" y="159693"/>
                    </a:cubicBezTo>
                    <a:cubicBezTo>
                      <a:pt x="11737" y="160760"/>
                      <a:pt x="6046" y="162183"/>
                      <a:pt x="0" y="163250"/>
                    </a:cubicBezTo>
                    <a:cubicBezTo>
                      <a:pt x="24185" y="149024"/>
                      <a:pt x="48726" y="135153"/>
                      <a:pt x="72556" y="119859"/>
                    </a:cubicBezTo>
                    <a:cubicBezTo>
                      <a:pt x="100298" y="102076"/>
                      <a:pt x="129818" y="87138"/>
                      <a:pt x="152936" y="62597"/>
                    </a:cubicBezTo>
                    <a:cubicBezTo>
                      <a:pt x="163962" y="50860"/>
                      <a:pt x="166451" y="39834"/>
                      <a:pt x="154359" y="27030"/>
                    </a:cubicBezTo>
                    <a:cubicBezTo>
                      <a:pt x="148312" y="20629"/>
                      <a:pt x="143333" y="13159"/>
                      <a:pt x="137998" y="6046"/>
                    </a:cubicBezTo>
                    <a:cubicBezTo>
                      <a:pt x="137642" y="2489"/>
                      <a:pt x="139777" y="1067"/>
                      <a:pt x="142977" y="0"/>
                    </a:cubicBezTo>
                    <a:close/>
                  </a:path>
                </a:pathLst>
              </a:custGeom>
              <a:solidFill>
                <a:srgbClr val="898989"/>
              </a:solidFill>
              <a:ln w="355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E364DDC-D17E-46CA-9B6D-EB3F34DE9812}"/>
                  </a:ext>
                </a:extLst>
              </p:cNvPr>
              <p:cNvSpPr/>
              <p:nvPr/>
            </p:nvSpPr>
            <p:spPr>
              <a:xfrm>
                <a:off x="8288182" y="4599986"/>
                <a:ext cx="4623" cy="7113"/>
              </a:xfrm>
              <a:custGeom>
                <a:avLst/>
                <a:gdLst>
                  <a:gd name="connsiteX0" fmla="*/ 4268 w 4623"/>
                  <a:gd name="connsiteY0" fmla="*/ 6402 h 7113"/>
                  <a:gd name="connsiteX1" fmla="*/ 4624 w 4623"/>
                  <a:gd name="connsiteY1" fmla="*/ 7113 h 7113"/>
                  <a:gd name="connsiteX2" fmla="*/ 0 w 4623"/>
                  <a:gd name="connsiteY2" fmla="*/ 0 h 7113"/>
                  <a:gd name="connsiteX3" fmla="*/ 4268 w 4623"/>
                  <a:gd name="connsiteY3" fmla="*/ 6402 h 7113"/>
                </a:gdLst>
                <a:ahLst/>
                <a:cxnLst>
                  <a:cxn ang="0">
                    <a:pos x="connsiteX0" y="connsiteY0"/>
                  </a:cxn>
                  <a:cxn ang="0">
                    <a:pos x="connsiteX1" y="connsiteY1"/>
                  </a:cxn>
                  <a:cxn ang="0">
                    <a:pos x="connsiteX2" y="connsiteY2"/>
                  </a:cxn>
                  <a:cxn ang="0">
                    <a:pos x="connsiteX3" y="connsiteY3"/>
                  </a:cxn>
                </a:cxnLst>
                <a:rect l="l" t="t" r="r" b="b"/>
                <a:pathLst>
                  <a:path w="4623" h="7113">
                    <a:moveTo>
                      <a:pt x="4268" y="6402"/>
                    </a:moveTo>
                    <a:cubicBezTo>
                      <a:pt x="4268" y="6758"/>
                      <a:pt x="4624" y="6758"/>
                      <a:pt x="4624" y="7113"/>
                    </a:cubicBezTo>
                    <a:cubicBezTo>
                      <a:pt x="3557" y="4624"/>
                      <a:pt x="2134" y="2490"/>
                      <a:pt x="0" y="0"/>
                    </a:cubicBezTo>
                    <a:cubicBezTo>
                      <a:pt x="1423" y="2134"/>
                      <a:pt x="2845" y="4268"/>
                      <a:pt x="4268" y="6402"/>
                    </a:cubicBezTo>
                    <a:close/>
                  </a:path>
                </a:pathLst>
              </a:custGeom>
              <a:noFill/>
              <a:ln w="355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DFC9B88-9A41-4D0E-98A3-A6BE519B9A5A}"/>
                  </a:ext>
                </a:extLst>
              </p:cNvPr>
              <p:cNvSpPr/>
              <p:nvPr/>
            </p:nvSpPr>
            <p:spPr>
              <a:xfrm>
                <a:off x="8142359" y="4728025"/>
                <a:ext cx="711" cy="711"/>
              </a:xfrm>
              <a:custGeom>
                <a:avLst/>
                <a:gdLst>
                  <a:gd name="connsiteX0" fmla="*/ 711 w 711"/>
                  <a:gd name="connsiteY0" fmla="*/ 711 h 711"/>
                  <a:gd name="connsiteX1" fmla="*/ 711 w 711"/>
                  <a:gd name="connsiteY1" fmla="*/ 0 h 711"/>
                  <a:gd name="connsiteX2" fmla="*/ 0 w 711"/>
                  <a:gd name="connsiteY2" fmla="*/ 0 h 711"/>
                  <a:gd name="connsiteX3" fmla="*/ 711 w 711"/>
                  <a:gd name="connsiteY3" fmla="*/ 711 h 711"/>
                </a:gdLst>
                <a:ahLst/>
                <a:cxnLst>
                  <a:cxn ang="0">
                    <a:pos x="connsiteX0" y="connsiteY0"/>
                  </a:cxn>
                  <a:cxn ang="0">
                    <a:pos x="connsiteX1" y="connsiteY1"/>
                  </a:cxn>
                  <a:cxn ang="0">
                    <a:pos x="connsiteX2" y="connsiteY2"/>
                  </a:cxn>
                  <a:cxn ang="0">
                    <a:pos x="connsiteX3" y="connsiteY3"/>
                  </a:cxn>
                </a:cxnLst>
                <a:rect l="l" t="t" r="r" b="b"/>
                <a:pathLst>
                  <a:path w="711" h="711">
                    <a:moveTo>
                      <a:pt x="711" y="711"/>
                    </a:moveTo>
                    <a:cubicBezTo>
                      <a:pt x="711" y="356"/>
                      <a:pt x="711" y="356"/>
                      <a:pt x="711" y="0"/>
                    </a:cubicBezTo>
                    <a:cubicBezTo>
                      <a:pt x="356" y="0"/>
                      <a:pt x="0" y="0"/>
                      <a:pt x="0" y="0"/>
                    </a:cubicBezTo>
                    <a:cubicBezTo>
                      <a:pt x="356" y="356"/>
                      <a:pt x="711" y="356"/>
                      <a:pt x="711" y="711"/>
                    </a:cubicBezTo>
                    <a:close/>
                  </a:path>
                </a:pathLst>
              </a:custGeom>
              <a:noFill/>
              <a:ln w="355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9092538-CCED-4E8C-9837-B07C671B1570}"/>
                  </a:ext>
                </a:extLst>
              </p:cNvPr>
              <p:cNvSpPr/>
              <p:nvPr/>
            </p:nvSpPr>
            <p:spPr>
              <a:xfrm>
                <a:off x="6658169" y="4414592"/>
                <a:ext cx="1724818" cy="513675"/>
              </a:xfrm>
              <a:custGeom>
                <a:avLst/>
                <a:gdLst>
                  <a:gd name="connsiteX0" fmla="*/ 1309915 w 1724818"/>
                  <a:gd name="connsiteY0" fmla="*/ 392746 h 513675"/>
                  <a:gd name="connsiteX1" fmla="*/ 1183298 w 1724818"/>
                  <a:gd name="connsiteY1" fmla="*/ 429735 h 513675"/>
                  <a:gd name="connsiteX2" fmla="*/ 1090114 w 1724818"/>
                  <a:gd name="connsiteY2" fmla="*/ 395947 h 513675"/>
                  <a:gd name="connsiteX3" fmla="*/ 474102 w 1724818"/>
                  <a:gd name="connsiteY3" fmla="*/ 61978 h 513675"/>
                  <a:gd name="connsiteX4" fmla="*/ 176766 w 1724818"/>
                  <a:gd name="connsiteY4" fmla="*/ 6494 h 513675"/>
                  <a:gd name="connsiteX5" fmla="*/ 0 w 1724818"/>
                  <a:gd name="connsiteY5" fmla="*/ 75849 h 513675"/>
                  <a:gd name="connsiteX6" fmla="*/ 38412 w 1724818"/>
                  <a:gd name="connsiteY6" fmla="*/ 151250 h 513675"/>
                  <a:gd name="connsiteX7" fmla="*/ 55484 w 1724818"/>
                  <a:gd name="connsiteY7" fmla="*/ 146982 h 513675"/>
                  <a:gd name="connsiteX8" fmla="*/ 140488 w 1724818"/>
                  <a:gd name="connsiteY8" fmla="*/ 103946 h 513675"/>
                  <a:gd name="connsiteX9" fmla="*/ 295913 w 1724818"/>
                  <a:gd name="connsiteY9" fmla="*/ 97188 h 513675"/>
                  <a:gd name="connsiteX10" fmla="*/ 435334 w 1724818"/>
                  <a:gd name="connsiteY10" fmla="*/ 154095 h 513675"/>
                  <a:gd name="connsiteX11" fmla="*/ 1091536 w 1724818"/>
                  <a:gd name="connsiteY11" fmla="*/ 493755 h 513675"/>
                  <a:gd name="connsiteX12" fmla="*/ 1326631 w 1724818"/>
                  <a:gd name="connsiteY12" fmla="*/ 483085 h 513675"/>
                  <a:gd name="connsiteX13" fmla="*/ 1659533 w 1724818"/>
                  <a:gd name="connsiteY13" fmla="*/ 293871 h 513675"/>
                  <a:gd name="connsiteX14" fmla="*/ 1721419 w 1724818"/>
                  <a:gd name="connsiteY14" fmla="*/ 223450 h 513675"/>
                  <a:gd name="connsiteX15" fmla="*/ 1712172 w 1724818"/>
                  <a:gd name="connsiteY15" fmla="*/ 153028 h 513675"/>
                  <a:gd name="connsiteX16" fmla="*/ 1691543 w 1724818"/>
                  <a:gd name="connsiteY16" fmla="*/ 122441 h 513675"/>
                  <a:gd name="connsiteX17" fmla="*/ 1662735 w 1724818"/>
                  <a:gd name="connsiteY17" fmla="*/ 113905 h 513675"/>
                  <a:gd name="connsiteX18" fmla="*/ 1609740 w 1724818"/>
                  <a:gd name="connsiteY18" fmla="*/ 153739 h 513675"/>
                  <a:gd name="connsiteX19" fmla="*/ 1616142 w 1724818"/>
                  <a:gd name="connsiteY19" fmla="*/ 183259 h 513675"/>
                  <a:gd name="connsiteX20" fmla="*/ 1621833 w 1724818"/>
                  <a:gd name="connsiteY20" fmla="*/ 219182 h 51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4818" h="513675">
                    <a:moveTo>
                      <a:pt x="1309915" y="392746"/>
                    </a:moveTo>
                    <a:cubicBezTo>
                      <a:pt x="1271147" y="411952"/>
                      <a:pt x="1220643" y="432581"/>
                      <a:pt x="1183298" y="429735"/>
                    </a:cubicBezTo>
                    <a:cubicBezTo>
                      <a:pt x="1160891" y="428313"/>
                      <a:pt x="1103629" y="403416"/>
                      <a:pt x="1090114" y="395947"/>
                    </a:cubicBezTo>
                    <a:cubicBezTo>
                      <a:pt x="1026094" y="368916"/>
                      <a:pt x="502199" y="74070"/>
                      <a:pt x="474102" y="61978"/>
                    </a:cubicBezTo>
                    <a:cubicBezTo>
                      <a:pt x="326145" y="-619"/>
                      <a:pt x="278842" y="-8444"/>
                      <a:pt x="176766" y="6494"/>
                    </a:cubicBezTo>
                    <a:cubicBezTo>
                      <a:pt x="119859" y="13607"/>
                      <a:pt x="10314" y="68024"/>
                      <a:pt x="0" y="75849"/>
                    </a:cubicBezTo>
                    <a:cubicBezTo>
                      <a:pt x="1423" y="77982"/>
                      <a:pt x="35922" y="146270"/>
                      <a:pt x="38412" y="151250"/>
                    </a:cubicBezTo>
                    <a:cubicBezTo>
                      <a:pt x="41257" y="156940"/>
                      <a:pt x="49437" y="149827"/>
                      <a:pt x="55484" y="146982"/>
                    </a:cubicBezTo>
                    <a:cubicBezTo>
                      <a:pt x="75401" y="136312"/>
                      <a:pt x="119504" y="112838"/>
                      <a:pt x="140488" y="103946"/>
                    </a:cubicBezTo>
                    <a:cubicBezTo>
                      <a:pt x="167163" y="92565"/>
                      <a:pt x="205219" y="76204"/>
                      <a:pt x="295913" y="97188"/>
                    </a:cubicBezTo>
                    <a:cubicBezTo>
                      <a:pt x="344995" y="108570"/>
                      <a:pt x="390165" y="131688"/>
                      <a:pt x="435334" y="154095"/>
                    </a:cubicBezTo>
                    <a:cubicBezTo>
                      <a:pt x="497220" y="185038"/>
                      <a:pt x="1007244" y="456054"/>
                      <a:pt x="1091536" y="493755"/>
                    </a:cubicBezTo>
                    <a:cubicBezTo>
                      <a:pt x="1123902" y="508693"/>
                      <a:pt x="1204282" y="534657"/>
                      <a:pt x="1326631" y="483085"/>
                    </a:cubicBezTo>
                    <a:cubicBezTo>
                      <a:pt x="1345837" y="472415"/>
                      <a:pt x="1551056" y="357891"/>
                      <a:pt x="1659533" y="293871"/>
                    </a:cubicBezTo>
                    <a:cubicBezTo>
                      <a:pt x="1687276" y="277511"/>
                      <a:pt x="1710749" y="255815"/>
                      <a:pt x="1721419" y="223450"/>
                    </a:cubicBezTo>
                    <a:cubicBezTo>
                      <a:pt x="1723909" y="213847"/>
                      <a:pt x="1731022" y="181837"/>
                      <a:pt x="1712172" y="153028"/>
                    </a:cubicBezTo>
                    <a:cubicBezTo>
                      <a:pt x="1705414" y="142714"/>
                      <a:pt x="1698301" y="132755"/>
                      <a:pt x="1691543" y="122441"/>
                    </a:cubicBezTo>
                    <a:cubicBezTo>
                      <a:pt x="1684074" y="110704"/>
                      <a:pt x="1674827" y="108925"/>
                      <a:pt x="1662735" y="113905"/>
                    </a:cubicBezTo>
                    <a:cubicBezTo>
                      <a:pt x="1651353" y="118528"/>
                      <a:pt x="1614720" y="146626"/>
                      <a:pt x="1609740" y="153739"/>
                    </a:cubicBezTo>
                    <a:cubicBezTo>
                      <a:pt x="1600849" y="164765"/>
                      <a:pt x="1612586" y="176857"/>
                      <a:pt x="1616142" y="183259"/>
                    </a:cubicBezTo>
                    <a:cubicBezTo>
                      <a:pt x="1621122" y="192507"/>
                      <a:pt x="1639616" y="209934"/>
                      <a:pt x="1621833" y="219182"/>
                    </a:cubicBezTo>
                  </a:path>
                </a:pathLst>
              </a:custGeom>
              <a:solidFill>
                <a:srgbClr val="AFAFAF"/>
              </a:solidFill>
              <a:ln w="35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892C9D5-BF41-4F66-9690-1EC7EB3120DD}"/>
                  </a:ext>
                </a:extLst>
              </p:cNvPr>
              <p:cNvSpPr/>
              <p:nvPr/>
            </p:nvSpPr>
            <p:spPr>
              <a:xfrm>
                <a:off x="6664958" y="4436917"/>
                <a:ext cx="1674024" cy="459208"/>
              </a:xfrm>
              <a:custGeom>
                <a:avLst/>
                <a:gdLst>
                  <a:gd name="connsiteX0" fmla="*/ 1638873 w 1674024"/>
                  <a:gd name="connsiteY0" fmla="*/ 101538 h 459208"/>
                  <a:gd name="connsiteX1" fmla="*/ 1668749 w 1674024"/>
                  <a:gd name="connsiteY1" fmla="*/ 152754 h 459208"/>
                  <a:gd name="connsiteX2" fmla="*/ 1662347 w 1674024"/>
                  <a:gd name="connsiteY2" fmla="*/ 208238 h 459208"/>
                  <a:gd name="connsiteX3" fmla="*/ 1589080 w 1674024"/>
                  <a:gd name="connsiteY3" fmla="*/ 267278 h 459208"/>
                  <a:gd name="connsiteX4" fmla="*/ 1276451 w 1674024"/>
                  <a:gd name="connsiteY4" fmla="*/ 443332 h 459208"/>
                  <a:gd name="connsiteX5" fmla="*/ 978048 w 1674024"/>
                  <a:gd name="connsiteY5" fmla="*/ 389271 h 459208"/>
                  <a:gd name="connsiteX6" fmla="*/ 514260 w 1674024"/>
                  <a:gd name="connsiteY6" fmla="*/ 123945 h 459208"/>
                  <a:gd name="connsiteX7" fmla="*/ 325758 w 1674024"/>
                  <a:gd name="connsiteY7" fmla="*/ 47833 h 459208"/>
                  <a:gd name="connsiteX8" fmla="*/ 231862 w 1674024"/>
                  <a:gd name="connsiteY8" fmla="*/ 33250 h 459208"/>
                  <a:gd name="connsiteX9" fmla="*/ 127652 w 1674024"/>
                  <a:gd name="connsiteY9" fmla="*/ 46410 h 459208"/>
                  <a:gd name="connsiteX10" fmla="*/ 27710 w 1674024"/>
                  <a:gd name="connsiteY10" fmla="*/ 89446 h 459208"/>
                  <a:gd name="connsiteX11" fmla="*/ 12417 w 1674024"/>
                  <a:gd name="connsiteY11" fmla="*/ 91580 h 459208"/>
                  <a:gd name="connsiteX12" fmla="*/ 1747 w 1674024"/>
                  <a:gd name="connsiteY12" fmla="*/ 70595 h 459208"/>
                  <a:gd name="connsiteX13" fmla="*/ 6015 w 1674024"/>
                  <a:gd name="connsiteY13" fmla="*/ 59925 h 459208"/>
                  <a:gd name="connsiteX14" fmla="*/ 165353 w 1674024"/>
                  <a:gd name="connsiteY14" fmla="*/ 4086 h 459208"/>
                  <a:gd name="connsiteX15" fmla="*/ 314376 w 1674024"/>
                  <a:gd name="connsiteY15" fmla="*/ 12266 h 459208"/>
                  <a:gd name="connsiteX16" fmla="*/ 546981 w 1674024"/>
                  <a:gd name="connsiteY16" fmla="*/ 112920 h 459208"/>
                  <a:gd name="connsiteX17" fmla="*/ 1063051 w 1674024"/>
                  <a:gd name="connsiteY17" fmla="*/ 396740 h 459208"/>
                  <a:gd name="connsiteX18" fmla="*/ 1191091 w 1674024"/>
                  <a:gd name="connsiteY18" fmla="*/ 430528 h 459208"/>
                  <a:gd name="connsiteX19" fmla="*/ 1309527 w 1674024"/>
                  <a:gd name="connsiteY19" fmla="*/ 396740 h 459208"/>
                  <a:gd name="connsiteX20" fmla="*/ 1569163 w 1674024"/>
                  <a:gd name="connsiteY20" fmla="*/ 246650 h 459208"/>
                  <a:gd name="connsiteX21" fmla="*/ 1638162 w 1674024"/>
                  <a:gd name="connsiteY21" fmla="*/ 194723 h 459208"/>
                  <a:gd name="connsiteX22" fmla="*/ 1629982 w 1674024"/>
                  <a:gd name="connsiteY22" fmla="*/ 145285 h 459208"/>
                  <a:gd name="connsiteX23" fmla="*/ 1613977 w 1674024"/>
                  <a:gd name="connsiteY23" fmla="*/ 122167 h 459208"/>
                  <a:gd name="connsiteX24" fmla="*/ 1638873 w 1674024"/>
                  <a:gd name="connsiteY24" fmla="*/ 101538 h 45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024" h="459208">
                    <a:moveTo>
                      <a:pt x="1638873" y="101538"/>
                    </a:moveTo>
                    <a:cubicBezTo>
                      <a:pt x="1650610" y="116476"/>
                      <a:pt x="1660569" y="134971"/>
                      <a:pt x="1668749" y="152754"/>
                    </a:cubicBezTo>
                    <a:cubicBezTo>
                      <a:pt x="1677641" y="171960"/>
                      <a:pt x="1675151" y="190455"/>
                      <a:pt x="1662347" y="208238"/>
                    </a:cubicBezTo>
                    <a:cubicBezTo>
                      <a:pt x="1644920" y="233134"/>
                      <a:pt x="1613621" y="250562"/>
                      <a:pt x="1589080" y="267278"/>
                    </a:cubicBezTo>
                    <a:cubicBezTo>
                      <a:pt x="1545333" y="296798"/>
                      <a:pt x="1315929" y="432307"/>
                      <a:pt x="1276451" y="443332"/>
                    </a:cubicBezTo>
                    <a:cubicBezTo>
                      <a:pt x="1140586" y="484945"/>
                      <a:pt x="1075500" y="436930"/>
                      <a:pt x="978048" y="389271"/>
                    </a:cubicBezTo>
                    <a:cubicBezTo>
                      <a:pt x="934656" y="366509"/>
                      <a:pt x="556940" y="147775"/>
                      <a:pt x="514260" y="123945"/>
                    </a:cubicBezTo>
                    <a:cubicBezTo>
                      <a:pt x="453797" y="93002"/>
                      <a:pt x="390844" y="67750"/>
                      <a:pt x="325758" y="47833"/>
                    </a:cubicBezTo>
                    <a:cubicBezTo>
                      <a:pt x="295526" y="38585"/>
                      <a:pt x="263161" y="32184"/>
                      <a:pt x="231862" y="33250"/>
                    </a:cubicBezTo>
                    <a:cubicBezTo>
                      <a:pt x="197363" y="34317"/>
                      <a:pt x="162152" y="33606"/>
                      <a:pt x="127652" y="46410"/>
                    </a:cubicBezTo>
                    <a:cubicBezTo>
                      <a:pt x="93508" y="58858"/>
                      <a:pt x="59009" y="70240"/>
                      <a:pt x="27710" y="89446"/>
                    </a:cubicBezTo>
                    <a:cubicBezTo>
                      <a:pt x="22731" y="92291"/>
                      <a:pt x="17752" y="93002"/>
                      <a:pt x="12417" y="91580"/>
                    </a:cubicBezTo>
                    <a:cubicBezTo>
                      <a:pt x="8860" y="84466"/>
                      <a:pt x="5303" y="77709"/>
                      <a:pt x="1747" y="70595"/>
                    </a:cubicBezTo>
                    <a:cubicBezTo>
                      <a:pt x="-2166" y="64905"/>
                      <a:pt x="1035" y="62059"/>
                      <a:pt x="6015" y="59925"/>
                    </a:cubicBezTo>
                    <a:cubicBezTo>
                      <a:pt x="56875" y="34673"/>
                      <a:pt x="108802" y="11199"/>
                      <a:pt x="165353" y="4086"/>
                    </a:cubicBezTo>
                    <a:cubicBezTo>
                      <a:pt x="214790" y="-2316"/>
                      <a:pt x="264583" y="-2316"/>
                      <a:pt x="314376" y="12266"/>
                    </a:cubicBezTo>
                    <a:cubicBezTo>
                      <a:pt x="396535" y="36096"/>
                      <a:pt x="471936" y="73796"/>
                      <a:pt x="546981" y="112920"/>
                    </a:cubicBezTo>
                    <a:cubicBezTo>
                      <a:pt x="611001" y="145996"/>
                      <a:pt x="1005434" y="370777"/>
                      <a:pt x="1063051" y="396740"/>
                    </a:cubicBezTo>
                    <a:cubicBezTo>
                      <a:pt x="1101108" y="413812"/>
                      <a:pt x="1148767" y="430884"/>
                      <a:pt x="1191091" y="430528"/>
                    </a:cubicBezTo>
                    <a:cubicBezTo>
                      <a:pt x="1233059" y="430173"/>
                      <a:pt x="1271471" y="413457"/>
                      <a:pt x="1309527" y="396740"/>
                    </a:cubicBezTo>
                    <a:cubicBezTo>
                      <a:pt x="1362877" y="372911"/>
                      <a:pt x="1534308" y="269412"/>
                      <a:pt x="1569163" y="246650"/>
                    </a:cubicBezTo>
                    <a:cubicBezTo>
                      <a:pt x="1591926" y="231712"/>
                      <a:pt x="1622513" y="219619"/>
                      <a:pt x="1638162" y="194723"/>
                    </a:cubicBezTo>
                    <a:cubicBezTo>
                      <a:pt x="1649543" y="176583"/>
                      <a:pt x="1641007" y="160579"/>
                      <a:pt x="1629982" y="145285"/>
                    </a:cubicBezTo>
                    <a:cubicBezTo>
                      <a:pt x="1624647" y="137460"/>
                      <a:pt x="1618600" y="130347"/>
                      <a:pt x="1613977" y="122167"/>
                    </a:cubicBezTo>
                    <a:cubicBezTo>
                      <a:pt x="1614332" y="118255"/>
                      <a:pt x="1631760" y="103672"/>
                      <a:pt x="1638873" y="101538"/>
                    </a:cubicBezTo>
                    <a:close/>
                  </a:path>
                </a:pathLst>
              </a:custGeom>
              <a:solidFill>
                <a:srgbClr val="EFEFEF"/>
              </a:solidFill>
              <a:ln w="3550" cap="flat">
                <a:noFill/>
                <a:prstDash val="solid"/>
                <a:miter/>
              </a:ln>
            </p:spPr>
            <p:txBody>
              <a:bodyPr rtlCol="0" anchor="ctr"/>
              <a:lstStyle/>
              <a:p>
                <a:endParaRPr lang="en-US"/>
              </a:p>
            </p:txBody>
          </p:sp>
        </p:grpSp>
      </p:grpSp>
      <p:sp>
        <p:nvSpPr>
          <p:cNvPr id="53" name="TextBox 52">
            <a:extLst>
              <a:ext uri="{FF2B5EF4-FFF2-40B4-BE49-F238E27FC236}">
                <a16:creationId xmlns:a16="http://schemas.microsoft.com/office/drawing/2014/main" id="{0C7EEC6F-730A-41D2-BCEA-7579F70D2738}"/>
              </a:ext>
            </a:extLst>
          </p:cNvPr>
          <p:cNvSpPr txBox="1"/>
          <p:nvPr/>
        </p:nvSpPr>
        <p:spPr>
          <a:xfrm>
            <a:off x="106670" y="311579"/>
            <a:ext cx="2827592" cy="2585323"/>
          </a:xfrm>
          <a:prstGeom prst="rect">
            <a:avLst/>
          </a:prstGeom>
          <a:noFill/>
        </p:spPr>
        <p:txBody>
          <a:bodyPr wrap="square" rtlCol="0" anchor="ctr">
            <a:spAutoFit/>
          </a:bodyPr>
          <a:lstStyle/>
          <a:p>
            <a:pPr algn="ctr" rtl="1"/>
            <a:r>
              <a:rPr lang="he-IL" altLang="ko-KR" sz="5400" b="1" dirty="0">
                <a:solidFill>
                  <a:schemeClr val="tx1">
                    <a:lumMod val="95000"/>
                    <a:lumOff val="5000"/>
                  </a:schemeClr>
                </a:solidFill>
                <a:cs typeface="Arial" pitchFamily="34" charset="0"/>
              </a:rPr>
              <a:t>חודש ארגון תשפ"א</a:t>
            </a:r>
            <a:endParaRPr lang="ko-KR" altLang="en-US" sz="5400" b="1" dirty="0">
              <a:solidFill>
                <a:schemeClr val="tx1">
                  <a:lumMod val="95000"/>
                  <a:lumOff val="5000"/>
                </a:schemeClr>
              </a:solidFill>
              <a:cs typeface="Arial" pitchFamily="34" charset="0"/>
            </a:endParaRPr>
          </a:p>
        </p:txBody>
      </p:sp>
      <p:sp>
        <p:nvSpPr>
          <p:cNvPr id="60" name="מלבן 59">
            <a:extLst>
              <a:ext uri="{FF2B5EF4-FFF2-40B4-BE49-F238E27FC236}">
                <a16:creationId xmlns:a16="http://schemas.microsoft.com/office/drawing/2014/main" id="{BAC21AA6-A6C0-4512-A740-DBAEFA9F40F2}"/>
              </a:ext>
            </a:extLst>
          </p:cNvPr>
          <p:cNvSpPr/>
          <p:nvPr/>
        </p:nvSpPr>
        <p:spPr>
          <a:xfrm>
            <a:off x="1399838" y="3937498"/>
            <a:ext cx="6096000" cy="2554545"/>
          </a:xfrm>
          <a:prstGeom prst="rect">
            <a:avLst/>
          </a:prstGeom>
        </p:spPr>
        <p:txBody>
          <a:bodyPr>
            <a:spAutoFit/>
          </a:bodyPr>
          <a:lstStyle/>
          <a:p>
            <a:pPr algn="ctr" rtl="1"/>
            <a:r>
              <a:rPr lang="he-IL" sz="3200" b="1" dirty="0">
                <a:solidFill>
                  <a:schemeClr val="bg1"/>
                </a:solidFill>
              </a:rPr>
              <a:t>הבנה זו תעזור לנו לקלוט ביתר קלות את הרעיונות שמציג הכותב, להבין אותם, לזכור אותם, לענות על השאלות, וכמובן - לסכם את הטקסט..</a:t>
            </a:r>
          </a:p>
        </p:txBody>
      </p:sp>
      <p:pic>
        <p:nvPicPr>
          <p:cNvPr id="63" name="תמונה 62" descr="תמונה שמכילה שולחן, פרח, עוגה, מקושט&#10;&#10;התיאור נוצר באופן אוטומטי">
            <a:hlinkClick r:id="rId2"/>
            <a:extLst>
              <a:ext uri="{FF2B5EF4-FFF2-40B4-BE49-F238E27FC236}">
                <a16:creationId xmlns:a16="http://schemas.microsoft.com/office/drawing/2014/main" id="{9556EA31-DD59-4159-AFC5-17C633725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
        <p:nvSpPr>
          <p:cNvPr id="64" name="מלבן 63">
            <a:extLst>
              <a:ext uri="{FF2B5EF4-FFF2-40B4-BE49-F238E27FC236}">
                <a16:creationId xmlns:a16="http://schemas.microsoft.com/office/drawing/2014/main" id="{DCE5A540-194B-4D41-85F6-844D170FD29A}"/>
              </a:ext>
            </a:extLst>
          </p:cNvPr>
          <p:cNvSpPr/>
          <p:nvPr/>
        </p:nvSpPr>
        <p:spPr>
          <a:xfrm>
            <a:off x="5898406" y="249701"/>
            <a:ext cx="5712379" cy="3672810"/>
          </a:xfrm>
          <a:prstGeom prst="rect">
            <a:avLst/>
          </a:prstGeom>
        </p:spPr>
        <p:txBody>
          <a:bodyPr/>
          <a:lstStyle/>
          <a:p>
            <a:pPr lvl="0" algn="ctr" rtl="1">
              <a:lnSpc>
                <a:spcPct val="100000"/>
              </a:lnSpc>
            </a:pPr>
            <a:r>
              <a:rPr lang="he-IL" sz="3200" b="1" dirty="0">
                <a:solidFill>
                  <a:schemeClr val="bg1"/>
                </a:solidFill>
              </a:rPr>
              <a:t>ביחידה זו  נצא למסע בו ננתח את המאמר "במבט על" .</a:t>
            </a:r>
          </a:p>
          <a:p>
            <a:pPr lvl="0" algn="ctr" rtl="1">
              <a:lnSpc>
                <a:spcPct val="100000"/>
              </a:lnSpc>
            </a:pPr>
            <a:endParaRPr lang="he-IL" sz="3200" b="1" dirty="0">
              <a:solidFill>
                <a:schemeClr val="bg1"/>
              </a:solidFill>
            </a:endParaRPr>
          </a:p>
          <a:p>
            <a:pPr lvl="0" algn="ctr" rtl="1">
              <a:lnSpc>
                <a:spcPct val="100000"/>
              </a:lnSpc>
            </a:pPr>
            <a:r>
              <a:rPr lang="he-IL" sz="3200" b="1" dirty="0">
                <a:solidFill>
                  <a:schemeClr val="bg1"/>
                </a:solidFill>
              </a:rPr>
              <a:t>לאחר שנגלה את המבנה הלוגי של הטקסט, נוכל להבין את הסדר, את הארגון ואת ההיגיון של הטקסט.</a:t>
            </a:r>
            <a:endParaRPr lang="en-US" sz="3200" b="1" dirty="0">
              <a:solidFill>
                <a:schemeClr val="bg1"/>
              </a:solidFill>
            </a:endParaRPr>
          </a:p>
          <a:p>
            <a:pPr lvl="0" algn="ctr" rtl="1">
              <a:lnSpc>
                <a:spcPct val="100000"/>
              </a:lnSpc>
              <a:buChar char="•"/>
            </a:pPr>
            <a:endParaRPr lang="en-US" sz="3200" b="1" dirty="0">
              <a:solidFill>
                <a:schemeClr val="bg1"/>
              </a:solidFill>
            </a:endParaRPr>
          </a:p>
        </p:txBody>
      </p:sp>
    </p:spTree>
    <p:extLst>
      <p:ext uri="{BB962C8B-B14F-4D97-AF65-F5344CB8AC3E}">
        <p14:creationId xmlns:p14="http://schemas.microsoft.com/office/powerpoint/2010/main" val="68981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ctr" rtl="1"/>
            <a:r>
              <a:rPr lang="he-IL" dirty="0"/>
              <a:t>מבנה הטקסט- טבלת סיכום</a:t>
            </a:r>
            <a:endParaRPr lang="en-US" dirty="0"/>
          </a:p>
        </p:txBody>
      </p:sp>
      <p:graphicFrame>
        <p:nvGraphicFramePr>
          <p:cNvPr id="4" name="Table 3">
            <a:extLst>
              <a:ext uri="{FF2B5EF4-FFF2-40B4-BE49-F238E27FC236}">
                <a16:creationId xmlns:a16="http://schemas.microsoft.com/office/drawing/2014/main" id="{5C1FBB6E-3F60-472F-B207-A6C16381DB66}"/>
              </a:ext>
            </a:extLst>
          </p:cNvPr>
          <p:cNvGraphicFramePr>
            <a:graphicFrameLocks noGrp="1"/>
          </p:cNvGraphicFramePr>
          <p:nvPr>
            <p:extLst>
              <p:ext uri="{D42A27DB-BD31-4B8C-83A1-F6EECF244321}">
                <p14:modId xmlns:p14="http://schemas.microsoft.com/office/powerpoint/2010/main" val="1119847475"/>
              </p:ext>
            </p:extLst>
          </p:nvPr>
        </p:nvGraphicFramePr>
        <p:xfrm>
          <a:off x="5014453" y="1810032"/>
          <a:ext cx="2268000" cy="4749337"/>
        </p:xfrm>
        <a:graphic>
          <a:graphicData uri="http://schemas.openxmlformats.org/drawingml/2006/table">
            <a:tbl>
              <a:tblPr firstRow="1" bandRow="1">
                <a:tableStyleId>{46F890A9-2807-4EBB-B81D-B2AA78EC7F39}</a:tableStyleId>
              </a:tblPr>
              <a:tblGrid>
                <a:gridCol w="1633997">
                  <a:extLst>
                    <a:ext uri="{9D8B030D-6E8A-4147-A177-3AD203B41FA5}">
                      <a16:colId xmlns:a16="http://schemas.microsoft.com/office/drawing/2014/main" val="20000"/>
                    </a:ext>
                  </a:extLst>
                </a:gridCol>
                <a:gridCol w="634003">
                  <a:extLst>
                    <a:ext uri="{9D8B030D-6E8A-4147-A177-3AD203B41FA5}">
                      <a16:colId xmlns:a16="http://schemas.microsoft.com/office/drawing/2014/main" val="20001"/>
                    </a:ext>
                  </a:extLst>
                </a:gridCol>
              </a:tblGrid>
              <a:tr h="914118">
                <a:tc gridSpan="2">
                  <a:txBody>
                    <a:bodyPr/>
                    <a:lstStyle/>
                    <a:p>
                      <a:pPr marL="0" marR="0" lvl="0" indent="0" algn="ctr" defTabSz="914423" rtl="0" eaLnBrk="1" fontAlgn="auto" latinLnBrk="1" hangingPunct="1">
                        <a:lnSpc>
                          <a:spcPct val="100000"/>
                        </a:lnSpc>
                        <a:spcBef>
                          <a:spcPts val="0"/>
                        </a:spcBef>
                        <a:spcAft>
                          <a:spcPts val="0"/>
                        </a:spcAft>
                        <a:buClrTx/>
                        <a:buSzTx/>
                        <a:buFontTx/>
                        <a:buNone/>
                        <a:tabLst/>
                        <a:defRPr/>
                      </a:pPr>
                      <a:r>
                        <a:rPr lang="he-IL" altLang="ko-KR" sz="2000" b="1" dirty="0">
                          <a:solidFill>
                            <a:schemeClr val="tx1">
                              <a:lumMod val="75000"/>
                              <a:lumOff val="25000"/>
                            </a:schemeClr>
                          </a:solidFill>
                          <a:latin typeface="+mn-lt"/>
                          <a:cs typeface="Arial" pitchFamily="34" charset="0"/>
                        </a:rPr>
                        <a:t>בעיה ופתרון</a:t>
                      </a:r>
                      <a:endParaRPr lang="en-US" altLang="ko-KR" sz="20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5250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7443">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extLst>
                  <a:ext uri="{0D108BD9-81ED-4DB2-BD59-A6C34878D82A}">
                    <a16:rowId xmlns:a16="http://schemas.microsoft.com/office/drawing/2014/main" val="10002"/>
                  </a:ext>
                </a:extLst>
              </a:tr>
              <a:tr h="1718076">
                <a:tc gridSpan="2">
                  <a:txBody>
                    <a:bodyPr/>
                    <a:lstStyle/>
                    <a:p>
                      <a:pPr algn="ctr" latinLnBrk="1"/>
                      <a:endParaRPr lang="en-US" altLang="ko-KR" sz="1600" dirty="0">
                        <a:solidFill>
                          <a:schemeClr val="tx1">
                            <a:lumMod val="65000"/>
                            <a:lumOff val="35000"/>
                          </a:schemeClr>
                        </a:solidFill>
                        <a:latin typeface="+mn-lt"/>
                        <a:cs typeface="Arial" pitchFamily="34" charset="0"/>
                      </a:endParaRPr>
                    </a:p>
                    <a:p>
                      <a:pPr algn="ctr" rtl="1" latinLnBrk="1"/>
                      <a:r>
                        <a:rPr lang="he-IL" altLang="ko-KR" sz="1600" b="1" dirty="0">
                          <a:solidFill>
                            <a:schemeClr val="tx1">
                              <a:lumMod val="75000"/>
                              <a:lumOff val="25000"/>
                            </a:schemeClr>
                          </a:solidFill>
                          <a:latin typeface="+mn-lt"/>
                          <a:cs typeface="Arial" pitchFamily="34" charset="0"/>
                        </a:rPr>
                        <a:t>מאפיינים לשוניים</a:t>
                      </a:r>
                      <a:endParaRPr lang="en-US" altLang="ko-KR" sz="1600" b="1" dirty="0">
                        <a:solidFill>
                          <a:schemeClr val="tx1">
                            <a:lumMod val="75000"/>
                            <a:lumOff val="25000"/>
                          </a:schemeClr>
                        </a:solidFill>
                        <a:latin typeface="+mn-lt"/>
                        <a:cs typeface="Arial" pitchFamily="34" charset="0"/>
                      </a:endParaRPr>
                    </a:p>
                    <a:p>
                      <a:pPr algn="ctr" latinLnBrk="1"/>
                      <a:endParaRPr lang="en-US" altLang="ko-KR" sz="1600" dirty="0">
                        <a:solidFill>
                          <a:schemeClr val="tx1">
                            <a:lumMod val="65000"/>
                            <a:lumOff val="35000"/>
                          </a:schemeClr>
                        </a:solidFill>
                        <a:latin typeface="+mn-lt"/>
                        <a:cs typeface="Arial" pitchFamily="34" charset="0"/>
                      </a:endParaRPr>
                    </a:p>
                    <a:p>
                      <a:pPr algn="ctr" latinLnBrk="1"/>
                      <a:endParaRPr lang="ko-KR" altLang="en-US" sz="16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latinLnBrk="1"/>
                      <a:endParaRPr lang="ko-KR" altLang="en-US" sz="1200" dirty="0">
                        <a:solidFill>
                          <a:schemeClr val="bg1"/>
                        </a:solidFill>
                        <a:latin typeface="+mn-lt"/>
                        <a:cs typeface="Arial" pitchFamily="34" charset="0"/>
                      </a:endParaRPr>
                    </a:p>
                  </a:txBody>
                  <a:tcPr anchor="ctr">
                    <a:solidFill>
                      <a:schemeClr val="accent3">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3"/>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F6615ADB-7D9F-42FF-925A-25D2277F41DB}"/>
              </a:ext>
            </a:extLst>
          </p:cNvPr>
          <p:cNvGraphicFramePr>
            <a:graphicFrameLocks noGrp="1"/>
          </p:cNvGraphicFramePr>
          <p:nvPr>
            <p:extLst>
              <p:ext uri="{D42A27DB-BD31-4B8C-83A1-F6EECF244321}">
                <p14:modId xmlns:p14="http://schemas.microsoft.com/office/powerpoint/2010/main" val="2655374859"/>
              </p:ext>
            </p:extLst>
          </p:nvPr>
        </p:nvGraphicFramePr>
        <p:xfrm>
          <a:off x="7425074" y="1810032"/>
          <a:ext cx="2268000" cy="4768387"/>
        </p:xfrm>
        <a:graphic>
          <a:graphicData uri="http://schemas.openxmlformats.org/drawingml/2006/table">
            <a:tbl>
              <a:tblPr firstRow="1" bandRow="1">
                <a:tableStyleId>{46F890A9-2807-4EBB-B81D-B2AA78EC7F39}</a:tableStyleId>
              </a:tblPr>
              <a:tblGrid>
                <a:gridCol w="1566526">
                  <a:extLst>
                    <a:ext uri="{9D8B030D-6E8A-4147-A177-3AD203B41FA5}">
                      <a16:colId xmlns:a16="http://schemas.microsoft.com/office/drawing/2014/main" val="20000"/>
                    </a:ext>
                  </a:extLst>
                </a:gridCol>
                <a:gridCol w="701474">
                  <a:extLst>
                    <a:ext uri="{9D8B030D-6E8A-4147-A177-3AD203B41FA5}">
                      <a16:colId xmlns:a16="http://schemas.microsoft.com/office/drawing/2014/main" val="20001"/>
                    </a:ext>
                  </a:extLst>
                </a:gridCol>
              </a:tblGrid>
              <a:tr h="70744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כרונולוגי</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1001748">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74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endParaRPr lang="en-JM" altLang="ko-KR" sz="1200" b="1" u="sng" dirty="0">
                        <a:solidFill>
                          <a:schemeClr val="tx1">
                            <a:lumMod val="65000"/>
                            <a:lumOff val="35000"/>
                          </a:schemeClr>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extLst>
                  <a:ext uri="{0D108BD9-81ED-4DB2-BD59-A6C34878D82A}">
                    <a16:rowId xmlns:a16="http://schemas.microsoft.com/office/drawing/2014/main" val="10002"/>
                  </a:ext>
                </a:extLst>
              </a:tr>
              <a:tr h="1718076">
                <a:tc gridSpan="2">
                  <a:txBody>
                    <a:bodyPr/>
                    <a:lstStyle/>
                    <a:p>
                      <a:pPr algn="ctr" latinLnBrk="1"/>
                      <a:endParaRPr lang="en-US" altLang="ko-KR" sz="1200" dirty="0">
                        <a:solidFill>
                          <a:schemeClr val="tx1">
                            <a:lumMod val="65000"/>
                            <a:lumOff val="35000"/>
                          </a:schemeClr>
                        </a:solidFill>
                        <a:latin typeface="+mn-lt"/>
                        <a:cs typeface="Arial" pitchFamily="34" charset="0"/>
                      </a:endParaRPr>
                    </a:p>
                    <a:p>
                      <a:pPr algn="ctr" rtl="1" latinLnBrk="1"/>
                      <a:r>
                        <a:rPr lang="he-IL" altLang="ko-KR" sz="1600" b="1" dirty="0">
                          <a:solidFill>
                            <a:schemeClr val="tx1">
                              <a:lumMod val="75000"/>
                              <a:lumOff val="25000"/>
                            </a:schemeClr>
                          </a:solidFill>
                          <a:latin typeface="+mn-lt"/>
                          <a:cs typeface="Arial" pitchFamily="34" charset="0"/>
                        </a:rPr>
                        <a:t>מאפיינים לשוניים</a:t>
                      </a:r>
                      <a:endParaRPr lang="en-US" altLang="ko-KR" sz="1600" b="1" dirty="0">
                        <a:solidFill>
                          <a:schemeClr val="tx1">
                            <a:lumMod val="75000"/>
                            <a:lumOff val="25000"/>
                          </a:schemeClr>
                        </a:solidFill>
                        <a:latin typeface="+mn-lt"/>
                        <a:cs typeface="Arial" pitchFamily="34" charset="0"/>
                      </a:endParaRPr>
                    </a:p>
                    <a:p>
                      <a:pPr latinLnBrk="1"/>
                      <a:endParaRPr lang="en-US" altLang="ko-KR" sz="1200" dirty="0">
                        <a:solidFill>
                          <a:schemeClr val="tx1">
                            <a:lumMod val="65000"/>
                            <a:lumOff val="3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latinLnBrk="1"/>
                      <a:endParaRPr lang="ko-KR" altLang="en-US" sz="1200" dirty="0">
                        <a:solidFill>
                          <a:schemeClr val="bg1"/>
                        </a:solidFill>
                        <a:latin typeface="+mn-lt"/>
                        <a:cs typeface="Arial" pitchFamily="34" charset="0"/>
                      </a:endParaRPr>
                    </a:p>
                  </a:txBody>
                  <a:tcPr anchor="ctr">
                    <a:solidFill>
                      <a:schemeClr val="accent2">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B5B45A77-7F30-4484-B837-2E59A0623C47}"/>
              </a:ext>
            </a:extLst>
          </p:cNvPr>
          <p:cNvGraphicFramePr>
            <a:graphicFrameLocks noGrp="1"/>
          </p:cNvGraphicFramePr>
          <p:nvPr>
            <p:extLst>
              <p:ext uri="{D42A27DB-BD31-4B8C-83A1-F6EECF244321}">
                <p14:modId xmlns:p14="http://schemas.microsoft.com/office/powerpoint/2010/main" val="4109713622"/>
              </p:ext>
            </p:extLst>
          </p:nvPr>
        </p:nvGraphicFramePr>
        <p:xfrm>
          <a:off x="9807120" y="1810032"/>
          <a:ext cx="2268000" cy="4794369"/>
        </p:xfrm>
        <a:graphic>
          <a:graphicData uri="http://schemas.openxmlformats.org/drawingml/2006/table">
            <a:tbl>
              <a:tblPr firstRow="1" bandRow="1">
                <a:tableStyleId>{46F890A9-2807-4EBB-B81D-B2AA78EC7F39}</a:tableStyleId>
              </a:tblPr>
              <a:tblGrid>
                <a:gridCol w="1441905">
                  <a:extLst>
                    <a:ext uri="{9D8B030D-6E8A-4147-A177-3AD203B41FA5}">
                      <a16:colId xmlns:a16="http://schemas.microsoft.com/office/drawing/2014/main" val="20000"/>
                    </a:ext>
                  </a:extLst>
                </a:gridCol>
                <a:gridCol w="826095">
                  <a:extLst>
                    <a:ext uri="{9D8B030D-6E8A-4147-A177-3AD203B41FA5}">
                      <a16:colId xmlns:a16="http://schemas.microsoft.com/office/drawing/2014/main" val="20001"/>
                    </a:ext>
                  </a:extLst>
                </a:gridCol>
              </a:tblGrid>
              <a:tr h="707443">
                <a:tc gridSpan="2">
                  <a:txBody>
                    <a:bodyPr/>
                    <a:lstStyle/>
                    <a:p>
                      <a:pPr algn="ctr" rtl="1" latinLnBrk="1"/>
                      <a:endParaRPr lang="en-US" altLang="ko-KR" sz="1600" b="0" dirty="0">
                        <a:solidFill>
                          <a:schemeClr val="tx1">
                            <a:lumMod val="75000"/>
                            <a:lumOff val="25000"/>
                          </a:schemeClr>
                        </a:solidFill>
                        <a:latin typeface="+mn-lt"/>
                        <a:cs typeface="Arial" pitchFamily="34" charset="0"/>
                      </a:endParaRPr>
                    </a:p>
                    <a:p>
                      <a:pPr algn="ctr" rtl="1" latinLnBrk="1"/>
                      <a:r>
                        <a:rPr lang="he-IL" altLang="ko-KR" sz="2000" b="1" dirty="0">
                          <a:solidFill>
                            <a:schemeClr val="tx1">
                              <a:lumMod val="75000"/>
                              <a:lumOff val="25000"/>
                            </a:schemeClr>
                          </a:solidFill>
                          <a:latin typeface="+mn-lt"/>
                          <a:cs typeface="Arial" pitchFamily="34" charset="0"/>
                        </a:rPr>
                        <a:t>הכללה ופירוט</a:t>
                      </a:r>
                      <a:endParaRPr lang="en-US" altLang="ko-KR" sz="2000" b="1" dirty="0">
                        <a:solidFill>
                          <a:schemeClr val="tx1">
                            <a:lumMod val="75000"/>
                            <a:lumOff val="25000"/>
                          </a:schemeClr>
                        </a:solidFill>
                        <a:latin typeface="+mn-lt"/>
                        <a:cs typeface="Arial" pitchFamily="34" charset="0"/>
                      </a:endParaRPr>
                    </a:p>
                    <a:p>
                      <a:pPr algn="ctr" rtl="1"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1"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52475">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endParaRPr lang="en-JM" altLang="ko-KR" sz="1200" b="1" u="sng"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718076">
                <a:tc gridSpan="2">
                  <a:txBody>
                    <a:bodyPr/>
                    <a:lstStyle/>
                    <a:p>
                      <a:pPr algn="ctr" rtl="1" latinLnBrk="1"/>
                      <a:r>
                        <a:rPr lang="he-IL" altLang="ko-KR" sz="1600" b="1" dirty="0">
                          <a:solidFill>
                            <a:schemeClr val="tx1">
                              <a:lumMod val="75000"/>
                              <a:lumOff val="25000"/>
                            </a:schemeClr>
                          </a:solidFill>
                          <a:latin typeface="+mn-lt"/>
                          <a:cs typeface="Arial" pitchFamily="34" charset="0"/>
                        </a:rPr>
                        <a:t>מאפיינים לשוניים</a:t>
                      </a:r>
                      <a:endParaRPr lang="en-US" altLang="ko-KR" sz="1600" b="1" dirty="0">
                        <a:solidFill>
                          <a:schemeClr val="tx1">
                            <a:lumMod val="75000"/>
                            <a:lumOff val="25000"/>
                          </a:schemeClr>
                        </a:solidFill>
                        <a:latin typeface="+mn-lt"/>
                        <a:cs typeface="Arial" pitchFamily="34" charset="0"/>
                      </a:endParaRPr>
                    </a:p>
                    <a:p>
                      <a:pPr algn="ctr" rtl="1" latinLnBrk="1"/>
                      <a:endParaRPr lang="en-US" altLang="ko-KR" sz="1200" dirty="0">
                        <a:solidFill>
                          <a:schemeClr val="tx1">
                            <a:lumMod val="75000"/>
                            <a:lumOff val="25000"/>
                          </a:schemeClr>
                        </a:solidFill>
                        <a:latin typeface="+mn-lt"/>
                        <a:cs typeface="Arial" pitchFamily="34" charset="0"/>
                      </a:endParaRPr>
                    </a:p>
                    <a:p>
                      <a:pPr algn="ctr" rtl="1"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rtl="1"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2">
            <a:extLst>
              <a:ext uri="{FF2B5EF4-FFF2-40B4-BE49-F238E27FC236}">
                <a16:creationId xmlns:a16="http://schemas.microsoft.com/office/drawing/2014/main" id="{1A4D9467-0112-4575-86D0-A72151457D0F}"/>
              </a:ext>
            </a:extLst>
          </p:cNvPr>
          <p:cNvGraphicFramePr>
            <a:graphicFrameLocks noGrp="1"/>
          </p:cNvGraphicFramePr>
          <p:nvPr>
            <p:extLst>
              <p:ext uri="{D42A27DB-BD31-4B8C-83A1-F6EECF244321}">
                <p14:modId xmlns:p14="http://schemas.microsoft.com/office/powerpoint/2010/main" val="1497508339"/>
              </p:ext>
            </p:extLst>
          </p:nvPr>
        </p:nvGraphicFramePr>
        <p:xfrm>
          <a:off x="2563201" y="1810032"/>
          <a:ext cx="2268000" cy="4739812"/>
        </p:xfrm>
        <a:graphic>
          <a:graphicData uri="http://schemas.openxmlformats.org/drawingml/2006/table">
            <a:tbl>
              <a:tblPr firstRow="1" bandRow="1">
                <a:tableStyleId>{46F890A9-2807-4EBB-B81D-B2AA78EC7F39}</a:tableStyleId>
              </a:tblPr>
              <a:tblGrid>
                <a:gridCol w="1551599">
                  <a:extLst>
                    <a:ext uri="{9D8B030D-6E8A-4147-A177-3AD203B41FA5}">
                      <a16:colId xmlns:a16="http://schemas.microsoft.com/office/drawing/2014/main" val="20000"/>
                    </a:ext>
                  </a:extLst>
                </a:gridCol>
                <a:gridCol w="716401">
                  <a:extLst>
                    <a:ext uri="{9D8B030D-6E8A-4147-A177-3AD203B41FA5}">
                      <a16:colId xmlns:a16="http://schemas.microsoft.com/office/drawing/2014/main" val="20001"/>
                    </a:ext>
                  </a:extLst>
                </a:gridCol>
              </a:tblGrid>
              <a:tr h="70744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השוואה ועימות</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73173">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74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endParaRPr lang="en-JM" altLang="ko-KR" sz="1200" b="1" u="sng" dirty="0">
                        <a:solidFill>
                          <a:schemeClr val="tx1">
                            <a:lumMod val="65000"/>
                            <a:lumOff val="35000"/>
                          </a:schemeClr>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extLst>
                  <a:ext uri="{0D108BD9-81ED-4DB2-BD59-A6C34878D82A}">
                    <a16:rowId xmlns:a16="http://schemas.microsoft.com/office/drawing/2014/main" val="10002"/>
                  </a:ext>
                </a:extLst>
              </a:tr>
              <a:tr h="1718076">
                <a:tc gridSpan="2">
                  <a:txBody>
                    <a:bodyPr/>
                    <a:lstStyle/>
                    <a:p>
                      <a:pPr latinLnBrk="1"/>
                      <a:endParaRPr lang="en-US" altLang="ko-KR" sz="1200" dirty="0">
                        <a:solidFill>
                          <a:schemeClr val="tx1">
                            <a:lumMod val="65000"/>
                            <a:lumOff val="35000"/>
                          </a:schemeClr>
                        </a:solidFill>
                        <a:latin typeface="+mn-lt"/>
                        <a:cs typeface="Arial" pitchFamily="34" charset="0"/>
                      </a:endParaRPr>
                    </a:p>
                    <a:p>
                      <a:pPr latinLnBrk="1"/>
                      <a:endParaRPr lang="en-US" altLang="ko-KR" sz="1200" dirty="0">
                        <a:solidFill>
                          <a:schemeClr val="tx1">
                            <a:lumMod val="65000"/>
                            <a:lumOff val="35000"/>
                          </a:schemeClr>
                        </a:solidFill>
                        <a:latin typeface="+mn-lt"/>
                        <a:cs typeface="Arial" pitchFamily="34" charset="0"/>
                      </a:endParaRPr>
                    </a:p>
                    <a:p>
                      <a:pPr algn="ctr" rtl="1" latinLnBrk="1"/>
                      <a:r>
                        <a:rPr lang="he-IL" altLang="ko-KR" sz="1600" b="1" dirty="0">
                          <a:solidFill>
                            <a:schemeClr val="tx1">
                              <a:lumMod val="75000"/>
                              <a:lumOff val="25000"/>
                            </a:schemeClr>
                          </a:solidFill>
                          <a:latin typeface="+mn-lt"/>
                          <a:cs typeface="Arial" pitchFamily="34" charset="0"/>
                        </a:rPr>
                        <a:t>מאפיינים לשוניים</a:t>
                      </a:r>
                      <a:endParaRPr lang="en-US" altLang="ko-KR" sz="1600" b="1" dirty="0">
                        <a:solidFill>
                          <a:schemeClr val="tx1">
                            <a:lumMod val="75000"/>
                            <a:lumOff val="25000"/>
                          </a:schemeClr>
                        </a:solidFill>
                        <a:latin typeface="+mn-lt"/>
                        <a:cs typeface="Arial" pitchFamily="34" charset="0"/>
                      </a:endParaRPr>
                    </a:p>
                    <a:p>
                      <a:pPr algn="ctr" latinLnBrk="1"/>
                      <a:endParaRPr lang="en-US" altLang="ko-KR" sz="1200" dirty="0">
                        <a:solidFill>
                          <a:schemeClr val="tx1">
                            <a:lumMod val="65000"/>
                            <a:lumOff val="3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latinLnBrk="1"/>
                      <a:endParaRPr lang="ko-KR" altLang="en-US" sz="1200" dirty="0">
                        <a:solidFill>
                          <a:schemeClr val="bg1"/>
                        </a:solidFill>
                        <a:latin typeface="+mn-lt"/>
                        <a:cs typeface="Arial" pitchFamily="34" charset="0"/>
                      </a:endParaRPr>
                    </a:p>
                  </a:txBody>
                  <a:tcPr anchor="ctr">
                    <a:solidFill>
                      <a:schemeClr val="accent4">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104B57DB-0F27-45C1-812F-99B844B14CAE}"/>
              </a:ext>
            </a:extLst>
          </p:cNvPr>
          <p:cNvGraphicFramePr>
            <a:graphicFrameLocks noGrp="1"/>
          </p:cNvGraphicFramePr>
          <p:nvPr>
            <p:extLst>
              <p:ext uri="{D42A27DB-BD31-4B8C-83A1-F6EECF244321}">
                <p14:modId xmlns:p14="http://schemas.microsoft.com/office/powerpoint/2010/main" val="156896071"/>
              </p:ext>
            </p:extLst>
          </p:nvPr>
        </p:nvGraphicFramePr>
        <p:xfrm>
          <a:off x="111949" y="1810032"/>
          <a:ext cx="2268000" cy="4749337"/>
        </p:xfrm>
        <a:graphic>
          <a:graphicData uri="http://schemas.openxmlformats.org/drawingml/2006/table">
            <a:tbl>
              <a:tblPr firstRow="1" bandRow="1">
                <a:tableStyleId>{46F890A9-2807-4EBB-B81D-B2AA78EC7F39}</a:tableStyleId>
              </a:tblPr>
              <a:tblGrid>
                <a:gridCol w="1669226">
                  <a:extLst>
                    <a:ext uri="{9D8B030D-6E8A-4147-A177-3AD203B41FA5}">
                      <a16:colId xmlns:a16="http://schemas.microsoft.com/office/drawing/2014/main" val="20000"/>
                    </a:ext>
                  </a:extLst>
                </a:gridCol>
                <a:gridCol w="598774">
                  <a:extLst>
                    <a:ext uri="{9D8B030D-6E8A-4147-A177-3AD203B41FA5}">
                      <a16:colId xmlns:a16="http://schemas.microsoft.com/office/drawing/2014/main" val="20001"/>
                    </a:ext>
                  </a:extLst>
                </a:gridCol>
              </a:tblGrid>
              <a:tr h="707443">
                <a:tc gridSpan="2">
                  <a:txBody>
                    <a:bodyPr/>
                    <a:lstStyle/>
                    <a:p>
                      <a:pPr algn="ctr" latinLnBrk="1"/>
                      <a:endParaRPr lang="en-US" altLang="ko-KR" sz="1600" b="0" dirty="0">
                        <a:solidFill>
                          <a:schemeClr val="tx1">
                            <a:lumMod val="75000"/>
                            <a:lumOff val="25000"/>
                          </a:schemeClr>
                        </a:solidFill>
                        <a:latin typeface="+mn-lt"/>
                        <a:cs typeface="Arial" pitchFamily="34" charset="0"/>
                      </a:endParaRPr>
                    </a:p>
                    <a:p>
                      <a:pPr algn="ctr" latinLnBrk="1"/>
                      <a:r>
                        <a:rPr lang="he-IL" altLang="ko-KR" sz="2000" b="1" dirty="0">
                          <a:solidFill>
                            <a:schemeClr val="tx1">
                              <a:lumMod val="75000"/>
                              <a:lumOff val="25000"/>
                            </a:schemeClr>
                          </a:solidFill>
                          <a:latin typeface="+mn-lt"/>
                          <a:cs typeface="Arial" pitchFamily="34" charset="0"/>
                        </a:rPr>
                        <a:t>טיעון</a:t>
                      </a:r>
                      <a:endParaRPr lang="en-US" altLang="ko-KR" sz="2000" b="1" dirty="0">
                        <a:solidFill>
                          <a:schemeClr val="tx1">
                            <a:lumMod val="75000"/>
                            <a:lumOff val="25000"/>
                          </a:schemeClr>
                        </a:solidFill>
                        <a:latin typeface="+mn-lt"/>
                        <a:cs typeface="Arial" pitchFamily="34" charset="0"/>
                      </a:endParaRPr>
                    </a:p>
                    <a:p>
                      <a:pPr algn="ctr" latinLnBrk="1"/>
                      <a:endParaRPr lang="ko-KR" altLang="en-US" sz="16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982698">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kern="12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1"/>
                  </a:ext>
                </a:extLst>
              </a:tr>
              <a:tr h="7074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lumMod val="65000"/>
                            <a:lumOff val="35000"/>
                          </a:schemeClr>
                        </a:solidFill>
                        <a:latin typeface="+mn-lt"/>
                        <a:cs typeface="Arial"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ko-KR" sz="1200" b="1" u="sng" dirty="0">
                          <a:solidFill>
                            <a:schemeClr val="tx1">
                              <a:lumMod val="65000"/>
                              <a:lumOff val="35000"/>
                            </a:schemeClr>
                          </a:solidFill>
                          <a:latin typeface="+mn-lt"/>
                          <a:cs typeface="Arial" pitchFamily="34" charset="0"/>
                        </a:rPr>
                        <a:t>סוג הטקסט:</a:t>
                      </a:r>
                      <a:endParaRPr lang="en-JM" altLang="ko-KR" sz="1200" b="1" u="sng" dirty="0">
                        <a:solidFill>
                          <a:schemeClr val="tx1">
                            <a:lumMod val="65000"/>
                            <a:lumOff val="35000"/>
                          </a:schemeClr>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65000"/>
                            <a:lumOff val="35000"/>
                          </a:schemeClr>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extLst>
                  <a:ext uri="{0D108BD9-81ED-4DB2-BD59-A6C34878D82A}">
                    <a16:rowId xmlns:a16="http://schemas.microsoft.com/office/drawing/2014/main" val="10002"/>
                  </a:ext>
                </a:extLst>
              </a:tr>
              <a:tr h="1718076">
                <a:tc gridSpan="2">
                  <a:txBody>
                    <a:bodyPr/>
                    <a:lstStyle/>
                    <a:p>
                      <a:pPr latinLnBrk="1"/>
                      <a:endParaRPr lang="en-US" altLang="ko-KR" sz="1200" dirty="0">
                        <a:solidFill>
                          <a:schemeClr val="tx1">
                            <a:lumMod val="65000"/>
                            <a:lumOff val="35000"/>
                          </a:schemeClr>
                        </a:solidFill>
                        <a:latin typeface="+mn-lt"/>
                        <a:cs typeface="Arial" pitchFamily="34" charset="0"/>
                      </a:endParaRPr>
                    </a:p>
                    <a:p>
                      <a:pPr algn="ctr" rtl="1" latinLnBrk="1"/>
                      <a:r>
                        <a:rPr lang="he-IL" altLang="ko-KR" sz="1600" b="1" dirty="0">
                          <a:solidFill>
                            <a:schemeClr val="tx1">
                              <a:lumMod val="75000"/>
                              <a:lumOff val="25000"/>
                            </a:schemeClr>
                          </a:solidFill>
                          <a:latin typeface="+mn-lt"/>
                          <a:cs typeface="Arial" pitchFamily="34" charset="0"/>
                        </a:rPr>
                        <a:t>מאפיינים לשוניים</a:t>
                      </a:r>
                      <a:endParaRPr lang="en-US" altLang="ko-KR" sz="1600" b="1" dirty="0">
                        <a:solidFill>
                          <a:schemeClr val="tx1">
                            <a:lumMod val="75000"/>
                            <a:lumOff val="25000"/>
                          </a:schemeClr>
                        </a:solidFill>
                        <a:latin typeface="+mn-lt"/>
                        <a:cs typeface="Arial" pitchFamily="34" charset="0"/>
                      </a:endParaRPr>
                    </a:p>
                    <a:p>
                      <a:pPr latinLnBrk="1"/>
                      <a:endParaRPr lang="en-US" altLang="ko-KR" sz="1200" dirty="0">
                        <a:solidFill>
                          <a:schemeClr val="tx1">
                            <a:lumMod val="75000"/>
                            <a:lumOff val="25000"/>
                          </a:schemeClr>
                        </a:solidFill>
                        <a:latin typeface="+mn-lt"/>
                        <a:cs typeface="Arial" pitchFamily="34" charset="0"/>
                      </a:endParaRPr>
                    </a:p>
                    <a:p>
                      <a:pPr latinLnBrk="1"/>
                      <a:endParaRPr lang="ko-KR" altLang="en-US" sz="1200" dirty="0">
                        <a:solidFill>
                          <a:schemeClr val="tx1">
                            <a:lumMod val="65000"/>
                            <a:lumOff val="35000"/>
                          </a:schemeClr>
                        </a:solidFill>
                        <a:latin typeface="+mn-lt"/>
                        <a:cs typeface="Arial" pitchFamily="34" charset="0"/>
                      </a:endParaRPr>
                    </a:p>
                  </a:txBody>
                  <a:tcPr anchor="ctr">
                    <a:lnT w="28575"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0003"/>
                  </a:ext>
                </a:extLst>
              </a:tr>
              <a:tr h="440883">
                <a:tc>
                  <a:txBody>
                    <a:bodyPr/>
                    <a:lstStyle/>
                    <a:p>
                      <a:pPr algn="ctr" latinLnBrk="1"/>
                      <a:endParaRPr lang="ko-KR" altLang="en-US" sz="1200" dirty="0">
                        <a:solidFill>
                          <a:schemeClr val="bg1"/>
                        </a:solidFill>
                        <a:latin typeface="+mn-lt"/>
                        <a:cs typeface="Arial" pitchFamily="34" charset="0"/>
                      </a:endParaRPr>
                    </a:p>
                  </a:txBody>
                  <a:tcPr anchor="ctr">
                    <a:solidFill>
                      <a:schemeClr val="accent1">
                        <a:lumMod val="7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he-IL" altLang="ko-KR" sz="1200" b="1" kern="1200" dirty="0">
                          <a:solidFill>
                            <a:schemeClr val="bg1"/>
                          </a:solidFill>
                          <a:latin typeface="+mn-lt"/>
                          <a:cs typeface="Arial" pitchFamily="34" charset="0"/>
                        </a:rPr>
                        <a:t>מטרת הכותב</a:t>
                      </a:r>
                      <a:endParaRPr lang="en-JM" altLang="ko-KR" sz="1200" b="1" dirty="0">
                        <a:solidFill>
                          <a:schemeClr val="bg1"/>
                        </a:solidFill>
                        <a:latin typeface="+mn-lt"/>
                        <a:cs typeface="Arial" pitchFamily="34" charset="0"/>
                      </a:endParaRPr>
                    </a:p>
                  </a:txBody>
                  <a:tcPr anchor="ctr">
                    <a:solidFill>
                      <a:schemeClr val="accent1"/>
                    </a:solidFill>
                  </a:tcPr>
                </a:tc>
                <a:extLst>
                  <a:ext uri="{0D108BD9-81ED-4DB2-BD59-A6C34878D82A}">
                    <a16:rowId xmlns:a16="http://schemas.microsoft.com/office/drawing/2014/main" val="10004"/>
                  </a:ext>
                </a:extLst>
              </a:tr>
            </a:tbl>
          </a:graphicData>
        </a:graphic>
      </p:graphicFrame>
      <p:pic>
        <p:nvPicPr>
          <p:cNvPr id="10" name="תמונה 9">
            <a:extLst>
              <a:ext uri="{FF2B5EF4-FFF2-40B4-BE49-F238E27FC236}">
                <a16:creationId xmlns:a16="http://schemas.microsoft.com/office/drawing/2014/main" id="{61886C86-D34E-4F0C-9F24-9608C140BCC2}"/>
              </a:ext>
            </a:extLst>
          </p:cNvPr>
          <p:cNvPicPr>
            <a:picLocks noChangeAspect="1"/>
          </p:cNvPicPr>
          <p:nvPr/>
        </p:nvPicPr>
        <p:blipFill>
          <a:blip r:embed="rId2"/>
          <a:stretch>
            <a:fillRect/>
          </a:stretch>
        </p:blipFill>
        <p:spPr>
          <a:xfrm>
            <a:off x="10218048" y="2858007"/>
            <a:ext cx="1446143" cy="675768"/>
          </a:xfrm>
          <a:prstGeom prst="rect">
            <a:avLst/>
          </a:prstGeom>
        </p:spPr>
      </p:pic>
      <p:pic>
        <p:nvPicPr>
          <p:cNvPr id="11" name="תמונה 10">
            <a:extLst>
              <a:ext uri="{FF2B5EF4-FFF2-40B4-BE49-F238E27FC236}">
                <a16:creationId xmlns:a16="http://schemas.microsoft.com/office/drawing/2014/main" id="{E08A3CBB-851B-46A7-AEBE-0737196157C9}"/>
              </a:ext>
            </a:extLst>
          </p:cNvPr>
          <p:cNvPicPr>
            <a:picLocks noChangeAspect="1"/>
          </p:cNvPicPr>
          <p:nvPr/>
        </p:nvPicPr>
        <p:blipFill>
          <a:blip r:embed="rId3"/>
          <a:stretch>
            <a:fillRect/>
          </a:stretch>
        </p:blipFill>
        <p:spPr>
          <a:xfrm>
            <a:off x="7693381" y="2922019"/>
            <a:ext cx="1908275" cy="547744"/>
          </a:xfrm>
          <a:prstGeom prst="rect">
            <a:avLst/>
          </a:prstGeom>
        </p:spPr>
      </p:pic>
      <p:pic>
        <p:nvPicPr>
          <p:cNvPr id="14" name="תמונה 13">
            <a:extLst>
              <a:ext uri="{FF2B5EF4-FFF2-40B4-BE49-F238E27FC236}">
                <a16:creationId xmlns:a16="http://schemas.microsoft.com/office/drawing/2014/main" id="{F5958EDD-007E-492B-A6B1-82B7F5C1B236}"/>
              </a:ext>
            </a:extLst>
          </p:cNvPr>
          <p:cNvPicPr>
            <a:picLocks noChangeAspect="1"/>
          </p:cNvPicPr>
          <p:nvPr/>
        </p:nvPicPr>
        <p:blipFill>
          <a:blip r:embed="rId4"/>
          <a:stretch>
            <a:fillRect/>
          </a:stretch>
        </p:blipFill>
        <p:spPr>
          <a:xfrm>
            <a:off x="5284715" y="2843019"/>
            <a:ext cx="1729430" cy="690756"/>
          </a:xfrm>
          <a:prstGeom prst="rect">
            <a:avLst/>
          </a:prstGeom>
        </p:spPr>
      </p:pic>
      <p:pic>
        <p:nvPicPr>
          <p:cNvPr id="15" name="תמונה 14">
            <a:extLst>
              <a:ext uri="{FF2B5EF4-FFF2-40B4-BE49-F238E27FC236}">
                <a16:creationId xmlns:a16="http://schemas.microsoft.com/office/drawing/2014/main" id="{B0367B91-38D6-47FF-AF4B-9FCAD425C38E}"/>
              </a:ext>
            </a:extLst>
          </p:cNvPr>
          <p:cNvPicPr>
            <a:picLocks noChangeAspect="1"/>
          </p:cNvPicPr>
          <p:nvPr/>
        </p:nvPicPr>
        <p:blipFill>
          <a:blip r:embed="rId5"/>
          <a:stretch>
            <a:fillRect/>
          </a:stretch>
        </p:blipFill>
        <p:spPr>
          <a:xfrm>
            <a:off x="3211155" y="2729764"/>
            <a:ext cx="813543" cy="870686"/>
          </a:xfrm>
          <a:prstGeom prst="rect">
            <a:avLst/>
          </a:prstGeom>
        </p:spPr>
      </p:pic>
      <p:pic>
        <p:nvPicPr>
          <p:cNvPr id="17" name="תמונה 16">
            <a:extLst>
              <a:ext uri="{FF2B5EF4-FFF2-40B4-BE49-F238E27FC236}">
                <a16:creationId xmlns:a16="http://schemas.microsoft.com/office/drawing/2014/main" id="{2EA2CE3D-BE8B-4010-9D73-2570E9B6BEC9}"/>
              </a:ext>
            </a:extLst>
          </p:cNvPr>
          <p:cNvPicPr>
            <a:picLocks noChangeAspect="1"/>
          </p:cNvPicPr>
          <p:nvPr/>
        </p:nvPicPr>
        <p:blipFill>
          <a:blip r:embed="rId6"/>
          <a:stretch>
            <a:fillRect/>
          </a:stretch>
        </p:blipFill>
        <p:spPr>
          <a:xfrm>
            <a:off x="163168" y="2863783"/>
            <a:ext cx="2165562" cy="679517"/>
          </a:xfrm>
          <a:prstGeom prst="rect">
            <a:avLst/>
          </a:prstGeom>
        </p:spPr>
      </p:pic>
      <p:pic>
        <p:nvPicPr>
          <p:cNvPr id="18" name="תמונה 17" descr="תמונה שמכילה שולחן, פרח, עוגה, מקושט&#10;&#10;התיאור נוצר באופן אוטומטי">
            <a:hlinkClick r:id="rId7"/>
            <a:extLst>
              <a:ext uri="{FF2B5EF4-FFF2-40B4-BE49-F238E27FC236}">
                <a16:creationId xmlns:a16="http://schemas.microsoft.com/office/drawing/2014/main" id="{C18A6A31-D6ED-4F41-8ED1-49C2B0D927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133" y="327966"/>
            <a:ext cx="1244707" cy="677465"/>
          </a:xfrm>
          <a:prstGeom prst="rect">
            <a:avLst/>
          </a:prstGeom>
        </p:spPr>
      </p:pic>
    </p:spTree>
    <p:extLst>
      <p:ext uri="{BB962C8B-B14F-4D97-AF65-F5344CB8AC3E}">
        <p14:creationId xmlns:p14="http://schemas.microsoft.com/office/powerpoint/2010/main" val="119340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מציין מיקום של תמונה 18" descr="תמונה שמכילה כלב, חום, יונק, קטן&#10;&#10;התיאור נוצר באופן אוטומטי">
            <a:extLst>
              <a:ext uri="{FF2B5EF4-FFF2-40B4-BE49-F238E27FC236}">
                <a16:creationId xmlns:a16="http://schemas.microsoft.com/office/drawing/2014/main" id="{A8B0D4F2-2E98-42A2-A826-405666D325E2}"/>
              </a:ext>
            </a:extLst>
          </p:cNvPr>
          <p:cNvPicPr>
            <a:picLocks noGrp="1" noChangeAspect="1"/>
          </p:cNvPicPr>
          <p:nvPr>
            <p:ph type="pic" idx="1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105" b="4105"/>
          <a:stretch>
            <a:fillRect/>
          </a:stretch>
        </p:blipFill>
        <p:spPr>
          <a:xfrm>
            <a:off x="6158801" y="1863893"/>
            <a:ext cx="5030510" cy="3769696"/>
          </a:xfrm>
          <a:prstGeom prst="rect">
            <a:avLst/>
          </a:prstGeom>
        </p:spPr>
      </p:pic>
      <p:sp>
        <p:nvSpPr>
          <p:cNvPr id="23" name="TextBox 22">
            <a:extLst>
              <a:ext uri="{FF2B5EF4-FFF2-40B4-BE49-F238E27FC236}">
                <a16:creationId xmlns:a16="http://schemas.microsoft.com/office/drawing/2014/main" id="{1D548807-1A75-43D4-A787-D0DFD2627A75}"/>
              </a:ext>
            </a:extLst>
          </p:cNvPr>
          <p:cNvSpPr txBox="1"/>
          <p:nvPr/>
        </p:nvSpPr>
        <p:spPr>
          <a:xfrm>
            <a:off x="1540326" y="510876"/>
            <a:ext cx="9838019" cy="830997"/>
          </a:xfrm>
          <a:prstGeom prst="rect">
            <a:avLst/>
          </a:prstGeom>
          <a:noFill/>
        </p:spPr>
        <p:txBody>
          <a:bodyPr wrap="square" rtlCol="0" anchor="ctr">
            <a:spAutoFit/>
          </a:bodyPr>
          <a:lstStyle/>
          <a:p>
            <a:pPr algn="ctr" rtl="1"/>
            <a:r>
              <a:rPr lang="he-IL" sz="4800" b="1" dirty="0">
                <a:solidFill>
                  <a:schemeClr val="accent3"/>
                </a:solidFill>
              </a:rPr>
              <a:t>בואו נגדיר את בעל החיים בתמונה</a:t>
            </a:r>
            <a:endParaRPr lang="en-US" sz="4800" b="1" dirty="0">
              <a:solidFill>
                <a:schemeClr val="accent3"/>
              </a:solidFill>
            </a:endParaRPr>
          </a:p>
        </p:txBody>
      </p:sp>
      <p:graphicFrame>
        <p:nvGraphicFramePr>
          <p:cNvPr id="51" name="TextBox 22">
            <a:extLst>
              <a:ext uri="{FF2B5EF4-FFF2-40B4-BE49-F238E27FC236}">
                <a16:creationId xmlns:a16="http://schemas.microsoft.com/office/drawing/2014/main" id="{B30FBC9D-472C-4DC8-A948-30767692EC70}"/>
              </a:ext>
            </a:extLst>
          </p:cNvPr>
          <p:cNvGraphicFramePr/>
          <p:nvPr>
            <p:extLst>
              <p:ext uri="{D42A27DB-BD31-4B8C-83A1-F6EECF244321}">
                <p14:modId xmlns:p14="http://schemas.microsoft.com/office/powerpoint/2010/main" val="2372279863"/>
              </p:ext>
            </p:extLst>
          </p:nvPr>
        </p:nvGraphicFramePr>
        <p:xfrm>
          <a:off x="409576" y="2086300"/>
          <a:ext cx="4933950" cy="3785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5" name="Group 290">
            <a:extLst>
              <a:ext uri="{FF2B5EF4-FFF2-40B4-BE49-F238E27FC236}">
                <a16:creationId xmlns:a16="http://schemas.microsoft.com/office/drawing/2014/main" id="{E34A9CCE-12A9-4E2E-BB03-94D796FF73F5}"/>
              </a:ext>
            </a:extLst>
          </p:cNvPr>
          <p:cNvGrpSpPr/>
          <p:nvPr/>
        </p:nvGrpSpPr>
        <p:grpSpPr>
          <a:xfrm>
            <a:off x="302314" y="220547"/>
            <a:ext cx="1400749" cy="1653203"/>
            <a:chOff x="2979071" y="4760749"/>
            <a:chExt cx="1400749" cy="1653203"/>
          </a:xfrm>
        </p:grpSpPr>
        <p:grpSp>
          <p:nvGrpSpPr>
            <p:cNvPr id="26" name="Group 291">
              <a:extLst>
                <a:ext uri="{FF2B5EF4-FFF2-40B4-BE49-F238E27FC236}">
                  <a16:creationId xmlns:a16="http://schemas.microsoft.com/office/drawing/2014/main" id="{400CF757-98C9-4BC0-8AF4-47380C96301F}"/>
                </a:ext>
              </a:extLst>
            </p:cNvPr>
            <p:cNvGrpSpPr/>
            <p:nvPr/>
          </p:nvGrpSpPr>
          <p:grpSpPr>
            <a:xfrm>
              <a:off x="2979071" y="4760749"/>
              <a:ext cx="1400749" cy="1653203"/>
              <a:chOff x="2979071" y="4760749"/>
              <a:chExt cx="1400749" cy="1653203"/>
            </a:xfrm>
          </p:grpSpPr>
          <p:sp>
            <p:nvSpPr>
              <p:cNvPr id="28" name="Freeform: Shape 293">
                <a:extLst>
                  <a:ext uri="{FF2B5EF4-FFF2-40B4-BE49-F238E27FC236}">
                    <a16:creationId xmlns:a16="http://schemas.microsoft.com/office/drawing/2014/main" id="{47B464F6-A3F6-4370-8499-91B8AA31107F}"/>
                  </a:ext>
                </a:extLst>
              </p:cNvPr>
              <p:cNvSpPr/>
              <p:nvPr/>
            </p:nvSpPr>
            <p:spPr>
              <a:xfrm>
                <a:off x="3134202" y="4767356"/>
                <a:ext cx="1045723" cy="518225"/>
              </a:xfrm>
              <a:custGeom>
                <a:avLst/>
                <a:gdLst>
                  <a:gd name="connsiteX0" fmla="*/ 1401916 w 1447546"/>
                  <a:gd name="connsiteY0" fmla="*/ 523410 h 717355"/>
                  <a:gd name="connsiteX1" fmla="*/ 1330939 w 1447546"/>
                  <a:gd name="connsiteY1" fmla="*/ 343028 h 717355"/>
                  <a:gd name="connsiteX2" fmla="*/ 1268099 w 1447546"/>
                  <a:gd name="connsiteY2" fmla="*/ 244925 h 717355"/>
                  <a:gd name="connsiteX3" fmla="*/ 1150104 w 1447546"/>
                  <a:gd name="connsiteY3" fmla="*/ 126931 h 717355"/>
                  <a:gd name="connsiteX4" fmla="*/ 1015383 w 1447546"/>
                  <a:gd name="connsiteY4" fmla="*/ 51885 h 717355"/>
                  <a:gd name="connsiteX5" fmla="*/ 747297 w 1447546"/>
                  <a:gd name="connsiteY5" fmla="*/ 800 h 717355"/>
                  <a:gd name="connsiteX6" fmla="*/ 530748 w 1447546"/>
                  <a:gd name="connsiteY6" fmla="*/ 24760 h 717355"/>
                  <a:gd name="connsiteX7" fmla="*/ 306514 w 1447546"/>
                  <a:gd name="connsiteY7" fmla="*/ 126479 h 717355"/>
                  <a:gd name="connsiteX8" fmla="*/ 167724 w 1447546"/>
                  <a:gd name="connsiteY8" fmla="*/ 260748 h 717355"/>
                  <a:gd name="connsiteX9" fmla="*/ 69621 w 1447546"/>
                  <a:gd name="connsiteY9" fmla="*/ 424403 h 717355"/>
                  <a:gd name="connsiteX10" fmla="*/ 8590 w 1447546"/>
                  <a:gd name="connsiteY10" fmla="*/ 631006 h 717355"/>
                  <a:gd name="connsiteX11" fmla="*/ 0 w 1447546"/>
                  <a:gd name="connsiteY11" fmla="*/ 694750 h 717355"/>
                  <a:gd name="connsiteX12" fmla="*/ 61031 w 1447546"/>
                  <a:gd name="connsiteY12" fmla="*/ 633719 h 717355"/>
                  <a:gd name="connsiteX13" fmla="*/ 94034 w 1447546"/>
                  <a:gd name="connsiteY13" fmla="*/ 513464 h 717355"/>
                  <a:gd name="connsiteX14" fmla="*/ 150544 w 1447546"/>
                  <a:gd name="connsiteY14" fmla="*/ 386880 h 717355"/>
                  <a:gd name="connsiteX15" fmla="*/ 206603 w 1447546"/>
                  <a:gd name="connsiteY15" fmla="*/ 297819 h 717355"/>
                  <a:gd name="connsiteX16" fmla="*/ 341776 w 1447546"/>
                  <a:gd name="connsiteY16" fmla="*/ 164906 h 717355"/>
                  <a:gd name="connsiteX17" fmla="*/ 671798 w 1447546"/>
                  <a:gd name="connsiteY17" fmla="*/ 55050 h 717355"/>
                  <a:gd name="connsiteX18" fmla="*/ 820082 w 1447546"/>
                  <a:gd name="connsiteY18" fmla="*/ 58214 h 717355"/>
                  <a:gd name="connsiteX19" fmla="*/ 1091333 w 1447546"/>
                  <a:gd name="connsiteY19" fmla="*/ 149083 h 717355"/>
                  <a:gd name="connsiteX20" fmla="*/ 1184011 w 1447546"/>
                  <a:gd name="connsiteY20" fmla="*/ 223677 h 717355"/>
                  <a:gd name="connsiteX21" fmla="*/ 1280757 w 1447546"/>
                  <a:gd name="connsiteY21" fmla="*/ 362015 h 717355"/>
                  <a:gd name="connsiteX22" fmla="*/ 1339076 w 1447546"/>
                  <a:gd name="connsiteY22" fmla="*/ 494476 h 717355"/>
                  <a:gd name="connsiteX23" fmla="*/ 1401464 w 1447546"/>
                  <a:gd name="connsiteY23" fmla="*/ 685708 h 717355"/>
                  <a:gd name="connsiteX24" fmla="*/ 1446220 w 1447546"/>
                  <a:gd name="connsiteY24" fmla="*/ 673050 h 717355"/>
                  <a:gd name="connsiteX25" fmla="*/ 1401916 w 1447546"/>
                  <a:gd name="connsiteY25" fmla="*/ 523410 h 7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7546" h="717355">
                    <a:moveTo>
                      <a:pt x="1401916" y="523410"/>
                    </a:moveTo>
                    <a:cubicBezTo>
                      <a:pt x="1385641" y="474133"/>
                      <a:pt x="1353091" y="387332"/>
                      <a:pt x="1330939" y="343028"/>
                    </a:cubicBezTo>
                    <a:cubicBezTo>
                      <a:pt x="1310595" y="308217"/>
                      <a:pt x="1293868" y="273859"/>
                      <a:pt x="1268099" y="244925"/>
                    </a:cubicBezTo>
                    <a:cubicBezTo>
                      <a:pt x="1255892" y="227294"/>
                      <a:pt x="1185367" y="149083"/>
                      <a:pt x="1150104" y="126931"/>
                    </a:cubicBezTo>
                    <a:cubicBezTo>
                      <a:pt x="1116650" y="97998"/>
                      <a:pt x="1062400" y="73133"/>
                      <a:pt x="1015383" y="51885"/>
                    </a:cubicBezTo>
                    <a:cubicBezTo>
                      <a:pt x="930391" y="13458"/>
                      <a:pt x="838618" y="7581"/>
                      <a:pt x="747297" y="800"/>
                    </a:cubicBezTo>
                    <a:cubicBezTo>
                      <a:pt x="706609" y="-2365"/>
                      <a:pt x="594040" y="3512"/>
                      <a:pt x="530748" y="24760"/>
                    </a:cubicBezTo>
                    <a:cubicBezTo>
                      <a:pt x="451181" y="51433"/>
                      <a:pt x="375231" y="79010"/>
                      <a:pt x="306514" y="126479"/>
                    </a:cubicBezTo>
                    <a:cubicBezTo>
                      <a:pt x="245482" y="169427"/>
                      <a:pt x="196205" y="225034"/>
                      <a:pt x="167724" y="260748"/>
                    </a:cubicBezTo>
                    <a:cubicBezTo>
                      <a:pt x="118898" y="324492"/>
                      <a:pt x="81375" y="398182"/>
                      <a:pt x="69621" y="424403"/>
                    </a:cubicBezTo>
                    <a:cubicBezTo>
                      <a:pt x="42496" y="491312"/>
                      <a:pt x="22152" y="560029"/>
                      <a:pt x="8590" y="631006"/>
                    </a:cubicBezTo>
                    <a:cubicBezTo>
                      <a:pt x="4973" y="650898"/>
                      <a:pt x="0" y="673050"/>
                      <a:pt x="0" y="694750"/>
                    </a:cubicBezTo>
                    <a:cubicBezTo>
                      <a:pt x="0" y="715998"/>
                      <a:pt x="37071" y="753069"/>
                      <a:pt x="61031" y="633719"/>
                    </a:cubicBezTo>
                    <a:cubicBezTo>
                      <a:pt x="70073" y="590318"/>
                      <a:pt x="82279" y="553700"/>
                      <a:pt x="94034" y="513464"/>
                    </a:cubicBezTo>
                    <a:cubicBezTo>
                      <a:pt x="104432" y="476845"/>
                      <a:pt x="133365" y="412197"/>
                      <a:pt x="150544" y="386880"/>
                    </a:cubicBezTo>
                    <a:cubicBezTo>
                      <a:pt x="170436" y="357947"/>
                      <a:pt x="187163" y="327205"/>
                      <a:pt x="206603" y="297819"/>
                    </a:cubicBezTo>
                    <a:cubicBezTo>
                      <a:pt x="232372" y="259844"/>
                      <a:pt x="304253" y="188415"/>
                      <a:pt x="341776" y="164906"/>
                    </a:cubicBezTo>
                    <a:cubicBezTo>
                      <a:pt x="443948" y="101615"/>
                      <a:pt x="551996" y="60475"/>
                      <a:pt x="671798" y="55050"/>
                    </a:cubicBezTo>
                    <a:cubicBezTo>
                      <a:pt x="721076" y="52789"/>
                      <a:pt x="770353" y="52789"/>
                      <a:pt x="820082" y="58214"/>
                    </a:cubicBezTo>
                    <a:cubicBezTo>
                      <a:pt x="917733" y="68160"/>
                      <a:pt x="1008150" y="97094"/>
                      <a:pt x="1091333" y="149083"/>
                    </a:cubicBezTo>
                    <a:cubicBezTo>
                      <a:pt x="1125240" y="170331"/>
                      <a:pt x="1158694" y="192484"/>
                      <a:pt x="1184011" y="223677"/>
                    </a:cubicBezTo>
                    <a:cubicBezTo>
                      <a:pt x="1219274" y="267530"/>
                      <a:pt x="1255892" y="310930"/>
                      <a:pt x="1280757" y="362015"/>
                    </a:cubicBezTo>
                    <a:cubicBezTo>
                      <a:pt x="1313759" y="430732"/>
                      <a:pt x="1335911" y="485435"/>
                      <a:pt x="1339076" y="494476"/>
                    </a:cubicBezTo>
                    <a:cubicBezTo>
                      <a:pt x="1352639" y="534260"/>
                      <a:pt x="1387449" y="645925"/>
                      <a:pt x="1401464" y="685708"/>
                    </a:cubicBezTo>
                    <a:cubicBezTo>
                      <a:pt x="1419547" y="735890"/>
                      <a:pt x="1454810" y="718711"/>
                      <a:pt x="1446220" y="673050"/>
                    </a:cubicBezTo>
                    <a:cubicBezTo>
                      <a:pt x="1442151" y="655419"/>
                      <a:pt x="1418643" y="573139"/>
                      <a:pt x="1401916" y="523410"/>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21594000" scaled="0"/>
              </a:gradFill>
              <a:ln w="45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en-US"/>
              </a:p>
            </p:txBody>
          </p:sp>
          <p:sp>
            <p:nvSpPr>
              <p:cNvPr id="29" name="Freeform: Shape 294">
                <a:extLst>
                  <a:ext uri="{FF2B5EF4-FFF2-40B4-BE49-F238E27FC236}">
                    <a16:creationId xmlns:a16="http://schemas.microsoft.com/office/drawing/2014/main" id="{B3ADA8B3-CDA4-4C09-928F-0B4627D98E27}"/>
                  </a:ext>
                </a:extLst>
              </p:cNvPr>
              <p:cNvSpPr/>
              <p:nvPr/>
            </p:nvSpPr>
            <p:spPr>
              <a:xfrm>
                <a:off x="3061372" y="4864931"/>
                <a:ext cx="80341" cy="80341"/>
              </a:xfrm>
              <a:custGeom>
                <a:avLst/>
                <a:gdLst>
                  <a:gd name="connsiteX0" fmla="*/ 111213 w 111212"/>
                  <a:gd name="connsiteY0" fmla="*/ 55606 h 111212"/>
                  <a:gd name="connsiteX1" fmla="*/ 55606 w 111212"/>
                  <a:gd name="connsiteY1" fmla="*/ 111213 h 111212"/>
                  <a:gd name="connsiteX2" fmla="*/ 0 w 111212"/>
                  <a:gd name="connsiteY2" fmla="*/ 55606 h 111212"/>
                  <a:gd name="connsiteX3" fmla="*/ 55606 w 111212"/>
                  <a:gd name="connsiteY3" fmla="*/ 0 h 111212"/>
                  <a:gd name="connsiteX4" fmla="*/ 111213 w 111212"/>
                  <a:gd name="connsiteY4" fmla="*/ 55606 h 111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12" h="111212">
                    <a:moveTo>
                      <a:pt x="111213" y="55606"/>
                    </a:moveTo>
                    <a:cubicBezTo>
                      <a:pt x="111213" y="86317"/>
                      <a:pt x="86317" y="111213"/>
                      <a:pt x="55606" y="111213"/>
                    </a:cubicBezTo>
                    <a:cubicBezTo>
                      <a:pt x="24896" y="111213"/>
                      <a:pt x="0" y="86317"/>
                      <a:pt x="0" y="55606"/>
                    </a:cubicBezTo>
                    <a:cubicBezTo>
                      <a:pt x="0" y="24896"/>
                      <a:pt x="24896" y="0"/>
                      <a:pt x="55606" y="0"/>
                    </a:cubicBezTo>
                    <a:cubicBezTo>
                      <a:pt x="86317" y="0"/>
                      <a:pt x="111213" y="24896"/>
                      <a:pt x="111213" y="55606"/>
                    </a:cubicBezTo>
                    <a:close/>
                  </a:path>
                </a:pathLst>
              </a:custGeom>
              <a:solidFill>
                <a:schemeClr val="accent3"/>
              </a:solidFill>
              <a:ln w="4507" cap="flat">
                <a:noFill/>
                <a:prstDash val="solid"/>
                <a:miter/>
              </a:ln>
            </p:spPr>
            <p:txBody>
              <a:bodyPr rtlCol="0" anchor="ctr"/>
              <a:lstStyle/>
              <a:p>
                <a:pPr algn="ctr" rtl="1"/>
                <a:endParaRPr lang="en-US"/>
              </a:p>
            </p:txBody>
          </p:sp>
          <p:sp>
            <p:nvSpPr>
              <p:cNvPr id="30" name="Freeform: Shape 295">
                <a:extLst>
                  <a:ext uri="{FF2B5EF4-FFF2-40B4-BE49-F238E27FC236}">
                    <a16:creationId xmlns:a16="http://schemas.microsoft.com/office/drawing/2014/main" id="{E7671618-FC94-43E5-ACE6-954382E23232}"/>
                  </a:ext>
                </a:extLst>
              </p:cNvPr>
              <p:cNvSpPr/>
              <p:nvPr/>
            </p:nvSpPr>
            <p:spPr>
              <a:xfrm>
                <a:off x="3167841" y="4791448"/>
                <a:ext cx="57479" cy="57479"/>
              </a:xfrm>
              <a:custGeom>
                <a:avLst/>
                <a:gdLst>
                  <a:gd name="connsiteX0" fmla="*/ 79567 w 79566"/>
                  <a:gd name="connsiteY0" fmla="*/ 39783 h 79566"/>
                  <a:gd name="connsiteX1" fmla="*/ 39783 w 79566"/>
                  <a:gd name="connsiteY1" fmla="*/ 79567 h 79566"/>
                  <a:gd name="connsiteX2" fmla="*/ 0 w 79566"/>
                  <a:gd name="connsiteY2" fmla="*/ 39783 h 79566"/>
                  <a:gd name="connsiteX3" fmla="*/ 39783 w 79566"/>
                  <a:gd name="connsiteY3" fmla="*/ 0 h 79566"/>
                  <a:gd name="connsiteX4" fmla="*/ 79567 w 79566"/>
                  <a:gd name="connsiteY4" fmla="*/ 39783 h 79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6" h="79566">
                    <a:moveTo>
                      <a:pt x="79567" y="39783"/>
                    </a:moveTo>
                    <a:cubicBezTo>
                      <a:pt x="79567" y="61755"/>
                      <a:pt x="61755" y="79567"/>
                      <a:pt x="39783" y="79567"/>
                    </a:cubicBezTo>
                    <a:cubicBezTo>
                      <a:pt x="17812" y="79567"/>
                      <a:pt x="0" y="61755"/>
                      <a:pt x="0" y="39783"/>
                    </a:cubicBezTo>
                    <a:cubicBezTo>
                      <a:pt x="0" y="17812"/>
                      <a:pt x="17812" y="0"/>
                      <a:pt x="39783" y="0"/>
                    </a:cubicBezTo>
                    <a:cubicBezTo>
                      <a:pt x="61755" y="0"/>
                      <a:pt x="79567" y="17812"/>
                      <a:pt x="79567" y="39783"/>
                    </a:cubicBezTo>
                    <a:close/>
                  </a:path>
                </a:pathLst>
              </a:custGeom>
              <a:solidFill>
                <a:schemeClr val="accent3"/>
              </a:solidFill>
              <a:ln w="4507" cap="flat">
                <a:noFill/>
                <a:prstDash val="solid"/>
                <a:miter/>
              </a:ln>
            </p:spPr>
            <p:txBody>
              <a:bodyPr rtlCol="0" anchor="ctr"/>
              <a:lstStyle/>
              <a:p>
                <a:pPr algn="ctr" rtl="1"/>
                <a:endParaRPr lang="en-US"/>
              </a:p>
            </p:txBody>
          </p:sp>
          <p:sp>
            <p:nvSpPr>
              <p:cNvPr id="31" name="Freeform: Shape 296">
                <a:extLst>
                  <a:ext uri="{FF2B5EF4-FFF2-40B4-BE49-F238E27FC236}">
                    <a16:creationId xmlns:a16="http://schemas.microsoft.com/office/drawing/2014/main" id="{71F347AB-A041-473C-87DF-6CAF8011348D}"/>
                  </a:ext>
                </a:extLst>
              </p:cNvPr>
              <p:cNvSpPr/>
              <p:nvPr/>
            </p:nvSpPr>
            <p:spPr>
              <a:xfrm>
                <a:off x="2979071" y="5091912"/>
                <a:ext cx="47029" cy="47029"/>
              </a:xfrm>
              <a:custGeom>
                <a:avLst/>
                <a:gdLst>
                  <a:gd name="connsiteX0" fmla="*/ 65100 w 65100"/>
                  <a:gd name="connsiteY0" fmla="*/ 32550 h 65100"/>
                  <a:gd name="connsiteX1" fmla="*/ 32550 w 65100"/>
                  <a:gd name="connsiteY1" fmla="*/ 65100 h 65100"/>
                  <a:gd name="connsiteX2" fmla="*/ 0 w 65100"/>
                  <a:gd name="connsiteY2" fmla="*/ 32550 h 65100"/>
                  <a:gd name="connsiteX3" fmla="*/ 32550 w 65100"/>
                  <a:gd name="connsiteY3" fmla="*/ 0 h 65100"/>
                  <a:gd name="connsiteX4" fmla="*/ 65100 w 65100"/>
                  <a:gd name="connsiteY4" fmla="*/ 32550 h 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00" h="65100">
                    <a:moveTo>
                      <a:pt x="65100" y="32550"/>
                    </a:moveTo>
                    <a:cubicBezTo>
                      <a:pt x="65100" y="50527"/>
                      <a:pt x="50527" y="65100"/>
                      <a:pt x="32550" y="65100"/>
                    </a:cubicBezTo>
                    <a:cubicBezTo>
                      <a:pt x="14573" y="65100"/>
                      <a:pt x="0" y="50527"/>
                      <a:pt x="0" y="32550"/>
                    </a:cubicBezTo>
                    <a:cubicBezTo>
                      <a:pt x="0" y="14573"/>
                      <a:pt x="14573" y="0"/>
                      <a:pt x="32550" y="0"/>
                    </a:cubicBezTo>
                    <a:cubicBezTo>
                      <a:pt x="50527" y="0"/>
                      <a:pt x="65100" y="14573"/>
                      <a:pt x="65100" y="32550"/>
                    </a:cubicBezTo>
                    <a:close/>
                  </a:path>
                </a:pathLst>
              </a:custGeom>
              <a:solidFill>
                <a:schemeClr val="accent3"/>
              </a:solidFill>
              <a:ln w="4507" cap="flat">
                <a:noFill/>
                <a:prstDash val="solid"/>
                <a:miter/>
              </a:ln>
            </p:spPr>
            <p:txBody>
              <a:bodyPr rtlCol="0" anchor="ctr"/>
              <a:lstStyle/>
              <a:p>
                <a:pPr algn="ctr" rtl="1"/>
                <a:endParaRPr lang="en-US"/>
              </a:p>
            </p:txBody>
          </p:sp>
          <p:sp>
            <p:nvSpPr>
              <p:cNvPr id="32" name="Freeform: Shape 297">
                <a:extLst>
                  <a:ext uri="{FF2B5EF4-FFF2-40B4-BE49-F238E27FC236}">
                    <a16:creationId xmlns:a16="http://schemas.microsoft.com/office/drawing/2014/main" id="{326C8E3A-4657-483A-AF44-E355A1A1C54E}"/>
                  </a:ext>
                </a:extLst>
              </p:cNvPr>
              <p:cNvSpPr/>
              <p:nvPr/>
            </p:nvSpPr>
            <p:spPr>
              <a:xfrm>
                <a:off x="3551912" y="4760749"/>
                <a:ext cx="48988" cy="48988"/>
              </a:xfrm>
              <a:custGeom>
                <a:avLst/>
                <a:gdLst>
                  <a:gd name="connsiteX0" fmla="*/ 67813 w 67812"/>
                  <a:gd name="connsiteY0" fmla="*/ 33906 h 67812"/>
                  <a:gd name="connsiteX1" fmla="*/ 33906 w 67812"/>
                  <a:gd name="connsiteY1" fmla="*/ 67813 h 67812"/>
                  <a:gd name="connsiteX2" fmla="*/ 0 w 67812"/>
                  <a:gd name="connsiteY2" fmla="*/ 33906 h 67812"/>
                  <a:gd name="connsiteX3" fmla="*/ 33906 w 67812"/>
                  <a:gd name="connsiteY3" fmla="*/ 0 h 67812"/>
                  <a:gd name="connsiteX4" fmla="*/ 67813 w 67812"/>
                  <a:gd name="connsiteY4" fmla="*/ 33906 h 6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12" h="67812">
                    <a:moveTo>
                      <a:pt x="67813" y="33906"/>
                    </a:moveTo>
                    <a:cubicBezTo>
                      <a:pt x="67813" y="52632"/>
                      <a:pt x="52632" y="67813"/>
                      <a:pt x="33906" y="67813"/>
                    </a:cubicBezTo>
                    <a:cubicBezTo>
                      <a:pt x="15180" y="67813"/>
                      <a:pt x="0" y="52632"/>
                      <a:pt x="0" y="33906"/>
                    </a:cubicBezTo>
                    <a:cubicBezTo>
                      <a:pt x="0" y="15180"/>
                      <a:pt x="15180" y="0"/>
                      <a:pt x="33906" y="0"/>
                    </a:cubicBezTo>
                    <a:cubicBezTo>
                      <a:pt x="52632" y="0"/>
                      <a:pt x="67813" y="15180"/>
                      <a:pt x="67813" y="33906"/>
                    </a:cubicBezTo>
                    <a:close/>
                  </a:path>
                </a:pathLst>
              </a:custGeom>
              <a:solidFill>
                <a:schemeClr val="accent3"/>
              </a:solidFill>
              <a:ln w="4507" cap="flat">
                <a:noFill/>
                <a:prstDash val="solid"/>
                <a:miter/>
              </a:ln>
            </p:spPr>
            <p:txBody>
              <a:bodyPr rtlCol="0" anchor="ctr"/>
              <a:lstStyle/>
              <a:p>
                <a:pPr algn="ctr" rtl="1"/>
                <a:endParaRPr lang="en-US"/>
              </a:p>
            </p:txBody>
          </p:sp>
          <p:sp>
            <p:nvSpPr>
              <p:cNvPr id="33" name="Freeform: Shape 298">
                <a:extLst>
                  <a:ext uri="{FF2B5EF4-FFF2-40B4-BE49-F238E27FC236}">
                    <a16:creationId xmlns:a16="http://schemas.microsoft.com/office/drawing/2014/main" id="{98178ED0-8819-4BAE-BAF4-A65732EA28E2}"/>
                  </a:ext>
                </a:extLst>
              </p:cNvPr>
              <p:cNvSpPr/>
              <p:nvPr/>
            </p:nvSpPr>
            <p:spPr>
              <a:xfrm>
                <a:off x="3906916" y="4848928"/>
                <a:ext cx="53560" cy="53560"/>
              </a:xfrm>
              <a:custGeom>
                <a:avLst/>
                <a:gdLst>
                  <a:gd name="connsiteX0" fmla="*/ 74142 w 74141"/>
                  <a:gd name="connsiteY0" fmla="*/ 37071 h 74141"/>
                  <a:gd name="connsiteX1" fmla="*/ 37071 w 74141"/>
                  <a:gd name="connsiteY1" fmla="*/ 74142 h 74141"/>
                  <a:gd name="connsiteX2" fmla="*/ 0 w 74141"/>
                  <a:gd name="connsiteY2" fmla="*/ 37071 h 74141"/>
                  <a:gd name="connsiteX3" fmla="*/ 37071 w 74141"/>
                  <a:gd name="connsiteY3" fmla="*/ 0 h 74141"/>
                  <a:gd name="connsiteX4" fmla="*/ 74142 w 74141"/>
                  <a:gd name="connsiteY4" fmla="*/ 37071 h 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1" h="74141">
                    <a:moveTo>
                      <a:pt x="74142" y="37071"/>
                    </a:moveTo>
                    <a:cubicBezTo>
                      <a:pt x="74142" y="57545"/>
                      <a:pt x="57545" y="74142"/>
                      <a:pt x="37071" y="74142"/>
                    </a:cubicBezTo>
                    <a:cubicBezTo>
                      <a:pt x="16597" y="74142"/>
                      <a:pt x="0" y="57545"/>
                      <a:pt x="0" y="37071"/>
                    </a:cubicBezTo>
                    <a:cubicBezTo>
                      <a:pt x="0" y="16597"/>
                      <a:pt x="16597" y="0"/>
                      <a:pt x="37071" y="0"/>
                    </a:cubicBezTo>
                    <a:cubicBezTo>
                      <a:pt x="57545" y="0"/>
                      <a:pt x="74142" y="16597"/>
                      <a:pt x="74142" y="37071"/>
                    </a:cubicBezTo>
                    <a:close/>
                  </a:path>
                </a:pathLst>
              </a:custGeom>
              <a:solidFill>
                <a:schemeClr val="accent3"/>
              </a:solidFill>
              <a:ln w="4507" cap="flat">
                <a:noFill/>
                <a:prstDash val="solid"/>
                <a:miter/>
              </a:ln>
            </p:spPr>
            <p:txBody>
              <a:bodyPr rtlCol="0" anchor="ctr"/>
              <a:lstStyle/>
              <a:p>
                <a:pPr algn="ctr" rtl="1"/>
                <a:endParaRPr lang="en-US"/>
              </a:p>
            </p:txBody>
          </p:sp>
          <p:sp>
            <p:nvSpPr>
              <p:cNvPr id="34" name="Freeform: Shape 299">
                <a:extLst>
                  <a:ext uri="{FF2B5EF4-FFF2-40B4-BE49-F238E27FC236}">
                    <a16:creationId xmlns:a16="http://schemas.microsoft.com/office/drawing/2014/main" id="{591FC18B-248E-4C18-94E0-97C440CFA9A9}"/>
                  </a:ext>
                </a:extLst>
              </p:cNvPr>
              <p:cNvSpPr/>
              <p:nvPr/>
            </p:nvSpPr>
            <p:spPr>
              <a:xfrm>
                <a:off x="4256695" y="4815616"/>
                <a:ext cx="65971" cy="65971"/>
              </a:xfrm>
              <a:custGeom>
                <a:avLst/>
                <a:gdLst>
                  <a:gd name="connsiteX0" fmla="*/ 91321 w 91321"/>
                  <a:gd name="connsiteY0" fmla="*/ 45661 h 91321"/>
                  <a:gd name="connsiteX1" fmla="*/ 45661 w 91321"/>
                  <a:gd name="connsiteY1" fmla="*/ 91321 h 91321"/>
                  <a:gd name="connsiteX2" fmla="*/ 0 w 91321"/>
                  <a:gd name="connsiteY2" fmla="*/ 45661 h 91321"/>
                  <a:gd name="connsiteX3" fmla="*/ 45661 w 91321"/>
                  <a:gd name="connsiteY3" fmla="*/ 0 h 91321"/>
                  <a:gd name="connsiteX4" fmla="*/ 91321 w 91321"/>
                  <a:gd name="connsiteY4" fmla="*/ 45661 h 9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1" h="91321">
                    <a:moveTo>
                      <a:pt x="91321" y="45661"/>
                    </a:moveTo>
                    <a:cubicBezTo>
                      <a:pt x="91321" y="70878"/>
                      <a:pt x="70878" y="91321"/>
                      <a:pt x="45661" y="91321"/>
                    </a:cubicBezTo>
                    <a:cubicBezTo>
                      <a:pt x="20443" y="91321"/>
                      <a:pt x="0" y="70878"/>
                      <a:pt x="0" y="45661"/>
                    </a:cubicBezTo>
                    <a:cubicBezTo>
                      <a:pt x="0" y="20443"/>
                      <a:pt x="20443" y="0"/>
                      <a:pt x="45661" y="0"/>
                    </a:cubicBezTo>
                    <a:cubicBezTo>
                      <a:pt x="70878" y="0"/>
                      <a:pt x="91321" y="20443"/>
                      <a:pt x="91321" y="45661"/>
                    </a:cubicBezTo>
                    <a:close/>
                  </a:path>
                </a:pathLst>
              </a:custGeom>
              <a:solidFill>
                <a:schemeClr val="accent3"/>
              </a:solidFill>
              <a:ln w="4507" cap="flat">
                <a:noFill/>
                <a:prstDash val="solid"/>
                <a:miter/>
              </a:ln>
            </p:spPr>
            <p:txBody>
              <a:bodyPr rtlCol="0" anchor="ctr"/>
              <a:lstStyle/>
              <a:p>
                <a:pPr algn="ctr" rtl="1"/>
                <a:endParaRPr lang="en-US"/>
              </a:p>
            </p:txBody>
          </p:sp>
          <p:sp>
            <p:nvSpPr>
              <p:cNvPr id="35" name="Freeform: Shape 300">
                <a:extLst>
                  <a:ext uri="{FF2B5EF4-FFF2-40B4-BE49-F238E27FC236}">
                    <a16:creationId xmlns:a16="http://schemas.microsoft.com/office/drawing/2014/main" id="{29B39CF2-ED98-49C0-8988-4331A18DDEE2}"/>
                  </a:ext>
                </a:extLst>
              </p:cNvPr>
              <p:cNvSpPr/>
              <p:nvPr/>
            </p:nvSpPr>
            <p:spPr>
              <a:xfrm>
                <a:off x="4314502" y="5026594"/>
                <a:ext cx="65318" cy="65317"/>
              </a:xfrm>
              <a:custGeom>
                <a:avLst/>
                <a:gdLst>
                  <a:gd name="connsiteX0" fmla="*/ 90417 w 90417"/>
                  <a:gd name="connsiteY0" fmla="*/ 45209 h 90416"/>
                  <a:gd name="connsiteX1" fmla="*/ 45208 w 90417"/>
                  <a:gd name="connsiteY1" fmla="*/ 90417 h 90416"/>
                  <a:gd name="connsiteX2" fmla="*/ 0 w 90417"/>
                  <a:gd name="connsiteY2" fmla="*/ 45209 h 90416"/>
                  <a:gd name="connsiteX3" fmla="*/ 45208 w 90417"/>
                  <a:gd name="connsiteY3" fmla="*/ 0 h 90416"/>
                  <a:gd name="connsiteX4" fmla="*/ 90417 w 90417"/>
                  <a:gd name="connsiteY4" fmla="*/ 45209 h 9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17" h="90416">
                    <a:moveTo>
                      <a:pt x="90417" y="45209"/>
                    </a:moveTo>
                    <a:cubicBezTo>
                      <a:pt x="90417" y="70176"/>
                      <a:pt x="70177" y="90417"/>
                      <a:pt x="45208" y="90417"/>
                    </a:cubicBezTo>
                    <a:cubicBezTo>
                      <a:pt x="20240" y="90417"/>
                      <a:pt x="0" y="70176"/>
                      <a:pt x="0" y="45209"/>
                    </a:cubicBezTo>
                    <a:cubicBezTo>
                      <a:pt x="0" y="20241"/>
                      <a:pt x="20240" y="0"/>
                      <a:pt x="45208" y="0"/>
                    </a:cubicBezTo>
                    <a:cubicBezTo>
                      <a:pt x="70177" y="0"/>
                      <a:pt x="90417" y="20241"/>
                      <a:pt x="90417" y="45209"/>
                    </a:cubicBezTo>
                    <a:close/>
                  </a:path>
                </a:pathLst>
              </a:custGeom>
              <a:solidFill>
                <a:schemeClr val="accent3"/>
              </a:solidFill>
              <a:ln w="4507" cap="flat">
                <a:noFill/>
                <a:prstDash val="solid"/>
                <a:miter/>
              </a:ln>
            </p:spPr>
            <p:txBody>
              <a:bodyPr rtlCol="0" anchor="ctr"/>
              <a:lstStyle/>
              <a:p>
                <a:pPr algn="ctr" rtl="1"/>
                <a:endParaRPr lang="en-US"/>
              </a:p>
            </p:txBody>
          </p:sp>
          <p:sp>
            <p:nvSpPr>
              <p:cNvPr id="36" name="Freeform: Shape 301">
                <a:extLst>
                  <a:ext uri="{FF2B5EF4-FFF2-40B4-BE49-F238E27FC236}">
                    <a16:creationId xmlns:a16="http://schemas.microsoft.com/office/drawing/2014/main" id="{165B9709-E254-4E8B-9482-F198163D01DA}"/>
                  </a:ext>
                </a:extLst>
              </p:cNvPr>
              <p:cNvSpPr/>
              <p:nvPr/>
            </p:nvSpPr>
            <p:spPr>
              <a:xfrm>
                <a:off x="4146308" y="5087667"/>
                <a:ext cx="39191" cy="39191"/>
              </a:xfrm>
              <a:custGeom>
                <a:avLst/>
                <a:gdLst>
                  <a:gd name="connsiteX0" fmla="*/ 54250 w 54250"/>
                  <a:gd name="connsiteY0" fmla="*/ 27125 h 54250"/>
                  <a:gd name="connsiteX1" fmla="*/ 27125 w 54250"/>
                  <a:gd name="connsiteY1" fmla="*/ 54250 h 54250"/>
                  <a:gd name="connsiteX2" fmla="*/ 0 w 54250"/>
                  <a:gd name="connsiteY2" fmla="*/ 27125 h 54250"/>
                  <a:gd name="connsiteX3" fmla="*/ 27125 w 54250"/>
                  <a:gd name="connsiteY3" fmla="*/ 0 h 54250"/>
                  <a:gd name="connsiteX4" fmla="*/ 54250 w 54250"/>
                  <a:gd name="connsiteY4" fmla="*/ 27125 h 5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50" h="54250">
                    <a:moveTo>
                      <a:pt x="54250" y="27125"/>
                    </a:moveTo>
                    <a:cubicBezTo>
                      <a:pt x="54250" y="42106"/>
                      <a:pt x="42106" y="54250"/>
                      <a:pt x="27125" y="54250"/>
                    </a:cubicBezTo>
                    <a:cubicBezTo>
                      <a:pt x="12144" y="54250"/>
                      <a:pt x="0" y="42106"/>
                      <a:pt x="0" y="27125"/>
                    </a:cubicBezTo>
                    <a:cubicBezTo>
                      <a:pt x="0" y="12144"/>
                      <a:pt x="12144" y="0"/>
                      <a:pt x="27125" y="0"/>
                    </a:cubicBezTo>
                    <a:cubicBezTo>
                      <a:pt x="42106" y="0"/>
                      <a:pt x="54250" y="12144"/>
                      <a:pt x="54250" y="27125"/>
                    </a:cubicBezTo>
                    <a:close/>
                  </a:path>
                </a:pathLst>
              </a:custGeom>
              <a:solidFill>
                <a:schemeClr val="accent3"/>
              </a:solidFill>
              <a:ln w="4507" cap="flat">
                <a:noFill/>
                <a:prstDash val="solid"/>
                <a:miter/>
              </a:ln>
            </p:spPr>
            <p:txBody>
              <a:bodyPr rtlCol="0" anchor="ctr"/>
              <a:lstStyle/>
              <a:p>
                <a:pPr algn="ctr" rtl="1"/>
                <a:endParaRPr lang="en-US"/>
              </a:p>
            </p:txBody>
          </p:sp>
          <p:sp>
            <p:nvSpPr>
              <p:cNvPr id="37" name="Freeform: Shape 302">
                <a:extLst>
                  <a:ext uri="{FF2B5EF4-FFF2-40B4-BE49-F238E27FC236}">
                    <a16:creationId xmlns:a16="http://schemas.microsoft.com/office/drawing/2014/main" id="{62B05DDC-4F05-406B-8F72-172CB6A68CBC}"/>
                  </a:ext>
                </a:extLst>
              </p:cNvPr>
              <p:cNvSpPr/>
              <p:nvPr/>
            </p:nvSpPr>
            <p:spPr>
              <a:xfrm>
                <a:off x="3192335" y="5652342"/>
                <a:ext cx="8818" cy="146313"/>
              </a:xfrm>
              <a:custGeom>
                <a:avLst/>
                <a:gdLst>
                  <a:gd name="connsiteX0" fmla="*/ 9042 w 12206"/>
                  <a:gd name="connsiteY0" fmla="*/ 202534 h 202534"/>
                  <a:gd name="connsiteX1" fmla="*/ 12206 w 12206"/>
                  <a:gd name="connsiteY1" fmla="*/ 149640 h 202534"/>
                  <a:gd name="connsiteX2" fmla="*/ 2713 w 12206"/>
                  <a:gd name="connsiteY2" fmla="*/ 0 h 202534"/>
                  <a:gd name="connsiteX3" fmla="*/ 0 w 12206"/>
                  <a:gd name="connsiteY3" fmla="*/ 202534 h 202534"/>
                  <a:gd name="connsiteX4" fmla="*/ 9042 w 12206"/>
                  <a:gd name="connsiteY4" fmla="*/ 202534 h 20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 h="202534">
                    <a:moveTo>
                      <a:pt x="9042" y="202534"/>
                    </a:moveTo>
                    <a:lnTo>
                      <a:pt x="12206" y="149640"/>
                    </a:lnTo>
                    <a:lnTo>
                      <a:pt x="2713" y="0"/>
                    </a:lnTo>
                    <a:lnTo>
                      <a:pt x="0" y="202534"/>
                    </a:lnTo>
                    <a:cubicBezTo>
                      <a:pt x="2713" y="202534"/>
                      <a:pt x="5877" y="202534"/>
                      <a:pt x="9042" y="202534"/>
                    </a:cubicBezTo>
                    <a:close/>
                  </a:path>
                </a:pathLst>
              </a:custGeom>
              <a:noFill/>
              <a:ln w="4507" cap="flat">
                <a:noFill/>
                <a:prstDash val="solid"/>
                <a:miter/>
              </a:ln>
            </p:spPr>
            <p:txBody>
              <a:bodyPr rtlCol="0" anchor="ctr"/>
              <a:lstStyle/>
              <a:p>
                <a:pPr algn="ctr" rtl="1"/>
                <a:endParaRPr lang="en-US"/>
              </a:p>
            </p:txBody>
          </p:sp>
          <p:sp>
            <p:nvSpPr>
              <p:cNvPr id="38" name="Freeform: Shape 303">
                <a:extLst>
                  <a:ext uri="{FF2B5EF4-FFF2-40B4-BE49-F238E27FC236}">
                    <a16:creationId xmlns:a16="http://schemas.microsoft.com/office/drawing/2014/main" id="{4192B950-C24F-427B-BDE5-0ABFA235455C}"/>
                  </a:ext>
                </a:extLst>
              </p:cNvPr>
              <p:cNvSpPr/>
              <p:nvPr/>
            </p:nvSpPr>
            <p:spPr>
              <a:xfrm>
                <a:off x="3120484" y="5127510"/>
                <a:ext cx="1073831" cy="1286442"/>
              </a:xfrm>
              <a:custGeom>
                <a:avLst/>
                <a:gdLst>
                  <a:gd name="connsiteX0" fmla="*/ 18083 w 1486455"/>
                  <a:gd name="connsiteY0" fmla="*/ 207055 h 1780762"/>
                  <a:gd name="connsiteX1" fmla="*/ 40688 w 1486455"/>
                  <a:gd name="connsiteY1" fmla="*/ 258593 h 1780762"/>
                  <a:gd name="connsiteX2" fmla="*/ 75498 w 1486455"/>
                  <a:gd name="connsiteY2" fmla="*/ 306514 h 1780762"/>
                  <a:gd name="connsiteX3" fmla="*/ 111665 w 1486455"/>
                  <a:gd name="connsiteY3" fmla="*/ 876141 h 1780762"/>
                  <a:gd name="connsiteX4" fmla="*/ 75498 w 1486455"/>
                  <a:gd name="connsiteY4" fmla="*/ 1442151 h 1780762"/>
                  <a:gd name="connsiteX5" fmla="*/ 0 w 1486455"/>
                  <a:gd name="connsiteY5" fmla="*/ 1545679 h 1780762"/>
                  <a:gd name="connsiteX6" fmla="*/ 743228 w 1486455"/>
                  <a:gd name="connsiteY6" fmla="*/ 1780763 h 1780762"/>
                  <a:gd name="connsiteX7" fmla="*/ 1486456 w 1486455"/>
                  <a:gd name="connsiteY7" fmla="*/ 1545679 h 1780762"/>
                  <a:gd name="connsiteX8" fmla="*/ 1412766 w 1486455"/>
                  <a:gd name="connsiteY8" fmla="*/ 1443507 h 1780762"/>
                  <a:gd name="connsiteX9" fmla="*/ 1380216 w 1486455"/>
                  <a:gd name="connsiteY9" fmla="*/ 855797 h 1780762"/>
                  <a:gd name="connsiteX10" fmla="*/ 1414122 w 1486455"/>
                  <a:gd name="connsiteY10" fmla="*/ 290691 h 1780762"/>
                  <a:gd name="connsiteX11" fmla="*/ 1474249 w 1486455"/>
                  <a:gd name="connsiteY11" fmla="*/ 207959 h 1780762"/>
                  <a:gd name="connsiteX12" fmla="*/ 746392 w 1486455"/>
                  <a:gd name="connsiteY12" fmla="*/ 0 h 1780762"/>
                  <a:gd name="connsiteX13" fmla="*/ 18083 w 1486455"/>
                  <a:gd name="connsiteY13" fmla="*/ 207055 h 178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6455" h="1780762">
                    <a:moveTo>
                      <a:pt x="18083" y="207055"/>
                    </a:moveTo>
                    <a:cubicBezTo>
                      <a:pt x="18083" y="224686"/>
                      <a:pt x="25769" y="241865"/>
                      <a:pt x="40688" y="258593"/>
                    </a:cubicBezTo>
                    <a:cubicBezTo>
                      <a:pt x="61031" y="278484"/>
                      <a:pt x="75498" y="306514"/>
                      <a:pt x="75498" y="306514"/>
                    </a:cubicBezTo>
                    <a:lnTo>
                      <a:pt x="111665" y="876141"/>
                    </a:lnTo>
                    <a:lnTo>
                      <a:pt x="75498" y="1442151"/>
                    </a:lnTo>
                    <a:cubicBezTo>
                      <a:pt x="27125" y="1473345"/>
                      <a:pt x="0" y="1508608"/>
                      <a:pt x="0" y="1545679"/>
                    </a:cubicBezTo>
                    <a:cubicBezTo>
                      <a:pt x="0" y="1675427"/>
                      <a:pt x="332735" y="1780763"/>
                      <a:pt x="743228" y="1780763"/>
                    </a:cubicBezTo>
                    <a:cubicBezTo>
                      <a:pt x="1153721" y="1780763"/>
                      <a:pt x="1486456" y="1675427"/>
                      <a:pt x="1486456" y="1545679"/>
                    </a:cubicBezTo>
                    <a:cubicBezTo>
                      <a:pt x="1486456" y="1509060"/>
                      <a:pt x="1459783" y="1474249"/>
                      <a:pt x="1412766" y="1443507"/>
                    </a:cubicBezTo>
                    <a:lnTo>
                      <a:pt x="1380216" y="855797"/>
                    </a:lnTo>
                    <a:lnTo>
                      <a:pt x="1414122" y="290691"/>
                    </a:lnTo>
                    <a:cubicBezTo>
                      <a:pt x="1453002" y="265374"/>
                      <a:pt x="1474249" y="237345"/>
                      <a:pt x="1474249" y="207959"/>
                    </a:cubicBezTo>
                    <a:cubicBezTo>
                      <a:pt x="1474249" y="93129"/>
                      <a:pt x="1148296" y="0"/>
                      <a:pt x="746392" y="0"/>
                    </a:cubicBezTo>
                    <a:cubicBezTo>
                      <a:pt x="344489" y="0"/>
                      <a:pt x="18083" y="92225"/>
                      <a:pt x="18083" y="207055"/>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en-US">
                  <a:solidFill>
                    <a:schemeClr val="lt1"/>
                  </a:solidFill>
                </a:endParaRPr>
              </a:p>
            </p:txBody>
          </p:sp>
          <p:sp>
            <p:nvSpPr>
              <p:cNvPr id="39" name="Freeform: Shape 304">
                <a:extLst>
                  <a:ext uri="{FF2B5EF4-FFF2-40B4-BE49-F238E27FC236}">
                    <a16:creationId xmlns:a16="http://schemas.microsoft.com/office/drawing/2014/main" id="{6E9B9DB3-879C-405B-B11A-2EE7A016F047}"/>
                  </a:ext>
                </a:extLst>
              </p:cNvPr>
              <p:cNvSpPr/>
              <p:nvPr/>
            </p:nvSpPr>
            <p:spPr>
              <a:xfrm>
                <a:off x="3133875" y="5128490"/>
                <a:ext cx="1051623" cy="267804"/>
              </a:xfrm>
              <a:custGeom>
                <a:avLst/>
                <a:gdLst>
                  <a:gd name="connsiteX0" fmla="*/ 1455714 w 1455713"/>
                  <a:gd name="connsiteY0" fmla="*/ 185355 h 370709"/>
                  <a:gd name="connsiteX1" fmla="*/ 727857 w 1455713"/>
                  <a:gd name="connsiteY1" fmla="*/ 370710 h 370709"/>
                  <a:gd name="connsiteX2" fmla="*/ 0 w 1455713"/>
                  <a:gd name="connsiteY2" fmla="*/ 185355 h 370709"/>
                  <a:gd name="connsiteX3" fmla="*/ 727857 w 1455713"/>
                  <a:gd name="connsiteY3" fmla="*/ 0 h 370709"/>
                  <a:gd name="connsiteX4" fmla="*/ 1455714 w 1455713"/>
                  <a:gd name="connsiteY4" fmla="*/ 185355 h 370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713" h="370709">
                    <a:moveTo>
                      <a:pt x="1455714" y="185355"/>
                    </a:moveTo>
                    <a:cubicBezTo>
                      <a:pt x="1455714" y="287724"/>
                      <a:pt x="1129841" y="370710"/>
                      <a:pt x="727857" y="370710"/>
                    </a:cubicBezTo>
                    <a:cubicBezTo>
                      <a:pt x="325873" y="370710"/>
                      <a:pt x="0" y="287724"/>
                      <a:pt x="0" y="185355"/>
                    </a:cubicBezTo>
                    <a:cubicBezTo>
                      <a:pt x="0" y="82986"/>
                      <a:pt x="325873" y="0"/>
                      <a:pt x="727857" y="0"/>
                    </a:cubicBezTo>
                    <a:cubicBezTo>
                      <a:pt x="1129841" y="0"/>
                      <a:pt x="1455714" y="82986"/>
                      <a:pt x="1455714" y="185355"/>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1400000" scaled="0"/>
              </a:gradFill>
              <a:ln w="4583" cap="flat">
                <a:solidFill>
                  <a:schemeClr val="accent5">
                    <a:lumMod val="75000"/>
                  </a:schemeClr>
                </a:solidFill>
                <a:prstDash val="solid"/>
                <a:miter/>
              </a:ln>
            </p:spPr>
            <p:txBody>
              <a:bodyPr rtlCol="0" anchor="ctr"/>
              <a:lstStyle/>
              <a:p>
                <a:pPr algn="ctr" rtl="1"/>
                <a:endParaRPr lang="en-US"/>
              </a:p>
            </p:txBody>
          </p:sp>
          <p:sp>
            <p:nvSpPr>
              <p:cNvPr id="40" name="Freeform: Shape 305">
                <a:extLst>
                  <a:ext uri="{FF2B5EF4-FFF2-40B4-BE49-F238E27FC236}">
                    <a16:creationId xmlns:a16="http://schemas.microsoft.com/office/drawing/2014/main" id="{FB99F394-0B2A-4701-AB56-1207A440BC04}"/>
                  </a:ext>
                </a:extLst>
              </p:cNvPr>
              <p:cNvSpPr/>
              <p:nvPr/>
            </p:nvSpPr>
            <p:spPr>
              <a:xfrm>
                <a:off x="3189395" y="5176173"/>
                <a:ext cx="954952" cy="169174"/>
              </a:xfrm>
              <a:custGeom>
                <a:avLst/>
                <a:gdLst>
                  <a:gd name="connsiteX0" fmla="*/ 1321897 w 1321896"/>
                  <a:gd name="connsiteY0" fmla="*/ 117090 h 234180"/>
                  <a:gd name="connsiteX1" fmla="*/ 660948 w 1321896"/>
                  <a:gd name="connsiteY1" fmla="*/ 234180 h 234180"/>
                  <a:gd name="connsiteX2" fmla="*/ 0 w 1321896"/>
                  <a:gd name="connsiteY2" fmla="*/ 117090 h 234180"/>
                  <a:gd name="connsiteX3" fmla="*/ 660948 w 1321896"/>
                  <a:gd name="connsiteY3" fmla="*/ 0 h 234180"/>
                  <a:gd name="connsiteX4" fmla="*/ 1321897 w 1321896"/>
                  <a:gd name="connsiteY4" fmla="*/ 117090 h 23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96" h="234180">
                    <a:moveTo>
                      <a:pt x="1321897" y="117090"/>
                    </a:moveTo>
                    <a:cubicBezTo>
                      <a:pt x="1321897" y="181757"/>
                      <a:pt x="1025980" y="234180"/>
                      <a:pt x="660948" y="234180"/>
                    </a:cubicBezTo>
                    <a:cubicBezTo>
                      <a:pt x="295917" y="234180"/>
                      <a:pt x="0" y="181757"/>
                      <a:pt x="0" y="117090"/>
                    </a:cubicBezTo>
                    <a:cubicBezTo>
                      <a:pt x="0" y="52423"/>
                      <a:pt x="295917" y="0"/>
                      <a:pt x="660948" y="0"/>
                    </a:cubicBezTo>
                    <a:cubicBezTo>
                      <a:pt x="1025980" y="0"/>
                      <a:pt x="1321897" y="52423"/>
                      <a:pt x="1321897" y="117090"/>
                    </a:cubicBezTo>
                    <a:close/>
                  </a:path>
                </a:pathLst>
              </a:custGeom>
              <a:solidFill>
                <a:schemeClr val="accent5">
                  <a:lumMod val="50000"/>
                </a:schemeClr>
              </a:solidFill>
              <a:ln w="4507" cap="flat">
                <a:noFill/>
                <a:prstDash val="solid"/>
                <a:miter/>
              </a:ln>
            </p:spPr>
            <p:txBody>
              <a:bodyPr rtlCol="0" anchor="ctr"/>
              <a:lstStyle/>
              <a:p>
                <a:pPr algn="ctr" rtl="1"/>
                <a:endParaRPr lang="en-US"/>
              </a:p>
            </p:txBody>
          </p:sp>
          <p:sp>
            <p:nvSpPr>
              <p:cNvPr id="41" name="Freeform: Shape 306">
                <a:extLst>
                  <a:ext uri="{FF2B5EF4-FFF2-40B4-BE49-F238E27FC236}">
                    <a16:creationId xmlns:a16="http://schemas.microsoft.com/office/drawing/2014/main" id="{E48F6C1A-AC38-4C28-A08E-0071F89F2DC2}"/>
                  </a:ext>
                </a:extLst>
              </p:cNvPr>
              <p:cNvSpPr/>
              <p:nvPr/>
            </p:nvSpPr>
            <p:spPr>
              <a:xfrm>
                <a:off x="3120811" y="6161498"/>
                <a:ext cx="1084936" cy="252454"/>
              </a:xfrm>
              <a:custGeom>
                <a:avLst/>
                <a:gdLst>
                  <a:gd name="connsiteX0" fmla="*/ 1419095 w 1501826"/>
                  <a:gd name="connsiteY0" fmla="*/ 66457 h 349461"/>
                  <a:gd name="connsiteX1" fmla="*/ 1443056 w 1501826"/>
                  <a:gd name="connsiteY1" fmla="*/ 106240 h 349461"/>
                  <a:gd name="connsiteX2" fmla="*/ 761311 w 1501826"/>
                  <a:gd name="connsiteY2" fmla="*/ 257688 h 349461"/>
                  <a:gd name="connsiteX3" fmla="*/ 79567 w 1501826"/>
                  <a:gd name="connsiteY3" fmla="*/ 106240 h 349461"/>
                  <a:gd name="connsiteX4" fmla="*/ 70073 w 1501826"/>
                  <a:gd name="connsiteY4" fmla="*/ 106240 h 349461"/>
                  <a:gd name="connsiteX5" fmla="*/ 70073 w 1501826"/>
                  <a:gd name="connsiteY5" fmla="*/ 8138 h 349461"/>
                  <a:gd name="connsiteX6" fmla="*/ 0 w 1501826"/>
                  <a:gd name="connsiteY6" fmla="*/ 109405 h 349461"/>
                  <a:gd name="connsiteX7" fmla="*/ 750913 w 1501826"/>
                  <a:gd name="connsiteY7" fmla="*/ 349462 h 349461"/>
                  <a:gd name="connsiteX8" fmla="*/ 1501827 w 1501826"/>
                  <a:gd name="connsiteY8" fmla="*/ 109405 h 349461"/>
                  <a:gd name="connsiteX9" fmla="*/ 1419095 w 1501826"/>
                  <a:gd name="connsiteY9" fmla="*/ 0 h 349461"/>
                  <a:gd name="connsiteX10" fmla="*/ 1419095 w 1501826"/>
                  <a:gd name="connsiteY10" fmla="*/ 66457 h 34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1826" h="349461">
                    <a:moveTo>
                      <a:pt x="1419095" y="66457"/>
                    </a:moveTo>
                    <a:cubicBezTo>
                      <a:pt x="1434466" y="79115"/>
                      <a:pt x="1443056" y="92677"/>
                      <a:pt x="1443056" y="106240"/>
                    </a:cubicBezTo>
                    <a:cubicBezTo>
                      <a:pt x="1443056" y="189876"/>
                      <a:pt x="1137898" y="257688"/>
                      <a:pt x="761311" y="257688"/>
                    </a:cubicBezTo>
                    <a:cubicBezTo>
                      <a:pt x="384724" y="257688"/>
                      <a:pt x="79567" y="189876"/>
                      <a:pt x="79567" y="106240"/>
                    </a:cubicBezTo>
                    <a:lnTo>
                      <a:pt x="70073" y="106240"/>
                    </a:lnTo>
                    <a:lnTo>
                      <a:pt x="70073" y="8138"/>
                    </a:lnTo>
                    <a:cubicBezTo>
                      <a:pt x="25317" y="38879"/>
                      <a:pt x="0" y="73238"/>
                      <a:pt x="0" y="109405"/>
                    </a:cubicBezTo>
                    <a:cubicBezTo>
                      <a:pt x="0" y="241865"/>
                      <a:pt x="336351" y="349462"/>
                      <a:pt x="750913" y="349462"/>
                    </a:cubicBezTo>
                    <a:cubicBezTo>
                      <a:pt x="1165475" y="349462"/>
                      <a:pt x="1501827" y="241865"/>
                      <a:pt x="1501827" y="109405"/>
                    </a:cubicBezTo>
                    <a:cubicBezTo>
                      <a:pt x="1501827" y="70073"/>
                      <a:pt x="1471989" y="32550"/>
                      <a:pt x="1419095" y="0"/>
                    </a:cubicBezTo>
                    <a:lnTo>
                      <a:pt x="1419095" y="66457"/>
                    </a:ln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1400000" scaled="0"/>
              </a:gradFill>
              <a:ln w="4583" cap="flat">
                <a:solidFill>
                  <a:schemeClr val="accent5">
                    <a:lumMod val="75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en-US"/>
              </a:p>
            </p:txBody>
          </p:sp>
          <p:sp>
            <p:nvSpPr>
              <p:cNvPr id="42" name="Freeform: Shape 307">
                <a:extLst>
                  <a:ext uri="{FF2B5EF4-FFF2-40B4-BE49-F238E27FC236}">
                    <a16:creationId xmlns:a16="http://schemas.microsoft.com/office/drawing/2014/main" id="{CE3F3F5D-3600-4393-A753-1855F8D15E0E}"/>
                  </a:ext>
                </a:extLst>
              </p:cNvPr>
              <p:cNvSpPr/>
              <p:nvPr/>
            </p:nvSpPr>
            <p:spPr>
              <a:xfrm>
                <a:off x="3179919" y="4945230"/>
                <a:ext cx="153176" cy="125780"/>
              </a:xfrm>
              <a:custGeom>
                <a:avLst/>
                <a:gdLst>
                  <a:gd name="connsiteX0" fmla="*/ 212035 w 212035"/>
                  <a:gd name="connsiteY0" fmla="*/ 174111 h 174111"/>
                  <a:gd name="connsiteX1" fmla="*/ 132016 w 212035"/>
                  <a:gd name="connsiteY1" fmla="*/ 109463 h 174111"/>
                  <a:gd name="connsiteX2" fmla="*/ 52901 w 212035"/>
                  <a:gd name="connsiteY2" fmla="*/ 10004 h 174111"/>
                  <a:gd name="connsiteX3" fmla="*/ 23064 w 212035"/>
                  <a:gd name="connsiteY3" fmla="*/ 1867 h 174111"/>
                  <a:gd name="connsiteX4" fmla="*/ 459 w 212035"/>
                  <a:gd name="connsiteY4" fmla="*/ 28992 h 174111"/>
                  <a:gd name="connsiteX5" fmla="*/ 14022 w 212035"/>
                  <a:gd name="connsiteY5" fmla="*/ 68323 h 174111"/>
                  <a:gd name="connsiteX6" fmla="*/ 100370 w 212035"/>
                  <a:gd name="connsiteY6" fmla="*/ 123025 h 174111"/>
                  <a:gd name="connsiteX7" fmla="*/ 212035 w 212035"/>
                  <a:gd name="connsiteY7" fmla="*/ 174111 h 17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5" h="174111">
                    <a:moveTo>
                      <a:pt x="212035" y="174111"/>
                    </a:moveTo>
                    <a:cubicBezTo>
                      <a:pt x="182650" y="153315"/>
                      <a:pt x="157785" y="131615"/>
                      <a:pt x="132016" y="109463"/>
                    </a:cubicBezTo>
                    <a:cubicBezTo>
                      <a:pt x="105795" y="86859"/>
                      <a:pt x="61039" y="18142"/>
                      <a:pt x="52901" y="10004"/>
                    </a:cubicBezTo>
                    <a:cubicBezTo>
                      <a:pt x="44764" y="1415"/>
                      <a:pt x="34818" y="-2654"/>
                      <a:pt x="23064" y="1867"/>
                    </a:cubicBezTo>
                    <a:cubicBezTo>
                      <a:pt x="10857" y="6840"/>
                      <a:pt x="2720" y="15881"/>
                      <a:pt x="459" y="28992"/>
                    </a:cubicBezTo>
                    <a:cubicBezTo>
                      <a:pt x="-1801" y="44363"/>
                      <a:pt x="4528" y="57021"/>
                      <a:pt x="14022" y="68323"/>
                    </a:cubicBezTo>
                    <a:cubicBezTo>
                      <a:pt x="23968" y="80529"/>
                      <a:pt x="72793" y="110367"/>
                      <a:pt x="100370" y="123025"/>
                    </a:cubicBezTo>
                    <a:cubicBezTo>
                      <a:pt x="100370" y="122573"/>
                      <a:pt x="161854" y="154671"/>
                      <a:pt x="212035" y="174111"/>
                    </a:cubicBezTo>
                    <a:close/>
                  </a:path>
                </a:pathLst>
              </a:custGeom>
              <a:solidFill>
                <a:schemeClr val="accent3"/>
              </a:solidFill>
              <a:ln w="4507" cap="flat">
                <a:noFill/>
                <a:prstDash val="solid"/>
                <a:miter/>
              </a:ln>
            </p:spPr>
            <p:txBody>
              <a:bodyPr rtlCol="0" anchor="ctr"/>
              <a:lstStyle/>
              <a:p>
                <a:pPr algn="ctr" rtl="1"/>
                <a:endParaRPr lang="en-US"/>
              </a:p>
            </p:txBody>
          </p:sp>
          <p:sp>
            <p:nvSpPr>
              <p:cNvPr id="43" name="Freeform: Shape 308">
                <a:extLst>
                  <a:ext uri="{FF2B5EF4-FFF2-40B4-BE49-F238E27FC236}">
                    <a16:creationId xmlns:a16="http://schemas.microsoft.com/office/drawing/2014/main" id="{3C7938BE-0ED5-4DEB-9692-521F35F92F3A}"/>
                  </a:ext>
                </a:extLst>
              </p:cNvPr>
              <p:cNvSpPr/>
              <p:nvPr/>
            </p:nvSpPr>
            <p:spPr>
              <a:xfrm>
                <a:off x="3312627" y="4841744"/>
                <a:ext cx="106035" cy="213264"/>
              </a:xfrm>
              <a:custGeom>
                <a:avLst/>
                <a:gdLst>
                  <a:gd name="connsiteX0" fmla="*/ 146780 w 146780"/>
                  <a:gd name="connsiteY0" fmla="*/ 295212 h 295211"/>
                  <a:gd name="connsiteX1" fmla="*/ 107449 w 146780"/>
                  <a:gd name="connsiteY1" fmla="*/ 221522 h 295211"/>
                  <a:gd name="connsiteX2" fmla="*/ 56815 w 146780"/>
                  <a:gd name="connsiteY2" fmla="*/ 28029 h 295211"/>
                  <a:gd name="connsiteX3" fmla="*/ 25169 w 146780"/>
                  <a:gd name="connsiteY3" fmla="*/ 0 h 295211"/>
                  <a:gd name="connsiteX4" fmla="*/ 1661 w 146780"/>
                  <a:gd name="connsiteY4" fmla="*/ 23961 h 295211"/>
                  <a:gd name="connsiteX5" fmla="*/ 9346 w 146780"/>
                  <a:gd name="connsiteY5" fmla="*/ 87252 h 295211"/>
                  <a:gd name="connsiteX6" fmla="*/ 80776 w 146780"/>
                  <a:gd name="connsiteY6" fmla="*/ 216097 h 295211"/>
                  <a:gd name="connsiteX7" fmla="*/ 146780 w 146780"/>
                  <a:gd name="connsiteY7" fmla="*/ 295212 h 29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780" h="295211">
                    <a:moveTo>
                      <a:pt x="146780" y="295212"/>
                    </a:moveTo>
                    <a:cubicBezTo>
                      <a:pt x="131409" y="271703"/>
                      <a:pt x="112874" y="238249"/>
                      <a:pt x="107449" y="221522"/>
                    </a:cubicBezTo>
                    <a:cubicBezTo>
                      <a:pt x="86201" y="162299"/>
                      <a:pt x="70830" y="74594"/>
                      <a:pt x="56815" y="28029"/>
                    </a:cubicBezTo>
                    <a:cubicBezTo>
                      <a:pt x="54103" y="15823"/>
                      <a:pt x="48678" y="0"/>
                      <a:pt x="25169" y="0"/>
                    </a:cubicBezTo>
                    <a:cubicBezTo>
                      <a:pt x="12059" y="2260"/>
                      <a:pt x="6182" y="12206"/>
                      <a:pt x="1661" y="23961"/>
                    </a:cubicBezTo>
                    <a:cubicBezTo>
                      <a:pt x="-2860" y="43400"/>
                      <a:pt x="2565" y="66909"/>
                      <a:pt x="9346" y="87252"/>
                    </a:cubicBezTo>
                    <a:cubicBezTo>
                      <a:pt x="25169" y="129748"/>
                      <a:pt x="60432" y="188519"/>
                      <a:pt x="80776" y="216097"/>
                    </a:cubicBezTo>
                    <a:cubicBezTo>
                      <a:pt x="100215" y="243222"/>
                      <a:pt x="121915" y="271251"/>
                      <a:pt x="146780" y="295212"/>
                    </a:cubicBezTo>
                    <a:close/>
                  </a:path>
                </a:pathLst>
              </a:custGeom>
              <a:solidFill>
                <a:schemeClr val="accent3"/>
              </a:solidFill>
              <a:ln w="4507" cap="flat">
                <a:noFill/>
                <a:prstDash val="solid"/>
                <a:miter/>
              </a:ln>
            </p:spPr>
            <p:txBody>
              <a:bodyPr rtlCol="0" anchor="ctr"/>
              <a:lstStyle/>
              <a:p>
                <a:pPr algn="ctr" rtl="1"/>
                <a:endParaRPr lang="en-US"/>
              </a:p>
            </p:txBody>
          </p:sp>
          <p:sp>
            <p:nvSpPr>
              <p:cNvPr id="44" name="Freeform: Shape 309">
                <a:extLst>
                  <a:ext uri="{FF2B5EF4-FFF2-40B4-BE49-F238E27FC236}">
                    <a16:creationId xmlns:a16="http://schemas.microsoft.com/office/drawing/2014/main" id="{8E48A50B-F7AC-48F3-A545-EDEA2988DF7E}"/>
                  </a:ext>
                </a:extLst>
              </p:cNvPr>
              <p:cNvSpPr/>
              <p:nvPr/>
            </p:nvSpPr>
            <p:spPr>
              <a:xfrm>
                <a:off x="3189139" y="4848848"/>
                <a:ext cx="956752" cy="496605"/>
              </a:xfrm>
              <a:custGeom>
                <a:avLst/>
                <a:gdLst>
                  <a:gd name="connsiteX0" fmla="*/ 1300551 w 1324388"/>
                  <a:gd name="connsiteY0" fmla="*/ 540805 h 687427"/>
                  <a:gd name="connsiteX1" fmla="*/ 1260767 w 1324388"/>
                  <a:gd name="connsiteY1" fmla="*/ 537188 h 687427"/>
                  <a:gd name="connsiteX2" fmla="*/ 1249465 w 1324388"/>
                  <a:gd name="connsiteY2" fmla="*/ 558436 h 687427"/>
                  <a:gd name="connsiteX3" fmla="*/ 1249465 w 1324388"/>
                  <a:gd name="connsiteY3" fmla="*/ 558436 h 687427"/>
                  <a:gd name="connsiteX4" fmla="*/ 1229573 w 1324388"/>
                  <a:gd name="connsiteY4" fmla="*/ 555724 h 687427"/>
                  <a:gd name="connsiteX5" fmla="*/ 1209682 w 1324388"/>
                  <a:gd name="connsiteY5" fmla="*/ 535380 h 687427"/>
                  <a:gd name="connsiteX6" fmla="*/ 1163569 w 1324388"/>
                  <a:gd name="connsiteY6" fmla="*/ 526790 h 687427"/>
                  <a:gd name="connsiteX7" fmla="*/ 1129663 w 1324388"/>
                  <a:gd name="connsiteY7" fmla="*/ 525886 h 687427"/>
                  <a:gd name="connsiteX8" fmla="*/ 1142773 w 1324388"/>
                  <a:gd name="connsiteY8" fmla="*/ 483842 h 687427"/>
                  <a:gd name="connsiteX9" fmla="*/ 1108867 w 1324388"/>
                  <a:gd name="connsiteY9" fmla="*/ 445867 h 687427"/>
                  <a:gd name="connsiteX10" fmla="*/ 1053260 w 1324388"/>
                  <a:gd name="connsiteY10" fmla="*/ 463950 h 687427"/>
                  <a:gd name="connsiteX11" fmla="*/ 1032916 w 1324388"/>
                  <a:gd name="connsiteY11" fmla="*/ 466663 h 687427"/>
                  <a:gd name="connsiteX12" fmla="*/ 1099825 w 1324388"/>
                  <a:gd name="connsiteY12" fmla="*/ 404275 h 687427"/>
                  <a:gd name="connsiteX13" fmla="*/ 1054617 w 1324388"/>
                  <a:gd name="connsiteY13" fmla="*/ 335558 h 687427"/>
                  <a:gd name="connsiteX14" fmla="*/ 994489 w 1324388"/>
                  <a:gd name="connsiteY14" fmla="*/ 352737 h 687427"/>
                  <a:gd name="connsiteX15" fmla="*/ 994489 w 1324388"/>
                  <a:gd name="connsiteY15" fmla="*/ 352737 h 687427"/>
                  <a:gd name="connsiteX16" fmla="*/ 912210 w 1324388"/>
                  <a:gd name="connsiteY16" fmla="*/ 392069 h 687427"/>
                  <a:gd name="connsiteX17" fmla="*/ 870618 w 1324388"/>
                  <a:gd name="connsiteY17" fmla="*/ 391165 h 687427"/>
                  <a:gd name="connsiteX18" fmla="*/ 881920 w 1324388"/>
                  <a:gd name="connsiteY18" fmla="*/ 355450 h 687427"/>
                  <a:gd name="connsiteX19" fmla="*/ 932101 w 1324388"/>
                  <a:gd name="connsiteY19" fmla="*/ 311598 h 687427"/>
                  <a:gd name="connsiteX20" fmla="*/ 976858 w 1324388"/>
                  <a:gd name="connsiteY20" fmla="*/ 252827 h 687427"/>
                  <a:gd name="connsiteX21" fmla="*/ 966008 w 1324388"/>
                  <a:gd name="connsiteY21" fmla="*/ 188179 h 687427"/>
                  <a:gd name="connsiteX22" fmla="*/ 907689 w 1324388"/>
                  <a:gd name="connsiteY22" fmla="*/ 186370 h 687427"/>
                  <a:gd name="connsiteX23" fmla="*/ 839876 w 1324388"/>
                  <a:gd name="connsiteY23" fmla="*/ 228866 h 687427"/>
                  <a:gd name="connsiteX24" fmla="*/ 772063 w 1324388"/>
                  <a:gd name="connsiteY24" fmla="*/ 275431 h 687427"/>
                  <a:gd name="connsiteX25" fmla="*/ 742678 w 1324388"/>
                  <a:gd name="connsiteY25" fmla="*/ 257348 h 687427"/>
                  <a:gd name="connsiteX26" fmla="*/ 756240 w 1324388"/>
                  <a:gd name="connsiteY26" fmla="*/ 171451 h 687427"/>
                  <a:gd name="connsiteX27" fmla="*/ 762117 w 1324388"/>
                  <a:gd name="connsiteY27" fmla="*/ 51649 h 687427"/>
                  <a:gd name="connsiteX28" fmla="*/ 714197 w 1324388"/>
                  <a:gd name="connsiteY28" fmla="*/ 1015 h 687427"/>
                  <a:gd name="connsiteX29" fmla="*/ 641863 w 1324388"/>
                  <a:gd name="connsiteY29" fmla="*/ 44415 h 687427"/>
                  <a:gd name="connsiteX30" fmla="*/ 635986 w 1324388"/>
                  <a:gd name="connsiteY30" fmla="*/ 62047 h 687427"/>
                  <a:gd name="connsiteX31" fmla="*/ 623327 w 1324388"/>
                  <a:gd name="connsiteY31" fmla="*/ 187726 h 687427"/>
                  <a:gd name="connsiteX32" fmla="*/ 621519 w 1324388"/>
                  <a:gd name="connsiteY32" fmla="*/ 321996 h 687427"/>
                  <a:gd name="connsiteX33" fmla="*/ 601627 w 1324388"/>
                  <a:gd name="connsiteY33" fmla="*/ 357710 h 687427"/>
                  <a:gd name="connsiteX34" fmla="*/ 583544 w 1324388"/>
                  <a:gd name="connsiteY34" fmla="*/ 320187 h 687427"/>
                  <a:gd name="connsiteX35" fmla="*/ 581283 w 1324388"/>
                  <a:gd name="connsiteY35" fmla="*/ 246497 h 687427"/>
                  <a:gd name="connsiteX36" fmla="*/ 532006 w 1324388"/>
                  <a:gd name="connsiteY36" fmla="*/ 196768 h 687427"/>
                  <a:gd name="connsiteX37" fmla="*/ 496291 w 1324388"/>
                  <a:gd name="connsiteY37" fmla="*/ 207618 h 687427"/>
                  <a:gd name="connsiteX38" fmla="*/ 467358 w 1324388"/>
                  <a:gd name="connsiteY38" fmla="*/ 262320 h 687427"/>
                  <a:gd name="connsiteX39" fmla="*/ 463289 w 1324388"/>
                  <a:gd name="connsiteY39" fmla="*/ 332846 h 687427"/>
                  <a:gd name="connsiteX40" fmla="*/ 463289 w 1324388"/>
                  <a:gd name="connsiteY40" fmla="*/ 332846 h 687427"/>
                  <a:gd name="connsiteX41" fmla="*/ 462385 w 1324388"/>
                  <a:gd name="connsiteY41" fmla="*/ 380315 h 687427"/>
                  <a:gd name="connsiteX42" fmla="*/ 450179 w 1324388"/>
                  <a:gd name="connsiteY42" fmla="*/ 449484 h 687427"/>
                  <a:gd name="connsiteX43" fmla="*/ 400449 w 1324388"/>
                  <a:gd name="connsiteY43" fmla="*/ 479773 h 687427"/>
                  <a:gd name="connsiteX44" fmla="*/ 344843 w 1324388"/>
                  <a:gd name="connsiteY44" fmla="*/ 460334 h 687427"/>
                  <a:gd name="connsiteX45" fmla="*/ 208313 w 1324388"/>
                  <a:gd name="connsiteY45" fmla="*/ 439990 h 687427"/>
                  <a:gd name="connsiteX46" fmla="*/ 89867 w 1324388"/>
                  <a:gd name="connsiteY46" fmla="*/ 501925 h 687427"/>
                  <a:gd name="connsiteX47" fmla="*/ 59125 w 1324388"/>
                  <a:gd name="connsiteY47" fmla="*/ 520461 h 687427"/>
                  <a:gd name="connsiteX48" fmla="*/ 31548 w 1324388"/>
                  <a:gd name="connsiteY48" fmla="*/ 532215 h 687427"/>
                  <a:gd name="connsiteX49" fmla="*/ 5327 w 1324388"/>
                  <a:gd name="connsiteY49" fmla="*/ 553915 h 687427"/>
                  <a:gd name="connsiteX50" fmla="*/ 2615 w 1324388"/>
                  <a:gd name="connsiteY50" fmla="*/ 580588 h 687427"/>
                  <a:gd name="connsiteX51" fmla="*/ 36069 w 1324388"/>
                  <a:gd name="connsiteY51" fmla="*/ 609974 h 687427"/>
                  <a:gd name="connsiteX52" fmla="*/ 238603 w 1324388"/>
                  <a:gd name="connsiteY52" fmla="*/ 663772 h 687427"/>
                  <a:gd name="connsiteX53" fmla="*/ 239507 w 1324388"/>
                  <a:gd name="connsiteY53" fmla="*/ 663772 h 687427"/>
                  <a:gd name="connsiteX54" fmla="*/ 602079 w 1324388"/>
                  <a:gd name="connsiteY54" fmla="*/ 687280 h 687427"/>
                  <a:gd name="connsiteX55" fmla="*/ 925320 w 1324388"/>
                  <a:gd name="connsiteY55" fmla="*/ 678239 h 687427"/>
                  <a:gd name="connsiteX56" fmla="*/ 1319086 w 1324388"/>
                  <a:gd name="connsiteY56" fmla="*/ 588726 h 687427"/>
                  <a:gd name="connsiteX57" fmla="*/ 1300551 w 1324388"/>
                  <a:gd name="connsiteY57" fmla="*/ 540805 h 68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24388" h="687427">
                    <a:moveTo>
                      <a:pt x="1300551" y="540805"/>
                    </a:moveTo>
                    <a:cubicBezTo>
                      <a:pt x="1278851" y="526790"/>
                      <a:pt x="1264384" y="534476"/>
                      <a:pt x="1260767" y="537188"/>
                    </a:cubicBezTo>
                    <a:cubicBezTo>
                      <a:pt x="1253986" y="541709"/>
                      <a:pt x="1251274" y="548942"/>
                      <a:pt x="1249465" y="558436"/>
                    </a:cubicBezTo>
                    <a:cubicBezTo>
                      <a:pt x="1249465" y="558436"/>
                      <a:pt x="1249465" y="558436"/>
                      <a:pt x="1249465" y="558436"/>
                    </a:cubicBezTo>
                    <a:cubicBezTo>
                      <a:pt x="1244492" y="555724"/>
                      <a:pt x="1234546" y="558436"/>
                      <a:pt x="1229573" y="555724"/>
                    </a:cubicBezTo>
                    <a:cubicBezTo>
                      <a:pt x="1229573" y="555724"/>
                      <a:pt x="1220080" y="538544"/>
                      <a:pt x="1209682" y="535380"/>
                    </a:cubicBezTo>
                    <a:cubicBezTo>
                      <a:pt x="1196571" y="525886"/>
                      <a:pt x="1178488" y="526790"/>
                      <a:pt x="1163569" y="526790"/>
                    </a:cubicBezTo>
                    <a:cubicBezTo>
                      <a:pt x="1153171" y="526790"/>
                      <a:pt x="1142773" y="528599"/>
                      <a:pt x="1129663" y="525886"/>
                    </a:cubicBezTo>
                    <a:cubicBezTo>
                      <a:pt x="1138252" y="515940"/>
                      <a:pt x="1161309" y="497857"/>
                      <a:pt x="1142773" y="483842"/>
                    </a:cubicBezTo>
                    <a:cubicBezTo>
                      <a:pt x="1157692" y="453552"/>
                      <a:pt x="1143677" y="437277"/>
                      <a:pt x="1108867" y="445867"/>
                    </a:cubicBezTo>
                    <a:cubicBezTo>
                      <a:pt x="1089879" y="450388"/>
                      <a:pt x="1071796" y="457621"/>
                      <a:pt x="1053260" y="463950"/>
                    </a:cubicBezTo>
                    <a:cubicBezTo>
                      <a:pt x="1047835" y="465759"/>
                      <a:pt x="1046027" y="466663"/>
                      <a:pt x="1032916" y="466663"/>
                    </a:cubicBezTo>
                    <a:cubicBezTo>
                      <a:pt x="1058233" y="447223"/>
                      <a:pt x="1080385" y="426879"/>
                      <a:pt x="1099825" y="404275"/>
                    </a:cubicBezTo>
                    <a:cubicBezTo>
                      <a:pt x="1124690" y="368108"/>
                      <a:pt x="1111127" y="334202"/>
                      <a:pt x="1054617" y="335558"/>
                    </a:cubicBezTo>
                    <a:cubicBezTo>
                      <a:pt x="1033369" y="336010"/>
                      <a:pt x="1012573" y="339627"/>
                      <a:pt x="994489" y="352737"/>
                    </a:cubicBezTo>
                    <a:cubicBezTo>
                      <a:pt x="994489" y="352737"/>
                      <a:pt x="994489" y="352737"/>
                      <a:pt x="994489" y="352737"/>
                    </a:cubicBezTo>
                    <a:cubicBezTo>
                      <a:pt x="966008" y="367204"/>
                      <a:pt x="941595" y="380315"/>
                      <a:pt x="912210" y="392069"/>
                    </a:cubicBezTo>
                    <a:cubicBezTo>
                      <a:pt x="898195" y="397494"/>
                      <a:pt x="880564" y="405631"/>
                      <a:pt x="870618" y="391165"/>
                    </a:cubicBezTo>
                    <a:cubicBezTo>
                      <a:pt x="860220" y="376246"/>
                      <a:pt x="871522" y="364944"/>
                      <a:pt x="881920" y="355450"/>
                    </a:cubicBezTo>
                    <a:cubicBezTo>
                      <a:pt x="898195" y="340531"/>
                      <a:pt x="915374" y="326064"/>
                      <a:pt x="932101" y="311598"/>
                    </a:cubicBezTo>
                    <a:cubicBezTo>
                      <a:pt x="951089" y="295323"/>
                      <a:pt x="968268" y="277239"/>
                      <a:pt x="976858" y="252827"/>
                    </a:cubicBezTo>
                    <a:cubicBezTo>
                      <a:pt x="984996" y="229770"/>
                      <a:pt x="983639" y="205810"/>
                      <a:pt x="966008" y="188179"/>
                    </a:cubicBezTo>
                    <a:cubicBezTo>
                      <a:pt x="948829" y="170999"/>
                      <a:pt x="927129" y="177781"/>
                      <a:pt x="907689" y="186370"/>
                    </a:cubicBezTo>
                    <a:cubicBezTo>
                      <a:pt x="883276" y="197220"/>
                      <a:pt x="861576" y="213043"/>
                      <a:pt x="839876" y="228866"/>
                    </a:cubicBezTo>
                    <a:cubicBezTo>
                      <a:pt x="817724" y="244689"/>
                      <a:pt x="796476" y="262773"/>
                      <a:pt x="772063" y="275431"/>
                    </a:cubicBezTo>
                    <a:cubicBezTo>
                      <a:pt x="749911" y="287185"/>
                      <a:pt x="742226" y="282212"/>
                      <a:pt x="742678" y="257348"/>
                    </a:cubicBezTo>
                    <a:cubicBezTo>
                      <a:pt x="743582" y="228414"/>
                      <a:pt x="751720" y="200385"/>
                      <a:pt x="756240" y="171451"/>
                    </a:cubicBezTo>
                    <a:cubicBezTo>
                      <a:pt x="762117" y="131668"/>
                      <a:pt x="770255" y="92337"/>
                      <a:pt x="762117" y="51649"/>
                    </a:cubicBezTo>
                    <a:cubicBezTo>
                      <a:pt x="756240" y="23167"/>
                      <a:pt x="738609" y="4632"/>
                      <a:pt x="714197" y="1015"/>
                    </a:cubicBezTo>
                    <a:cubicBezTo>
                      <a:pt x="678934" y="-3958"/>
                      <a:pt x="656782" y="9153"/>
                      <a:pt x="641863" y="44415"/>
                    </a:cubicBezTo>
                    <a:cubicBezTo>
                      <a:pt x="639150" y="50293"/>
                      <a:pt x="637342" y="56170"/>
                      <a:pt x="635986" y="62047"/>
                    </a:cubicBezTo>
                    <a:cubicBezTo>
                      <a:pt x="625136" y="103187"/>
                      <a:pt x="624684" y="145683"/>
                      <a:pt x="623327" y="187726"/>
                    </a:cubicBezTo>
                    <a:cubicBezTo>
                      <a:pt x="621971" y="232483"/>
                      <a:pt x="623327" y="277239"/>
                      <a:pt x="621519" y="321996"/>
                    </a:cubicBezTo>
                    <a:cubicBezTo>
                      <a:pt x="621067" y="336010"/>
                      <a:pt x="620615" y="358162"/>
                      <a:pt x="601627" y="357710"/>
                    </a:cubicBezTo>
                    <a:cubicBezTo>
                      <a:pt x="580831" y="357258"/>
                      <a:pt x="584448" y="335558"/>
                      <a:pt x="583544" y="320187"/>
                    </a:cubicBezTo>
                    <a:cubicBezTo>
                      <a:pt x="582188" y="293514"/>
                      <a:pt x="586256" y="273171"/>
                      <a:pt x="581283" y="246497"/>
                    </a:cubicBezTo>
                    <a:cubicBezTo>
                      <a:pt x="575858" y="218016"/>
                      <a:pt x="560488" y="194508"/>
                      <a:pt x="532006" y="196768"/>
                    </a:cubicBezTo>
                    <a:cubicBezTo>
                      <a:pt x="520252" y="197672"/>
                      <a:pt x="508046" y="200385"/>
                      <a:pt x="496291" y="207618"/>
                    </a:cubicBezTo>
                    <a:cubicBezTo>
                      <a:pt x="482729" y="217564"/>
                      <a:pt x="471879" y="241072"/>
                      <a:pt x="467358" y="262320"/>
                    </a:cubicBezTo>
                    <a:cubicBezTo>
                      <a:pt x="461933" y="285377"/>
                      <a:pt x="461933" y="309337"/>
                      <a:pt x="463289" y="332846"/>
                    </a:cubicBezTo>
                    <a:lnTo>
                      <a:pt x="463289" y="332846"/>
                    </a:lnTo>
                    <a:cubicBezTo>
                      <a:pt x="462837" y="351381"/>
                      <a:pt x="462837" y="361327"/>
                      <a:pt x="462385" y="380315"/>
                    </a:cubicBezTo>
                    <a:cubicBezTo>
                      <a:pt x="461933" y="398398"/>
                      <a:pt x="456056" y="431852"/>
                      <a:pt x="450179" y="449484"/>
                    </a:cubicBezTo>
                    <a:cubicBezTo>
                      <a:pt x="443850" y="476609"/>
                      <a:pt x="426670" y="487007"/>
                      <a:pt x="400449" y="479773"/>
                    </a:cubicBezTo>
                    <a:cubicBezTo>
                      <a:pt x="395477" y="478417"/>
                      <a:pt x="348460" y="462142"/>
                      <a:pt x="344843" y="460334"/>
                    </a:cubicBezTo>
                    <a:cubicBezTo>
                      <a:pt x="297374" y="438634"/>
                      <a:pt x="259399" y="434565"/>
                      <a:pt x="208313" y="439990"/>
                    </a:cubicBezTo>
                    <a:cubicBezTo>
                      <a:pt x="178476" y="443154"/>
                      <a:pt x="98004" y="484294"/>
                      <a:pt x="89867" y="501925"/>
                    </a:cubicBezTo>
                    <a:cubicBezTo>
                      <a:pt x="85798" y="510967"/>
                      <a:pt x="72236" y="514584"/>
                      <a:pt x="59125" y="520461"/>
                    </a:cubicBezTo>
                    <a:cubicBezTo>
                      <a:pt x="48275" y="525434"/>
                      <a:pt x="42398" y="527242"/>
                      <a:pt x="31548" y="532215"/>
                    </a:cubicBezTo>
                    <a:cubicBezTo>
                      <a:pt x="18890" y="537640"/>
                      <a:pt x="10300" y="544874"/>
                      <a:pt x="5327" y="553915"/>
                    </a:cubicBezTo>
                    <a:cubicBezTo>
                      <a:pt x="2162" y="559340"/>
                      <a:pt x="-3263" y="567930"/>
                      <a:pt x="2615" y="580588"/>
                    </a:cubicBezTo>
                    <a:cubicBezTo>
                      <a:pt x="8492" y="596863"/>
                      <a:pt x="24315" y="605453"/>
                      <a:pt x="36069" y="609974"/>
                    </a:cubicBezTo>
                    <a:cubicBezTo>
                      <a:pt x="72236" y="627153"/>
                      <a:pt x="154515" y="654278"/>
                      <a:pt x="238603" y="663772"/>
                    </a:cubicBezTo>
                    <a:cubicBezTo>
                      <a:pt x="239055" y="663772"/>
                      <a:pt x="239055" y="663772"/>
                      <a:pt x="239507" y="663772"/>
                    </a:cubicBezTo>
                    <a:cubicBezTo>
                      <a:pt x="341226" y="676430"/>
                      <a:pt x="488154" y="686828"/>
                      <a:pt x="602079" y="687280"/>
                    </a:cubicBezTo>
                    <a:cubicBezTo>
                      <a:pt x="749007" y="687732"/>
                      <a:pt x="797832" y="687732"/>
                      <a:pt x="925320" y="678239"/>
                    </a:cubicBezTo>
                    <a:cubicBezTo>
                      <a:pt x="1063658" y="667841"/>
                      <a:pt x="1241328" y="650209"/>
                      <a:pt x="1319086" y="588726"/>
                    </a:cubicBezTo>
                    <a:cubicBezTo>
                      <a:pt x="1327676" y="577876"/>
                      <a:pt x="1328580" y="558888"/>
                      <a:pt x="1300551" y="540805"/>
                    </a:cubicBezTo>
                    <a:close/>
                  </a:path>
                </a:pathLst>
              </a:custGeom>
              <a:gradFill>
                <a:gsLst>
                  <a:gs pos="59000">
                    <a:schemeClr val="accent3"/>
                  </a:gs>
                  <a:gs pos="0">
                    <a:schemeClr val="accent3">
                      <a:lumMod val="50000"/>
                    </a:schemeClr>
                  </a:gs>
                  <a:gs pos="40000">
                    <a:schemeClr val="accent3">
                      <a:lumMod val="75000"/>
                    </a:schemeClr>
                  </a:gs>
                  <a:gs pos="84000">
                    <a:schemeClr val="accent3">
                      <a:lumMod val="75000"/>
                    </a:schemeClr>
                  </a:gs>
                  <a:gs pos="100000">
                    <a:schemeClr val="accent3">
                      <a:lumMod val="50000"/>
                    </a:schemeClr>
                  </a:gs>
                </a:gsLst>
                <a:lin ang="16800000" scaled="0"/>
              </a:gradFill>
              <a:ln w="4507" cap="flat">
                <a:noFill/>
                <a:prstDash val="solid"/>
                <a:miter/>
              </a:ln>
            </p:spPr>
            <p:txBody>
              <a:bodyPr rtlCol="0" anchor="ctr"/>
              <a:lstStyle/>
              <a:p>
                <a:pPr algn="ctr" rtl="1"/>
                <a:endParaRPr lang="en-US" dirty="0"/>
              </a:p>
            </p:txBody>
          </p:sp>
          <p:sp>
            <p:nvSpPr>
              <p:cNvPr id="45" name="Freeform: Shape 310">
                <a:extLst>
                  <a:ext uri="{FF2B5EF4-FFF2-40B4-BE49-F238E27FC236}">
                    <a16:creationId xmlns:a16="http://schemas.microsoft.com/office/drawing/2014/main" id="{8FD5EC29-491D-486B-8355-E0439AD5234A}"/>
                  </a:ext>
                </a:extLst>
              </p:cNvPr>
              <p:cNvSpPr/>
              <p:nvPr/>
            </p:nvSpPr>
            <p:spPr>
              <a:xfrm>
                <a:off x="4120834" y="5840132"/>
                <a:ext cx="980" cy="12410"/>
              </a:xfrm>
              <a:custGeom>
                <a:avLst/>
                <a:gdLst>
                  <a:gd name="connsiteX0" fmla="*/ 1356 w 1356"/>
                  <a:gd name="connsiteY0" fmla="*/ 17179 h 17179"/>
                  <a:gd name="connsiteX1" fmla="*/ 0 w 1356"/>
                  <a:gd name="connsiteY1" fmla="*/ 0 h 17179"/>
                  <a:gd name="connsiteX2" fmla="*/ 1356 w 1356"/>
                  <a:gd name="connsiteY2" fmla="*/ 17179 h 17179"/>
                </a:gdLst>
                <a:ahLst/>
                <a:cxnLst>
                  <a:cxn ang="0">
                    <a:pos x="connsiteX0" y="connsiteY0"/>
                  </a:cxn>
                  <a:cxn ang="0">
                    <a:pos x="connsiteX1" y="connsiteY1"/>
                  </a:cxn>
                  <a:cxn ang="0">
                    <a:pos x="connsiteX2" y="connsiteY2"/>
                  </a:cxn>
                </a:cxnLst>
                <a:rect l="l" t="t" r="r" b="b"/>
                <a:pathLst>
                  <a:path w="1356" h="17179">
                    <a:moveTo>
                      <a:pt x="1356" y="17179"/>
                    </a:moveTo>
                    <a:cubicBezTo>
                      <a:pt x="904" y="11302"/>
                      <a:pt x="452" y="5877"/>
                      <a:pt x="0" y="0"/>
                    </a:cubicBezTo>
                    <a:cubicBezTo>
                      <a:pt x="452" y="5877"/>
                      <a:pt x="904" y="11302"/>
                      <a:pt x="1356" y="17179"/>
                    </a:cubicBezTo>
                    <a:close/>
                  </a:path>
                </a:pathLst>
              </a:custGeom>
              <a:noFill/>
              <a:ln w="4507" cap="flat">
                <a:noFill/>
                <a:prstDash val="solid"/>
                <a:miter/>
              </a:ln>
            </p:spPr>
            <p:txBody>
              <a:bodyPr rtlCol="0" anchor="ctr"/>
              <a:lstStyle/>
              <a:p>
                <a:pPr algn="ctr" rtl="1"/>
                <a:endParaRPr lang="en-US"/>
              </a:p>
            </p:txBody>
          </p:sp>
          <p:sp>
            <p:nvSpPr>
              <p:cNvPr id="46" name="Freeform: Shape 311">
                <a:extLst>
                  <a:ext uri="{FF2B5EF4-FFF2-40B4-BE49-F238E27FC236}">
                    <a16:creationId xmlns:a16="http://schemas.microsoft.com/office/drawing/2014/main" id="{04E45928-2C96-4183-8879-8E965049711F}"/>
                  </a:ext>
                </a:extLst>
              </p:cNvPr>
              <p:cNvSpPr/>
              <p:nvPr/>
            </p:nvSpPr>
            <p:spPr>
              <a:xfrm>
                <a:off x="3729577" y="6386846"/>
                <a:ext cx="653" cy="571"/>
              </a:xfrm>
              <a:custGeom>
                <a:avLst/>
                <a:gdLst>
                  <a:gd name="connsiteX0" fmla="*/ 904 w 904"/>
                  <a:gd name="connsiteY0" fmla="*/ 452 h 791"/>
                  <a:gd name="connsiteX1" fmla="*/ 0 w 904"/>
                  <a:gd name="connsiteY1" fmla="*/ 0 h 791"/>
                  <a:gd name="connsiteX2" fmla="*/ 0 w 904"/>
                  <a:gd name="connsiteY2" fmla="*/ 452 h 791"/>
                  <a:gd name="connsiteX3" fmla="*/ 904 w 904"/>
                  <a:gd name="connsiteY3" fmla="*/ 452 h 791"/>
                </a:gdLst>
                <a:ahLst/>
                <a:cxnLst>
                  <a:cxn ang="0">
                    <a:pos x="connsiteX0" y="connsiteY0"/>
                  </a:cxn>
                  <a:cxn ang="0">
                    <a:pos x="connsiteX1" y="connsiteY1"/>
                  </a:cxn>
                  <a:cxn ang="0">
                    <a:pos x="connsiteX2" y="connsiteY2"/>
                  </a:cxn>
                  <a:cxn ang="0">
                    <a:pos x="connsiteX3" y="connsiteY3"/>
                  </a:cxn>
                </a:cxnLst>
                <a:rect l="l" t="t" r="r" b="b"/>
                <a:pathLst>
                  <a:path w="904" h="791">
                    <a:moveTo>
                      <a:pt x="904" y="452"/>
                    </a:moveTo>
                    <a:cubicBezTo>
                      <a:pt x="452" y="452"/>
                      <a:pt x="452" y="452"/>
                      <a:pt x="0" y="0"/>
                    </a:cubicBezTo>
                    <a:cubicBezTo>
                      <a:pt x="0" y="0"/>
                      <a:pt x="0" y="452"/>
                      <a:pt x="0" y="452"/>
                    </a:cubicBezTo>
                    <a:cubicBezTo>
                      <a:pt x="452" y="904"/>
                      <a:pt x="452" y="904"/>
                      <a:pt x="904" y="452"/>
                    </a:cubicBezTo>
                    <a:close/>
                  </a:path>
                </a:pathLst>
              </a:custGeom>
              <a:noFill/>
              <a:ln w="4507" cap="flat">
                <a:noFill/>
                <a:prstDash val="solid"/>
                <a:miter/>
              </a:ln>
            </p:spPr>
            <p:txBody>
              <a:bodyPr rtlCol="0" anchor="ctr"/>
              <a:lstStyle/>
              <a:p>
                <a:pPr algn="ctr" rtl="1"/>
                <a:endParaRPr lang="en-US"/>
              </a:p>
            </p:txBody>
          </p:sp>
          <p:sp>
            <p:nvSpPr>
              <p:cNvPr id="47" name="Freeform: Shape 312">
                <a:extLst>
                  <a:ext uri="{FF2B5EF4-FFF2-40B4-BE49-F238E27FC236}">
                    <a16:creationId xmlns:a16="http://schemas.microsoft.com/office/drawing/2014/main" id="{FC964CD9-DBA1-4769-9146-14FDA4ECF8CA}"/>
                  </a:ext>
                </a:extLst>
              </p:cNvPr>
              <p:cNvSpPr/>
              <p:nvPr/>
            </p:nvSpPr>
            <p:spPr>
              <a:xfrm>
                <a:off x="3677976" y="6331978"/>
                <a:ext cx="327" cy="3265"/>
              </a:xfrm>
              <a:custGeom>
                <a:avLst/>
                <a:gdLst>
                  <a:gd name="connsiteX0" fmla="*/ 452 w 452"/>
                  <a:gd name="connsiteY0" fmla="*/ 0 h 4520"/>
                  <a:gd name="connsiteX1" fmla="*/ 452 w 452"/>
                  <a:gd name="connsiteY1" fmla="*/ 0 h 4520"/>
                  <a:gd name="connsiteX2" fmla="*/ 0 w 452"/>
                  <a:gd name="connsiteY2" fmla="*/ 0 h 4520"/>
                  <a:gd name="connsiteX3" fmla="*/ 452 w 452"/>
                  <a:gd name="connsiteY3" fmla="*/ 0 h 4520"/>
                </a:gdLst>
                <a:ahLst/>
                <a:cxnLst>
                  <a:cxn ang="0">
                    <a:pos x="connsiteX0" y="connsiteY0"/>
                  </a:cxn>
                  <a:cxn ang="0">
                    <a:pos x="connsiteX1" y="connsiteY1"/>
                  </a:cxn>
                  <a:cxn ang="0">
                    <a:pos x="connsiteX2" y="connsiteY2"/>
                  </a:cxn>
                  <a:cxn ang="0">
                    <a:pos x="connsiteX3" y="connsiteY3"/>
                  </a:cxn>
                </a:cxnLst>
                <a:rect l="l" t="t" r="r" b="b"/>
                <a:pathLst>
                  <a:path w="452" h="4520">
                    <a:moveTo>
                      <a:pt x="452" y="0"/>
                    </a:moveTo>
                    <a:cubicBezTo>
                      <a:pt x="452" y="0"/>
                      <a:pt x="452" y="0"/>
                      <a:pt x="452" y="0"/>
                    </a:cubicBezTo>
                    <a:cubicBezTo>
                      <a:pt x="0" y="0"/>
                      <a:pt x="0" y="0"/>
                      <a:pt x="0" y="0"/>
                    </a:cubicBezTo>
                    <a:cubicBezTo>
                      <a:pt x="0" y="0"/>
                      <a:pt x="452" y="0"/>
                      <a:pt x="452" y="0"/>
                    </a:cubicBezTo>
                    <a:close/>
                  </a:path>
                </a:pathLst>
              </a:custGeom>
              <a:noFill/>
              <a:ln w="4507" cap="flat">
                <a:noFill/>
                <a:prstDash val="solid"/>
                <a:miter/>
              </a:ln>
            </p:spPr>
            <p:txBody>
              <a:bodyPr rtlCol="0" anchor="ctr"/>
              <a:lstStyle/>
              <a:p>
                <a:pPr algn="ctr" rtl="1"/>
                <a:endParaRPr lang="en-US"/>
              </a:p>
            </p:txBody>
          </p:sp>
          <p:sp>
            <p:nvSpPr>
              <p:cNvPr id="48" name="Freeform: Shape 313">
                <a:extLst>
                  <a:ext uri="{FF2B5EF4-FFF2-40B4-BE49-F238E27FC236}">
                    <a16:creationId xmlns:a16="http://schemas.microsoft.com/office/drawing/2014/main" id="{04369D76-7C26-496B-9A0D-00D78A953840}"/>
                  </a:ext>
                </a:extLst>
              </p:cNvPr>
              <p:cNvSpPr/>
              <p:nvPr/>
            </p:nvSpPr>
            <p:spPr>
              <a:xfrm>
                <a:off x="4022529" y="4895915"/>
                <a:ext cx="153176" cy="126106"/>
              </a:xfrm>
              <a:custGeom>
                <a:avLst/>
                <a:gdLst>
                  <a:gd name="connsiteX0" fmla="*/ 0 w 212035"/>
                  <a:gd name="connsiteY0" fmla="*/ 174563 h 174563"/>
                  <a:gd name="connsiteX1" fmla="*/ 80019 w 212035"/>
                  <a:gd name="connsiteY1" fmla="*/ 109915 h 174563"/>
                  <a:gd name="connsiteX2" fmla="*/ 159134 w 212035"/>
                  <a:gd name="connsiteY2" fmla="*/ 10004 h 174563"/>
                  <a:gd name="connsiteX3" fmla="*/ 188972 w 212035"/>
                  <a:gd name="connsiteY3" fmla="*/ 1867 h 174563"/>
                  <a:gd name="connsiteX4" fmla="*/ 211576 w 212035"/>
                  <a:gd name="connsiteY4" fmla="*/ 28992 h 174563"/>
                  <a:gd name="connsiteX5" fmla="*/ 198013 w 212035"/>
                  <a:gd name="connsiteY5" fmla="*/ 68323 h 174563"/>
                  <a:gd name="connsiteX6" fmla="*/ 111665 w 212035"/>
                  <a:gd name="connsiteY6" fmla="*/ 123025 h 174563"/>
                  <a:gd name="connsiteX7" fmla="*/ 0 w 212035"/>
                  <a:gd name="connsiteY7" fmla="*/ 174563 h 17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5" h="174563">
                    <a:moveTo>
                      <a:pt x="0" y="174563"/>
                    </a:moveTo>
                    <a:cubicBezTo>
                      <a:pt x="29386" y="153767"/>
                      <a:pt x="54250" y="132067"/>
                      <a:pt x="80019" y="109915"/>
                    </a:cubicBezTo>
                    <a:cubicBezTo>
                      <a:pt x="105788" y="86859"/>
                      <a:pt x="150996" y="18142"/>
                      <a:pt x="159134" y="10004"/>
                    </a:cubicBezTo>
                    <a:cubicBezTo>
                      <a:pt x="167271" y="1415"/>
                      <a:pt x="177217" y="-2654"/>
                      <a:pt x="188972" y="1867"/>
                    </a:cubicBezTo>
                    <a:cubicBezTo>
                      <a:pt x="201178" y="6840"/>
                      <a:pt x="209315" y="15881"/>
                      <a:pt x="211576" y="28992"/>
                    </a:cubicBezTo>
                    <a:cubicBezTo>
                      <a:pt x="213836" y="44363"/>
                      <a:pt x="207507" y="57021"/>
                      <a:pt x="198013" y="68323"/>
                    </a:cubicBezTo>
                    <a:cubicBezTo>
                      <a:pt x="188067" y="80529"/>
                      <a:pt x="139242" y="110367"/>
                      <a:pt x="111665" y="123025"/>
                    </a:cubicBezTo>
                    <a:cubicBezTo>
                      <a:pt x="111213" y="123025"/>
                      <a:pt x="49729" y="155123"/>
                      <a:pt x="0" y="174563"/>
                    </a:cubicBezTo>
                    <a:close/>
                  </a:path>
                </a:pathLst>
              </a:custGeom>
              <a:solidFill>
                <a:schemeClr val="accent3"/>
              </a:solidFill>
              <a:ln w="4507" cap="flat">
                <a:noFill/>
                <a:prstDash val="solid"/>
                <a:miter/>
              </a:ln>
            </p:spPr>
            <p:txBody>
              <a:bodyPr rtlCol="0" anchor="ctr"/>
              <a:lstStyle/>
              <a:p>
                <a:pPr algn="ctr" rtl="1"/>
                <a:endParaRPr lang="en-US"/>
              </a:p>
            </p:txBody>
          </p:sp>
        </p:grpSp>
        <p:sp>
          <p:nvSpPr>
            <p:cNvPr id="27" name="Graphic 249">
              <a:extLst>
                <a:ext uri="{FF2B5EF4-FFF2-40B4-BE49-F238E27FC236}">
                  <a16:creationId xmlns:a16="http://schemas.microsoft.com/office/drawing/2014/main" id="{D1C1AD5D-6E45-4871-A128-EB9BFA89F8A0}"/>
                </a:ext>
              </a:extLst>
            </p:cNvPr>
            <p:cNvSpPr/>
            <p:nvPr/>
          </p:nvSpPr>
          <p:spPr>
            <a:xfrm>
              <a:off x="3831134" y="5285581"/>
              <a:ext cx="242187" cy="610700"/>
            </a:xfrm>
            <a:custGeom>
              <a:avLst/>
              <a:gdLst>
                <a:gd name="connsiteX0" fmla="*/ 872256 w 876065"/>
                <a:gd name="connsiteY0" fmla="*/ 1176744 h 2209092"/>
                <a:gd name="connsiteX1" fmla="*/ 844633 w 876065"/>
                <a:gd name="connsiteY1" fmla="*/ 961479 h 2209092"/>
                <a:gd name="connsiteX2" fmla="*/ 838918 w 876065"/>
                <a:gd name="connsiteY2" fmla="*/ 837654 h 2209092"/>
                <a:gd name="connsiteX3" fmla="*/ 827488 w 876065"/>
                <a:gd name="connsiteY3" fmla="*/ 603339 h 2209092"/>
                <a:gd name="connsiteX4" fmla="*/ 805581 w 876065"/>
                <a:gd name="connsiteY4" fmla="*/ 464274 h 2209092"/>
                <a:gd name="connsiteX5" fmla="*/ 803676 w 876065"/>
                <a:gd name="connsiteY5" fmla="*/ 463321 h 2209092"/>
                <a:gd name="connsiteX6" fmla="*/ 821773 w 876065"/>
                <a:gd name="connsiteY6" fmla="*/ 434746 h 2209092"/>
                <a:gd name="connsiteX7" fmla="*/ 826536 w 876065"/>
                <a:gd name="connsiteY7" fmla="*/ 208051 h 2209092"/>
                <a:gd name="connsiteX8" fmla="*/ 799866 w 876065"/>
                <a:gd name="connsiteY8" fmla="*/ 108039 h 2209092"/>
                <a:gd name="connsiteX9" fmla="*/ 799866 w 876065"/>
                <a:gd name="connsiteY9" fmla="*/ 108039 h 2209092"/>
                <a:gd name="connsiteX10" fmla="*/ 799866 w 876065"/>
                <a:gd name="connsiteY10" fmla="*/ 108039 h 2209092"/>
                <a:gd name="connsiteX11" fmla="*/ 745573 w 876065"/>
                <a:gd name="connsiteY11" fmla="*/ 70891 h 2209092"/>
                <a:gd name="connsiteX12" fmla="*/ 799866 w 876065"/>
                <a:gd name="connsiteY12" fmla="*/ 46126 h 2209092"/>
                <a:gd name="connsiteX13" fmla="*/ 810343 w 876065"/>
                <a:gd name="connsiteY13" fmla="*/ 26124 h 2209092"/>
                <a:gd name="connsiteX14" fmla="*/ 738906 w 876065"/>
                <a:gd name="connsiteY14" fmla="*/ 12789 h 2209092"/>
                <a:gd name="connsiteX15" fmla="*/ 600793 w 876065"/>
                <a:gd name="connsiteY15" fmla="*/ 105181 h 2209092"/>
                <a:gd name="connsiteX16" fmla="*/ 347428 w 876065"/>
                <a:gd name="connsiteY16" fmla="*/ 125184 h 2209092"/>
                <a:gd name="connsiteX17" fmla="*/ 284563 w 876065"/>
                <a:gd name="connsiteY17" fmla="*/ 119469 h 2209092"/>
                <a:gd name="connsiteX18" fmla="*/ 266466 w 876065"/>
                <a:gd name="connsiteY18" fmla="*/ 117564 h 2209092"/>
                <a:gd name="connsiteX19" fmla="*/ 1671 w 876065"/>
                <a:gd name="connsiteY19" fmla="*/ 168046 h 2209092"/>
                <a:gd name="connsiteX20" fmla="*/ 30246 w 876065"/>
                <a:gd name="connsiteY20" fmla="*/ 200431 h 2209092"/>
                <a:gd name="connsiteX21" fmla="*/ 108351 w 876065"/>
                <a:gd name="connsiteY21" fmla="*/ 269011 h 2209092"/>
                <a:gd name="connsiteX22" fmla="*/ 140736 w 876065"/>
                <a:gd name="connsiteY22" fmla="*/ 319494 h 2209092"/>
                <a:gd name="connsiteX23" fmla="*/ 116923 w 876065"/>
                <a:gd name="connsiteY23" fmla="*/ 669061 h 2209092"/>
                <a:gd name="connsiteX24" fmla="*/ 35961 w 876065"/>
                <a:gd name="connsiteY24" fmla="*/ 1342479 h 2209092"/>
                <a:gd name="connsiteX25" fmla="*/ 131211 w 876065"/>
                <a:gd name="connsiteY25" fmla="*/ 1492974 h 2209092"/>
                <a:gd name="connsiteX26" fmla="*/ 172168 w 876065"/>
                <a:gd name="connsiteY26" fmla="*/ 1447254 h 2209092"/>
                <a:gd name="connsiteX27" fmla="*/ 160738 w 876065"/>
                <a:gd name="connsiteY27" fmla="*/ 1236751 h 2209092"/>
                <a:gd name="connsiteX28" fmla="*/ 159786 w 876065"/>
                <a:gd name="connsiteY28" fmla="*/ 1180554 h 2209092"/>
                <a:gd name="connsiteX29" fmla="*/ 135973 w 876065"/>
                <a:gd name="connsiteY29" fmla="*/ 1085304 h 2209092"/>
                <a:gd name="connsiteX30" fmla="*/ 135021 w 876065"/>
                <a:gd name="connsiteY30" fmla="*/ 901471 h 2209092"/>
                <a:gd name="connsiteX31" fmla="*/ 169311 w 876065"/>
                <a:gd name="connsiteY31" fmla="*/ 852894 h 2209092"/>
                <a:gd name="connsiteX32" fmla="*/ 228366 w 876065"/>
                <a:gd name="connsiteY32" fmla="*/ 868134 h 2209092"/>
                <a:gd name="connsiteX33" fmla="*/ 277896 w 876065"/>
                <a:gd name="connsiteY33" fmla="*/ 978624 h 2209092"/>
                <a:gd name="connsiteX34" fmla="*/ 289326 w 876065"/>
                <a:gd name="connsiteY34" fmla="*/ 1196746 h 2209092"/>
                <a:gd name="connsiteX35" fmla="*/ 291231 w 876065"/>
                <a:gd name="connsiteY35" fmla="*/ 1411059 h 2209092"/>
                <a:gd name="connsiteX36" fmla="*/ 282658 w 876065"/>
                <a:gd name="connsiteY36" fmla="*/ 1980654 h 2209092"/>
                <a:gd name="connsiteX37" fmla="*/ 282658 w 876065"/>
                <a:gd name="connsiteY37" fmla="*/ 2136864 h 2209092"/>
                <a:gd name="connsiteX38" fmla="*/ 348381 w 876065"/>
                <a:gd name="connsiteY38" fmla="*/ 2198776 h 2209092"/>
                <a:gd name="connsiteX39" fmla="*/ 429343 w 876065"/>
                <a:gd name="connsiteY39" fmla="*/ 2143531 h 2209092"/>
                <a:gd name="connsiteX40" fmla="*/ 437916 w 876065"/>
                <a:gd name="connsiteY40" fmla="*/ 2082571 h 2209092"/>
                <a:gd name="connsiteX41" fmla="*/ 415056 w 876065"/>
                <a:gd name="connsiteY41" fmla="*/ 1789201 h 2209092"/>
                <a:gd name="connsiteX42" fmla="*/ 356001 w 876065"/>
                <a:gd name="connsiteY42" fmla="*/ 1183411 h 2209092"/>
                <a:gd name="connsiteX43" fmla="*/ 357906 w 876065"/>
                <a:gd name="connsiteY43" fmla="*/ 1011961 h 2209092"/>
                <a:gd name="connsiteX44" fmla="*/ 421723 w 876065"/>
                <a:gd name="connsiteY44" fmla="*/ 971004 h 2209092"/>
                <a:gd name="connsiteX45" fmla="*/ 445536 w 876065"/>
                <a:gd name="connsiteY45" fmla="*/ 1004341 h 2209092"/>
                <a:gd name="connsiteX46" fmla="*/ 456013 w 876065"/>
                <a:gd name="connsiteY46" fmla="*/ 1298664 h 2209092"/>
                <a:gd name="connsiteX47" fmla="*/ 441726 w 876065"/>
                <a:gd name="connsiteY47" fmla="*/ 1692046 h 2209092"/>
                <a:gd name="connsiteX48" fmla="*/ 460776 w 876065"/>
                <a:gd name="connsiteY48" fmla="*/ 1793964 h 2209092"/>
                <a:gd name="connsiteX49" fmla="*/ 512211 w 876065"/>
                <a:gd name="connsiteY49" fmla="*/ 1833969 h 2209092"/>
                <a:gd name="connsiteX50" fmla="*/ 553168 w 876065"/>
                <a:gd name="connsiteY50" fmla="*/ 1783486 h 2209092"/>
                <a:gd name="connsiteX51" fmla="*/ 554121 w 876065"/>
                <a:gd name="connsiteY51" fmla="*/ 1750149 h 2209092"/>
                <a:gd name="connsiteX52" fmla="*/ 541738 w 876065"/>
                <a:gd name="connsiteY52" fmla="*/ 1557744 h 2209092"/>
                <a:gd name="connsiteX53" fmla="*/ 549358 w 876065"/>
                <a:gd name="connsiteY53" fmla="*/ 1160551 h 2209092"/>
                <a:gd name="connsiteX54" fmla="*/ 584601 w 876065"/>
                <a:gd name="connsiteY54" fmla="*/ 1118641 h 2209092"/>
                <a:gd name="connsiteX55" fmla="*/ 630321 w 876065"/>
                <a:gd name="connsiteY55" fmla="*/ 1168171 h 2209092"/>
                <a:gd name="connsiteX56" fmla="*/ 625558 w 876065"/>
                <a:gd name="connsiteY56" fmla="*/ 1584414 h 2209092"/>
                <a:gd name="connsiteX57" fmla="*/ 615081 w 876065"/>
                <a:gd name="connsiteY57" fmla="*/ 1793011 h 2209092"/>
                <a:gd name="connsiteX58" fmla="*/ 622701 w 876065"/>
                <a:gd name="connsiteY58" fmla="*/ 2134006 h 2209092"/>
                <a:gd name="connsiteX59" fmla="*/ 672231 w 876065"/>
                <a:gd name="connsiteY59" fmla="*/ 2208301 h 2209092"/>
                <a:gd name="connsiteX60" fmla="*/ 710331 w 876065"/>
                <a:gd name="connsiteY60" fmla="*/ 2192109 h 2209092"/>
                <a:gd name="connsiteX61" fmla="*/ 751288 w 876065"/>
                <a:gd name="connsiteY61" fmla="*/ 2043519 h 2209092"/>
                <a:gd name="connsiteX62" fmla="*/ 713188 w 876065"/>
                <a:gd name="connsiteY62" fmla="*/ 1337716 h 2209092"/>
                <a:gd name="connsiteX63" fmla="*/ 684613 w 876065"/>
                <a:gd name="connsiteY63" fmla="*/ 940524 h 2209092"/>
                <a:gd name="connsiteX64" fmla="*/ 700806 w 876065"/>
                <a:gd name="connsiteY64" fmla="*/ 877659 h 2209092"/>
                <a:gd name="connsiteX65" fmla="*/ 703663 w 876065"/>
                <a:gd name="connsiteY65" fmla="*/ 881469 h 2209092"/>
                <a:gd name="connsiteX66" fmla="*/ 775101 w 876065"/>
                <a:gd name="connsiteY66" fmla="*/ 1030059 h 2209092"/>
                <a:gd name="connsiteX67" fmla="*/ 769386 w 876065"/>
                <a:gd name="connsiteY67" fmla="*/ 1110069 h 2209092"/>
                <a:gd name="connsiteX68" fmla="*/ 767481 w 876065"/>
                <a:gd name="connsiteY68" fmla="*/ 1274851 h 2209092"/>
                <a:gd name="connsiteX69" fmla="*/ 835108 w 876065"/>
                <a:gd name="connsiteY69" fmla="*/ 1329144 h 2209092"/>
                <a:gd name="connsiteX70" fmla="*/ 876066 w 876065"/>
                <a:gd name="connsiteY70" fmla="*/ 1291996 h 2209092"/>
                <a:gd name="connsiteX71" fmla="*/ 872256 w 876065"/>
                <a:gd name="connsiteY71" fmla="*/ 1176744 h 22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76065" h="2209092">
                  <a:moveTo>
                    <a:pt x="872256" y="1176744"/>
                  </a:moveTo>
                  <a:cubicBezTo>
                    <a:pt x="865588" y="1105306"/>
                    <a:pt x="844633" y="1034821"/>
                    <a:pt x="844633" y="961479"/>
                  </a:cubicBezTo>
                  <a:cubicBezTo>
                    <a:pt x="833203" y="920521"/>
                    <a:pt x="839871" y="878611"/>
                    <a:pt x="838918" y="837654"/>
                  </a:cubicBezTo>
                  <a:cubicBezTo>
                    <a:pt x="836061" y="759549"/>
                    <a:pt x="816058" y="682396"/>
                    <a:pt x="827488" y="603339"/>
                  </a:cubicBezTo>
                  <a:cubicBezTo>
                    <a:pt x="831298" y="554761"/>
                    <a:pt x="818916" y="509994"/>
                    <a:pt x="805581" y="464274"/>
                  </a:cubicBezTo>
                  <a:cubicBezTo>
                    <a:pt x="804628" y="464274"/>
                    <a:pt x="804628" y="463321"/>
                    <a:pt x="803676" y="463321"/>
                  </a:cubicBezTo>
                  <a:cubicBezTo>
                    <a:pt x="816058" y="458559"/>
                    <a:pt x="820821" y="446176"/>
                    <a:pt x="821773" y="434746"/>
                  </a:cubicBezTo>
                  <a:cubicBezTo>
                    <a:pt x="828441" y="359499"/>
                    <a:pt x="854158" y="284251"/>
                    <a:pt x="826536" y="208051"/>
                  </a:cubicBezTo>
                  <a:cubicBezTo>
                    <a:pt x="807486" y="177571"/>
                    <a:pt x="830346" y="135661"/>
                    <a:pt x="799866" y="108039"/>
                  </a:cubicBezTo>
                  <a:cubicBezTo>
                    <a:pt x="799866" y="108039"/>
                    <a:pt x="799866" y="108039"/>
                    <a:pt x="799866" y="108039"/>
                  </a:cubicBezTo>
                  <a:cubicBezTo>
                    <a:pt x="799866" y="108039"/>
                    <a:pt x="799866" y="108039"/>
                    <a:pt x="799866" y="108039"/>
                  </a:cubicBezTo>
                  <a:cubicBezTo>
                    <a:pt x="790341" y="85179"/>
                    <a:pt x="763671" y="88036"/>
                    <a:pt x="745573" y="70891"/>
                  </a:cubicBezTo>
                  <a:cubicBezTo>
                    <a:pt x="767481" y="65176"/>
                    <a:pt x="777958" y="45174"/>
                    <a:pt x="799866" y="46126"/>
                  </a:cubicBezTo>
                  <a:cubicBezTo>
                    <a:pt x="803676" y="39459"/>
                    <a:pt x="806533" y="32791"/>
                    <a:pt x="810343" y="26124"/>
                  </a:cubicBezTo>
                  <a:cubicBezTo>
                    <a:pt x="792246" y="-8166"/>
                    <a:pt x="767481" y="-4356"/>
                    <a:pt x="738906" y="12789"/>
                  </a:cubicBezTo>
                  <a:cubicBezTo>
                    <a:pt x="691281" y="41364"/>
                    <a:pt x="647466" y="75654"/>
                    <a:pt x="600793" y="105181"/>
                  </a:cubicBezTo>
                  <a:cubicBezTo>
                    <a:pt x="518878" y="158521"/>
                    <a:pt x="435058" y="162331"/>
                    <a:pt x="347428" y="125184"/>
                  </a:cubicBezTo>
                  <a:cubicBezTo>
                    <a:pt x="325521" y="116611"/>
                    <a:pt x="306471" y="111849"/>
                    <a:pt x="284563" y="119469"/>
                  </a:cubicBezTo>
                  <a:cubicBezTo>
                    <a:pt x="278848" y="118516"/>
                    <a:pt x="272181" y="118516"/>
                    <a:pt x="266466" y="117564"/>
                  </a:cubicBezTo>
                  <a:cubicBezTo>
                    <a:pt x="177883" y="132804"/>
                    <a:pt x="87396" y="134709"/>
                    <a:pt x="1671" y="168046"/>
                  </a:cubicBezTo>
                  <a:cubicBezTo>
                    <a:pt x="-5949" y="193764"/>
                    <a:pt x="14053" y="195669"/>
                    <a:pt x="30246" y="200431"/>
                  </a:cubicBezTo>
                  <a:cubicBezTo>
                    <a:pt x="67393" y="211861"/>
                    <a:pt x="91206" y="235674"/>
                    <a:pt x="108351" y="269011"/>
                  </a:cubicBezTo>
                  <a:cubicBezTo>
                    <a:pt x="117876" y="287109"/>
                    <a:pt x="125496" y="306159"/>
                    <a:pt x="140736" y="319494"/>
                  </a:cubicBezTo>
                  <a:cubicBezTo>
                    <a:pt x="147403" y="436651"/>
                    <a:pt x="140736" y="553809"/>
                    <a:pt x="116923" y="669061"/>
                  </a:cubicBezTo>
                  <a:cubicBezTo>
                    <a:pt x="72156" y="890994"/>
                    <a:pt x="40723" y="1114831"/>
                    <a:pt x="35961" y="1342479"/>
                  </a:cubicBezTo>
                  <a:cubicBezTo>
                    <a:pt x="35008" y="1416774"/>
                    <a:pt x="60726" y="1468209"/>
                    <a:pt x="131211" y="1492974"/>
                  </a:cubicBezTo>
                  <a:cubicBezTo>
                    <a:pt x="170263" y="1500594"/>
                    <a:pt x="170263" y="1472019"/>
                    <a:pt x="172168" y="1447254"/>
                  </a:cubicBezTo>
                  <a:cubicBezTo>
                    <a:pt x="176931" y="1376769"/>
                    <a:pt x="157881" y="1307236"/>
                    <a:pt x="160738" y="1236751"/>
                  </a:cubicBezTo>
                  <a:cubicBezTo>
                    <a:pt x="162643" y="1217701"/>
                    <a:pt x="162643" y="1198651"/>
                    <a:pt x="159786" y="1180554"/>
                  </a:cubicBezTo>
                  <a:cubicBezTo>
                    <a:pt x="154071" y="1148169"/>
                    <a:pt x="135973" y="1119594"/>
                    <a:pt x="135973" y="1085304"/>
                  </a:cubicBezTo>
                  <a:cubicBezTo>
                    <a:pt x="136926" y="1024344"/>
                    <a:pt x="137878" y="962431"/>
                    <a:pt x="135021" y="901471"/>
                  </a:cubicBezTo>
                  <a:cubicBezTo>
                    <a:pt x="134068" y="873849"/>
                    <a:pt x="145498" y="860514"/>
                    <a:pt x="169311" y="852894"/>
                  </a:cubicBezTo>
                  <a:cubicBezTo>
                    <a:pt x="193123" y="840511"/>
                    <a:pt x="212173" y="850036"/>
                    <a:pt x="228366" y="868134"/>
                  </a:cubicBezTo>
                  <a:cubicBezTo>
                    <a:pt x="256941" y="899566"/>
                    <a:pt x="274086" y="936714"/>
                    <a:pt x="277896" y="978624"/>
                  </a:cubicBezTo>
                  <a:cubicBezTo>
                    <a:pt x="283611" y="1051014"/>
                    <a:pt x="290278" y="1123404"/>
                    <a:pt x="289326" y="1196746"/>
                  </a:cubicBezTo>
                  <a:cubicBezTo>
                    <a:pt x="287421" y="1268184"/>
                    <a:pt x="284563" y="1339621"/>
                    <a:pt x="291231" y="1411059"/>
                  </a:cubicBezTo>
                  <a:cubicBezTo>
                    <a:pt x="307423" y="1601559"/>
                    <a:pt x="298851" y="1791106"/>
                    <a:pt x="282658" y="1980654"/>
                  </a:cubicBezTo>
                  <a:cubicBezTo>
                    <a:pt x="277896" y="2033041"/>
                    <a:pt x="276943" y="2085429"/>
                    <a:pt x="282658" y="2136864"/>
                  </a:cubicBezTo>
                  <a:cubicBezTo>
                    <a:pt x="287421" y="2173059"/>
                    <a:pt x="306471" y="2197824"/>
                    <a:pt x="348381" y="2198776"/>
                  </a:cubicBezTo>
                  <a:cubicBezTo>
                    <a:pt x="395053" y="2199729"/>
                    <a:pt x="418866" y="2184489"/>
                    <a:pt x="429343" y="2143531"/>
                  </a:cubicBezTo>
                  <a:cubicBezTo>
                    <a:pt x="434106" y="2123529"/>
                    <a:pt x="440773" y="2103526"/>
                    <a:pt x="437916" y="2082571"/>
                  </a:cubicBezTo>
                  <a:cubicBezTo>
                    <a:pt x="426486" y="1985416"/>
                    <a:pt x="424581" y="1886356"/>
                    <a:pt x="415056" y="1789201"/>
                  </a:cubicBezTo>
                  <a:cubicBezTo>
                    <a:pt x="396006" y="1587271"/>
                    <a:pt x="369336" y="1386294"/>
                    <a:pt x="356001" y="1183411"/>
                  </a:cubicBezTo>
                  <a:cubicBezTo>
                    <a:pt x="352191" y="1126261"/>
                    <a:pt x="350286" y="1069111"/>
                    <a:pt x="357906" y="1011961"/>
                  </a:cubicBezTo>
                  <a:cubicBezTo>
                    <a:pt x="363621" y="968146"/>
                    <a:pt x="380766" y="959574"/>
                    <a:pt x="421723" y="971004"/>
                  </a:cubicBezTo>
                  <a:cubicBezTo>
                    <a:pt x="429343" y="982434"/>
                    <a:pt x="437916" y="992911"/>
                    <a:pt x="445536" y="1004341"/>
                  </a:cubicBezTo>
                  <a:cubicBezTo>
                    <a:pt x="476968" y="1101496"/>
                    <a:pt x="462681" y="1200556"/>
                    <a:pt x="456013" y="1298664"/>
                  </a:cubicBezTo>
                  <a:cubicBezTo>
                    <a:pt x="445536" y="1430109"/>
                    <a:pt x="437916" y="1560601"/>
                    <a:pt x="441726" y="1692046"/>
                  </a:cubicBezTo>
                  <a:cubicBezTo>
                    <a:pt x="442678" y="1727289"/>
                    <a:pt x="450298" y="1761579"/>
                    <a:pt x="460776" y="1793964"/>
                  </a:cubicBezTo>
                  <a:cubicBezTo>
                    <a:pt x="469348" y="1818729"/>
                    <a:pt x="484588" y="1835874"/>
                    <a:pt x="512211" y="1833969"/>
                  </a:cubicBezTo>
                  <a:cubicBezTo>
                    <a:pt x="542691" y="1832064"/>
                    <a:pt x="548406" y="1807299"/>
                    <a:pt x="553168" y="1783486"/>
                  </a:cubicBezTo>
                  <a:cubicBezTo>
                    <a:pt x="555073" y="1773009"/>
                    <a:pt x="554121" y="1761579"/>
                    <a:pt x="554121" y="1750149"/>
                  </a:cubicBezTo>
                  <a:cubicBezTo>
                    <a:pt x="556026" y="1685379"/>
                    <a:pt x="542691" y="1622514"/>
                    <a:pt x="541738" y="1557744"/>
                  </a:cubicBezTo>
                  <a:cubicBezTo>
                    <a:pt x="537928" y="1425346"/>
                    <a:pt x="524593" y="1291996"/>
                    <a:pt x="549358" y="1160551"/>
                  </a:cubicBezTo>
                  <a:cubicBezTo>
                    <a:pt x="554121" y="1137691"/>
                    <a:pt x="560788" y="1122451"/>
                    <a:pt x="584601" y="1118641"/>
                  </a:cubicBezTo>
                  <a:cubicBezTo>
                    <a:pt x="625558" y="1111021"/>
                    <a:pt x="625558" y="1142454"/>
                    <a:pt x="630321" y="1168171"/>
                  </a:cubicBezTo>
                  <a:cubicBezTo>
                    <a:pt x="655086" y="1307236"/>
                    <a:pt x="631273" y="1446301"/>
                    <a:pt x="625558" y="1584414"/>
                  </a:cubicBezTo>
                  <a:cubicBezTo>
                    <a:pt x="622701" y="1653946"/>
                    <a:pt x="620796" y="1723479"/>
                    <a:pt x="615081" y="1793011"/>
                  </a:cubicBezTo>
                  <a:cubicBezTo>
                    <a:pt x="606508" y="1906359"/>
                    <a:pt x="602698" y="2020659"/>
                    <a:pt x="622701" y="2134006"/>
                  </a:cubicBezTo>
                  <a:cubicBezTo>
                    <a:pt x="628416" y="2165439"/>
                    <a:pt x="634131" y="2197824"/>
                    <a:pt x="672231" y="2208301"/>
                  </a:cubicBezTo>
                  <a:cubicBezTo>
                    <a:pt x="688423" y="2211159"/>
                    <a:pt x="701758" y="2206396"/>
                    <a:pt x="710331" y="2192109"/>
                  </a:cubicBezTo>
                  <a:cubicBezTo>
                    <a:pt x="740811" y="2147341"/>
                    <a:pt x="743668" y="2094954"/>
                    <a:pt x="751288" y="2043519"/>
                  </a:cubicBezTo>
                  <a:cubicBezTo>
                    <a:pt x="756051" y="1807299"/>
                    <a:pt x="737001" y="1572031"/>
                    <a:pt x="713188" y="1337716"/>
                  </a:cubicBezTo>
                  <a:cubicBezTo>
                    <a:pt x="699853" y="1205319"/>
                    <a:pt x="693186" y="1072921"/>
                    <a:pt x="684613" y="940524"/>
                  </a:cubicBezTo>
                  <a:cubicBezTo>
                    <a:pt x="682708" y="917664"/>
                    <a:pt x="680803" y="893851"/>
                    <a:pt x="700806" y="877659"/>
                  </a:cubicBezTo>
                  <a:cubicBezTo>
                    <a:pt x="701758" y="878611"/>
                    <a:pt x="702711" y="879564"/>
                    <a:pt x="703663" y="881469"/>
                  </a:cubicBezTo>
                  <a:cubicBezTo>
                    <a:pt x="759861" y="915759"/>
                    <a:pt x="778911" y="967194"/>
                    <a:pt x="775101" y="1030059"/>
                  </a:cubicBezTo>
                  <a:cubicBezTo>
                    <a:pt x="773196" y="1056729"/>
                    <a:pt x="773196" y="1083399"/>
                    <a:pt x="769386" y="1110069"/>
                  </a:cubicBezTo>
                  <a:cubicBezTo>
                    <a:pt x="761766" y="1165314"/>
                    <a:pt x="762718" y="1220559"/>
                    <a:pt x="767481" y="1274851"/>
                  </a:cubicBezTo>
                  <a:cubicBezTo>
                    <a:pt x="772243" y="1324381"/>
                    <a:pt x="795103" y="1340574"/>
                    <a:pt x="835108" y="1329144"/>
                  </a:cubicBezTo>
                  <a:cubicBezTo>
                    <a:pt x="852253" y="1321524"/>
                    <a:pt x="869398" y="1312951"/>
                    <a:pt x="876066" y="1291996"/>
                  </a:cubicBezTo>
                  <a:cubicBezTo>
                    <a:pt x="874161" y="1254849"/>
                    <a:pt x="876066" y="1215796"/>
                    <a:pt x="872256" y="1176744"/>
                  </a:cubicBezTo>
                  <a:close/>
                </a:path>
              </a:pathLst>
            </a:custGeom>
            <a:gradFill>
              <a:gsLst>
                <a:gs pos="59000">
                  <a:schemeClr val="accent3"/>
                </a:gs>
                <a:gs pos="0">
                  <a:schemeClr val="accent3">
                    <a:lumMod val="50000"/>
                  </a:schemeClr>
                </a:gs>
                <a:gs pos="40000">
                  <a:schemeClr val="accent3">
                    <a:lumMod val="75000"/>
                  </a:schemeClr>
                </a:gs>
                <a:gs pos="84000">
                  <a:schemeClr val="accent3">
                    <a:lumMod val="75000"/>
                  </a:schemeClr>
                </a:gs>
                <a:gs pos="100000">
                  <a:schemeClr val="accent3">
                    <a:lumMod val="50000"/>
                  </a:schemeClr>
                </a:gs>
              </a:gsLst>
              <a:lin ang="16800000" scaled="0"/>
            </a:gradFill>
            <a:ln w="4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en-US" dirty="0"/>
            </a:p>
          </p:txBody>
        </p:sp>
      </p:grpSp>
      <p:sp>
        <p:nvSpPr>
          <p:cNvPr id="56" name="תיבת טקסט 55">
            <a:extLst>
              <a:ext uri="{FF2B5EF4-FFF2-40B4-BE49-F238E27FC236}">
                <a16:creationId xmlns:a16="http://schemas.microsoft.com/office/drawing/2014/main" id="{A5247360-C624-439A-8364-8755CF90F1BE}"/>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57" name="תמונה 56">
            <a:extLst>
              <a:ext uri="{FF2B5EF4-FFF2-40B4-BE49-F238E27FC236}">
                <a16:creationId xmlns:a16="http://schemas.microsoft.com/office/drawing/2014/main" id="{C325D839-A74C-4037-8FD0-750BBF916366}"/>
              </a:ext>
            </a:extLst>
          </p:cNvPr>
          <p:cNvPicPr>
            <a:picLocks noChangeAspect="1"/>
          </p:cNvPicPr>
          <p:nvPr/>
        </p:nvPicPr>
        <p:blipFill>
          <a:blip r:embed="rId9"/>
          <a:stretch>
            <a:fillRect/>
          </a:stretch>
        </p:blipFill>
        <p:spPr>
          <a:xfrm>
            <a:off x="190101" y="5866063"/>
            <a:ext cx="1446143" cy="830996"/>
          </a:xfrm>
          <a:prstGeom prst="rect">
            <a:avLst/>
          </a:prstGeom>
        </p:spPr>
      </p:pic>
      <p:pic>
        <p:nvPicPr>
          <p:cNvPr id="58" name="תמונה 57" descr="תמונה שמכילה שולחן, פרח, עוגה, מקושט&#10;&#10;התיאור נוצר באופן אוטומטי">
            <a:hlinkClick r:id="rId10"/>
            <a:extLst>
              <a:ext uri="{FF2B5EF4-FFF2-40B4-BE49-F238E27FC236}">
                <a16:creationId xmlns:a16="http://schemas.microsoft.com/office/drawing/2014/main" id="{BDAD4D93-CDE6-46AA-9216-49192E3465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366867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EDA39616-FD09-4208-B053-54F4F1A4750D}"/>
              </a:ext>
            </a:extLst>
          </p:cNvPr>
          <p:cNvSpPr>
            <a:spLocks noGrp="1"/>
          </p:cNvSpPr>
          <p:nvPr>
            <p:ph type="body" sz="quarter" idx="10"/>
          </p:nvPr>
        </p:nvSpPr>
        <p:spPr/>
        <p:txBody>
          <a:bodyPr/>
          <a:lstStyle/>
          <a:p>
            <a:pPr algn="ctr"/>
            <a:r>
              <a:rPr lang="he-IL" dirty="0"/>
              <a:t>מצאו הכללה לפירוט שלפניכם:</a:t>
            </a:r>
          </a:p>
        </p:txBody>
      </p:sp>
      <p:graphicFrame>
        <p:nvGraphicFramePr>
          <p:cNvPr id="3" name="דיאגרמה 2">
            <a:extLst>
              <a:ext uri="{FF2B5EF4-FFF2-40B4-BE49-F238E27FC236}">
                <a16:creationId xmlns:a16="http://schemas.microsoft.com/office/drawing/2014/main" id="{AB5E1F94-0756-4165-8812-62AB59ED2C54}"/>
              </a:ext>
            </a:extLst>
          </p:cNvPr>
          <p:cNvGraphicFramePr/>
          <p:nvPr>
            <p:extLst>
              <p:ext uri="{D42A27DB-BD31-4B8C-83A1-F6EECF244321}">
                <p14:modId xmlns:p14="http://schemas.microsoft.com/office/powerpoint/2010/main" val="752647814"/>
              </p:ext>
            </p:extLst>
          </p:nvPr>
        </p:nvGraphicFramePr>
        <p:xfrm>
          <a:off x="2032000" y="1063756"/>
          <a:ext cx="8128000" cy="4336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תיבת טקסט 4">
            <a:extLst>
              <a:ext uri="{FF2B5EF4-FFF2-40B4-BE49-F238E27FC236}">
                <a16:creationId xmlns:a16="http://schemas.microsoft.com/office/drawing/2014/main" id="{D98FFC01-F3F7-4630-B3B6-CFA17140E837}"/>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6" name="תמונה 5">
            <a:extLst>
              <a:ext uri="{FF2B5EF4-FFF2-40B4-BE49-F238E27FC236}">
                <a16:creationId xmlns:a16="http://schemas.microsoft.com/office/drawing/2014/main" id="{BA75777E-D3AE-4482-8313-BDC4943FA9EB}"/>
              </a:ext>
            </a:extLst>
          </p:cNvPr>
          <p:cNvPicPr>
            <a:picLocks noChangeAspect="1"/>
          </p:cNvPicPr>
          <p:nvPr/>
        </p:nvPicPr>
        <p:blipFill>
          <a:blip r:embed="rId7"/>
          <a:stretch>
            <a:fillRect/>
          </a:stretch>
        </p:blipFill>
        <p:spPr>
          <a:xfrm>
            <a:off x="190101" y="5866063"/>
            <a:ext cx="1446143" cy="830996"/>
          </a:xfrm>
          <a:prstGeom prst="rect">
            <a:avLst/>
          </a:prstGeom>
        </p:spPr>
      </p:pic>
      <p:pic>
        <p:nvPicPr>
          <p:cNvPr id="7" name="תמונה 6" descr="תמונה שמכילה שולחן, פרח, עוגה, מקושט&#10;&#10;התיאור נוצר באופן אוטומטי">
            <a:hlinkClick r:id="rId8"/>
            <a:extLst>
              <a:ext uri="{FF2B5EF4-FFF2-40B4-BE49-F238E27FC236}">
                <a16:creationId xmlns:a16="http://schemas.microsoft.com/office/drawing/2014/main" id="{84F5B8F9-2357-4E37-B903-3C02FC15A5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44678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EDA39616-FD09-4208-B053-54F4F1A4750D}"/>
              </a:ext>
            </a:extLst>
          </p:cNvPr>
          <p:cNvSpPr>
            <a:spLocks noGrp="1"/>
          </p:cNvSpPr>
          <p:nvPr>
            <p:ph type="body" sz="quarter" idx="10"/>
          </p:nvPr>
        </p:nvSpPr>
        <p:spPr/>
        <p:txBody>
          <a:bodyPr/>
          <a:lstStyle/>
          <a:p>
            <a:pPr algn="ctr"/>
            <a:r>
              <a:rPr lang="he-IL" dirty="0"/>
              <a:t>מצאו הכללה לפירוט שלפניכם:</a:t>
            </a:r>
          </a:p>
        </p:txBody>
      </p:sp>
      <p:graphicFrame>
        <p:nvGraphicFramePr>
          <p:cNvPr id="3" name="דיאגרמה 2">
            <a:extLst>
              <a:ext uri="{FF2B5EF4-FFF2-40B4-BE49-F238E27FC236}">
                <a16:creationId xmlns:a16="http://schemas.microsoft.com/office/drawing/2014/main" id="{AB5E1F94-0756-4165-8812-62AB59ED2C54}"/>
              </a:ext>
            </a:extLst>
          </p:cNvPr>
          <p:cNvGraphicFramePr/>
          <p:nvPr>
            <p:extLst>
              <p:ext uri="{D42A27DB-BD31-4B8C-83A1-F6EECF244321}">
                <p14:modId xmlns:p14="http://schemas.microsoft.com/office/powerpoint/2010/main" val="4168066970"/>
              </p:ext>
            </p:extLst>
          </p:nvPr>
        </p:nvGraphicFramePr>
        <p:xfrm>
          <a:off x="2032000" y="1063756"/>
          <a:ext cx="8128000" cy="4336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תיבת טקסט 4">
            <a:extLst>
              <a:ext uri="{FF2B5EF4-FFF2-40B4-BE49-F238E27FC236}">
                <a16:creationId xmlns:a16="http://schemas.microsoft.com/office/drawing/2014/main" id="{D98FFC01-F3F7-4630-B3B6-CFA17140E837}"/>
              </a:ext>
            </a:extLst>
          </p:cNvPr>
          <p:cNvSpPr txBox="1"/>
          <p:nvPr/>
        </p:nvSpPr>
        <p:spPr>
          <a:xfrm>
            <a:off x="190101" y="5591853"/>
            <a:ext cx="1590675" cy="369332"/>
          </a:xfrm>
          <a:prstGeom prst="rect">
            <a:avLst/>
          </a:prstGeom>
          <a:noFill/>
        </p:spPr>
        <p:txBody>
          <a:bodyPr wrap="square" rtlCol="1">
            <a:spAutoFit/>
          </a:bodyPr>
          <a:lstStyle/>
          <a:p>
            <a:pPr algn="ctr" rtl="1"/>
            <a:r>
              <a:rPr lang="he-IL" b="1" dirty="0"/>
              <a:t>הכללה ופירוט</a:t>
            </a:r>
          </a:p>
        </p:txBody>
      </p:sp>
      <p:pic>
        <p:nvPicPr>
          <p:cNvPr id="6" name="תמונה 5">
            <a:extLst>
              <a:ext uri="{FF2B5EF4-FFF2-40B4-BE49-F238E27FC236}">
                <a16:creationId xmlns:a16="http://schemas.microsoft.com/office/drawing/2014/main" id="{BA75777E-D3AE-4482-8313-BDC4943FA9EB}"/>
              </a:ext>
            </a:extLst>
          </p:cNvPr>
          <p:cNvPicPr>
            <a:picLocks noChangeAspect="1"/>
          </p:cNvPicPr>
          <p:nvPr/>
        </p:nvPicPr>
        <p:blipFill>
          <a:blip r:embed="rId7"/>
          <a:stretch>
            <a:fillRect/>
          </a:stretch>
        </p:blipFill>
        <p:spPr>
          <a:xfrm>
            <a:off x="190101" y="5866063"/>
            <a:ext cx="1446143" cy="830996"/>
          </a:xfrm>
          <a:prstGeom prst="rect">
            <a:avLst/>
          </a:prstGeom>
        </p:spPr>
      </p:pic>
      <p:pic>
        <p:nvPicPr>
          <p:cNvPr id="7" name="תמונה 6" descr="תמונה שמכילה שולחן, פרח, עוגה, מקושט&#10;&#10;התיאור נוצר באופן אוטומטי">
            <a:hlinkClick r:id="rId8"/>
            <a:extLst>
              <a:ext uri="{FF2B5EF4-FFF2-40B4-BE49-F238E27FC236}">
                <a16:creationId xmlns:a16="http://schemas.microsoft.com/office/drawing/2014/main" id="{84F5B8F9-2357-4E37-B903-3C02FC15A5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9908" y="6077098"/>
            <a:ext cx="1244707" cy="677465"/>
          </a:xfrm>
          <a:prstGeom prst="rect">
            <a:avLst/>
          </a:prstGeom>
        </p:spPr>
      </p:pic>
    </p:spTree>
    <p:extLst>
      <p:ext uri="{BB962C8B-B14F-4D97-AF65-F5344CB8AC3E}">
        <p14:creationId xmlns:p14="http://schemas.microsoft.com/office/powerpoint/2010/main" val="730060737"/>
      </p:ext>
    </p:extLst>
  </p:cSld>
  <p:clrMapOvr>
    <a:masterClrMapping/>
  </p:clrMapOvr>
</p:sld>
</file>

<file path=ppt/theme/theme1.xml><?xml version="1.0" encoding="utf-8"?>
<a:theme xmlns:a="http://schemas.openxmlformats.org/drawingml/2006/main" name="Cover and End Slide Master">
  <a:themeElements>
    <a:clrScheme name="ALLPPT-COLOR 121">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21">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21">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2151</TotalTime>
  <Words>3577</Words>
  <Application>Microsoft Office PowerPoint</Application>
  <PresentationFormat>מסך רחב</PresentationFormat>
  <Paragraphs>500</Paragraphs>
  <Slides>49</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3</vt:i4>
      </vt:variant>
      <vt:variant>
        <vt:lpstr>כותרות שקופיות</vt:lpstr>
      </vt:variant>
      <vt:variant>
        <vt:i4>49</vt:i4>
      </vt:variant>
    </vt:vector>
  </HeadingPairs>
  <TitlesOfParts>
    <vt:vector size="55" baseType="lpstr">
      <vt:lpstr>Arial</vt:lpstr>
      <vt:lpstr>Calibri</vt:lpstr>
      <vt:lpstr>Wingdings</vt:lpstr>
      <vt:lpstr>Cover and End Slide Master</vt:lpstr>
      <vt:lpstr>Contents Slide Master</vt:lpstr>
      <vt:lpstr>Section Break Slide Master</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מירב שראל</dc:creator>
  <cp:lastModifiedBy>מירב שראל</cp:lastModifiedBy>
  <cp:revision>36</cp:revision>
  <dcterms:created xsi:type="dcterms:W3CDTF">2020-11-11T20:54:49Z</dcterms:created>
  <dcterms:modified xsi:type="dcterms:W3CDTF">2020-11-18T18:19:44Z</dcterms:modified>
</cp:coreProperties>
</file>