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59" r:id="rId4"/>
    <p:sldId id="347" r:id="rId5"/>
    <p:sldId id="361" r:id="rId6"/>
    <p:sldId id="299" r:id="rId7"/>
    <p:sldId id="369" r:id="rId8"/>
    <p:sldId id="368" r:id="rId9"/>
    <p:sldId id="259" r:id="rId10"/>
    <p:sldId id="363" r:id="rId11"/>
    <p:sldId id="364" r:id="rId12"/>
    <p:sldId id="365" r:id="rId13"/>
    <p:sldId id="360" r:id="rId14"/>
    <p:sldId id="370" r:id="rId15"/>
    <p:sldId id="362" r:id="rId16"/>
    <p:sldId id="298" r:id="rId17"/>
    <p:sldId id="309" r:id="rId18"/>
    <p:sldId id="371" r:id="rId19"/>
    <p:sldId id="372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7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F238CE-749C-4175-A41A-B09E703BE7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82FE827-9FF1-46BC-A04E-C3488E68B7A3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5387570-A0E3-4861-9A55-FFD3F5ACF3CE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B97186-BDFA-41F7-9A67-9256EAA53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B97C42-CCF1-4A6C-8B5B-A7675AE2397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1027FE-AB80-49CB-8408-B04622DCD7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E743D-5E99-4C87-976A-A5DB9604C59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7ACA27-68AC-4600-94B1-A3025E9B5AB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065F06-F719-4038-A33A-95F708E961E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C0EE3A6-81D8-4F58-9097-B64E666C49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6E20AEF-5E2F-4976-A561-A45F58E69E1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A7BC0F-052F-4211-9494-0E672EFD57C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3113B8-6CBE-4D7D-AEB6-D6DB13F1E35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9FF68E1-63A1-439F-A3B5-0354700BF21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1F4108-B308-4693-89FF-04BEF9EE45E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9FEB1B6B-F741-4FAD-9208-2364C8549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DDF6FE0-281C-4D2F-A786-8A4549C103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97A4AB4-28AF-4933-8D79-FA2A00E5AF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D4CE2F6-28E8-4441-BFB4-5627240BB3D9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DD2349-AC71-4BA4-A8DA-6CAF1F1BE0F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49A6F25-D684-43E9-989A-FC348DCF8785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5" name="Chord 16">
              <a:extLst>
                <a:ext uri="{FF2B5EF4-FFF2-40B4-BE49-F238E27FC236}">
                  <a16:creationId xmlns:a16="http://schemas.microsoft.com/office/drawing/2014/main" id="{CB42EC0F-9376-4419-8D61-4ECF695F8A62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17">
              <a:extLst>
                <a:ext uri="{FF2B5EF4-FFF2-40B4-BE49-F238E27FC236}">
                  <a16:creationId xmlns:a16="http://schemas.microsoft.com/office/drawing/2014/main" id="{A2BA0EC1-99A9-48F1-8A30-8E74C37AF9AE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5FF4291B-7A2C-4736-B558-E2BF67FBEF9C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8" name="Chord 13">
              <a:extLst>
                <a:ext uri="{FF2B5EF4-FFF2-40B4-BE49-F238E27FC236}">
                  <a16:creationId xmlns:a16="http://schemas.microsoft.com/office/drawing/2014/main" id="{E5185914-0E0D-4C18-8BBF-4CB816B22973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14">
              <a:extLst>
                <a:ext uri="{FF2B5EF4-FFF2-40B4-BE49-F238E27FC236}">
                  <a16:creationId xmlns:a16="http://schemas.microsoft.com/office/drawing/2014/main" id="{C9BAF8FB-A2CE-4A0C-AE5C-46C1E1B00FD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7A35F-2462-4BDA-943D-E23FFEA8228E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F6C9A1B9-C186-4B87-B5FF-7647AC112CFC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116A8905-12A5-4E46-A325-D8AA4BF8FB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60ED8B7-1780-4283-A506-3304B6EFE3BB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14" name="Chord 1">
              <a:extLst>
                <a:ext uri="{FF2B5EF4-FFF2-40B4-BE49-F238E27FC236}">
                  <a16:creationId xmlns:a16="http://schemas.microsoft.com/office/drawing/2014/main" id="{A83A0F11-4E2A-4128-9909-ED0A2C64F750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7">
              <a:extLst>
                <a:ext uri="{FF2B5EF4-FFF2-40B4-BE49-F238E27FC236}">
                  <a16:creationId xmlns:a16="http://schemas.microsoft.com/office/drawing/2014/main" id="{EA240C15-92D4-4C82-89BD-E3CB9DBE8051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AFE9571-C701-4BBC-8DD1-D22B90DC04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72DB8784-D5BB-421F-91A9-920F4721C2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79D04E7-6263-461B-B051-C5546503D0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8BFBF40-18B0-4721-8D45-F9474DA7CB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8D48161-AA73-4C2D-A331-749973B82A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B29EEB-4B04-4C71-96D0-321D7A8588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572189-DD33-44D5-9FB2-BF3B3B48A728}"/>
              </a:ext>
            </a:extLst>
          </p:cNvPr>
          <p:cNvSpPr txBox="1"/>
          <p:nvPr/>
        </p:nvSpPr>
        <p:spPr>
          <a:xfrm>
            <a:off x="1" y="4590112"/>
            <a:ext cx="1219199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8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גזרת נפ"י/ו</a:t>
            </a:r>
            <a:endParaRPr lang="ko-KR" altLang="en-US" sz="8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תמונה 2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AB54F5C-386A-0037-C15A-C79F05B8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4673107"/>
            <a:ext cx="1730658" cy="1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9E5B4D0-57E7-7018-9661-0F27D435EEA9}"/>
              </a:ext>
            </a:extLst>
          </p:cNvPr>
          <p:cNvSpPr txBox="1"/>
          <p:nvPr/>
        </p:nvSpPr>
        <p:spPr>
          <a:xfrm>
            <a:off x="1647565" y="506711"/>
            <a:ext cx="8896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9600" b="1" dirty="0"/>
              <a:t>גזרת </a:t>
            </a:r>
            <a:r>
              <a:rPr lang="he-IL" sz="9600" b="1" dirty="0">
                <a:solidFill>
                  <a:schemeClr val="accent4">
                    <a:lumMod val="50000"/>
                  </a:schemeClr>
                </a:solidFill>
              </a:rPr>
              <a:t>נפ"י/ו</a:t>
            </a:r>
            <a:endParaRPr lang="he-IL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1E91409-188F-A266-A2EA-F5D0E8FE4C53}"/>
              </a:ext>
            </a:extLst>
          </p:cNvPr>
          <p:cNvSpPr txBox="1"/>
          <p:nvPr/>
        </p:nvSpPr>
        <p:spPr>
          <a:xfrm>
            <a:off x="1934861" y="2219867"/>
            <a:ext cx="83222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000" dirty="0"/>
              <a:t>(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נ</a:t>
            </a:r>
            <a:r>
              <a:rPr lang="he-IL" sz="4000" dirty="0"/>
              <a:t>מצאת)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e-IL" sz="4000" dirty="0"/>
              <a:t>נחה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פ' </a:t>
            </a:r>
            <a:r>
              <a:rPr lang="he-IL" sz="4000" dirty="0"/>
              <a:t>הפועל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י/ו </a:t>
            </a:r>
          </a:p>
          <a:p>
            <a:pPr algn="ctr" rtl="1"/>
            <a:r>
              <a:rPr lang="he-IL" sz="4000" dirty="0"/>
              <a:t>בעתיד פָּעַל	</a:t>
            </a:r>
            <a:r>
              <a:rPr lang="he-IL" sz="4000" dirty="0" err="1"/>
              <a:t>אית"נ</a:t>
            </a:r>
            <a:r>
              <a:rPr lang="he-IL" sz="4000" dirty="0"/>
              <a:t> + י	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ִ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י</a:t>
            </a:r>
            <a:r>
              <a:rPr lang="he-IL" sz="4000" dirty="0"/>
              <a:t>קַר</a:t>
            </a:r>
          </a:p>
          <a:p>
            <a:pPr algn="ctr" rtl="1"/>
            <a:r>
              <a:rPr lang="he-IL" sz="4000" dirty="0"/>
              <a:t>נִפְעַל	נוֹ	נ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</a:t>
            </a:r>
            <a:r>
              <a:rPr lang="he-IL" sz="4000" dirty="0"/>
              <a:t>ֹלד</a:t>
            </a:r>
          </a:p>
          <a:p>
            <a:pPr algn="ctr" rtl="1"/>
            <a:r>
              <a:rPr lang="he-IL" sz="4000" dirty="0"/>
              <a:t>הִפְעִיל	הוֹ	ה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וֹ</a:t>
            </a:r>
            <a:r>
              <a:rPr lang="he-IL" sz="4000" dirty="0"/>
              <a:t>ריד</a:t>
            </a:r>
          </a:p>
          <a:p>
            <a:pPr algn="ctr" rtl="1"/>
            <a:r>
              <a:rPr lang="he-IL" sz="4000" dirty="0"/>
              <a:t>הֻפְעַל	הוּ	ה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</a:t>
            </a:r>
            <a:r>
              <a:rPr lang="he-IL" sz="4000" dirty="0"/>
              <a:t>ּרַד</a:t>
            </a:r>
          </a:p>
        </p:txBody>
      </p:sp>
    </p:spTree>
    <p:extLst>
      <p:ext uri="{BB962C8B-B14F-4D97-AF65-F5344CB8AC3E}">
        <p14:creationId xmlns:p14="http://schemas.microsoft.com/office/powerpoint/2010/main" val="18680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1375804-05BA-E05B-D675-7006B8AFC4C0}"/>
              </a:ext>
            </a:extLst>
          </p:cNvPr>
          <p:cNvSpPr/>
          <p:nvPr/>
        </p:nvSpPr>
        <p:spPr>
          <a:xfrm>
            <a:off x="4616357" y="2524836"/>
            <a:ext cx="7120718" cy="1528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2B5173-F545-C90C-C3E1-6D7D6DAF4112}"/>
              </a:ext>
            </a:extLst>
          </p:cNvPr>
          <p:cNvSpPr txBox="1"/>
          <p:nvPr/>
        </p:nvSpPr>
        <p:spPr>
          <a:xfrm>
            <a:off x="4749421" y="2708238"/>
            <a:ext cx="6892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ש"נ</a:t>
            </a:r>
            <a:r>
              <a:rPr lang="he-IL" sz="3200" b="1" dirty="0"/>
              <a:t> 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כ"ל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ק"ר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ע"ל</a:t>
            </a:r>
            <a:r>
              <a:rPr lang="he-IL" sz="3200" b="1" dirty="0"/>
              <a:t> 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ד"ע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ש"ב   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ב"ש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ר"ש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ר"ד</a:t>
            </a:r>
            <a:r>
              <a:rPr lang="he-IL" sz="3200" b="1" dirty="0"/>
              <a:t>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ת"ר</a:t>
            </a: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DD58013-4B0A-9761-7686-6FDE5280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9F34528-E37F-5C44-B152-1D14122A8CCA}"/>
              </a:ext>
            </a:extLst>
          </p:cNvPr>
          <p:cNvSpPr txBox="1"/>
          <p:nvPr/>
        </p:nvSpPr>
        <p:spPr>
          <a:xfrm>
            <a:off x="4616357" y="131985"/>
            <a:ext cx="7466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7200" b="1" dirty="0">
                <a:solidFill>
                  <a:schemeClr val="bg1"/>
                </a:solidFill>
              </a:rPr>
              <a:t>את השורשים בגזרה נכתוב כך:</a:t>
            </a:r>
            <a:endParaRPr lang="he-I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2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3E724D-A96A-0E3B-71ED-7A57127D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603F02F-0D32-D720-D2F6-595F9D3CAF74}"/>
              </a:ext>
            </a:extLst>
          </p:cNvPr>
          <p:cNvSpPr txBox="1"/>
          <p:nvPr/>
        </p:nvSpPr>
        <p:spPr>
          <a:xfrm>
            <a:off x="1647567" y="142050"/>
            <a:ext cx="88968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  נוֹ  	 הוּ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גזרת נפי"/ו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- הִפְעִיל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נוֹ - נִפְעַל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הוּ - הֻפְעַל</a:t>
            </a:r>
            <a:endParaRPr lang="he-IL" sz="5400" b="1" dirty="0">
              <a:solidFill>
                <a:schemeClr val="bg1"/>
              </a:solidFill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3138B6DE-BE6F-BC80-EA61-BC5FE78F8021}"/>
              </a:ext>
            </a:extLst>
          </p:cNvPr>
          <p:cNvSpPr/>
          <p:nvPr/>
        </p:nvSpPr>
        <p:spPr>
          <a:xfrm>
            <a:off x="8625016" y="1217154"/>
            <a:ext cx="2644346" cy="2558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סימני זיהוי לגזרה</a:t>
            </a:r>
          </a:p>
        </p:txBody>
      </p:sp>
    </p:spTree>
    <p:extLst>
      <p:ext uri="{BB962C8B-B14F-4D97-AF65-F5344CB8AC3E}">
        <p14:creationId xmlns:p14="http://schemas.microsoft.com/office/powerpoint/2010/main" val="207524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F76A0132-8A52-03E4-1568-33CA231F030B}"/>
              </a:ext>
            </a:extLst>
          </p:cNvPr>
          <p:cNvSpPr txBox="1"/>
          <p:nvPr/>
        </p:nvSpPr>
        <p:spPr>
          <a:xfrm>
            <a:off x="725975" y="1997839"/>
            <a:ext cx="10740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/>
              <a:t>פעלי </a:t>
            </a:r>
            <a:r>
              <a:rPr lang="he-IL" sz="6000" dirty="0" err="1"/>
              <a:t>נמ"ל</a:t>
            </a:r>
            <a:r>
              <a:rPr lang="he-IL" sz="6000" dirty="0"/>
              <a:t> ש"ט בהִפְעִיל הֵי &gt;  הֵיניק</a:t>
            </a:r>
          </a:p>
          <a:p>
            <a:pPr algn="ctr" rtl="1"/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נ</a:t>
            </a:r>
            <a:r>
              <a:rPr lang="he-IL" sz="6000" dirty="0" err="1"/>
              <a:t>"ק</a:t>
            </a:r>
            <a:r>
              <a:rPr lang="he-IL" sz="6000" dirty="0"/>
              <a:t>,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מ</a:t>
            </a:r>
            <a:r>
              <a:rPr lang="he-IL" sz="6000" dirty="0" err="1"/>
              <a:t>"ן</a:t>
            </a:r>
            <a:r>
              <a:rPr lang="he-IL" sz="6000" dirty="0"/>
              <a:t>,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ל</a:t>
            </a:r>
            <a:r>
              <a:rPr lang="he-IL" sz="6000" dirty="0" err="1"/>
              <a:t>"ל</a:t>
            </a:r>
            <a:r>
              <a:rPr lang="he-IL" sz="6000" dirty="0"/>
              <a:t>,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ש</a:t>
            </a:r>
            <a:r>
              <a:rPr lang="he-IL" sz="6000" dirty="0" err="1"/>
              <a:t>"ר</a:t>
            </a:r>
            <a:r>
              <a:rPr lang="he-IL" sz="6000" dirty="0"/>
              <a:t>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ט</a:t>
            </a:r>
            <a:r>
              <a:rPr lang="he-IL" sz="6000" dirty="0" err="1"/>
              <a:t>"ב</a:t>
            </a:r>
            <a:endParaRPr lang="he-IL" sz="6000" dirty="0"/>
          </a:p>
          <a:p>
            <a:pPr algn="ctr" rtl="1"/>
            <a:endParaRPr lang="he-IL" sz="60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A8FCA4C-CD47-C8A7-F919-517EB7D4C322}"/>
              </a:ext>
            </a:extLst>
          </p:cNvPr>
          <p:cNvSpPr txBox="1"/>
          <p:nvPr/>
        </p:nvSpPr>
        <p:spPr>
          <a:xfrm>
            <a:off x="2362769" y="773884"/>
            <a:ext cx="74664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600" b="1" dirty="0">
                <a:solidFill>
                  <a:schemeClr val="accent3">
                    <a:lumMod val="75000"/>
                  </a:schemeClr>
                </a:solidFill>
              </a:rPr>
              <a:t>שימו לב!</a:t>
            </a:r>
          </a:p>
        </p:txBody>
      </p:sp>
    </p:spTree>
    <p:extLst>
      <p:ext uri="{BB962C8B-B14F-4D97-AF65-F5344CB8AC3E}">
        <p14:creationId xmlns:p14="http://schemas.microsoft.com/office/powerpoint/2010/main" val="371145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206" y="1860443"/>
            <a:ext cx="5443702" cy="2190517"/>
          </a:xfrm>
        </p:spPr>
        <p:txBody>
          <a:bodyPr/>
          <a:lstStyle/>
          <a:p>
            <a:r>
              <a:rPr lang="he-IL" sz="16600" b="1" dirty="0">
                <a:solidFill>
                  <a:schemeClr val="accent1"/>
                </a:solidFill>
              </a:rPr>
              <a:t>תרגול</a:t>
            </a:r>
            <a:endParaRPr lang="en-US" sz="16600" b="1" dirty="0">
              <a:solidFill>
                <a:schemeClr val="accent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5E5DF315-7B82-41A8-B62A-01978E4CBF41}"/>
              </a:ext>
            </a:extLst>
          </p:cNvPr>
          <p:cNvSpPr/>
          <p:nvPr/>
        </p:nvSpPr>
        <p:spPr>
          <a:xfrm>
            <a:off x="7149176" y="2720309"/>
            <a:ext cx="5044060" cy="3786914"/>
          </a:xfrm>
          <a:custGeom>
            <a:avLst/>
            <a:gdLst>
              <a:gd name="connsiteX0" fmla="*/ 3893790 w 6887449"/>
              <a:gd name="connsiteY0" fmla="*/ 5083039 h 5170869"/>
              <a:gd name="connsiteX1" fmla="*/ 3816007 w 6887449"/>
              <a:gd name="connsiteY1" fmla="*/ 5004028 h 5170869"/>
              <a:gd name="connsiteX2" fmla="*/ 3815938 w 6887449"/>
              <a:gd name="connsiteY2" fmla="*/ 4280462 h 5170869"/>
              <a:gd name="connsiteX3" fmla="*/ 3714364 w 6887449"/>
              <a:gd name="connsiteY3" fmla="*/ 4176501 h 5170869"/>
              <a:gd name="connsiteX4" fmla="*/ 3448633 w 6887449"/>
              <a:gd name="connsiteY4" fmla="*/ 4176160 h 5170869"/>
              <a:gd name="connsiteX5" fmla="*/ 3388575 w 6887449"/>
              <a:gd name="connsiteY5" fmla="*/ 4115965 h 5170869"/>
              <a:gd name="connsiteX6" fmla="*/ 3387416 w 6887449"/>
              <a:gd name="connsiteY6" fmla="*/ 3621453 h 5170869"/>
              <a:gd name="connsiteX7" fmla="*/ 3439498 w 6887449"/>
              <a:gd name="connsiteY7" fmla="*/ 3571006 h 5170869"/>
              <a:gd name="connsiteX8" fmla="*/ 3710410 w 6887449"/>
              <a:gd name="connsiteY8" fmla="*/ 3571484 h 5170869"/>
              <a:gd name="connsiteX9" fmla="*/ 3816552 w 6887449"/>
              <a:gd name="connsiteY9" fmla="*/ 3465955 h 5170869"/>
              <a:gd name="connsiteX10" fmla="*/ 3986366 w 6887449"/>
              <a:gd name="connsiteY10" fmla="*/ 3014459 h 5170869"/>
              <a:gd name="connsiteX11" fmla="*/ 4410185 w 6887449"/>
              <a:gd name="connsiteY11" fmla="*/ 2719756 h 5170869"/>
              <a:gd name="connsiteX12" fmla="*/ 5295249 w 6887449"/>
              <a:gd name="connsiteY12" fmla="*/ 1494246 h 5170869"/>
              <a:gd name="connsiteX13" fmla="*/ 5049288 w 6887449"/>
              <a:gd name="connsiteY13" fmla="*/ 667059 h 5170869"/>
              <a:gd name="connsiteX14" fmla="*/ 4939669 w 6887449"/>
              <a:gd name="connsiteY14" fmla="*/ 531535 h 5170869"/>
              <a:gd name="connsiteX15" fmla="*/ 4461518 w 6887449"/>
              <a:gd name="connsiteY15" fmla="*/ 189999 h 5170869"/>
              <a:gd name="connsiteX16" fmla="*/ 3059786 w 6887449"/>
              <a:gd name="connsiteY16" fmla="*/ 44794 h 5170869"/>
              <a:gd name="connsiteX17" fmla="*/ 2465676 w 6887449"/>
              <a:gd name="connsiteY17" fmla="*/ 221084 h 5170869"/>
              <a:gd name="connsiteX18" fmla="*/ 2092099 w 6887449"/>
              <a:gd name="connsiteY18" fmla="*/ 457502 h 5170869"/>
              <a:gd name="connsiteX19" fmla="*/ 1794874 w 6887449"/>
              <a:gd name="connsiteY19" fmla="*/ 849075 h 5170869"/>
              <a:gd name="connsiteX20" fmla="*/ 1696844 w 6887449"/>
              <a:gd name="connsiteY20" fmla="*/ 1299890 h 5170869"/>
              <a:gd name="connsiteX21" fmla="*/ 1734951 w 6887449"/>
              <a:gd name="connsiteY21" fmla="*/ 1346656 h 5170869"/>
              <a:gd name="connsiteX22" fmla="*/ 2481423 w 6887449"/>
              <a:gd name="connsiteY22" fmla="*/ 1505426 h 5170869"/>
              <a:gd name="connsiteX23" fmla="*/ 2887041 w 6887449"/>
              <a:gd name="connsiteY23" fmla="*/ 1593094 h 5170869"/>
              <a:gd name="connsiteX24" fmla="*/ 2925694 w 6887449"/>
              <a:gd name="connsiteY24" fmla="*/ 1574619 h 5170869"/>
              <a:gd name="connsiteX25" fmla="*/ 2988411 w 6887449"/>
              <a:gd name="connsiteY25" fmla="*/ 1394239 h 5170869"/>
              <a:gd name="connsiteX26" fmla="*/ 3230963 w 6887449"/>
              <a:gd name="connsiteY26" fmla="*/ 1201520 h 5170869"/>
              <a:gd name="connsiteX27" fmla="*/ 3774150 w 6887449"/>
              <a:gd name="connsiteY27" fmla="*/ 1230288 h 5170869"/>
              <a:gd name="connsiteX28" fmla="*/ 3964415 w 6887449"/>
              <a:gd name="connsiteY28" fmla="*/ 1423961 h 5170869"/>
              <a:gd name="connsiteX29" fmla="*/ 3873066 w 6887449"/>
              <a:gd name="connsiteY29" fmla="*/ 1797675 h 5170869"/>
              <a:gd name="connsiteX30" fmla="*/ 3428659 w 6887449"/>
              <a:gd name="connsiteY30" fmla="*/ 2110375 h 5170869"/>
              <a:gd name="connsiteX31" fmla="*/ 3044856 w 6887449"/>
              <a:gd name="connsiteY31" fmla="*/ 2392398 h 5170869"/>
              <a:gd name="connsiteX32" fmla="*/ 2768560 w 6887449"/>
              <a:gd name="connsiteY32" fmla="*/ 2887797 h 5170869"/>
              <a:gd name="connsiteX33" fmla="*/ 2715250 w 6887449"/>
              <a:gd name="connsiteY33" fmla="*/ 3507948 h 5170869"/>
              <a:gd name="connsiteX34" fmla="*/ 2765151 w 6887449"/>
              <a:gd name="connsiteY34" fmla="*/ 3555191 h 5170869"/>
              <a:gd name="connsiteX35" fmla="*/ 3177108 w 6887449"/>
              <a:gd name="connsiteY35" fmla="*/ 3553555 h 5170869"/>
              <a:gd name="connsiteX36" fmla="*/ 3217534 w 6887449"/>
              <a:gd name="connsiteY36" fmla="*/ 3593162 h 5170869"/>
              <a:gd name="connsiteX37" fmla="*/ 3217670 w 6887449"/>
              <a:gd name="connsiteY37" fmla="*/ 4150664 h 5170869"/>
              <a:gd name="connsiteX38" fmla="*/ 3172882 w 6887449"/>
              <a:gd name="connsiteY38" fmla="*/ 4191431 h 5170869"/>
              <a:gd name="connsiteX39" fmla="*/ 2771355 w 6887449"/>
              <a:gd name="connsiteY39" fmla="*/ 4189726 h 5170869"/>
              <a:gd name="connsiteX40" fmla="*/ 2723839 w 6887449"/>
              <a:gd name="connsiteY40" fmla="*/ 4238400 h 5170869"/>
              <a:gd name="connsiteX41" fmla="*/ 2725544 w 6887449"/>
              <a:gd name="connsiteY41" fmla="*/ 5051203 h 5170869"/>
              <a:gd name="connsiteX42" fmla="*/ 2679460 w 6887449"/>
              <a:gd name="connsiteY42" fmla="*/ 5101240 h 5170869"/>
              <a:gd name="connsiteX43" fmla="*/ 431863 w 6887449"/>
              <a:gd name="connsiteY43" fmla="*/ 5118351 h 5170869"/>
              <a:gd name="connsiteX44" fmla="*/ 0 w 6887449"/>
              <a:gd name="connsiteY44" fmla="*/ 5139348 h 5170869"/>
              <a:gd name="connsiteX45" fmla="*/ 6887450 w 6887449"/>
              <a:gd name="connsiteY45" fmla="*/ 5139348 h 5170869"/>
              <a:gd name="connsiteX46" fmla="*/ 3893790 w 6887449"/>
              <a:gd name="connsiteY46" fmla="*/ 5083039 h 517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87449" h="5170869">
                <a:moveTo>
                  <a:pt x="3893790" y="5083039"/>
                </a:moveTo>
                <a:cubicBezTo>
                  <a:pt x="3816961" y="5082970"/>
                  <a:pt x="3816075" y="5082016"/>
                  <a:pt x="3816007" y="5004028"/>
                </a:cubicBezTo>
                <a:cubicBezTo>
                  <a:pt x="3815870" y="4762839"/>
                  <a:pt x="3816075" y="4521651"/>
                  <a:pt x="3815938" y="4280462"/>
                </a:cubicBezTo>
                <a:cubicBezTo>
                  <a:pt x="3815870" y="4181273"/>
                  <a:pt x="3811371" y="4176774"/>
                  <a:pt x="3714364" y="4176501"/>
                </a:cubicBezTo>
                <a:cubicBezTo>
                  <a:pt x="3625809" y="4176296"/>
                  <a:pt x="3537187" y="4177114"/>
                  <a:pt x="3448633" y="4176160"/>
                </a:cubicBezTo>
                <a:cubicBezTo>
                  <a:pt x="3394574" y="4175547"/>
                  <a:pt x="3388847" y="4169957"/>
                  <a:pt x="3388575" y="4115965"/>
                </a:cubicBezTo>
                <a:cubicBezTo>
                  <a:pt x="3387825" y="3951128"/>
                  <a:pt x="3389597" y="3786290"/>
                  <a:pt x="3387416" y="3621453"/>
                </a:cubicBezTo>
                <a:cubicBezTo>
                  <a:pt x="3386870" y="3581436"/>
                  <a:pt x="3402413" y="3570393"/>
                  <a:pt x="3439498" y="3571006"/>
                </a:cubicBezTo>
                <a:cubicBezTo>
                  <a:pt x="3529757" y="3572574"/>
                  <a:pt x="3620151" y="3571620"/>
                  <a:pt x="3710410" y="3571484"/>
                </a:cubicBezTo>
                <a:cubicBezTo>
                  <a:pt x="3811712" y="3571279"/>
                  <a:pt x="3814098" y="3568757"/>
                  <a:pt x="3816552" y="3465955"/>
                </a:cubicBezTo>
                <a:cubicBezTo>
                  <a:pt x="3822756" y="3205337"/>
                  <a:pt x="3919490" y="3079902"/>
                  <a:pt x="3986366" y="3014459"/>
                </a:cubicBezTo>
                <a:cubicBezTo>
                  <a:pt x="4098166" y="2905044"/>
                  <a:pt x="4274457" y="2797470"/>
                  <a:pt x="4410185" y="2719756"/>
                </a:cubicBezTo>
                <a:cubicBezTo>
                  <a:pt x="5145272" y="2298663"/>
                  <a:pt x="5295249" y="1944174"/>
                  <a:pt x="5295249" y="1494246"/>
                </a:cubicBezTo>
                <a:cubicBezTo>
                  <a:pt x="5295249" y="1185090"/>
                  <a:pt x="5206626" y="846621"/>
                  <a:pt x="5049288" y="667059"/>
                </a:cubicBezTo>
                <a:cubicBezTo>
                  <a:pt x="5010976" y="623361"/>
                  <a:pt x="4980367" y="572642"/>
                  <a:pt x="4939669" y="531535"/>
                </a:cubicBezTo>
                <a:cubicBezTo>
                  <a:pt x="4800123" y="390489"/>
                  <a:pt x="4641489" y="276099"/>
                  <a:pt x="4461518" y="189999"/>
                </a:cubicBezTo>
                <a:cubicBezTo>
                  <a:pt x="4034154" y="-14446"/>
                  <a:pt x="3521031" y="-38306"/>
                  <a:pt x="3059786" y="44794"/>
                </a:cubicBezTo>
                <a:cubicBezTo>
                  <a:pt x="2855409" y="81607"/>
                  <a:pt x="2655055" y="132939"/>
                  <a:pt x="2465676" y="221084"/>
                </a:cubicBezTo>
                <a:cubicBezTo>
                  <a:pt x="2330834" y="283802"/>
                  <a:pt x="2205740" y="359403"/>
                  <a:pt x="2092099" y="457502"/>
                </a:cubicBezTo>
                <a:cubicBezTo>
                  <a:pt x="1964142" y="568007"/>
                  <a:pt x="1861681" y="697463"/>
                  <a:pt x="1794874" y="849075"/>
                </a:cubicBezTo>
                <a:cubicBezTo>
                  <a:pt x="1732633" y="990394"/>
                  <a:pt x="1697116" y="1142347"/>
                  <a:pt x="1696844" y="1299890"/>
                </a:cubicBezTo>
                <a:cubicBezTo>
                  <a:pt x="1696775" y="1329681"/>
                  <a:pt x="1703524" y="1340179"/>
                  <a:pt x="1734951" y="1346656"/>
                </a:cubicBezTo>
                <a:cubicBezTo>
                  <a:pt x="1984116" y="1397920"/>
                  <a:pt x="2232668" y="1451980"/>
                  <a:pt x="2481423" y="1505426"/>
                </a:cubicBezTo>
                <a:cubicBezTo>
                  <a:pt x="2616675" y="1534535"/>
                  <a:pt x="2751721" y="1564462"/>
                  <a:pt x="2887041" y="1593094"/>
                </a:cubicBezTo>
                <a:cubicBezTo>
                  <a:pt x="2902106" y="1596298"/>
                  <a:pt x="2925217" y="1611704"/>
                  <a:pt x="2925694" y="1574619"/>
                </a:cubicBezTo>
                <a:cubicBezTo>
                  <a:pt x="2926648" y="1508084"/>
                  <a:pt x="2952144" y="1450344"/>
                  <a:pt x="2988411" y="1394239"/>
                </a:cubicBezTo>
                <a:cubicBezTo>
                  <a:pt x="3048197" y="1301731"/>
                  <a:pt x="3131093" y="1238741"/>
                  <a:pt x="3230963" y="1201520"/>
                </a:cubicBezTo>
                <a:cubicBezTo>
                  <a:pt x="3414752" y="1133008"/>
                  <a:pt x="3597996" y="1141938"/>
                  <a:pt x="3774150" y="1230288"/>
                </a:cubicBezTo>
                <a:cubicBezTo>
                  <a:pt x="3858614" y="1272690"/>
                  <a:pt x="3929307" y="1335475"/>
                  <a:pt x="3964415" y="1423961"/>
                </a:cubicBezTo>
                <a:cubicBezTo>
                  <a:pt x="4021201" y="1567052"/>
                  <a:pt x="3972732" y="1692555"/>
                  <a:pt x="3873066" y="1797675"/>
                </a:cubicBezTo>
                <a:cubicBezTo>
                  <a:pt x="3746540" y="1931085"/>
                  <a:pt x="3587975" y="2023116"/>
                  <a:pt x="3428659" y="2110375"/>
                </a:cubicBezTo>
                <a:cubicBezTo>
                  <a:pt x="3287477" y="2187749"/>
                  <a:pt x="3156043" y="2277394"/>
                  <a:pt x="3044856" y="2392398"/>
                </a:cubicBezTo>
                <a:cubicBezTo>
                  <a:pt x="2909742" y="2532081"/>
                  <a:pt x="2821188" y="2701827"/>
                  <a:pt x="2768560" y="2887797"/>
                </a:cubicBezTo>
                <a:cubicBezTo>
                  <a:pt x="2711228" y="3090401"/>
                  <a:pt x="2715659" y="3299550"/>
                  <a:pt x="2715250" y="3507948"/>
                </a:cubicBezTo>
                <a:cubicBezTo>
                  <a:pt x="2715182" y="3549260"/>
                  <a:pt x="2728270" y="3555736"/>
                  <a:pt x="2765151" y="3555191"/>
                </a:cubicBezTo>
                <a:cubicBezTo>
                  <a:pt x="2902447" y="3553077"/>
                  <a:pt x="3039812" y="3555395"/>
                  <a:pt x="3177108" y="3553555"/>
                </a:cubicBezTo>
                <a:cubicBezTo>
                  <a:pt x="3208740" y="3553146"/>
                  <a:pt x="3217806" y="3560372"/>
                  <a:pt x="3217534" y="3593162"/>
                </a:cubicBezTo>
                <a:cubicBezTo>
                  <a:pt x="3215761" y="3778996"/>
                  <a:pt x="3215488" y="3964830"/>
                  <a:pt x="3217670" y="4150664"/>
                </a:cubicBezTo>
                <a:cubicBezTo>
                  <a:pt x="3218079" y="4187954"/>
                  <a:pt x="3203899" y="4191771"/>
                  <a:pt x="3172882" y="4191431"/>
                </a:cubicBezTo>
                <a:cubicBezTo>
                  <a:pt x="3039062" y="4189999"/>
                  <a:pt x="2905106" y="4192658"/>
                  <a:pt x="2771355" y="4189726"/>
                </a:cubicBezTo>
                <a:cubicBezTo>
                  <a:pt x="2731134" y="4188840"/>
                  <a:pt x="2723567" y="4200497"/>
                  <a:pt x="2723839" y="4238400"/>
                </a:cubicBezTo>
                <a:cubicBezTo>
                  <a:pt x="2725612" y="4509312"/>
                  <a:pt x="2724180" y="4780292"/>
                  <a:pt x="2725544" y="5051203"/>
                </a:cubicBezTo>
                <a:cubicBezTo>
                  <a:pt x="2725748" y="5086720"/>
                  <a:pt x="2721862" y="5101172"/>
                  <a:pt x="2679460" y="5101240"/>
                </a:cubicBezTo>
                <a:cubicBezTo>
                  <a:pt x="1930261" y="5103422"/>
                  <a:pt x="1181062" y="5106558"/>
                  <a:pt x="431863" y="5118351"/>
                </a:cubicBezTo>
                <a:cubicBezTo>
                  <a:pt x="287750" y="5120601"/>
                  <a:pt x="143773" y="5123805"/>
                  <a:pt x="0" y="5139348"/>
                </a:cubicBezTo>
                <a:cubicBezTo>
                  <a:pt x="2295862" y="5180864"/>
                  <a:pt x="4591656" y="5181887"/>
                  <a:pt x="6887450" y="5139348"/>
                </a:cubicBezTo>
                <a:cubicBezTo>
                  <a:pt x="6714091" y="5120533"/>
                  <a:pt x="4055287" y="5083243"/>
                  <a:pt x="3893790" y="5083039"/>
                </a:cubicBezTo>
                <a:close/>
              </a:path>
            </a:pathLst>
          </a:custGeom>
          <a:solidFill>
            <a:schemeClr val="accent2"/>
          </a:solidFill>
          <a:ln w="680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7A6ABEF-56E4-41A7-8DF5-147EFFCFEC04}"/>
              </a:ext>
            </a:extLst>
          </p:cNvPr>
          <p:cNvGrpSpPr/>
          <p:nvPr/>
        </p:nvGrpSpPr>
        <p:grpSpPr>
          <a:xfrm>
            <a:off x="9005148" y="1172339"/>
            <a:ext cx="1066135" cy="1783363"/>
            <a:chOff x="5367320" y="19"/>
            <a:chExt cx="1149799" cy="1923311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4723ECA-E35F-4C9C-A07F-1F6B6377E7E3}"/>
                </a:ext>
              </a:extLst>
            </p:cNvPr>
            <p:cNvSpPr/>
            <p:nvPr/>
          </p:nvSpPr>
          <p:spPr>
            <a:xfrm>
              <a:off x="5727164" y="97781"/>
              <a:ext cx="118294" cy="128955"/>
            </a:xfrm>
            <a:custGeom>
              <a:avLst/>
              <a:gdLst>
                <a:gd name="connsiteX0" fmla="*/ 116330 w 118294"/>
                <a:gd name="connsiteY0" fmla="*/ 104414 h 128955"/>
                <a:gd name="connsiteX1" fmla="*/ 115989 w 118294"/>
                <a:gd name="connsiteY1" fmla="*/ 70805 h 128955"/>
                <a:gd name="connsiteX2" fmla="*/ 103787 w 118294"/>
                <a:gd name="connsiteY2" fmla="*/ 51036 h 128955"/>
                <a:gd name="connsiteX3" fmla="*/ 85517 w 118294"/>
                <a:gd name="connsiteY3" fmla="*/ 18655 h 128955"/>
                <a:gd name="connsiteX4" fmla="*/ 80472 w 118294"/>
                <a:gd name="connsiteY4" fmla="*/ 8156 h 128955"/>
                <a:gd name="connsiteX5" fmla="*/ 74337 w 118294"/>
                <a:gd name="connsiteY5" fmla="*/ 3248 h 128955"/>
                <a:gd name="connsiteX6" fmla="*/ 67520 w 118294"/>
                <a:gd name="connsiteY6" fmla="*/ 9656 h 128955"/>
                <a:gd name="connsiteX7" fmla="*/ 69156 w 118294"/>
                <a:gd name="connsiteY7" fmla="*/ 36379 h 128955"/>
                <a:gd name="connsiteX8" fmla="*/ 74269 w 118294"/>
                <a:gd name="connsiteY8" fmla="*/ 50081 h 128955"/>
                <a:gd name="connsiteX9" fmla="*/ 71269 w 118294"/>
                <a:gd name="connsiteY9" fmla="*/ 49740 h 128955"/>
                <a:gd name="connsiteX10" fmla="*/ 26549 w 118294"/>
                <a:gd name="connsiteY10" fmla="*/ 9315 h 128955"/>
                <a:gd name="connsiteX11" fmla="*/ 9302 w 118294"/>
                <a:gd name="connsiteY11" fmla="*/ 589 h 128955"/>
                <a:gd name="connsiteX12" fmla="*/ 2076 w 118294"/>
                <a:gd name="connsiteY12" fmla="*/ 1816 h 128955"/>
                <a:gd name="connsiteX13" fmla="*/ 985 w 118294"/>
                <a:gd name="connsiteY13" fmla="*/ 11974 h 128955"/>
                <a:gd name="connsiteX14" fmla="*/ 20823 w 118294"/>
                <a:gd name="connsiteY14" fmla="*/ 73873 h 128955"/>
                <a:gd name="connsiteX15" fmla="*/ 63498 w 118294"/>
                <a:gd name="connsiteY15" fmla="*/ 117434 h 128955"/>
                <a:gd name="connsiteX16" fmla="*/ 78632 w 118294"/>
                <a:gd name="connsiteY16" fmla="*/ 128955 h 128955"/>
                <a:gd name="connsiteX17" fmla="*/ 116330 w 118294"/>
                <a:gd name="connsiteY17" fmla="*/ 104414 h 128955"/>
                <a:gd name="connsiteX18" fmla="*/ 116330 w 118294"/>
                <a:gd name="connsiteY18" fmla="*/ 104414 h 1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294" h="128955">
                  <a:moveTo>
                    <a:pt x="116330" y="104414"/>
                  </a:moveTo>
                  <a:cubicBezTo>
                    <a:pt x="118376" y="93847"/>
                    <a:pt x="119603" y="81440"/>
                    <a:pt x="115989" y="70805"/>
                  </a:cubicBezTo>
                  <a:cubicBezTo>
                    <a:pt x="113399" y="63238"/>
                    <a:pt x="108422" y="57171"/>
                    <a:pt x="103787" y="51036"/>
                  </a:cubicBezTo>
                  <a:cubicBezTo>
                    <a:pt x="96152" y="41015"/>
                    <a:pt x="90221" y="30244"/>
                    <a:pt x="85517" y="18655"/>
                  </a:cubicBezTo>
                  <a:cubicBezTo>
                    <a:pt x="84017" y="15041"/>
                    <a:pt x="82313" y="11565"/>
                    <a:pt x="80472" y="8156"/>
                  </a:cubicBezTo>
                  <a:cubicBezTo>
                    <a:pt x="79177" y="5702"/>
                    <a:pt x="77677" y="2771"/>
                    <a:pt x="74337" y="3248"/>
                  </a:cubicBezTo>
                  <a:cubicBezTo>
                    <a:pt x="70928" y="3793"/>
                    <a:pt x="68815" y="6384"/>
                    <a:pt x="67520" y="9656"/>
                  </a:cubicBezTo>
                  <a:cubicBezTo>
                    <a:pt x="63907" y="18859"/>
                    <a:pt x="65339" y="27653"/>
                    <a:pt x="69156" y="36379"/>
                  </a:cubicBezTo>
                  <a:cubicBezTo>
                    <a:pt x="70724" y="39924"/>
                    <a:pt x="75223" y="49127"/>
                    <a:pt x="74269" y="50081"/>
                  </a:cubicBezTo>
                  <a:cubicBezTo>
                    <a:pt x="73383" y="50968"/>
                    <a:pt x="72224" y="50218"/>
                    <a:pt x="71269" y="49740"/>
                  </a:cubicBezTo>
                  <a:cubicBezTo>
                    <a:pt x="44546" y="36243"/>
                    <a:pt x="51227" y="26085"/>
                    <a:pt x="26549" y="9315"/>
                  </a:cubicBezTo>
                  <a:cubicBezTo>
                    <a:pt x="21232" y="5702"/>
                    <a:pt x="15915" y="1816"/>
                    <a:pt x="9302" y="589"/>
                  </a:cubicBezTo>
                  <a:cubicBezTo>
                    <a:pt x="6711" y="112"/>
                    <a:pt x="3848" y="-911"/>
                    <a:pt x="2076" y="1816"/>
                  </a:cubicBezTo>
                  <a:cubicBezTo>
                    <a:pt x="99" y="4884"/>
                    <a:pt x="-856" y="8224"/>
                    <a:pt x="985" y="11974"/>
                  </a:cubicBezTo>
                  <a:cubicBezTo>
                    <a:pt x="5416" y="20836"/>
                    <a:pt x="11892" y="57239"/>
                    <a:pt x="20823" y="73873"/>
                  </a:cubicBezTo>
                  <a:cubicBezTo>
                    <a:pt x="30912" y="92756"/>
                    <a:pt x="48023" y="104209"/>
                    <a:pt x="63498" y="117434"/>
                  </a:cubicBezTo>
                  <a:cubicBezTo>
                    <a:pt x="68338" y="121525"/>
                    <a:pt x="73042" y="125887"/>
                    <a:pt x="78632" y="128955"/>
                  </a:cubicBezTo>
                  <a:cubicBezTo>
                    <a:pt x="85585" y="123638"/>
                    <a:pt x="108082" y="110822"/>
                    <a:pt x="116330" y="104414"/>
                  </a:cubicBezTo>
                  <a:lnTo>
                    <a:pt x="116330" y="104414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2F45B2C-94AD-499C-8877-CFC4AF6E9ECA}"/>
                </a:ext>
              </a:extLst>
            </p:cNvPr>
            <p:cNvSpPr/>
            <p:nvPr/>
          </p:nvSpPr>
          <p:spPr>
            <a:xfrm>
              <a:off x="5788106" y="194969"/>
              <a:ext cx="73385" cy="66125"/>
            </a:xfrm>
            <a:custGeom>
              <a:avLst/>
              <a:gdLst>
                <a:gd name="connsiteX0" fmla="*/ 10463 w 73385"/>
                <a:gd name="connsiteY0" fmla="*/ 14724 h 66125"/>
                <a:gd name="connsiteX1" fmla="*/ 1192 w 73385"/>
                <a:gd name="connsiteY1" fmla="*/ 42538 h 66125"/>
                <a:gd name="connsiteX2" fmla="*/ 10054 w 73385"/>
                <a:gd name="connsiteY2" fmla="*/ 66125 h 66125"/>
                <a:gd name="connsiteX3" fmla="*/ 73385 w 73385"/>
                <a:gd name="connsiteY3" fmla="*/ 37357 h 66125"/>
                <a:gd name="connsiteX4" fmla="*/ 63091 w 73385"/>
                <a:gd name="connsiteY4" fmla="*/ 4362 h 66125"/>
                <a:gd name="connsiteX5" fmla="*/ 56547 w 73385"/>
                <a:gd name="connsiteY5" fmla="*/ 545 h 66125"/>
                <a:gd name="connsiteX6" fmla="*/ 10463 w 73385"/>
                <a:gd name="connsiteY6" fmla="*/ 14724 h 66125"/>
                <a:gd name="connsiteX7" fmla="*/ 10463 w 73385"/>
                <a:gd name="connsiteY7" fmla="*/ 14724 h 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85" h="66125">
                  <a:moveTo>
                    <a:pt x="10463" y="14724"/>
                  </a:moveTo>
                  <a:cubicBezTo>
                    <a:pt x="510" y="21746"/>
                    <a:pt x="-1739" y="31358"/>
                    <a:pt x="1192" y="42538"/>
                  </a:cubicBezTo>
                  <a:cubicBezTo>
                    <a:pt x="3305" y="50718"/>
                    <a:pt x="5555" y="58899"/>
                    <a:pt x="10054" y="66125"/>
                  </a:cubicBezTo>
                  <a:cubicBezTo>
                    <a:pt x="24302" y="59717"/>
                    <a:pt x="66500" y="40561"/>
                    <a:pt x="73385" y="37357"/>
                  </a:cubicBezTo>
                  <a:cubicBezTo>
                    <a:pt x="71817" y="33471"/>
                    <a:pt x="65068" y="11247"/>
                    <a:pt x="63091" y="4362"/>
                  </a:cubicBezTo>
                  <a:cubicBezTo>
                    <a:pt x="62000" y="545"/>
                    <a:pt x="60433" y="-887"/>
                    <a:pt x="56547" y="545"/>
                  </a:cubicBezTo>
                  <a:cubicBezTo>
                    <a:pt x="55115" y="1158"/>
                    <a:pt x="19462" y="10702"/>
                    <a:pt x="10463" y="14724"/>
                  </a:cubicBezTo>
                  <a:lnTo>
                    <a:pt x="10463" y="1472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7A4F5D62-6491-4876-9104-BD11E869C411}"/>
                </a:ext>
              </a:extLst>
            </p:cNvPr>
            <p:cNvSpPr/>
            <p:nvPr/>
          </p:nvSpPr>
          <p:spPr>
            <a:xfrm>
              <a:off x="5784231" y="212168"/>
              <a:ext cx="732888" cy="738748"/>
            </a:xfrm>
            <a:custGeom>
              <a:avLst/>
              <a:gdLst>
                <a:gd name="connsiteX0" fmla="*/ 977 w 732888"/>
                <a:gd name="connsiteY0" fmla="*/ 43882 h 738748"/>
                <a:gd name="connsiteX1" fmla="*/ 82033 w 732888"/>
                <a:gd name="connsiteY1" fmla="*/ 236056 h 738748"/>
                <a:gd name="connsiteX2" fmla="*/ 127162 w 732888"/>
                <a:gd name="connsiteY2" fmla="*/ 260052 h 738748"/>
                <a:gd name="connsiteX3" fmla="*/ 201059 w 732888"/>
                <a:gd name="connsiteY3" fmla="*/ 253099 h 738748"/>
                <a:gd name="connsiteX4" fmla="*/ 180608 w 732888"/>
                <a:gd name="connsiteY4" fmla="*/ 382623 h 738748"/>
                <a:gd name="connsiteX5" fmla="*/ 160157 w 732888"/>
                <a:gd name="connsiteY5" fmla="*/ 553051 h 738748"/>
                <a:gd name="connsiteX6" fmla="*/ 124776 w 732888"/>
                <a:gd name="connsiteY6" fmla="*/ 699482 h 738748"/>
                <a:gd name="connsiteX7" fmla="*/ 125798 w 732888"/>
                <a:gd name="connsiteY7" fmla="*/ 703232 h 738748"/>
                <a:gd name="connsiteX8" fmla="*/ 138478 w 732888"/>
                <a:gd name="connsiteY8" fmla="*/ 729614 h 738748"/>
                <a:gd name="connsiteX9" fmla="*/ 144000 w 732888"/>
                <a:gd name="connsiteY9" fmla="*/ 731386 h 738748"/>
                <a:gd name="connsiteX10" fmla="*/ 185448 w 732888"/>
                <a:gd name="connsiteY10" fmla="*/ 710321 h 738748"/>
                <a:gd name="connsiteX11" fmla="*/ 618606 w 732888"/>
                <a:gd name="connsiteY11" fmla="*/ 738749 h 738748"/>
                <a:gd name="connsiteX12" fmla="*/ 625083 w 732888"/>
                <a:gd name="connsiteY12" fmla="*/ 727569 h 738748"/>
                <a:gd name="connsiteX13" fmla="*/ 619697 w 732888"/>
                <a:gd name="connsiteY13" fmla="*/ 660079 h 738748"/>
                <a:gd name="connsiteX14" fmla="*/ 625833 w 732888"/>
                <a:gd name="connsiteY14" fmla="*/ 655103 h 738748"/>
                <a:gd name="connsiteX15" fmla="*/ 634967 w 732888"/>
                <a:gd name="connsiteY15" fmla="*/ 650944 h 738748"/>
                <a:gd name="connsiteX16" fmla="*/ 727339 w 732888"/>
                <a:gd name="connsiteY16" fmla="*/ 481471 h 738748"/>
                <a:gd name="connsiteX17" fmla="*/ 732111 w 732888"/>
                <a:gd name="connsiteY17" fmla="*/ 439614 h 738748"/>
                <a:gd name="connsiteX18" fmla="*/ 656578 w 732888"/>
                <a:gd name="connsiteY18" fmla="*/ 171089 h 738748"/>
                <a:gd name="connsiteX19" fmla="*/ 644852 w 732888"/>
                <a:gd name="connsiteY19" fmla="*/ 128687 h 738748"/>
                <a:gd name="connsiteX20" fmla="*/ 641171 w 732888"/>
                <a:gd name="connsiteY20" fmla="*/ 125005 h 738748"/>
                <a:gd name="connsiteX21" fmla="*/ 545663 w 732888"/>
                <a:gd name="connsiteY21" fmla="*/ 83421 h 738748"/>
                <a:gd name="connsiteX22" fmla="*/ 482946 w 732888"/>
                <a:gd name="connsiteY22" fmla="*/ 49949 h 738748"/>
                <a:gd name="connsiteX23" fmla="*/ 476743 w 732888"/>
                <a:gd name="connsiteY23" fmla="*/ 47086 h 738748"/>
                <a:gd name="connsiteX24" fmla="*/ 476743 w 732888"/>
                <a:gd name="connsiteY24" fmla="*/ 47086 h 738748"/>
                <a:gd name="connsiteX25" fmla="*/ 461881 w 732888"/>
                <a:gd name="connsiteY25" fmla="*/ 29975 h 738748"/>
                <a:gd name="connsiteX26" fmla="*/ 458745 w 732888"/>
                <a:gd name="connsiteY26" fmla="*/ 27862 h 738748"/>
                <a:gd name="connsiteX27" fmla="*/ 454178 w 732888"/>
                <a:gd name="connsiteY27" fmla="*/ 41905 h 738748"/>
                <a:gd name="connsiteX28" fmla="*/ 441771 w 732888"/>
                <a:gd name="connsiteY28" fmla="*/ 72309 h 738748"/>
                <a:gd name="connsiteX29" fmla="*/ 429773 w 732888"/>
                <a:gd name="connsiteY29" fmla="*/ 102918 h 738748"/>
                <a:gd name="connsiteX30" fmla="*/ 417502 w 732888"/>
                <a:gd name="connsiteY30" fmla="*/ 116961 h 738748"/>
                <a:gd name="connsiteX31" fmla="*/ 384916 w 732888"/>
                <a:gd name="connsiteY31" fmla="*/ 130732 h 738748"/>
                <a:gd name="connsiteX32" fmla="*/ 375850 w 732888"/>
                <a:gd name="connsiteY32" fmla="*/ 127528 h 738748"/>
                <a:gd name="connsiteX33" fmla="*/ 362011 w 732888"/>
                <a:gd name="connsiteY33" fmla="*/ 108031 h 738748"/>
                <a:gd name="connsiteX34" fmla="*/ 348513 w 732888"/>
                <a:gd name="connsiteY34" fmla="*/ 81989 h 738748"/>
                <a:gd name="connsiteX35" fmla="*/ 338696 w 732888"/>
                <a:gd name="connsiteY35" fmla="*/ 61265 h 738748"/>
                <a:gd name="connsiteX36" fmla="*/ 336924 w 732888"/>
                <a:gd name="connsiteY36" fmla="*/ 44427 h 738748"/>
                <a:gd name="connsiteX37" fmla="*/ 336378 w 732888"/>
                <a:gd name="connsiteY37" fmla="*/ 40337 h 738748"/>
                <a:gd name="connsiteX38" fmla="*/ 328334 w 732888"/>
                <a:gd name="connsiteY38" fmla="*/ 47086 h 738748"/>
                <a:gd name="connsiteX39" fmla="*/ 328334 w 732888"/>
                <a:gd name="connsiteY39" fmla="*/ 47086 h 738748"/>
                <a:gd name="connsiteX40" fmla="*/ 325744 w 732888"/>
                <a:gd name="connsiteY40" fmla="*/ 47563 h 738748"/>
                <a:gd name="connsiteX41" fmla="*/ 320904 w 732888"/>
                <a:gd name="connsiteY41" fmla="*/ 52608 h 738748"/>
                <a:gd name="connsiteX42" fmla="*/ 288182 w 732888"/>
                <a:gd name="connsiteY42" fmla="*/ 69991 h 738748"/>
                <a:gd name="connsiteX43" fmla="*/ 220147 w 732888"/>
                <a:gd name="connsiteY43" fmla="*/ 71764 h 738748"/>
                <a:gd name="connsiteX44" fmla="*/ 142568 w 732888"/>
                <a:gd name="connsiteY44" fmla="*/ 132504 h 738748"/>
                <a:gd name="connsiteX45" fmla="*/ 75352 w 732888"/>
                <a:gd name="connsiteY45" fmla="*/ 2366 h 738748"/>
                <a:gd name="connsiteX46" fmla="*/ 68330 w 732888"/>
                <a:gd name="connsiteY46" fmla="*/ 3456 h 738748"/>
                <a:gd name="connsiteX47" fmla="*/ 91 w 732888"/>
                <a:gd name="connsiteY47" fmla="*/ 38905 h 738748"/>
                <a:gd name="connsiteX48" fmla="*/ 977 w 732888"/>
                <a:gd name="connsiteY48" fmla="*/ 43882 h 738748"/>
                <a:gd name="connsiteX49" fmla="*/ 619152 w 732888"/>
                <a:gd name="connsiteY49" fmla="*/ 453589 h 738748"/>
                <a:gd name="connsiteX50" fmla="*/ 607358 w 732888"/>
                <a:gd name="connsiteY50" fmla="*/ 474109 h 738748"/>
                <a:gd name="connsiteX51" fmla="*/ 605859 w 732888"/>
                <a:gd name="connsiteY51" fmla="*/ 473564 h 738748"/>
                <a:gd name="connsiteX52" fmla="*/ 598768 w 732888"/>
                <a:gd name="connsiteY52" fmla="*/ 379079 h 738748"/>
                <a:gd name="connsiteX53" fmla="*/ 605177 w 732888"/>
                <a:gd name="connsiteY53" fmla="*/ 399325 h 738748"/>
                <a:gd name="connsiteX54" fmla="*/ 619220 w 732888"/>
                <a:gd name="connsiteY54" fmla="*/ 448749 h 738748"/>
                <a:gd name="connsiteX55" fmla="*/ 619152 w 732888"/>
                <a:gd name="connsiteY55" fmla="*/ 453589 h 738748"/>
                <a:gd name="connsiteX56" fmla="*/ 619152 w 732888"/>
                <a:gd name="connsiteY56" fmla="*/ 453589 h 73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32888" h="738748">
                  <a:moveTo>
                    <a:pt x="977" y="43882"/>
                  </a:moveTo>
                  <a:cubicBezTo>
                    <a:pt x="16998" y="75854"/>
                    <a:pt x="58650" y="212264"/>
                    <a:pt x="82033" y="236056"/>
                  </a:cubicBezTo>
                  <a:cubicBezTo>
                    <a:pt x="98803" y="253099"/>
                    <a:pt x="111005" y="254462"/>
                    <a:pt x="127162" y="260052"/>
                  </a:cubicBezTo>
                  <a:cubicBezTo>
                    <a:pt x="139364" y="264279"/>
                    <a:pt x="201059" y="238510"/>
                    <a:pt x="201059" y="253099"/>
                  </a:cubicBezTo>
                  <a:cubicBezTo>
                    <a:pt x="201059" y="294001"/>
                    <a:pt x="181494" y="361831"/>
                    <a:pt x="180608" y="382623"/>
                  </a:cubicBezTo>
                  <a:cubicBezTo>
                    <a:pt x="179653" y="404984"/>
                    <a:pt x="161929" y="530214"/>
                    <a:pt x="160157" y="553051"/>
                  </a:cubicBezTo>
                  <a:cubicBezTo>
                    <a:pt x="158248" y="577252"/>
                    <a:pt x="127298" y="682712"/>
                    <a:pt x="124776" y="699482"/>
                  </a:cubicBezTo>
                  <a:cubicBezTo>
                    <a:pt x="124571" y="700914"/>
                    <a:pt x="125185" y="702005"/>
                    <a:pt x="125798" y="703232"/>
                  </a:cubicBezTo>
                  <a:cubicBezTo>
                    <a:pt x="130093" y="712026"/>
                    <a:pt x="134388" y="720752"/>
                    <a:pt x="138478" y="729614"/>
                  </a:cubicBezTo>
                  <a:cubicBezTo>
                    <a:pt x="139842" y="732477"/>
                    <a:pt x="140796" y="733227"/>
                    <a:pt x="144000" y="731386"/>
                  </a:cubicBezTo>
                  <a:cubicBezTo>
                    <a:pt x="157157" y="723683"/>
                    <a:pt x="170587" y="716389"/>
                    <a:pt x="185448" y="710321"/>
                  </a:cubicBezTo>
                  <a:cubicBezTo>
                    <a:pt x="185380" y="720206"/>
                    <a:pt x="594269" y="738749"/>
                    <a:pt x="618606" y="738749"/>
                  </a:cubicBezTo>
                  <a:cubicBezTo>
                    <a:pt x="624265" y="737044"/>
                    <a:pt x="625696" y="733636"/>
                    <a:pt x="625083" y="727569"/>
                  </a:cubicBezTo>
                  <a:cubicBezTo>
                    <a:pt x="622901" y="705754"/>
                    <a:pt x="619765" y="660693"/>
                    <a:pt x="619697" y="660079"/>
                  </a:cubicBezTo>
                  <a:cubicBezTo>
                    <a:pt x="619424" y="653399"/>
                    <a:pt x="619561" y="652990"/>
                    <a:pt x="625833" y="655103"/>
                  </a:cubicBezTo>
                  <a:cubicBezTo>
                    <a:pt x="630741" y="656807"/>
                    <a:pt x="632718" y="655171"/>
                    <a:pt x="634967" y="650944"/>
                  </a:cubicBezTo>
                  <a:cubicBezTo>
                    <a:pt x="657328" y="608542"/>
                    <a:pt x="720249" y="496333"/>
                    <a:pt x="727339" y="481471"/>
                  </a:cubicBezTo>
                  <a:cubicBezTo>
                    <a:pt x="733815" y="467905"/>
                    <a:pt x="733406" y="453794"/>
                    <a:pt x="732111" y="439614"/>
                  </a:cubicBezTo>
                  <a:cubicBezTo>
                    <a:pt x="730543" y="422708"/>
                    <a:pt x="661759" y="189836"/>
                    <a:pt x="656578" y="171089"/>
                  </a:cubicBezTo>
                  <a:cubicBezTo>
                    <a:pt x="652624" y="156978"/>
                    <a:pt x="648738" y="142798"/>
                    <a:pt x="644852" y="128687"/>
                  </a:cubicBezTo>
                  <a:cubicBezTo>
                    <a:pt x="644307" y="126710"/>
                    <a:pt x="643012" y="125755"/>
                    <a:pt x="641171" y="125005"/>
                  </a:cubicBezTo>
                  <a:cubicBezTo>
                    <a:pt x="608790" y="112326"/>
                    <a:pt x="576954" y="98555"/>
                    <a:pt x="545663" y="83421"/>
                  </a:cubicBezTo>
                  <a:cubicBezTo>
                    <a:pt x="524326" y="73127"/>
                    <a:pt x="503329" y="62084"/>
                    <a:pt x="482946" y="49949"/>
                  </a:cubicBezTo>
                  <a:cubicBezTo>
                    <a:pt x="481037" y="48790"/>
                    <a:pt x="479333" y="46881"/>
                    <a:pt x="476743" y="47086"/>
                  </a:cubicBezTo>
                  <a:lnTo>
                    <a:pt x="476743" y="47086"/>
                  </a:lnTo>
                  <a:cubicBezTo>
                    <a:pt x="471766" y="41360"/>
                    <a:pt x="466858" y="35633"/>
                    <a:pt x="461881" y="29975"/>
                  </a:cubicBezTo>
                  <a:cubicBezTo>
                    <a:pt x="461063" y="29021"/>
                    <a:pt x="460313" y="27794"/>
                    <a:pt x="458745" y="27862"/>
                  </a:cubicBezTo>
                  <a:cubicBezTo>
                    <a:pt x="456360" y="32225"/>
                    <a:pt x="455882" y="37269"/>
                    <a:pt x="454178" y="41905"/>
                  </a:cubicBezTo>
                  <a:cubicBezTo>
                    <a:pt x="450361" y="52199"/>
                    <a:pt x="445588" y="62084"/>
                    <a:pt x="441771" y="72309"/>
                  </a:cubicBezTo>
                  <a:cubicBezTo>
                    <a:pt x="437953" y="82603"/>
                    <a:pt x="433386" y="92556"/>
                    <a:pt x="429773" y="102918"/>
                  </a:cubicBezTo>
                  <a:cubicBezTo>
                    <a:pt x="427591" y="109326"/>
                    <a:pt x="424183" y="114575"/>
                    <a:pt x="417502" y="116961"/>
                  </a:cubicBezTo>
                  <a:cubicBezTo>
                    <a:pt x="406390" y="120983"/>
                    <a:pt x="395687" y="125960"/>
                    <a:pt x="384916" y="130732"/>
                  </a:cubicBezTo>
                  <a:cubicBezTo>
                    <a:pt x="380758" y="132572"/>
                    <a:pt x="378236" y="131277"/>
                    <a:pt x="375850" y="127528"/>
                  </a:cubicBezTo>
                  <a:cubicBezTo>
                    <a:pt x="371555" y="120847"/>
                    <a:pt x="366987" y="114371"/>
                    <a:pt x="362011" y="108031"/>
                  </a:cubicBezTo>
                  <a:cubicBezTo>
                    <a:pt x="355944" y="100327"/>
                    <a:pt x="352194" y="91056"/>
                    <a:pt x="348513" y="81989"/>
                  </a:cubicBezTo>
                  <a:cubicBezTo>
                    <a:pt x="345650" y="74900"/>
                    <a:pt x="342173" y="68083"/>
                    <a:pt x="338696" y="61265"/>
                  </a:cubicBezTo>
                  <a:cubicBezTo>
                    <a:pt x="335901" y="55744"/>
                    <a:pt x="335015" y="50290"/>
                    <a:pt x="336924" y="44427"/>
                  </a:cubicBezTo>
                  <a:cubicBezTo>
                    <a:pt x="337401" y="42996"/>
                    <a:pt x="337878" y="41496"/>
                    <a:pt x="336378" y="40337"/>
                  </a:cubicBezTo>
                  <a:cubicBezTo>
                    <a:pt x="329425" y="39996"/>
                    <a:pt x="328607" y="40610"/>
                    <a:pt x="328334" y="47086"/>
                  </a:cubicBezTo>
                  <a:lnTo>
                    <a:pt x="328334" y="47086"/>
                  </a:lnTo>
                  <a:cubicBezTo>
                    <a:pt x="327312" y="46404"/>
                    <a:pt x="326562" y="46745"/>
                    <a:pt x="325744" y="47563"/>
                  </a:cubicBezTo>
                  <a:cubicBezTo>
                    <a:pt x="324176" y="49267"/>
                    <a:pt x="322199" y="50699"/>
                    <a:pt x="320904" y="52608"/>
                  </a:cubicBezTo>
                  <a:cubicBezTo>
                    <a:pt x="312860" y="63856"/>
                    <a:pt x="300793" y="67265"/>
                    <a:pt x="288182" y="69991"/>
                  </a:cubicBezTo>
                  <a:cubicBezTo>
                    <a:pt x="273048" y="73264"/>
                    <a:pt x="236917" y="68151"/>
                    <a:pt x="220147" y="71764"/>
                  </a:cubicBezTo>
                  <a:cubicBezTo>
                    <a:pt x="212989" y="73332"/>
                    <a:pt x="167246" y="115598"/>
                    <a:pt x="142568" y="132504"/>
                  </a:cubicBezTo>
                  <a:cubicBezTo>
                    <a:pt x="140046" y="134277"/>
                    <a:pt x="98871" y="62288"/>
                    <a:pt x="75352" y="2366"/>
                  </a:cubicBezTo>
                  <a:cubicBezTo>
                    <a:pt x="73784" y="-1724"/>
                    <a:pt x="70239" y="48"/>
                    <a:pt x="68330" y="3456"/>
                  </a:cubicBezTo>
                  <a:cubicBezTo>
                    <a:pt x="63899" y="9728"/>
                    <a:pt x="3363" y="34611"/>
                    <a:pt x="91" y="38905"/>
                  </a:cubicBezTo>
                  <a:cubicBezTo>
                    <a:pt x="23" y="38905"/>
                    <a:pt x="-318" y="41291"/>
                    <a:pt x="977" y="43882"/>
                  </a:cubicBezTo>
                  <a:close/>
                  <a:moveTo>
                    <a:pt x="619152" y="453589"/>
                  </a:moveTo>
                  <a:cubicBezTo>
                    <a:pt x="615402" y="460543"/>
                    <a:pt x="611312" y="467292"/>
                    <a:pt x="607358" y="474109"/>
                  </a:cubicBezTo>
                  <a:cubicBezTo>
                    <a:pt x="606881" y="473904"/>
                    <a:pt x="606336" y="473768"/>
                    <a:pt x="605859" y="473564"/>
                  </a:cubicBezTo>
                  <a:cubicBezTo>
                    <a:pt x="603472" y="442069"/>
                    <a:pt x="601155" y="410574"/>
                    <a:pt x="598768" y="379079"/>
                  </a:cubicBezTo>
                  <a:cubicBezTo>
                    <a:pt x="601155" y="385759"/>
                    <a:pt x="603200" y="392508"/>
                    <a:pt x="605177" y="399325"/>
                  </a:cubicBezTo>
                  <a:cubicBezTo>
                    <a:pt x="609880" y="415755"/>
                    <a:pt x="614584" y="432252"/>
                    <a:pt x="619220" y="448749"/>
                  </a:cubicBezTo>
                  <a:cubicBezTo>
                    <a:pt x="619629" y="450249"/>
                    <a:pt x="619833" y="452294"/>
                    <a:pt x="619152" y="453589"/>
                  </a:cubicBezTo>
                  <a:lnTo>
                    <a:pt x="619152" y="453589"/>
                  </a:ln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3499C15-06EC-4776-B967-94B6A76826A2}"/>
                </a:ext>
              </a:extLst>
            </p:cNvPr>
            <p:cNvSpPr/>
            <p:nvPr/>
          </p:nvSpPr>
          <p:spPr>
            <a:xfrm>
              <a:off x="6004145" y="239890"/>
              <a:ext cx="261973" cy="563787"/>
            </a:xfrm>
            <a:custGeom>
              <a:avLst/>
              <a:gdLst>
                <a:gd name="connsiteX0" fmla="*/ 73107 w 261973"/>
                <a:gd name="connsiteY0" fmla="*/ 188768 h 563787"/>
                <a:gd name="connsiteX1" fmla="*/ 36431 w 261973"/>
                <a:gd name="connsiteY1" fmla="*/ 364308 h 563787"/>
                <a:gd name="connsiteX2" fmla="*/ 437 w 261973"/>
                <a:gd name="connsiteY2" fmla="*/ 534463 h 563787"/>
                <a:gd name="connsiteX3" fmla="*/ 2959 w 261973"/>
                <a:gd name="connsiteY3" fmla="*/ 539167 h 563787"/>
                <a:gd name="connsiteX4" fmla="*/ 67858 w 261973"/>
                <a:gd name="connsiteY4" fmla="*/ 554778 h 563787"/>
                <a:gd name="connsiteX5" fmla="*/ 208426 w 261973"/>
                <a:gd name="connsiteY5" fmla="*/ 563368 h 563787"/>
                <a:gd name="connsiteX6" fmla="*/ 258396 w 261973"/>
                <a:gd name="connsiteY6" fmla="*/ 561663 h 563787"/>
                <a:gd name="connsiteX7" fmla="*/ 261600 w 261973"/>
                <a:gd name="connsiteY7" fmla="*/ 557641 h 563787"/>
                <a:gd name="connsiteX8" fmla="*/ 242648 w 261973"/>
                <a:gd name="connsiteY8" fmla="*/ 451499 h 563787"/>
                <a:gd name="connsiteX9" fmla="*/ 238285 w 261973"/>
                <a:gd name="connsiteY9" fmla="*/ 300569 h 563787"/>
                <a:gd name="connsiteX10" fmla="*/ 248716 w 261973"/>
                <a:gd name="connsiteY10" fmla="*/ 115893 h 563787"/>
                <a:gd name="connsiteX11" fmla="*/ 256964 w 261973"/>
                <a:gd name="connsiteY11" fmla="*/ 19227 h 563787"/>
                <a:gd name="connsiteX12" fmla="*/ 242103 w 261973"/>
                <a:gd name="connsiteY12" fmla="*/ 2116 h 563787"/>
                <a:gd name="connsiteX13" fmla="*/ 238967 w 261973"/>
                <a:gd name="connsiteY13" fmla="*/ 3 h 563787"/>
                <a:gd name="connsiteX14" fmla="*/ 234399 w 261973"/>
                <a:gd name="connsiteY14" fmla="*/ 14046 h 563787"/>
                <a:gd name="connsiteX15" fmla="*/ 209995 w 261973"/>
                <a:gd name="connsiteY15" fmla="*/ 75059 h 563787"/>
                <a:gd name="connsiteX16" fmla="*/ 197724 w 261973"/>
                <a:gd name="connsiteY16" fmla="*/ 89102 h 563787"/>
                <a:gd name="connsiteX17" fmla="*/ 165138 w 261973"/>
                <a:gd name="connsiteY17" fmla="*/ 102873 h 563787"/>
                <a:gd name="connsiteX18" fmla="*/ 156071 w 261973"/>
                <a:gd name="connsiteY18" fmla="*/ 99669 h 563787"/>
                <a:gd name="connsiteX19" fmla="*/ 142233 w 261973"/>
                <a:gd name="connsiteY19" fmla="*/ 80240 h 563787"/>
                <a:gd name="connsiteX20" fmla="*/ 118918 w 261973"/>
                <a:gd name="connsiteY20" fmla="*/ 33475 h 563787"/>
                <a:gd name="connsiteX21" fmla="*/ 116191 w 261973"/>
                <a:gd name="connsiteY21" fmla="*/ 17318 h 563787"/>
                <a:gd name="connsiteX22" fmla="*/ 116600 w 261973"/>
                <a:gd name="connsiteY22" fmla="*/ 12614 h 563787"/>
                <a:gd name="connsiteX23" fmla="*/ 108556 w 261973"/>
                <a:gd name="connsiteY23" fmla="*/ 19363 h 563787"/>
                <a:gd name="connsiteX24" fmla="*/ 103716 w 261973"/>
                <a:gd name="connsiteY24" fmla="*/ 43769 h 563787"/>
                <a:gd name="connsiteX25" fmla="*/ 73107 w 261973"/>
                <a:gd name="connsiteY25" fmla="*/ 188768 h 563787"/>
                <a:gd name="connsiteX26" fmla="*/ 73107 w 261973"/>
                <a:gd name="connsiteY26" fmla="*/ 188768 h 5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973" h="563787">
                  <a:moveTo>
                    <a:pt x="73107" y="188768"/>
                  </a:moveTo>
                  <a:cubicBezTo>
                    <a:pt x="70039" y="203425"/>
                    <a:pt x="40181" y="346925"/>
                    <a:pt x="36431" y="364308"/>
                  </a:cubicBezTo>
                  <a:cubicBezTo>
                    <a:pt x="33364" y="378624"/>
                    <a:pt x="1323" y="531327"/>
                    <a:pt x="437" y="534463"/>
                  </a:cubicBezTo>
                  <a:cubicBezTo>
                    <a:pt x="-313" y="537122"/>
                    <a:pt x="-449" y="538144"/>
                    <a:pt x="2959" y="539167"/>
                  </a:cubicBezTo>
                  <a:cubicBezTo>
                    <a:pt x="24297" y="545575"/>
                    <a:pt x="45975" y="550483"/>
                    <a:pt x="67858" y="554778"/>
                  </a:cubicBezTo>
                  <a:cubicBezTo>
                    <a:pt x="114351" y="563777"/>
                    <a:pt x="161320" y="564527"/>
                    <a:pt x="208426" y="563368"/>
                  </a:cubicBezTo>
                  <a:cubicBezTo>
                    <a:pt x="225060" y="562959"/>
                    <a:pt x="241694" y="561732"/>
                    <a:pt x="258396" y="561663"/>
                  </a:cubicBezTo>
                  <a:cubicBezTo>
                    <a:pt x="261327" y="561663"/>
                    <a:pt x="262691" y="561868"/>
                    <a:pt x="261600" y="557641"/>
                  </a:cubicBezTo>
                  <a:cubicBezTo>
                    <a:pt x="257032" y="539576"/>
                    <a:pt x="244557" y="468746"/>
                    <a:pt x="242648" y="451499"/>
                  </a:cubicBezTo>
                  <a:cubicBezTo>
                    <a:pt x="237058" y="401325"/>
                    <a:pt x="236786" y="351015"/>
                    <a:pt x="238285" y="300569"/>
                  </a:cubicBezTo>
                  <a:cubicBezTo>
                    <a:pt x="239103" y="272959"/>
                    <a:pt x="247284" y="131982"/>
                    <a:pt x="248716" y="115893"/>
                  </a:cubicBezTo>
                  <a:cubicBezTo>
                    <a:pt x="250011" y="102191"/>
                    <a:pt x="256896" y="32657"/>
                    <a:pt x="256964" y="19227"/>
                  </a:cubicBezTo>
                  <a:cubicBezTo>
                    <a:pt x="251988" y="13501"/>
                    <a:pt x="247080" y="7842"/>
                    <a:pt x="242103" y="2116"/>
                  </a:cubicBezTo>
                  <a:cubicBezTo>
                    <a:pt x="241285" y="1162"/>
                    <a:pt x="240535" y="-65"/>
                    <a:pt x="238967" y="3"/>
                  </a:cubicBezTo>
                  <a:cubicBezTo>
                    <a:pt x="236581" y="4366"/>
                    <a:pt x="236104" y="9410"/>
                    <a:pt x="234399" y="14046"/>
                  </a:cubicBezTo>
                  <a:cubicBezTo>
                    <a:pt x="230582" y="24340"/>
                    <a:pt x="213539" y="64697"/>
                    <a:pt x="209995" y="75059"/>
                  </a:cubicBezTo>
                  <a:cubicBezTo>
                    <a:pt x="207813" y="81467"/>
                    <a:pt x="204405" y="86716"/>
                    <a:pt x="197724" y="89102"/>
                  </a:cubicBezTo>
                  <a:cubicBezTo>
                    <a:pt x="186612" y="93056"/>
                    <a:pt x="175909" y="98101"/>
                    <a:pt x="165138" y="102873"/>
                  </a:cubicBezTo>
                  <a:cubicBezTo>
                    <a:pt x="160980" y="104713"/>
                    <a:pt x="158457" y="103418"/>
                    <a:pt x="156071" y="99669"/>
                  </a:cubicBezTo>
                  <a:cubicBezTo>
                    <a:pt x="151776" y="92988"/>
                    <a:pt x="147209" y="86512"/>
                    <a:pt x="142233" y="80240"/>
                  </a:cubicBezTo>
                  <a:cubicBezTo>
                    <a:pt x="136165" y="72537"/>
                    <a:pt x="122395" y="40292"/>
                    <a:pt x="118918" y="33475"/>
                  </a:cubicBezTo>
                  <a:cubicBezTo>
                    <a:pt x="116123" y="27953"/>
                    <a:pt x="114282" y="23181"/>
                    <a:pt x="116191" y="17318"/>
                  </a:cubicBezTo>
                  <a:cubicBezTo>
                    <a:pt x="116669" y="15887"/>
                    <a:pt x="118100" y="13773"/>
                    <a:pt x="116600" y="12614"/>
                  </a:cubicBezTo>
                  <a:cubicBezTo>
                    <a:pt x="109647" y="12274"/>
                    <a:pt x="108829" y="12887"/>
                    <a:pt x="108556" y="19363"/>
                  </a:cubicBezTo>
                  <a:cubicBezTo>
                    <a:pt x="106920" y="27476"/>
                    <a:pt x="105352" y="35588"/>
                    <a:pt x="103716" y="43769"/>
                  </a:cubicBezTo>
                  <a:cubicBezTo>
                    <a:pt x="102080" y="51881"/>
                    <a:pt x="75152" y="178747"/>
                    <a:pt x="73107" y="188768"/>
                  </a:cubicBezTo>
                  <a:lnTo>
                    <a:pt x="73107" y="1887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43975E1-7C00-4ECA-85F3-F66B195FB8A9}"/>
                </a:ext>
              </a:extLst>
            </p:cNvPr>
            <p:cNvSpPr/>
            <p:nvPr/>
          </p:nvSpPr>
          <p:spPr>
            <a:xfrm>
              <a:off x="6244723" y="841271"/>
              <a:ext cx="123619" cy="109645"/>
            </a:xfrm>
            <a:custGeom>
              <a:avLst/>
              <a:gdLst>
                <a:gd name="connsiteX0" fmla="*/ 77808 w 123619"/>
                <a:gd name="connsiteY0" fmla="*/ 27 h 109645"/>
                <a:gd name="connsiteX1" fmla="*/ 39769 w 123619"/>
                <a:gd name="connsiteY1" fmla="*/ 231 h 109645"/>
                <a:gd name="connsiteX2" fmla="*/ 7320 w 123619"/>
                <a:gd name="connsiteY2" fmla="*/ 4390 h 109645"/>
                <a:gd name="connsiteX3" fmla="*/ 162 w 123619"/>
                <a:gd name="connsiteY3" fmla="*/ 9775 h 109645"/>
                <a:gd name="connsiteX4" fmla="*/ 4729 w 123619"/>
                <a:gd name="connsiteY4" fmla="*/ 18024 h 109645"/>
                <a:gd name="connsiteX5" fmla="*/ 23271 w 123619"/>
                <a:gd name="connsiteY5" fmla="*/ 23887 h 109645"/>
                <a:gd name="connsiteX6" fmla="*/ 47949 w 123619"/>
                <a:gd name="connsiteY6" fmla="*/ 39293 h 109645"/>
                <a:gd name="connsiteX7" fmla="*/ 82103 w 123619"/>
                <a:gd name="connsiteY7" fmla="*/ 109646 h 109645"/>
                <a:gd name="connsiteX8" fmla="*/ 85034 w 123619"/>
                <a:gd name="connsiteY8" fmla="*/ 109646 h 109645"/>
                <a:gd name="connsiteX9" fmla="*/ 123619 w 123619"/>
                <a:gd name="connsiteY9" fmla="*/ 45156 h 109645"/>
                <a:gd name="connsiteX10" fmla="*/ 80876 w 123619"/>
                <a:gd name="connsiteY10" fmla="*/ 2413 h 109645"/>
                <a:gd name="connsiteX11" fmla="*/ 77808 w 123619"/>
                <a:gd name="connsiteY11" fmla="*/ 27 h 109645"/>
                <a:gd name="connsiteX12" fmla="*/ 77808 w 123619"/>
                <a:gd name="connsiteY12" fmla="*/ 27 h 1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619" h="109645">
                  <a:moveTo>
                    <a:pt x="77808" y="27"/>
                  </a:moveTo>
                  <a:cubicBezTo>
                    <a:pt x="65128" y="95"/>
                    <a:pt x="52449" y="-178"/>
                    <a:pt x="39769" y="231"/>
                  </a:cubicBezTo>
                  <a:cubicBezTo>
                    <a:pt x="28861" y="572"/>
                    <a:pt x="17886" y="1186"/>
                    <a:pt x="7320" y="4390"/>
                  </a:cubicBezTo>
                  <a:cubicBezTo>
                    <a:pt x="4252" y="5344"/>
                    <a:pt x="980" y="6230"/>
                    <a:pt x="162" y="9775"/>
                  </a:cubicBezTo>
                  <a:cubicBezTo>
                    <a:pt x="-725" y="13661"/>
                    <a:pt x="2207" y="15911"/>
                    <a:pt x="4729" y="18024"/>
                  </a:cubicBezTo>
                  <a:cubicBezTo>
                    <a:pt x="9296" y="21841"/>
                    <a:pt x="16931" y="24705"/>
                    <a:pt x="23271" y="23887"/>
                  </a:cubicBezTo>
                  <a:cubicBezTo>
                    <a:pt x="36360" y="21228"/>
                    <a:pt x="43178" y="27977"/>
                    <a:pt x="47949" y="39293"/>
                  </a:cubicBezTo>
                  <a:cubicBezTo>
                    <a:pt x="58107" y="63289"/>
                    <a:pt x="69969" y="86536"/>
                    <a:pt x="82103" y="109646"/>
                  </a:cubicBezTo>
                  <a:cubicBezTo>
                    <a:pt x="83057" y="109646"/>
                    <a:pt x="84080" y="109646"/>
                    <a:pt x="85034" y="109646"/>
                  </a:cubicBezTo>
                  <a:cubicBezTo>
                    <a:pt x="95124" y="93148"/>
                    <a:pt x="121642" y="50541"/>
                    <a:pt x="123619" y="45156"/>
                  </a:cubicBezTo>
                  <a:cubicBezTo>
                    <a:pt x="121642" y="41884"/>
                    <a:pt x="92465" y="14070"/>
                    <a:pt x="80876" y="2413"/>
                  </a:cubicBezTo>
                  <a:cubicBezTo>
                    <a:pt x="79990" y="1458"/>
                    <a:pt x="79308" y="163"/>
                    <a:pt x="77808" y="27"/>
                  </a:cubicBezTo>
                  <a:lnTo>
                    <a:pt x="77808" y="27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B825ED9-69A8-44C5-902C-29CAE9A5A0F7}"/>
                </a:ext>
              </a:extLst>
            </p:cNvPr>
            <p:cNvSpPr/>
            <p:nvPr/>
          </p:nvSpPr>
          <p:spPr>
            <a:xfrm>
              <a:off x="6322736" y="820648"/>
              <a:ext cx="77282" cy="66980"/>
            </a:xfrm>
            <a:custGeom>
              <a:avLst/>
              <a:gdLst>
                <a:gd name="connsiteX0" fmla="*/ 0 w 77282"/>
                <a:gd name="connsiteY0" fmla="*/ 20854 h 66980"/>
                <a:gd name="connsiteX1" fmla="*/ 45742 w 77282"/>
                <a:gd name="connsiteY1" fmla="*/ 65506 h 66980"/>
                <a:gd name="connsiteX2" fmla="*/ 67421 w 77282"/>
                <a:gd name="connsiteY2" fmla="*/ 58553 h 66980"/>
                <a:gd name="connsiteX3" fmla="*/ 76624 w 77282"/>
                <a:gd name="connsiteY3" fmla="*/ 44510 h 66980"/>
                <a:gd name="connsiteX4" fmla="*/ 75874 w 77282"/>
                <a:gd name="connsiteY4" fmla="*/ 40624 h 66980"/>
                <a:gd name="connsiteX5" fmla="*/ 22565 w 77282"/>
                <a:gd name="connsiteY5" fmla="*/ 812 h 66980"/>
                <a:gd name="connsiteX6" fmla="*/ 18133 w 77282"/>
                <a:gd name="connsiteY6" fmla="*/ 1835 h 66980"/>
                <a:gd name="connsiteX7" fmla="*/ 0 w 77282"/>
                <a:gd name="connsiteY7" fmla="*/ 20854 h 66980"/>
                <a:gd name="connsiteX8" fmla="*/ 0 w 77282"/>
                <a:gd name="connsiteY8" fmla="*/ 20854 h 6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2" h="66980">
                  <a:moveTo>
                    <a:pt x="0" y="20854"/>
                  </a:moveTo>
                  <a:cubicBezTo>
                    <a:pt x="1091" y="24195"/>
                    <a:pt x="43902" y="65097"/>
                    <a:pt x="45742" y="65506"/>
                  </a:cubicBezTo>
                  <a:cubicBezTo>
                    <a:pt x="54196" y="68779"/>
                    <a:pt x="60808" y="66665"/>
                    <a:pt x="67421" y="58553"/>
                  </a:cubicBezTo>
                  <a:cubicBezTo>
                    <a:pt x="70966" y="54190"/>
                    <a:pt x="73761" y="49282"/>
                    <a:pt x="76624" y="44510"/>
                  </a:cubicBezTo>
                  <a:cubicBezTo>
                    <a:pt x="77715" y="42669"/>
                    <a:pt x="77442" y="41783"/>
                    <a:pt x="75874" y="40624"/>
                  </a:cubicBezTo>
                  <a:cubicBezTo>
                    <a:pt x="58082" y="27399"/>
                    <a:pt x="40289" y="14174"/>
                    <a:pt x="22565" y="812"/>
                  </a:cubicBezTo>
                  <a:cubicBezTo>
                    <a:pt x="20111" y="-1029"/>
                    <a:pt x="19293" y="676"/>
                    <a:pt x="18133" y="1835"/>
                  </a:cubicBezTo>
                  <a:cubicBezTo>
                    <a:pt x="12134" y="8106"/>
                    <a:pt x="6067" y="14514"/>
                    <a:pt x="0" y="20854"/>
                  </a:cubicBezTo>
                  <a:lnTo>
                    <a:pt x="0" y="2085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F2A6819-B0B6-4C58-B7E1-B4E3078A968D}"/>
                </a:ext>
              </a:extLst>
            </p:cNvPr>
            <p:cNvSpPr/>
            <p:nvPr/>
          </p:nvSpPr>
          <p:spPr>
            <a:xfrm>
              <a:off x="6101930" y="301701"/>
              <a:ext cx="42675" cy="31654"/>
            </a:xfrm>
            <a:custGeom>
              <a:avLst/>
              <a:gdLst>
                <a:gd name="connsiteX0" fmla="*/ 0 w 42675"/>
                <a:gd name="connsiteY0" fmla="*/ 11544 h 31654"/>
                <a:gd name="connsiteX1" fmla="*/ 42675 w 42675"/>
                <a:gd name="connsiteY1" fmla="*/ 31654 h 31654"/>
                <a:gd name="connsiteX2" fmla="*/ 13293 w 42675"/>
                <a:gd name="connsiteY2" fmla="*/ 1863 h 31654"/>
                <a:gd name="connsiteX3" fmla="*/ 7294 w 42675"/>
                <a:gd name="connsiteY3" fmla="*/ 1727 h 31654"/>
                <a:gd name="connsiteX4" fmla="*/ 0 w 42675"/>
                <a:gd name="connsiteY4" fmla="*/ 11544 h 31654"/>
                <a:gd name="connsiteX5" fmla="*/ 0 w 42675"/>
                <a:gd name="connsiteY5" fmla="*/ 11544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5" h="31654">
                  <a:moveTo>
                    <a:pt x="0" y="11544"/>
                  </a:moveTo>
                  <a:cubicBezTo>
                    <a:pt x="12271" y="17611"/>
                    <a:pt x="40289" y="31518"/>
                    <a:pt x="42675" y="31654"/>
                  </a:cubicBezTo>
                  <a:cubicBezTo>
                    <a:pt x="40834" y="29745"/>
                    <a:pt x="21133" y="9976"/>
                    <a:pt x="13293" y="1863"/>
                  </a:cubicBezTo>
                  <a:cubicBezTo>
                    <a:pt x="11112" y="-386"/>
                    <a:pt x="9612" y="-795"/>
                    <a:pt x="7294" y="1727"/>
                  </a:cubicBezTo>
                  <a:cubicBezTo>
                    <a:pt x="5590" y="3636"/>
                    <a:pt x="409" y="9908"/>
                    <a:pt x="0" y="11544"/>
                  </a:cubicBezTo>
                  <a:lnTo>
                    <a:pt x="0" y="11544"/>
                  </a:lnTo>
                  <a:close/>
                </a:path>
              </a:pathLst>
            </a:custGeom>
            <a:solidFill>
              <a:srgbClr val="637491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22D9815-9480-493E-BA00-AFB92C0596D5}"/>
                </a:ext>
              </a:extLst>
            </p:cNvPr>
            <p:cNvSpPr/>
            <p:nvPr/>
          </p:nvSpPr>
          <p:spPr>
            <a:xfrm>
              <a:off x="6127767" y="397436"/>
              <a:ext cx="34529" cy="372418"/>
            </a:xfrm>
            <a:custGeom>
              <a:avLst/>
              <a:gdLst>
                <a:gd name="connsiteX0" fmla="*/ 1500 w 34529"/>
                <a:gd name="connsiteY0" fmla="*/ 372350 h 372418"/>
                <a:gd name="connsiteX1" fmla="*/ 22292 w 34529"/>
                <a:gd name="connsiteY1" fmla="*/ 146568 h 372418"/>
                <a:gd name="connsiteX2" fmla="*/ 34494 w 34529"/>
                <a:gd name="connsiteY2" fmla="*/ 0 h 372418"/>
                <a:gd name="connsiteX3" fmla="*/ 19088 w 34529"/>
                <a:gd name="connsiteY3" fmla="*/ 142886 h 372418"/>
                <a:gd name="connsiteX4" fmla="*/ 4977 w 34529"/>
                <a:gd name="connsiteY4" fmla="*/ 298998 h 372418"/>
                <a:gd name="connsiteX5" fmla="*/ 0 w 34529"/>
                <a:gd name="connsiteY5" fmla="*/ 372418 h 372418"/>
                <a:gd name="connsiteX6" fmla="*/ 1500 w 34529"/>
                <a:gd name="connsiteY6" fmla="*/ 372350 h 372418"/>
                <a:gd name="connsiteX7" fmla="*/ 1500 w 34529"/>
                <a:gd name="connsiteY7" fmla="*/ 372350 h 3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29" h="372418">
                  <a:moveTo>
                    <a:pt x="1500" y="372350"/>
                  </a:moveTo>
                  <a:cubicBezTo>
                    <a:pt x="1841" y="366078"/>
                    <a:pt x="20110" y="163201"/>
                    <a:pt x="22292" y="146568"/>
                  </a:cubicBezTo>
                  <a:cubicBezTo>
                    <a:pt x="23928" y="133820"/>
                    <a:pt x="35244" y="7499"/>
                    <a:pt x="34494" y="0"/>
                  </a:cubicBezTo>
                  <a:cubicBezTo>
                    <a:pt x="32654" y="4227"/>
                    <a:pt x="19701" y="137910"/>
                    <a:pt x="19088" y="142886"/>
                  </a:cubicBezTo>
                  <a:cubicBezTo>
                    <a:pt x="17520" y="154884"/>
                    <a:pt x="5726" y="284137"/>
                    <a:pt x="4977" y="298998"/>
                  </a:cubicBezTo>
                  <a:cubicBezTo>
                    <a:pt x="4567" y="307656"/>
                    <a:pt x="0" y="370986"/>
                    <a:pt x="0" y="372418"/>
                  </a:cubicBezTo>
                  <a:cubicBezTo>
                    <a:pt x="477" y="372418"/>
                    <a:pt x="954" y="372350"/>
                    <a:pt x="1500" y="372350"/>
                  </a:cubicBezTo>
                  <a:lnTo>
                    <a:pt x="1500" y="372350"/>
                  </a:lnTo>
                  <a:close/>
                </a:path>
              </a:pathLst>
            </a:custGeom>
            <a:solidFill>
              <a:srgbClr val="627696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81044BD-C80D-445D-8D24-E21ABCDBA693}"/>
                </a:ext>
              </a:extLst>
            </p:cNvPr>
            <p:cNvSpPr/>
            <p:nvPr/>
          </p:nvSpPr>
          <p:spPr>
            <a:xfrm>
              <a:off x="6205687" y="313402"/>
              <a:ext cx="42761" cy="20703"/>
            </a:xfrm>
            <a:custGeom>
              <a:avLst/>
              <a:gdLst>
                <a:gd name="connsiteX0" fmla="*/ 545 w 42761"/>
                <a:gd name="connsiteY0" fmla="*/ 20703 h 20703"/>
                <a:gd name="connsiteX1" fmla="*/ 40152 w 42761"/>
                <a:gd name="connsiteY1" fmla="*/ 12318 h 20703"/>
                <a:gd name="connsiteX2" fmla="*/ 42607 w 42761"/>
                <a:gd name="connsiteY2" fmla="*/ 10887 h 20703"/>
                <a:gd name="connsiteX3" fmla="*/ 41107 w 42761"/>
                <a:gd name="connsiteY3" fmla="*/ 8705 h 20703"/>
                <a:gd name="connsiteX4" fmla="*/ 34290 w 42761"/>
                <a:gd name="connsiteY4" fmla="*/ 3729 h 20703"/>
                <a:gd name="connsiteX5" fmla="*/ 19769 w 42761"/>
                <a:gd name="connsiteY5" fmla="*/ 4410 h 20703"/>
                <a:gd name="connsiteX6" fmla="*/ 0 w 42761"/>
                <a:gd name="connsiteY6" fmla="*/ 19749 h 20703"/>
                <a:gd name="connsiteX7" fmla="*/ 545 w 42761"/>
                <a:gd name="connsiteY7" fmla="*/ 20703 h 20703"/>
                <a:gd name="connsiteX8" fmla="*/ 545 w 42761"/>
                <a:gd name="connsiteY8" fmla="*/ 20703 h 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" h="20703">
                  <a:moveTo>
                    <a:pt x="545" y="20703"/>
                  </a:moveTo>
                  <a:cubicBezTo>
                    <a:pt x="9680" y="18726"/>
                    <a:pt x="36131" y="13204"/>
                    <a:pt x="40152" y="12318"/>
                  </a:cubicBezTo>
                  <a:cubicBezTo>
                    <a:pt x="41039" y="12114"/>
                    <a:pt x="42198" y="11637"/>
                    <a:pt x="42607" y="10887"/>
                  </a:cubicBezTo>
                  <a:cubicBezTo>
                    <a:pt x="43220" y="9796"/>
                    <a:pt x="41857" y="9251"/>
                    <a:pt x="41107" y="8705"/>
                  </a:cubicBezTo>
                  <a:cubicBezTo>
                    <a:pt x="38857" y="7001"/>
                    <a:pt x="36608" y="5365"/>
                    <a:pt x="34290" y="3729"/>
                  </a:cubicBezTo>
                  <a:cubicBezTo>
                    <a:pt x="26927" y="-1384"/>
                    <a:pt x="26927" y="-1316"/>
                    <a:pt x="19769" y="4410"/>
                  </a:cubicBezTo>
                  <a:cubicBezTo>
                    <a:pt x="14588" y="8501"/>
                    <a:pt x="1363" y="18658"/>
                    <a:pt x="0" y="19749"/>
                  </a:cubicBezTo>
                  <a:cubicBezTo>
                    <a:pt x="204" y="20158"/>
                    <a:pt x="409" y="20431"/>
                    <a:pt x="545" y="20703"/>
                  </a:cubicBezTo>
                  <a:lnTo>
                    <a:pt x="545" y="20703"/>
                  </a:lnTo>
                  <a:close/>
                </a:path>
              </a:pathLst>
            </a:custGeom>
            <a:solidFill>
              <a:srgbClr val="63749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DF25382-33A9-4108-BFE9-C97389A08395}"/>
                </a:ext>
              </a:extLst>
            </p:cNvPr>
            <p:cNvSpPr/>
            <p:nvPr/>
          </p:nvSpPr>
          <p:spPr>
            <a:xfrm>
              <a:off x="6066611" y="19"/>
              <a:ext cx="193538" cy="345883"/>
            </a:xfrm>
            <a:custGeom>
              <a:avLst/>
              <a:gdLst>
                <a:gd name="connsiteX0" fmla="*/ 5460 w 193538"/>
                <a:gd name="connsiteY0" fmla="*/ 55199 h 345883"/>
                <a:gd name="connsiteX1" fmla="*/ 37023 w 193538"/>
                <a:gd name="connsiteY1" fmla="*/ 16001 h 345883"/>
                <a:gd name="connsiteX2" fmla="*/ 79630 w 193538"/>
                <a:gd name="connsiteY2" fmla="*/ 1616 h 345883"/>
                <a:gd name="connsiteX3" fmla="*/ 129395 w 193538"/>
                <a:gd name="connsiteY3" fmla="*/ 4275 h 345883"/>
                <a:gd name="connsiteX4" fmla="*/ 152505 w 193538"/>
                <a:gd name="connsiteY4" fmla="*/ 17296 h 345883"/>
                <a:gd name="connsiteX5" fmla="*/ 176297 w 193538"/>
                <a:gd name="connsiteY5" fmla="*/ 66447 h 345883"/>
                <a:gd name="connsiteX6" fmla="*/ 179501 w 193538"/>
                <a:gd name="connsiteY6" fmla="*/ 91125 h 345883"/>
                <a:gd name="connsiteX7" fmla="*/ 179501 w 193538"/>
                <a:gd name="connsiteY7" fmla="*/ 97738 h 345883"/>
                <a:gd name="connsiteX8" fmla="*/ 182568 w 193538"/>
                <a:gd name="connsiteY8" fmla="*/ 99987 h 345883"/>
                <a:gd name="connsiteX9" fmla="*/ 193339 w 193538"/>
                <a:gd name="connsiteY9" fmla="*/ 124665 h 345883"/>
                <a:gd name="connsiteX10" fmla="*/ 191362 w 193538"/>
                <a:gd name="connsiteY10" fmla="*/ 145866 h 345883"/>
                <a:gd name="connsiteX11" fmla="*/ 175410 w 193538"/>
                <a:gd name="connsiteY11" fmla="*/ 164954 h 345883"/>
                <a:gd name="connsiteX12" fmla="*/ 173433 w 193538"/>
                <a:gd name="connsiteY12" fmla="*/ 169317 h 345883"/>
                <a:gd name="connsiteX13" fmla="*/ 174797 w 193538"/>
                <a:gd name="connsiteY13" fmla="*/ 197199 h 345883"/>
                <a:gd name="connsiteX14" fmla="*/ 176637 w 193538"/>
                <a:gd name="connsiteY14" fmla="*/ 240010 h 345883"/>
                <a:gd name="connsiteX15" fmla="*/ 175887 w 193538"/>
                <a:gd name="connsiteY15" fmla="*/ 247918 h 345883"/>
                <a:gd name="connsiteX16" fmla="*/ 161981 w 193538"/>
                <a:gd name="connsiteY16" fmla="*/ 283163 h 345883"/>
                <a:gd name="connsiteX17" fmla="*/ 147801 w 193538"/>
                <a:gd name="connsiteY17" fmla="*/ 318748 h 345883"/>
                <a:gd name="connsiteX18" fmla="*/ 139757 w 193538"/>
                <a:gd name="connsiteY18" fmla="*/ 328633 h 345883"/>
                <a:gd name="connsiteX19" fmla="*/ 105058 w 193538"/>
                <a:gd name="connsiteY19" fmla="*/ 343767 h 345883"/>
                <a:gd name="connsiteX20" fmla="*/ 93333 w 193538"/>
                <a:gd name="connsiteY20" fmla="*/ 342062 h 345883"/>
                <a:gd name="connsiteX21" fmla="*/ 84948 w 193538"/>
                <a:gd name="connsiteY21" fmla="*/ 329519 h 345883"/>
                <a:gd name="connsiteX22" fmla="*/ 76085 w 193538"/>
                <a:gd name="connsiteY22" fmla="*/ 317862 h 345883"/>
                <a:gd name="connsiteX23" fmla="*/ 58497 w 193538"/>
                <a:gd name="connsiteY23" fmla="*/ 280913 h 345883"/>
                <a:gd name="connsiteX24" fmla="*/ 52293 w 193538"/>
                <a:gd name="connsiteY24" fmla="*/ 260053 h 345883"/>
                <a:gd name="connsiteX25" fmla="*/ 54066 w 193538"/>
                <a:gd name="connsiteY25" fmla="*/ 252622 h 345883"/>
                <a:gd name="connsiteX26" fmla="*/ 50930 w 193538"/>
                <a:gd name="connsiteY26" fmla="*/ 241646 h 345883"/>
                <a:gd name="connsiteX27" fmla="*/ 24480 w 193538"/>
                <a:gd name="connsiteY27" fmla="*/ 181383 h 345883"/>
                <a:gd name="connsiteX28" fmla="*/ 9073 w 193538"/>
                <a:gd name="connsiteY28" fmla="*/ 138163 h 345883"/>
                <a:gd name="connsiteX29" fmla="*/ 6415 w 193538"/>
                <a:gd name="connsiteY29" fmla="*/ 135300 h 345883"/>
                <a:gd name="connsiteX30" fmla="*/ 347 w 193538"/>
                <a:gd name="connsiteY30" fmla="*/ 109736 h 345883"/>
                <a:gd name="connsiteX31" fmla="*/ 5460 w 193538"/>
                <a:gd name="connsiteY31" fmla="*/ 55199 h 345883"/>
                <a:gd name="connsiteX32" fmla="*/ 5460 w 193538"/>
                <a:gd name="connsiteY32" fmla="*/ 55199 h 3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3538" h="345883">
                  <a:moveTo>
                    <a:pt x="5460" y="55199"/>
                  </a:moveTo>
                  <a:cubicBezTo>
                    <a:pt x="11596" y="37952"/>
                    <a:pt x="21889" y="25272"/>
                    <a:pt x="37023" y="16001"/>
                  </a:cubicBezTo>
                  <a:cubicBezTo>
                    <a:pt x="50112" y="8025"/>
                    <a:pt x="64496" y="3934"/>
                    <a:pt x="79630" y="1616"/>
                  </a:cubicBezTo>
                  <a:cubicBezTo>
                    <a:pt x="96469" y="-974"/>
                    <a:pt x="113034" y="-701"/>
                    <a:pt x="129395" y="4275"/>
                  </a:cubicBezTo>
                  <a:cubicBezTo>
                    <a:pt x="137984" y="6934"/>
                    <a:pt x="145893" y="11092"/>
                    <a:pt x="152505" y="17296"/>
                  </a:cubicBezTo>
                  <a:cubicBezTo>
                    <a:pt x="166753" y="30589"/>
                    <a:pt x="172138" y="48314"/>
                    <a:pt x="176297" y="66447"/>
                  </a:cubicBezTo>
                  <a:cubicBezTo>
                    <a:pt x="178137" y="74491"/>
                    <a:pt x="178478" y="82876"/>
                    <a:pt x="179501" y="91125"/>
                  </a:cubicBezTo>
                  <a:cubicBezTo>
                    <a:pt x="179773" y="93306"/>
                    <a:pt x="179705" y="94738"/>
                    <a:pt x="179501" y="97738"/>
                  </a:cubicBezTo>
                  <a:cubicBezTo>
                    <a:pt x="180591" y="97806"/>
                    <a:pt x="182023" y="98965"/>
                    <a:pt x="182568" y="99987"/>
                  </a:cubicBezTo>
                  <a:cubicBezTo>
                    <a:pt x="188840" y="107350"/>
                    <a:pt x="192589" y="114917"/>
                    <a:pt x="193339" y="124665"/>
                  </a:cubicBezTo>
                  <a:cubicBezTo>
                    <a:pt x="193885" y="131823"/>
                    <a:pt x="193339" y="138981"/>
                    <a:pt x="191362" y="145866"/>
                  </a:cubicBezTo>
                  <a:cubicBezTo>
                    <a:pt x="188840" y="154456"/>
                    <a:pt x="186863" y="163659"/>
                    <a:pt x="175410" y="164954"/>
                  </a:cubicBezTo>
                  <a:cubicBezTo>
                    <a:pt x="172615" y="165227"/>
                    <a:pt x="173570" y="167681"/>
                    <a:pt x="173433" y="169317"/>
                  </a:cubicBezTo>
                  <a:cubicBezTo>
                    <a:pt x="172752" y="178656"/>
                    <a:pt x="174660" y="187860"/>
                    <a:pt x="174797" y="197199"/>
                  </a:cubicBezTo>
                  <a:cubicBezTo>
                    <a:pt x="175001" y="211515"/>
                    <a:pt x="175956" y="225763"/>
                    <a:pt x="176637" y="240010"/>
                  </a:cubicBezTo>
                  <a:cubicBezTo>
                    <a:pt x="176433" y="242669"/>
                    <a:pt x="176706" y="245464"/>
                    <a:pt x="175887" y="247918"/>
                  </a:cubicBezTo>
                  <a:cubicBezTo>
                    <a:pt x="172002" y="259984"/>
                    <a:pt x="166480" y="271369"/>
                    <a:pt x="161981" y="283163"/>
                  </a:cubicBezTo>
                  <a:cubicBezTo>
                    <a:pt x="157481" y="295093"/>
                    <a:pt x="152164" y="306750"/>
                    <a:pt x="147801" y="318748"/>
                  </a:cubicBezTo>
                  <a:cubicBezTo>
                    <a:pt x="146506" y="322361"/>
                    <a:pt x="144529" y="326519"/>
                    <a:pt x="139757" y="328633"/>
                  </a:cubicBezTo>
                  <a:cubicBezTo>
                    <a:pt x="128236" y="333814"/>
                    <a:pt x="116238" y="337836"/>
                    <a:pt x="105058" y="343767"/>
                  </a:cubicBezTo>
                  <a:cubicBezTo>
                    <a:pt x="101377" y="345744"/>
                    <a:pt x="96605" y="347993"/>
                    <a:pt x="93333" y="342062"/>
                  </a:cubicBezTo>
                  <a:cubicBezTo>
                    <a:pt x="90878" y="337631"/>
                    <a:pt x="87470" y="333814"/>
                    <a:pt x="84948" y="329519"/>
                  </a:cubicBezTo>
                  <a:cubicBezTo>
                    <a:pt x="82425" y="325224"/>
                    <a:pt x="78403" y="322293"/>
                    <a:pt x="76085" y="317862"/>
                  </a:cubicBezTo>
                  <a:cubicBezTo>
                    <a:pt x="69677" y="305795"/>
                    <a:pt x="64496" y="293184"/>
                    <a:pt x="58497" y="280913"/>
                  </a:cubicBezTo>
                  <a:cubicBezTo>
                    <a:pt x="55293" y="274369"/>
                    <a:pt x="51066" y="268165"/>
                    <a:pt x="52293" y="260053"/>
                  </a:cubicBezTo>
                  <a:cubicBezTo>
                    <a:pt x="52703" y="257462"/>
                    <a:pt x="53180" y="255690"/>
                    <a:pt x="54066" y="252622"/>
                  </a:cubicBezTo>
                  <a:cubicBezTo>
                    <a:pt x="55634" y="247305"/>
                    <a:pt x="53521" y="244987"/>
                    <a:pt x="50930" y="241646"/>
                  </a:cubicBezTo>
                  <a:cubicBezTo>
                    <a:pt x="36819" y="223922"/>
                    <a:pt x="28570" y="203471"/>
                    <a:pt x="24480" y="181383"/>
                  </a:cubicBezTo>
                  <a:cubicBezTo>
                    <a:pt x="21685" y="166113"/>
                    <a:pt x="13981" y="152615"/>
                    <a:pt x="9073" y="138163"/>
                  </a:cubicBezTo>
                  <a:cubicBezTo>
                    <a:pt x="7846" y="137549"/>
                    <a:pt x="6824" y="136595"/>
                    <a:pt x="6415" y="135300"/>
                  </a:cubicBezTo>
                  <a:cubicBezTo>
                    <a:pt x="3824" y="126915"/>
                    <a:pt x="688" y="118462"/>
                    <a:pt x="347" y="109736"/>
                  </a:cubicBezTo>
                  <a:cubicBezTo>
                    <a:pt x="-198" y="91466"/>
                    <a:pt x="-948" y="73264"/>
                    <a:pt x="5460" y="55199"/>
                  </a:cubicBezTo>
                  <a:lnTo>
                    <a:pt x="5460" y="55199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BB231C6-5C9F-40A9-9545-239A510D1D68}"/>
                </a:ext>
              </a:extLst>
            </p:cNvPr>
            <p:cNvSpPr/>
            <p:nvPr/>
          </p:nvSpPr>
          <p:spPr>
            <a:xfrm>
              <a:off x="6066771" y="38"/>
              <a:ext cx="179515" cy="138348"/>
            </a:xfrm>
            <a:custGeom>
              <a:avLst/>
              <a:gdLst>
                <a:gd name="connsiteX0" fmla="*/ 8914 w 179515"/>
                <a:gd name="connsiteY0" fmla="*/ 138348 h 138348"/>
                <a:gd name="connsiteX1" fmla="*/ 4210 w 179515"/>
                <a:gd name="connsiteY1" fmla="*/ 112239 h 138348"/>
                <a:gd name="connsiteX2" fmla="*/ 5301 w 179515"/>
                <a:gd name="connsiteY2" fmla="*/ 80267 h 138348"/>
                <a:gd name="connsiteX3" fmla="*/ 23912 w 179515"/>
                <a:gd name="connsiteY3" fmla="*/ 70382 h 138348"/>
                <a:gd name="connsiteX4" fmla="*/ 35842 w 179515"/>
                <a:gd name="connsiteY4" fmla="*/ 69632 h 138348"/>
                <a:gd name="connsiteX5" fmla="*/ 70063 w 179515"/>
                <a:gd name="connsiteY5" fmla="*/ 53816 h 138348"/>
                <a:gd name="connsiteX6" fmla="*/ 94878 w 179515"/>
                <a:gd name="connsiteY6" fmla="*/ 36228 h 138348"/>
                <a:gd name="connsiteX7" fmla="*/ 127736 w 179515"/>
                <a:gd name="connsiteY7" fmla="*/ 41000 h 138348"/>
                <a:gd name="connsiteX8" fmla="*/ 151937 w 179515"/>
                <a:gd name="connsiteY8" fmla="*/ 83266 h 138348"/>
                <a:gd name="connsiteX9" fmla="*/ 161208 w 179515"/>
                <a:gd name="connsiteY9" fmla="*/ 124033 h 138348"/>
                <a:gd name="connsiteX10" fmla="*/ 179273 w 179515"/>
                <a:gd name="connsiteY10" fmla="*/ 97923 h 138348"/>
                <a:gd name="connsiteX11" fmla="*/ 179342 w 179515"/>
                <a:gd name="connsiteY11" fmla="*/ 91242 h 138348"/>
                <a:gd name="connsiteX12" fmla="*/ 176137 w 179515"/>
                <a:gd name="connsiteY12" fmla="*/ 66564 h 138348"/>
                <a:gd name="connsiteX13" fmla="*/ 152346 w 179515"/>
                <a:gd name="connsiteY13" fmla="*/ 17345 h 138348"/>
                <a:gd name="connsiteX14" fmla="*/ 129304 w 179515"/>
                <a:gd name="connsiteY14" fmla="*/ 4324 h 138348"/>
                <a:gd name="connsiteX15" fmla="*/ 79607 w 179515"/>
                <a:gd name="connsiteY15" fmla="*/ 1666 h 138348"/>
                <a:gd name="connsiteX16" fmla="*/ 37001 w 179515"/>
                <a:gd name="connsiteY16" fmla="*/ 16118 h 138348"/>
                <a:gd name="connsiteX17" fmla="*/ 5437 w 179515"/>
                <a:gd name="connsiteY17" fmla="*/ 55384 h 138348"/>
                <a:gd name="connsiteX18" fmla="*/ 393 w 179515"/>
                <a:gd name="connsiteY18" fmla="*/ 109989 h 138348"/>
                <a:gd name="connsiteX19" fmla="*/ 6392 w 179515"/>
                <a:gd name="connsiteY19" fmla="*/ 135553 h 138348"/>
                <a:gd name="connsiteX20" fmla="*/ 8914 w 179515"/>
                <a:gd name="connsiteY20" fmla="*/ 138348 h 138348"/>
                <a:gd name="connsiteX21" fmla="*/ 8914 w 179515"/>
                <a:gd name="connsiteY21" fmla="*/ 138348 h 1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15" h="138348">
                  <a:moveTo>
                    <a:pt x="8914" y="138348"/>
                  </a:moveTo>
                  <a:cubicBezTo>
                    <a:pt x="7346" y="129623"/>
                    <a:pt x="5642" y="120965"/>
                    <a:pt x="4210" y="112239"/>
                  </a:cubicBezTo>
                  <a:cubicBezTo>
                    <a:pt x="2506" y="101536"/>
                    <a:pt x="1620" y="90697"/>
                    <a:pt x="5301" y="80267"/>
                  </a:cubicBezTo>
                  <a:cubicBezTo>
                    <a:pt x="8369" y="71609"/>
                    <a:pt x="16549" y="71336"/>
                    <a:pt x="23912" y="70382"/>
                  </a:cubicBezTo>
                  <a:cubicBezTo>
                    <a:pt x="27865" y="69837"/>
                    <a:pt x="31888" y="69973"/>
                    <a:pt x="35842" y="69632"/>
                  </a:cubicBezTo>
                  <a:cubicBezTo>
                    <a:pt x="49271" y="68541"/>
                    <a:pt x="59701" y="61452"/>
                    <a:pt x="70063" y="53816"/>
                  </a:cubicBezTo>
                  <a:cubicBezTo>
                    <a:pt x="78176" y="47817"/>
                    <a:pt x="85743" y="40932"/>
                    <a:pt x="94878" y="36228"/>
                  </a:cubicBezTo>
                  <a:cubicBezTo>
                    <a:pt x="106876" y="30093"/>
                    <a:pt x="117715" y="31865"/>
                    <a:pt x="127736" y="41000"/>
                  </a:cubicBezTo>
                  <a:cubicBezTo>
                    <a:pt x="140416" y="52521"/>
                    <a:pt x="147233" y="67246"/>
                    <a:pt x="151937" y="83266"/>
                  </a:cubicBezTo>
                  <a:cubicBezTo>
                    <a:pt x="155891" y="96560"/>
                    <a:pt x="158549" y="110057"/>
                    <a:pt x="161208" y="124033"/>
                  </a:cubicBezTo>
                  <a:cubicBezTo>
                    <a:pt x="161822" y="111421"/>
                    <a:pt x="167412" y="92947"/>
                    <a:pt x="179273" y="97923"/>
                  </a:cubicBezTo>
                  <a:cubicBezTo>
                    <a:pt x="179546" y="96082"/>
                    <a:pt x="179614" y="93492"/>
                    <a:pt x="179342" y="91242"/>
                  </a:cubicBezTo>
                  <a:cubicBezTo>
                    <a:pt x="178319" y="82994"/>
                    <a:pt x="177978" y="74609"/>
                    <a:pt x="176137" y="66564"/>
                  </a:cubicBezTo>
                  <a:cubicBezTo>
                    <a:pt x="171979" y="48431"/>
                    <a:pt x="166594" y="30706"/>
                    <a:pt x="152346" y="17345"/>
                  </a:cubicBezTo>
                  <a:cubicBezTo>
                    <a:pt x="145733" y="11141"/>
                    <a:pt x="137894" y="6915"/>
                    <a:pt x="129304" y="4324"/>
                  </a:cubicBezTo>
                  <a:cubicBezTo>
                    <a:pt x="113011" y="-720"/>
                    <a:pt x="96445" y="-993"/>
                    <a:pt x="79607" y="1666"/>
                  </a:cubicBezTo>
                  <a:cubicBezTo>
                    <a:pt x="64473" y="3983"/>
                    <a:pt x="50089" y="8074"/>
                    <a:pt x="37001" y="16118"/>
                  </a:cubicBezTo>
                  <a:cubicBezTo>
                    <a:pt x="21867" y="25389"/>
                    <a:pt x="11573" y="38137"/>
                    <a:pt x="5437" y="55384"/>
                  </a:cubicBezTo>
                  <a:cubicBezTo>
                    <a:pt x="-971" y="73450"/>
                    <a:pt x="-221" y="91651"/>
                    <a:pt x="393" y="109989"/>
                  </a:cubicBezTo>
                  <a:cubicBezTo>
                    <a:pt x="665" y="118715"/>
                    <a:pt x="3801" y="127168"/>
                    <a:pt x="6392" y="135553"/>
                  </a:cubicBezTo>
                  <a:cubicBezTo>
                    <a:pt x="6664" y="136712"/>
                    <a:pt x="7687" y="137735"/>
                    <a:pt x="8914" y="138348"/>
                  </a:cubicBezTo>
                  <a:lnTo>
                    <a:pt x="8914" y="138348"/>
                  </a:lnTo>
                  <a:close/>
                </a:path>
              </a:pathLst>
            </a:custGeom>
            <a:solidFill>
              <a:srgbClr val="76401F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16D8BA4-0F2C-4EB6-B4E3-3C69E9E027BA}"/>
                </a:ext>
              </a:extLst>
            </p:cNvPr>
            <p:cNvSpPr/>
            <p:nvPr/>
          </p:nvSpPr>
          <p:spPr>
            <a:xfrm>
              <a:off x="6322736" y="841229"/>
              <a:ext cx="67012" cy="46411"/>
            </a:xfrm>
            <a:custGeom>
              <a:avLst/>
              <a:gdLst>
                <a:gd name="connsiteX0" fmla="*/ 0 w 67012"/>
                <a:gd name="connsiteY0" fmla="*/ 0 h 46411"/>
                <a:gd name="connsiteX1" fmla="*/ 45470 w 67012"/>
                <a:gd name="connsiteY1" fmla="*/ 44925 h 46411"/>
                <a:gd name="connsiteX2" fmla="*/ 67012 w 67012"/>
                <a:gd name="connsiteY2" fmla="*/ 37971 h 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12" h="46411">
                  <a:moveTo>
                    <a:pt x="0" y="0"/>
                  </a:moveTo>
                  <a:cubicBezTo>
                    <a:pt x="3681" y="4704"/>
                    <a:pt x="38380" y="41312"/>
                    <a:pt x="45470" y="44925"/>
                  </a:cubicBezTo>
                  <a:cubicBezTo>
                    <a:pt x="53855" y="48197"/>
                    <a:pt x="60468" y="46152"/>
                    <a:pt x="67012" y="37971"/>
                  </a:cubicBezTo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BEC432-E744-45E6-9E9C-E20525CD8DA9}"/>
                </a:ext>
              </a:extLst>
            </p:cNvPr>
            <p:cNvSpPr/>
            <p:nvPr/>
          </p:nvSpPr>
          <p:spPr>
            <a:xfrm>
              <a:off x="5964890" y="922012"/>
              <a:ext cx="381638" cy="1001318"/>
            </a:xfrm>
            <a:custGeom>
              <a:avLst/>
              <a:gdLst>
                <a:gd name="connsiteX0" fmla="*/ 6766 w 381638"/>
                <a:gd name="connsiteY0" fmla="*/ 0 h 1001317"/>
                <a:gd name="connsiteX1" fmla="*/ 27217 w 381638"/>
                <a:gd name="connsiteY1" fmla="*/ 88622 h 1001317"/>
                <a:gd name="connsiteX2" fmla="*/ 50463 w 381638"/>
                <a:gd name="connsiteY2" fmla="*/ 202195 h 1001317"/>
                <a:gd name="connsiteX3" fmla="*/ 67574 w 381638"/>
                <a:gd name="connsiteY3" fmla="*/ 313246 h 1001317"/>
                <a:gd name="connsiteX4" fmla="*/ 71051 w 381638"/>
                <a:gd name="connsiteY4" fmla="*/ 354421 h 1001317"/>
                <a:gd name="connsiteX5" fmla="*/ 78345 w 381638"/>
                <a:gd name="connsiteY5" fmla="*/ 386734 h 1001317"/>
                <a:gd name="connsiteX6" fmla="*/ 85844 w 381638"/>
                <a:gd name="connsiteY6" fmla="*/ 418842 h 1001317"/>
                <a:gd name="connsiteX7" fmla="*/ 93138 w 381638"/>
                <a:gd name="connsiteY7" fmla="*/ 453064 h 1001317"/>
                <a:gd name="connsiteX8" fmla="*/ 96410 w 381638"/>
                <a:gd name="connsiteY8" fmla="*/ 489399 h 1001317"/>
                <a:gd name="connsiteX9" fmla="*/ 102001 w 381638"/>
                <a:gd name="connsiteY9" fmla="*/ 550617 h 1001317"/>
                <a:gd name="connsiteX10" fmla="*/ 116998 w 381638"/>
                <a:gd name="connsiteY10" fmla="*/ 610744 h 1001317"/>
                <a:gd name="connsiteX11" fmla="*/ 119657 w 381638"/>
                <a:gd name="connsiteY11" fmla="*/ 639035 h 1001317"/>
                <a:gd name="connsiteX12" fmla="*/ 111953 w 381638"/>
                <a:gd name="connsiteY12" fmla="*/ 706592 h 1001317"/>
                <a:gd name="connsiteX13" fmla="*/ 96956 w 381638"/>
                <a:gd name="connsiteY13" fmla="*/ 727725 h 1001317"/>
                <a:gd name="connsiteX14" fmla="*/ 55440 w 381638"/>
                <a:gd name="connsiteY14" fmla="*/ 764060 h 1001317"/>
                <a:gd name="connsiteX15" fmla="*/ 51963 w 381638"/>
                <a:gd name="connsiteY15" fmla="*/ 766174 h 1001317"/>
                <a:gd name="connsiteX16" fmla="*/ 11810 w 381638"/>
                <a:gd name="connsiteY16" fmla="*/ 781580 h 1001317"/>
                <a:gd name="connsiteX17" fmla="*/ 2403 w 381638"/>
                <a:gd name="connsiteY17" fmla="*/ 791261 h 1001317"/>
                <a:gd name="connsiteX18" fmla="*/ 5470 w 381638"/>
                <a:gd name="connsiteY18" fmla="*/ 804554 h 1001317"/>
                <a:gd name="connsiteX19" fmla="*/ 59257 w 381638"/>
                <a:gd name="connsiteY19" fmla="*/ 822892 h 1001317"/>
                <a:gd name="connsiteX20" fmla="*/ 90548 w 381638"/>
                <a:gd name="connsiteY20" fmla="*/ 822278 h 1001317"/>
                <a:gd name="connsiteX21" fmla="*/ 106500 w 381638"/>
                <a:gd name="connsiteY21" fmla="*/ 816347 h 1001317"/>
                <a:gd name="connsiteX22" fmla="*/ 138949 w 381638"/>
                <a:gd name="connsiteY22" fmla="*/ 792283 h 1001317"/>
                <a:gd name="connsiteX23" fmla="*/ 172762 w 381638"/>
                <a:gd name="connsiteY23" fmla="*/ 763379 h 1001317"/>
                <a:gd name="connsiteX24" fmla="*/ 175830 w 381638"/>
                <a:gd name="connsiteY24" fmla="*/ 779876 h 1001317"/>
                <a:gd name="connsiteX25" fmla="*/ 218505 w 381638"/>
                <a:gd name="connsiteY25" fmla="*/ 771423 h 1001317"/>
                <a:gd name="connsiteX26" fmla="*/ 219664 w 381638"/>
                <a:gd name="connsiteY26" fmla="*/ 789352 h 1001317"/>
                <a:gd name="connsiteX27" fmla="*/ 218709 w 381638"/>
                <a:gd name="connsiteY27" fmla="*/ 817438 h 1001317"/>
                <a:gd name="connsiteX28" fmla="*/ 219664 w 381638"/>
                <a:gd name="connsiteY28" fmla="*/ 822687 h 1001317"/>
                <a:gd name="connsiteX29" fmla="*/ 236025 w 381638"/>
                <a:gd name="connsiteY29" fmla="*/ 844434 h 1001317"/>
                <a:gd name="connsiteX30" fmla="*/ 239297 w 381638"/>
                <a:gd name="connsiteY30" fmla="*/ 845934 h 1001317"/>
                <a:gd name="connsiteX31" fmla="*/ 223140 w 381638"/>
                <a:gd name="connsiteY31" fmla="*/ 951053 h 1001317"/>
                <a:gd name="connsiteX32" fmla="*/ 226617 w 381638"/>
                <a:gd name="connsiteY32" fmla="*/ 972391 h 1001317"/>
                <a:gd name="connsiteX33" fmla="*/ 250818 w 381638"/>
                <a:gd name="connsiteY33" fmla="*/ 996455 h 1001317"/>
                <a:gd name="connsiteX34" fmla="*/ 284085 w 381638"/>
                <a:gd name="connsiteY34" fmla="*/ 1001295 h 1001317"/>
                <a:gd name="connsiteX35" fmla="*/ 290425 w 381638"/>
                <a:gd name="connsiteY35" fmla="*/ 998569 h 1001317"/>
                <a:gd name="connsiteX36" fmla="*/ 315376 w 381638"/>
                <a:gd name="connsiteY36" fmla="*/ 961415 h 1001317"/>
                <a:gd name="connsiteX37" fmla="*/ 318034 w 381638"/>
                <a:gd name="connsiteY37" fmla="*/ 951940 h 1001317"/>
                <a:gd name="connsiteX38" fmla="*/ 319602 w 381638"/>
                <a:gd name="connsiteY38" fmla="*/ 889427 h 1001317"/>
                <a:gd name="connsiteX39" fmla="*/ 317284 w 381638"/>
                <a:gd name="connsiteY39" fmla="*/ 852273 h 1001317"/>
                <a:gd name="connsiteX40" fmla="*/ 320147 w 381638"/>
                <a:gd name="connsiteY40" fmla="*/ 841912 h 1001317"/>
                <a:gd name="connsiteX41" fmla="*/ 332077 w 381638"/>
                <a:gd name="connsiteY41" fmla="*/ 804349 h 1001317"/>
                <a:gd name="connsiteX42" fmla="*/ 335145 w 381638"/>
                <a:gd name="connsiteY42" fmla="*/ 769310 h 1001317"/>
                <a:gd name="connsiteX43" fmla="*/ 338008 w 381638"/>
                <a:gd name="connsiteY43" fmla="*/ 691186 h 1001317"/>
                <a:gd name="connsiteX44" fmla="*/ 338008 w 381638"/>
                <a:gd name="connsiteY44" fmla="*/ 662486 h 1001317"/>
                <a:gd name="connsiteX45" fmla="*/ 337054 w 381638"/>
                <a:gd name="connsiteY45" fmla="*/ 606994 h 1001317"/>
                <a:gd name="connsiteX46" fmla="*/ 336849 w 381638"/>
                <a:gd name="connsiteY46" fmla="*/ 553139 h 1001317"/>
                <a:gd name="connsiteX47" fmla="*/ 335486 w 381638"/>
                <a:gd name="connsiteY47" fmla="*/ 489195 h 1001317"/>
                <a:gd name="connsiteX48" fmla="*/ 325465 w 381638"/>
                <a:gd name="connsiteY48" fmla="*/ 444202 h 1001317"/>
                <a:gd name="connsiteX49" fmla="*/ 326419 w 381638"/>
                <a:gd name="connsiteY49" fmla="*/ 429818 h 1001317"/>
                <a:gd name="connsiteX50" fmla="*/ 329896 w 381638"/>
                <a:gd name="connsiteY50" fmla="*/ 412912 h 1001317"/>
                <a:gd name="connsiteX51" fmla="*/ 321238 w 381638"/>
                <a:gd name="connsiteY51" fmla="*/ 311610 h 1001317"/>
                <a:gd name="connsiteX52" fmla="*/ 325260 w 381638"/>
                <a:gd name="connsiteY52" fmla="*/ 275274 h 1001317"/>
                <a:gd name="connsiteX53" fmla="*/ 332146 w 381638"/>
                <a:gd name="connsiteY53" fmla="*/ 235394 h 1001317"/>
                <a:gd name="connsiteX54" fmla="*/ 335418 w 381638"/>
                <a:gd name="connsiteY54" fmla="*/ 222919 h 1001317"/>
                <a:gd name="connsiteX55" fmla="*/ 354369 w 381638"/>
                <a:gd name="connsiteY55" fmla="*/ 115959 h 1001317"/>
                <a:gd name="connsiteX56" fmla="*/ 381638 w 381638"/>
                <a:gd name="connsiteY56" fmla="*/ 27337 h 1001317"/>
                <a:gd name="connsiteX57" fmla="*/ 6766 w 381638"/>
                <a:gd name="connsiteY57" fmla="*/ 0 h 10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638" h="1001317">
                  <a:moveTo>
                    <a:pt x="6766" y="0"/>
                  </a:moveTo>
                  <a:lnTo>
                    <a:pt x="27217" y="88622"/>
                  </a:lnTo>
                  <a:cubicBezTo>
                    <a:pt x="31648" y="126798"/>
                    <a:pt x="45419" y="163951"/>
                    <a:pt x="50463" y="202195"/>
                  </a:cubicBezTo>
                  <a:cubicBezTo>
                    <a:pt x="55235" y="239348"/>
                    <a:pt x="62189" y="276092"/>
                    <a:pt x="67574" y="313246"/>
                  </a:cubicBezTo>
                  <a:cubicBezTo>
                    <a:pt x="69483" y="326743"/>
                    <a:pt x="69142" y="340923"/>
                    <a:pt x="71051" y="354421"/>
                  </a:cubicBezTo>
                  <a:cubicBezTo>
                    <a:pt x="72619" y="365396"/>
                    <a:pt x="75277" y="376167"/>
                    <a:pt x="78345" y="386734"/>
                  </a:cubicBezTo>
                  <a:cubicBezTo>
                    <a:pt x="81413" y="397300"/>
                    <a:pt x="85435" y="407185"/>
                    <a:pt x="85844" y="418842"/>
                  </a:cubicBezTo>
                  <a:cubicBezTo>
                    <a:pt x="86253" y="430227"/>
                    <a:pt x="90071" y="441612"/>
                    <a:pt x="93138" y="453064"/>
                  </a:cubicBezTo>
                  <a:cubicBezTo>
                    <a:pt x="96410" y="465062"/>
                    <a:pt x="96001" y="477129"/>
                    <a:pt x="96410" y="489399"/>
                  </a:cubicBezTo>
                  <a:cubicBezTo>
                    <a:pt x="97160" y="509851"/>
                    <a:pt x="98524" y="530575"/>
                    <a:pt x="102001" y="550617"/>
                  </a:cubicBezTo>
                  <a:cubicBezTo>
                    <a:pt x="105477" y="570864"/>
                    <a:pt x="111408" y="590906"/>
                    <a:pt x="116998" y="610744"/>
                  </a:cubicBezTo>
                  <a:cubicBezTo>
                    <a:pt x="119520" y="620015"/>
                    <a:pt x="121020" y="629082"/>
                    <a:pt x="119657" y="639035"/>
                  </a:cubicBezTo>
                  <a:cubicBezTo>
                    <a:pt x="116589" y="661395"/>
                    <a:pt x="114271" y="684028"/>
                    <a:pt x="111953" y="706592"/>
                  </a:cubicBezTo>
                  <a:cubicBezTo>
                    <a:pt x="110999" y="717363"/>
                    <a:pt x="103500" y="722612"/>
                    <a:pt x="96956" y="727725"/>
                  </a:cubicBezTo>
                  <a:cubicBezTo>
                    <a:pt x="82367" y="738905"/>
                    <a:pt x="66620" y="748176"/>
                    <a:pt x="55440" y="764060"/>
                  </a:cubicBezTo>
                  <a:cubicBezTo>
                    <a:pt x="54690" y="765083"/>
                    <a:pt x="52917" y="766378"/>
                    <a:pt x="51963" y="766174"/>
                  </a:cubicBezTo>
                  <a:cubicBezTo>
                    <a:pt x="36215" y="764060"/>
                    <a:pt x="24695" y="775240"/>
                    <a:pt x="11810" y="781580"/>
                  </a:cubicBezTo>
                  <a:cubicBezTo>
                    <a:pt x="8129" y="783489"/>
                    <a:pt x="5266" y="787716"/>
                    <a:pt x="2403" y="791261"/>
                  </a:cubicBezTo>
                  <a:cubicBezTo>
                    <a:pt x="-2574" y="797191"/>
                    <a:pt x="1039" y="801827"/>
                    <a:pt x="5470" y="804554"/>
                  </a:cubicBezTo>
                  <a:cubicBezTo>
                    <a:pt x="21968" y="815325"/>
                    <a:pt x="39828" y="822278"/>
                    <a:pt x="59257" y="822892"/>
                  </a:cubicBezTo>
                  <a:cubicBezTo>
                    <a:pt x="69619" y="823301"/>
                    <a:pt x="80186" y="823301"/>
                    <a:pt x="90548" y="822278"/>
                  </a:cubicBezTo>
                  <a:cubicBezTo>
                    <a:pt x="95933" y="821665"/>
                    <a:pt x="101319" y="818870"/>
                    <a:pt x="106500" y="816347"/>
                  </a:cubicBezTo>
                  <a:cubicBezTo>
                    <a:pt x="118634" y="810621"/>
                    <a:pt x="129746" y="804077"/>
                    <a:pt x="138949" y="792283"/>
                  </a:cubicBezTo>
                  <a:cubicBezTo>
                    <a:pt x="147811" y="780899"/>
                    <a:pt x="160832" y="773263"/>
                    <a:pt x="172762" y="763379"/>
                  </a:cubicBezTo>
                  <a:cubicBezTo>
                    <a:pt x="173921" y="769310"/>
                    <a:pt x="174875" y="774150"/>
                    <a:pt x="175830" y="779876"/>
                  </a:cubicBezTo>
                  <a:cubicBezTo>
                    <a:pt x="189873" y="777149"/>
                    <a:pt x="203507" y="774422"/>
                    <a:pt x="218505" y="771423"/>
                  </a:cubicBezTo>
                  <a:cubicBezTo>
                    <a:pt x="218914" y="777354"/>
                    <a:pt x="219664" y="783489"/>
                    <a:pt x="219664" y="789352"/>
                  </a:cubicBezTo>
                  <a:cubicBezTo>
                    <a:pt x="219664" y="798623"/>
                    <a:pt x="219118" y="808167"/>
                    <a:pt x="218709" y="817438"/>
                  </a:cubicBezTo>
                  <a:cubicBezTo>
                    <a:pt x="218709" y="819142"/>
                    <a:pt x="218709" y="821460"/>
                    <a:pt x="219664" y="822687"/>
                  </a:cubicBezTo>
                  <a:cubicBezTo>
                    <a:pt x="224845" y="830050"/>
                    <a:pt x="230435" y="837276"/>
                    <a:pt x="236025" y="844434"/>
                  </a:cubicBezTo>
                  <a:cubicBezTo>
                    <a:pt x="237184" y="845729"/>
                    <a:pt x="239297" y="845934"/>
                    <a:pt x="239297" y="845934"/>
                  </a:cubicBezTo>
                  <a:cubicBezTo>
                    <a:pt x="233707" y="881383"/>
                    <a:pt x="227981" y="916013"/>
                    <a:pt x="223140" y="951053"/>
                  </a:cubicBezTo>
                  <a:cubicBezTo>
                    <a:pt x="222186" y="957802"/>
                    <a:pt x="225049" y="965165"/>
                    <a:pt x="226617" y="972391"/>
                  </a:cubicBezTo>
                  <a:cubicBezTo>
                    <a:pt x="231048" y="993728"/>
                    <a:pt x="231048" y="993728"/>
                    <a:pt x="250818" y="996455"/>
                  </a:cubicBezTo>
                  <a:cubicBezTo>
                    <a:pt x="261930" y="998160"/>
                    <a:pt x="272905" y="1000068"/>
                    <a:pt x="284085" y="1001295"/>
                  </a:cubicBezTo>
                  <a:cubicBezTo>
                    <a:pt x="286198" y="1001500"/>
                    <a:pt x="289062" y="1000273"/>
                    <a:pt x="290425" y="998569"/>
                  </a:cubicBezTo>
                  <a:cubicBezTo>
                    <a:pt x="298878" y="986298"/>
                    <a:pt x="307331" y="974095"/>
                    <a:pt x="315376" y="961415"/>
                  </a:cubicBezTo>
                  <a:cubicBezTo>
                    <a:pt x="317080" y="958893"/>
                    <a:pt x="317898" y="955280"/>
                    <a:pt x="318034" y="951940"/>
                  </a:cubicBezTo>
                  <a:cubicBezTo>
                    <a:pt x="318784" y="931284"/>
                    <a:pt x="319602" y="910355"/>
                    <a:pt x="319602" y="889427"/>
                  </a:cubicBezTo>
                  <a:cubicBezTo>
                    <a:pt x="319602" y="877156"/>
                    <a:pt x="317693" y="864749"/>
                    <a:pt x="317284" y="852273"/>
                  </a:cubicBezTo>
                  <a:cubicBezTo>
                    <a:pt x="317080" y="848865"/>
                    <a:pt x="318989" y="845320"/>
                    <a:pt x="320147" y="841912"/>
                  </a:cubicBezTo>
                  <a:cubicBezTo>
                    <a:pt x="323965" y="829232"/>
                    <a:pt x="327442" y="816552"/>
                    <a:pt x="332077" y="804349"/>
                  </a:cubicBezTo>
                  <a:cubicBezTo>
                    <a:pt x="336509" y="792760"/>
                    <a:pt x="336849" y="781308"/>
                    <a:pt x="335145" y="769310"/>
                  </a:cubicBezTo>
                  <a:cubicBezTo>
                    <a:pt x="331328" y="743336"/>
                    <a:pt x="341076" y="717363"/>
                    <a:pt x="338008" y="691186"/>
                  </a:cubicBezTo>
                  <a:cubicBezTo>
                    <a:pt x="336849" y="681710"/>
                    <a:pt x="338008" y="671961"/>
                    <a:pt x="338008" y="662486"/>
                  </a:cubicBezTo>
                  <a:cubicBezTo>
                    <a:pt x="337804" y="643943"/>
                    <a:pt x="337258" y="625537"/>
                    <a:pt x="337054" y="606994"/>
                  </a:cubicBezTo>
                  <a:cubicBezTo>
                    <a:pt x="336849" y="589065"/>
                    <a:pt x="337258" y="571136"/>
                    <a:pt x="336849" y="553139"/>
                  </a:cubicBezTo>
                  <a:cubicBezTo>
                    <a:pt x="336440" y="531802"/>
                    <a:pt x="335282" y="510532"/>
                    <a:pt x="335486" y="489195"/>
                  </a:cubicBezTo>
                  <a:cubicBezTo>
                    <a:pt x="335486" y="473175"/>
                    <a:pt x="332419" y="458177"/>
                    <a:pt x="325465" y="444202"/>
                  </a:cubicBezTo>
                  <a:cubicBezTo>
                    <a:pt x="322806" y="438953"/>
                    <a:pt x="322943" y="434522"/>
                    <a:pt x="326419" y="429818"/>
                  </a:cubicBezTo>
                  <a:cubicBezTo>
                    <a:pt x="330237" y="424978"/>
                    <a:pt x="330441" y="419252"/>
                    <a:pt x="329896" y="412912"/>
                  </a:cubicBezTo>
                  <a:cubicBezTo>
                    <a:pt x="326624" y="379167"/>
                    <a:pt x="323147" y="345559"/>
                    <a:pt x="321238" y="311610"/>
                  </a:cubicBezTo>
                  <a:cubicBezTo>
                    <a:pt x="320489" y="299611"/>
                    <a:pt x="323352" y="287341"/>
                    <a:pt x="325260" y="275274"/>
                  </a:cubicBezTo>
                  <a:cubicBezTo>
                    <a:pt x="327169" y="261981"/>
                    <a:pt x="329692" y="248688"/>
                    <a:pt x="332146" y="235394"/>
                  </a:cubicBezTo>
                  <a:cubicBezTo>
                    <a:pt x="332895" y="231168"/>
                    <a:pt x="335622" y="226941"/>
                    <a:pt x="335418" y="222919"/>
                  </a:cubicBezTo>
                  <a:cubicBezTo>
                    <a:pt x="332350" y="186175"/>
                    <a:pt x="347075" y="150794"/>
                    <a:pt x="354369" y="115959"/>
                  </a:cubicBezTo>
                  <a:cubicBezTo>
                    <a:pt x="357028" y="103074"/>
                    <a:pt x="380070" y="40425"/>
                    <a:pt x="381638" y="27337"/>
                  </a:cubicBezTo>
                  <a:cubicBezTo>
                    <a:pt x="382047" y="23723"/>
                    <a:pt x="6766" y="0"/>
                    <a:pt x="6766" y="0"/>
                  </a:cubicBez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AE183E3-2D60-4278-BCE2-C0257165D81D}"/>
                </a:ext>
              </a:extLst>
            </p:cNvPr>
            <p:cNvSpPr/>
            <p:nvPr/>
          </p:nvSpPr>
          <p:spPr>
            <a:xfrm>
              <a:off x="5367320" y="120113"/>
              <a:ext cx="737309" cy="64361"/>
            </a:xfrm>
            <a:custGeom>
              <a:avLst/>
              <a:gdLst>
                <a:gd name="connsiteX0" fmla="*/ 736997 w 737309"/>
                <a:gd name="connsiteY0" fmla="*/ 25227 h 64361"/>
                <a:gd name="connsiteX1" fmla="*/ 710955 w 737309"/>
                <a:gd name="connsiteY1" fmla="*/ 12411 h 64361"/>
                <a:gd name="connsiteX2" fmla="*/ 36881 w 737309"/>
                <a:gd name="connsiteY2" fmla="*/ 3 h 64361"/>
                <a:gd name="connsiteX3" fmla="*/ 0 w 737309"/>
                <a:gd name="connsiteY3" fmla="*/ 33203 h 64361"/>
                <a:gd name="connsiteX4" fmla="*/ 39403 w 737309"/>
                <a:gd name="connsiteY4" fmla="*/ 64357 h 64361"/>
                <a:gd name="connsiteX5" fmla="*/ 710683 w 737309"/>
                <a:gd name="connsiteY5" fmla="*/ 47996 h 64361"/>
                <a:gd name="connsiteX6" fmla="*/ 736997 w 737309"/>
                <a:gd name="connsiteY6" fmla="*/ 25227 h 6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309" h="64361">
                  <a:moveTo>
                    <a:pt x="736997" y="25227"/>
                  </a:moveTo>
                  <a:cubicBezTo>
                    <a:pt x="734133" y="10434"/>
                    <a:pt x="724385" y="6957"/>
                    <a:pt x="710955" y="12411"/>
                  </a:cubicBezTo>
                  <a:cubicBezTo>
                    <a:pt x="623151" y="10843"/>
                    <a:pt x="173904" y="958"/>
                    <a:pt x="36881" y="3"/>
                  </a:cubicBezTo>
                  <a:cubicBezTo>
                    <a:pt x="11930" y="-133"/>
                    <a:pt x="68" y="3617"/>
                    <a:pt x="0" y="33203"/>
                  </a:cubicBezTo>
                  <a:cubicBezTo>
                    <a:pt x="-68" y="65448"/>
                    <a:pt x="17111" y="64357"/>
                    <a:pt x="39403" y="64357"/>
                  </a:cubicBezTo>
                  <a:cubicBezTo>
                    <a:pt x="120867" y="64493"/>
                    <a:pt x="595951" y="54131"/>
                    <a:pt x="710683" y="47996"/>
                  </a:cubicBezTo>
                  <a:cubicBezTo>
                    <a:pt x="710615" y="51132"/>
                    <a:pt x="740678" y="44246"/>
                    <a:pt x="736997" y="25227"/>
                  </a:cubicBezTo>
                  <a:close/>
                </a:path>
              </a:pathLst>
            </a:custGeom>
            <a:solidFill>
              <a:srgbClr val="39434C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2279F98-645D-4D3F-A886-20D23AE26616}"/>
                </a:ext>
              </a:extLst>
            </p:cNvPr>
            <p:cNvSpPr/>
            <p:nvPr/>
          </p:nvSpPr>
          <p:spPr>
            <a:xfrm>
              <a:off x="5792599" y="100977"/>
              <a:ext cx="52859" cy="112806"/>
            </a:xfrm>
            <a:custGeom>
              <a:avLst/>
              <a:gdLst>
                <a:gd name="connsiteX0" fmla="*/ 50895 w 52859"/>
                <a:gd name="connsiteY0" fmla="*/ 101217 h 112806"/>
                <a:gd name="connsiteX1" fmla="*/ 50554 w 52859"/>
                <a:gd name="connsiteY1" fmla="*/ 67609 h 112806"/>
                <a:gd name="connsiteX2" fmla="*/ 38351 w 52859"/>
                <a:gd name="connsiteY2" fmla="*/ 47839 h 112806"/>
                <a:gd name="connsiteX3" fmla="*/ 20082 w 52859"/>
                <a:gd name="connsiteY3" fmla="*/ 15458 h 112806"/>
                <a:gd name="connsiteX4" fmla="*/ 15037 w 52859"/>
                <a:gd name="connsiteY4" fmla="*/ 4960 h 112806"/>
                <a:gd name="connsiteX5" fmla="*/ 8901 w 52859"/>
                <a:gd name="connsiteY5" fmla="*/ 52 h 112806"/>
                <a:gd name="connsiteX6" fmla="*/ 2084 w 52859"/>
                <a:gd name="connsiteY6" fmla="*/ 6460 h 112806"/>
                <a:gd name="connsiteX7" fmla="*/ 3721 w 52859"/>
                <a:gd name="connsiteY7" fmla="*/ 33183 h 112806"/>
                <a:gd name="connsiteX8" fmla="*/ 8833 w 52859"/>
                <a:gd name="connsiteY8" fmla="*/ 46885 h 112806"/>
                <a:gd name="connsiteX9" fmla="*/ 33239 w 52859"/>
                <a:gd name="connsiteY9" fmla="*/ 112806 h 112806"/>
                <a:gd name="connsiteX10" fmla="*/ 50895 w 52859"/>
                <a:gd name="connsiteY10" fmla="*/ 101217 h 1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9" h="112806">
                  <a:moveTo>
                    <a:pt x="50895" y="101217"/>
                  </a:moveTo>
                  <a:cubicBezTo>
                    <a:pt x="52940" y="90651"/>
                    <a:pt x="54167" y="78244"/>
                    <a:pt x="50554" y="67609"/>
                  </a:cubicBezTo>
                  <a:cubicBezTo>
                    <a:pt x="47963" y="60042"/>
                    <a:pt x="42987" y="53975"/>
                    <a:pt x="38351" y="47839"/>
                  </a:cubicBezTo>
                  <a:cubicBezTo>
                    <a:pt x="30716" y="37818"/>
                    <a:pt x="24785" y="27047"/>
                    <a:pt x="20082" y="15458"/>
                  </a:cubicBezTo>
                  <a:cubicBezTo>
                    <a:pt x="18582" y="11845"/>
                    <a:pt x="16878" y="8368"/>
                    <a:pt x="15037" y="4960"/>
                  </a:cubicBezTo>
                  <a:cubicBezTo>
                    <a:pt x="13742" y="2506"/>
                    <a:pt x="12242" y="-426"/>
                    <a:pt x="8901" y="52"/>
                  </a:cubicBezTo>
                  <a:cubicBezTo>
                    <a:pt x="5493" y="597"/>
                    <a:pt x="3380" y="3187"/>
                    <a:pt x="2084" y="6460"/>
                  </a:cubicBezTo>
                  <a:cubicBezTo>
                    <a:pt x="-1529" y="15663"/>
                    <a:pt x="-97" y="24457"/>
                    <a:pt x="3721" y="33183"/>
                  </a:cubicBezTo>
                  <a:cubicBezTo>
                    <a:pt x="5288" y="36728"/>
                    <a:pt x="9788" y="45931"/>
                    <a:pt x="8833" y="46885"/>
                  </a:cubicBezTo>
                  <a:cubicBezTo>
                    <a:pt x="8083" y="47635"/>
                    <a:pt x="33239" y="112806"/>
                    <a:pt x="33239" y="112806"/>
                  </a:cubicBezTo>
                  <a:cubicBezTo>
                    <a:pt x="40260" y="108512"/>
                    <a:pt x="47077" y="104149"/>
                    <a:pt x="50895" y="101217"/>
                  </a:cubicBez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95E115-F7EF-44A4-9DBE-F2DC686093D8}"/>
              </a:ext>
            </a:extLst>
          </p:cNvPr>
          <p:cNvGrpSpPr/>
          <p:nvPr/>
        </p:nvGrpSpPr>
        <p:grpSpPr>
          <a:xfrm>
            <a:off x="10263556" y="2778615"/>
            <a:ext cx="1027340" cy="3737055"/>
            <a:chOff x="7205550" y="2089286"/>
            <a:chExt cx="1302133" cy="473664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34EF69A-3016-47A3-BF4B-F317BAAC3664}"/>
                </a:ext>
              </a:extLst>
            </p:cNvPr>
            <p:cNvSpPr/>
            <p:nvPr/>
          </p:nvSpPr>
          <p:spPr>
            <a:xfrm>
              <a:off x="7205550" y="2578567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2 w 745722"/>
                <a:gd name="connsiteY1" fmla="*/ 0 h 54536"/>
                <a:gd name="connsiteX2" fmla="*/ 745722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2" y="0"/>
                  </a:lnTo>
                  <a:lnTo>
                    <a:pt x="74572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5E65820D-49A0-4B14-9C4F-44228F8BF35D}"/>
                </a:ext>
              </a:extLst>
            </p:cNvPr>
            <p:cNvSpPr/>
            <p:nvPr/>
          </p:nvSpPr>
          <p:spPr>
            <a:xfrm>
              <a:off x="7282788" y="3065171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3 w 745722"/>
                <a:gd name="connsiteY1" fmla="*/ 0 h 54536"/>
                <a:gd name="connsiteX2" fmla="*/ 745723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3" y="0"/>
                  </a:lnTo>
                  <a:lnTo>
                    <a:pt x="7457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CC00761-05B4-4658-83AC-C0D6AE463013}"/>
                </a:ext>
              </a:extLst>
            </p:cNvPr>
            <p:cNvSpPr/>
            <p:nvPr/>
          </p:nvSpPr>
          <p:spPr>
            <a:xfrm>
              <a:off x="7280538" y="3551707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F88310E-43C2-42A2-8B86-5D73EF9256DF}"/>
                </a:ext>
              </a:extLst>
            </p:cNvPr>
            <p:cNvSpPr/>
            <p:nvPr/>
          </p:nvSpPr>
          <p:spPr>
            <a:xfrm>
              <a:off x="7365207" y="4038312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61AC0FC-D508-4774-9732-1F273C327FD3}"/>
                </a:ext>
              </a:extLst>
            </p:cNvPr>
            <p:cNvSpPr/>
            <p:nvPr/>
          </p:nvSpPr>
          <p:spPr>
            <a:xfrm>
              <a:off x="7362343" y="4524848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9AAB716-896E-412C-8C5B-8327443F8399}"/>
                </a:ext>
              </a:extLst>
            </p:cNvPr>
            <p:cNvSpPr/>
            <p:nvPr/>
          </p:nvSpPr>
          <p:spPr>
            <a:xfrm>
              <a:off x="7451307" y="5011452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66EBC0D-3A22-416C-977C-6850E34E5B2D}"/>
                </a:ext>
              </a:extLst>
            </p:cNvPr>
            <p:cNvSpPr/>
            <p:nvPr/>
          </p:nvSpPr>
          <p:spPr>
            <a:xfrm>
              <a:off x="7485051" y="5497989"/>
              <a:ext cx="894471" cy="54536"/>
            </a:xfrm>
            <a:custGeom>
              <a:avLst/>
              <a:gdLst>
                <a:gd name="connsiteX0" fmla="*/ 0 w 894471"/>
                <a:gd name="connsiteY0" fmla="*/ 0 h 54536"/>
                <a:gd name="connsiteX1" fmla="*/ 894472 w 894471"/>
                <a:gd name="connsiteY1" fmla="*/ 0 h 54536"/>
                <a:gd name="connsiteX2" fmla="*/ 894472 w 894471"/>
                <a:gd name="connsiteY2" fmla="*/ 54537 h 54536"/>
                <a:gd name="connsiteX3" fmla="*/ 0 w 89447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471" h="54536">
                  <a:moveTo>
                    <a:pt x="0" y="0"/>
                  </a:moveTo>
                  <a:lnTo>
                    <a:pt x="894472" y="0"/>
                  </a:lnTo>
                  <a:lnTo>
                    <a:pt x="89447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BA70849-9C1D-4B6E-A1B2-79D9DC312539}"/>
                </a:ext>
              </a:extLst>
            </p:cNvPr>
            <p:cNvSpPr/>
            <p:nvPr/>
          </p:nvSpPr>
          <p:spPr>
            <a:xfrm>
              <a:off x="7498004" y="5984593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DFEC9A9-5143-4EAE-BFF1-6F5D40581F42}"/>
                </a:ext>
              </a:extLst>
            </p:cNvPr>
            <p:cNvSpPr/>
            <p:nvPr/>
          </p:nvSpPr>
          <p:spPr>
            <a:xfrm>
              <a:off x="7592761" y="6471129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FAF1FA-0188-4A22-846D-9AE73AED5551}"/>
                </a:ext>
              </a:extLst>
            </p:cNvPr>
            <p:cNvSpPr/>
            <p:nvPr/>
          </p:nvSpPr>
          <p:spPr>
            <a:xfrm rot="21322604">
              <a:off x="7335029" y="2089286"/>
              <a:ext cx="99934" cy="4717212"/>
            </a:xfrm>
            <a:custGeom>
              <a:avLst/>
              <a:gdLst>
                <a:gd name="connsiteX0" fmla="*/ 0 w 99934"/>
                <a:gd name="connsiteY0" fmla="*/ 0 h 4717212"/>
                <a:gd name="connsiteX1" fmla="*/ 99934 w 99934"/>
                <a:gd name="connsiteY1" fmla="*/ 0 h 4717212"/>
                <a:gd name="connsiteX2" fmla="*/ 99934 w 99934"/>
                <a:gd name="connsiteY2" fmla="*/ 4717213 h 4717212"/>
                <a:gd name="connsiteX3" fmla="*/ 0 w 99934"/>
                <a:gd name="connsiteY3" fmla="*/ 4717213 h 47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12">
                  <a:moveTo>
                    <a:pt x="0" y="0"/>
                  </a:moveTo>
                  <a:lnTo>
                    <a:pt x="99934" y="0"/>
                  </a:lnTo>
                  <a:lnTo>
                    <a:pt x="99934" y="4717213"/>
                  </a:lnTo>
                  <a:lnTo>
                    <a:pt x="0" y="4717213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963AEB8-1E92-4737-929A-D8858359CB6A}"/>
                </a:ext>
              </a:extLst>
            </p:cNvPr>
            <p:cNvSpPr/>
            <p:nvPr/>
          </p:nvSpPr>
          <p:spPr>
            <a:xfrm rot="21097657">
              <a:off x="8169317" y="2108699"/>
              <a:ext cx="99934" cy="4717228"/>
            </a:xfrm>
            <a:custGeom>
              <a:avLst/>
              <a:gdLst>
                <a:gd name="connsiteX0" fmla="*/ 0 w 99934"/>
                <a:gd name="connsiteY0" fmla="*/ 0 h 4717228"/>
                <a:gd name="connsiteX1" fmla="*/ 99934 w 99934"/>
                <a:gd name="connsiteY1" fmla="*/ 0 h 4717228"/>
                <a:gd name="connsiteX2" fmla="*/ 99934 w 99934"/>
                <a:gd name="connsiteY2" fmla="*/ 4717228 h 4717228"/>
                <a:gd name="connsiteX3" fmla="*/ 0 w 99934"/>
                <a:gd name="connsiteY3" fmla="*/ 4717228 h 4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28">
                  <a:moveTo>
                    <a:pt x="0" y="0"/>
                  </a:moveTo>
                  <a:lnTo>
                    <a:pt x="99934" y="0"/>
                  </a:lnTo>
                  <a:lnTo>
                    <a:pt x="99934" y="4717228"/>
                  </a:lnTo>
                  <a:lnTo>
                    <a:pt x="0" y="4717228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9152E9E-A0DA-46ED-AD80-76A9133CC8F5}"/>
              </a:ext>
            </a:extLst>
          </p:cNvPr>
          <p:cNvGrpSpPr/>
          <p:nvPr/>
        </p:nvGrpSpPr>
        <p:grpSpPr>
          <a:xfrm>
            <a:off x="7926209" y="4829512"/>
            <a:ext cx="531235" cy="1848128"/>
            <a:chOff x="3333210" y="3843806"/>
            <a:chExt cx="644070" cy="2240674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89BE9EC-B0CA-4636-AF4F-D850923C161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47133E4-E90E-4820-B6A5-2F238CD2DCCE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76D0086-7C00-4AE9-8847-12C3D75AC7DE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E0C47C-417C-43C2-9FC3-27200CAC2A1B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583AFDA-14C4-493B-852A-4EEDAC6BC33D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9D9BB10-D8EF-497D-928B-1D291160B39B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9D1004E-170C-4BDB-9C9A-475FAE3235D4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778AF9F-5679-452B-82AF-52092738958D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9B64588-4541-4814-9105-E627E0CE1215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1256151-635B-4723-87E3-5C269E017550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30E1A5C-DAA7-4003-A2CD-1A36401A8696}"/>
              </a:ext>
            </a:extLst>
          </p:cNvPr>
          <p:cNvGrpSpPr/>
          <p:nvPr/>
        </p:nvGrpSpPr>
        <p:grpSpPr>
          <a:xfrm>
            <a:off x="8862255" y="4829512"/>
            <a:ext cx="531235" cy="1848128"/>
            <a:chOff x="3333210" y="3843806"/>
            <a:chExt cx="644070" cy="2240674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86777B84-8772-4B0C-80CE-D6C44CDE28F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D84B1AB-E16C-4DCC-A691-BD1DEDD052D4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3C78EA4-ABE2-401D-85BD-CD7A0E9759E8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74AE390-4893-4F10-A7BE-1F7779EC934E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FA9FF534-26D4-4EE3-B3F1-5234DBF32336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A489F35-DF86-4EEF-A1F4-1071F29DD830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1D9DE6A-E21C-4AEE-83A7-82EB407F0882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A45768EB-B52A-4A47-8381-FAC3545477A5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9DC99552-AA3D-4A38-96A3-D6C2BB16763E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D91092D-3D69-4B95-97BF-76E2F34A4542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66A4FF7-1ECC-4A2A-BBEB-8011A9BF66A7}"/>
              </a:ext>
            </a:extLst>
          </p:cNvPr>
          <p:cNvGrpSpPr/>
          <p:nvPr/>
        </p:nvGrpSpPr>
        <p:grpSpPr>
          <a:xfrm>
            <a:off x="9798302" y="4829512"/>
            <a:ext cx="531235" cy="1848128"/>
            <a:chOff x="3333210" y="3843806"/>
            <a:chExt cx="644070" cy="2240674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120EBB6-D935-4F2F-B56D-AA9C15ABF060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B888E3E-56F0-4D89-961B-81EFEBBD52FA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CCA58F-0FEF-46C4-A497-877A8E64B761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1BB1559-B436-4D13-937F-A30FEB896396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45DE4CC-C51D-4A63-BA3C-1DB043B3D901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057FBBE3-D523-4C90-83BE-C38E1FC03C0D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E3EF4F47-B100-432C-ADC1-6F291B6612AA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23C94B4-581C-47E9-896F-D6E9A945121C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ADD86CE-7CD6-451E-A823-B03CCC26A7AC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5961A0-2EFC-49B2-95D0-58048529922E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83" name="תמונה 82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5B13B2-9035-940D-9C07-DC763E1E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545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הוֹרִידו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נוֹלַדְתִּי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מוּדַעַת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נוֹתַרְנו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נוֹסִיף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מוֹשִׁיט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545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הוֹרִידו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נוֹלַדְתִּי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מוּדַעַת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 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נוֹתַרְנו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נוֹסִיף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מוֹשִׁיט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CB1B26-F4E8-A16B-1EC9-17E7D9908B05}"/>
              </a:ext>
            </a:extLst>
          </p:cNvPr>
          <p:cNvSpPr txBox="1"/>
          <p:nvPr/>
        </p:nvSpPr>
        <p:spPr>
          <a:xfrm>
            <a:off x="4310740" y="1242384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נפעל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8F5AF8A2-3271-736E-B574-BAC8264F3AE9}"/>
              </a:ext>
            </a:extLst>
          </p:cNvPr>
          <p:cNvSpPr txBox="1"/>
          <p:nvPr/>
        </p:nvSpPr>
        <p:spPr>
          <a:xfrm>
            <a:off x="3377130" y="1864468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ור"ד</a:t>
            </a:r>
            <a:r>
              <a:rPr lang="he-IL" sz="2400" dirty="0"/>
              <a:t> הפעיל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67DA31F5-C0BB-DE68-AF74-99AC308543B9}"/>
              </a:ext>
            </a:extLst>
          </p:cNvPr>
          <p:cNvSpPr txBox="1"/>
          <p:nvPr/>
        </p:nvSpPr>
        <p:spPr>
          <a:xfrm>
            <a:off x="5696162" y="2409806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ול"ד</a:t>
            </a:r>
            <a:r>
              <a:rPr lang="he-IL" sz="2400" dirty="0"/>
              <a:t> נפעל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BAC48937-A96B-09A5-A12B-EF76500115B3}"/>
              </a:ext>
            </a:extLst>
          </p:cNvPr>
          <p:cNvSpPr txBox="1"/>
          <p:nvPr/>
        </p:nvSpPr>
        <p:spPr>
          <a:xfrm>
            <a:off x="5796244" y="3028795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הופעל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B4B9E7D-B59F-E16C-F7B5-0E428DD32548}"/>
              </a:ext>
            </a:extLst>
          </p:cNvPr>
          <p:cNvSpPr txBox="1"/>
          <p:nvPr/>
        </p:nvSpPr>
        <p:spPr>
          <a:xfrm>
            <a:off x="5950376" y="3596529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6A5A8A34-0FFE-275C-82EE-CF70F0F472D3}"/>
              </a:ext>
            </a:extLst>
          </p:cNvPr>
          <p:cNvSpPr txBox="1"/>
          <p:nvPr/>
        </p:nvSpPr>
        <p:spPr>
          <a:xfrm>
            <a:off x="5950376" y="4151087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וס"ף</a:t>
            </a:r>
            <a:r>
              <a:rPr lang="he-IL" sz="2400" dirty="0"/>
              <a:t> הפעיל</a:t>
            </a: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DBB49DC8-43DD-2A92-6A5D-E196399D065D}"/>
              </a:ext>
            </a:extLst>
          </p:cNvPr>
          <p:cNvSpPr txBox="1"/>
          <p:nvPr/>
        </p:nvSpPr>
        <p:spPr>
          <a:xfrm>
            <a:off x="4589825" y="463978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err="1"/>
              <a:t>יש"ן</a:t>
            </a:r>
            <a:r>
              <a:rPr lang="he-IL" sz="2400" dirty="0"/>
              <a:t> פעל</a:t>
            </a: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AB2534D-C2C5-915E-DAE4-3C6ED753CEE8}"/>
              </a:ext>
            </a:extLst>
          </p:cNvPr>
          <p:cNvSpPr txBox="1"/>
          <p:nvPr/>
        </p:nvSpPr>
        <p:spPr>
          <a:xfrm>
            <a:off x="6836172" y="516192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431BF67A-0BE7-F00F-BC0F-77244B88734A}"/>
              </a:ext>
            </a:extLst>
          </p:cNvPr>
          <p:cNvSpPr txBox="1"/>
          <p:nvPr/>
        </p:nvSpPr>
        <p:spPr>
          <a:xfrm>
            <a:off x="4025098" y="582519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וש"ט</a:t>
            </a:r>
            <a:r>
              <a:rPr lang="he-IL" sz="2400" dirty="0"/>
              <a:t> הפעיל</a:t>
            </a:r>
          </a:p>
        </p:txBody>
      </p:sp>
    </p:spTree>
    <p:extLst>
      <p:ext uri="{BB962C8B-B14F-4D97-AF65-F5344CB8AC3E}">
        <p14:creationId xmlns:p14="http://schemas.microsoft.com/office/powerpoint/2010/main" val="35093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4945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</a:t>
            </a:r>
            <a:r>
              <a:rPr lang="he-IL" sz="4000" b="1" dirty="0">
                <a:solidFill>
                  <a:schemeClr val="accent4"/>
                </a:solidFill>
              </a:rPr>
              <a:t>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וֹר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ִי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ד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</a:t>
            </a:r>
            <a:r>
              <a:rPr lang="he-IL" sz="4000" b="1" dirty="0">
                <a:solidFill>
                  <a:schemeClr val="accent4"/>
                </a:solidFill>
              </a:rPr>
              <a:t>וֹלַדְ</a:t>
            </a:r>
            <a:r>
              <a:rPr lang="he-IL" sz="4000" b="1" dirty="0"/>
              <a:t>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וּדַע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 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</a:t>
            </a:r>
            <a:r>
              <a:rPr lang="he-IL" sz="3600" b="1" i="0" dirty="0">
                <a:solidFill>
                  <a:schemeClr val="accent2"/>
                </a:solidFill>
                <a:effectLst/>
                <a:latin typeface="Alef" panose="00000500000000000000" pitchFamily="2" charset="-79"/>
              </a:rPr>
              <a:t>וֹתַרְ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וֹסִ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י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</a:t>
            </a:r>
            <a:r>
              <a:rPr lang="he-IL" sz="3600" b="1" dirty="0">
                <a:solidFill>
                  <a:schemeClr val="accent4"/>
                </a:solidFill>
                <a:latin typeface="Alef" panose="00000500000000000000" pitchFamily="2" charset="-79"/>
              </a:rPr>
              <a:t>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</a:t>
            </a:r>
            <a:r>
              <a:rPr lang="he-IL" sz="4000" b="1" dirty="0">
                <a:solidFill>
                  <a:schemeClr val="accent4"/>
                </a:solidFill>
                <a:latin typeface="Alef" panose="00000500000000000000" pitchFamily="2" charset="-79"/>
              </a:rPr>
              <a:t>וֹשִׁ</a:t>
            </a:r>
            <a:r>
              <a:rPr lang="he-IL" sz="4000" b="1" dirty="0">
                <a:latin typeface="Alef" panose="00000500000000000000" pitchFamily="2" charset="-79"/>
              </a:rPr>
              <a:t>י</a:t>
            </a:r>
            <a:r>
              <a:rPr lang="he-IL" sz="4000" b="1" dirty="0">
                <a:solidFill>
                  <a:schemeClr val="accent4"/>
                </a:solidFill>
                <a:latin typeface="Alef" panose="00000500000000000000" pitchFamily="2" charset="-79"/>
              </a:rPr>
              <a:t>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CB1B26-F4E8-A16B-1EC9-17E7D9908B05}"/>
              </a:ext>
            </a:extLst>
          </p:cNvPr>
          <p:cNvSpPr txBox="1"/>
          <p:nvPr/>
        </p:nvSpPr>
        <p:spPr>
          <a:xfrm>
            <a:off x="4310740" y="1242384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נפעל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8F5AF8A2-3271-736E-B574-BAC8264F3AE9}"/>
              </a:ext>
            </a:extLst>
          </p:cNvPr>
          <p:cNvSpPr txBox="1"/>
          <p:nvPr/>
        </p:nvSpPr>
        <p:spPr>
          <a:xfrm>
            <a:off x="3377130" y="1864468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ור"ד</a:t>
            </a:r>
            <a:r>
              <a:rPr lang="he-IL" sz="2400" dirty="0"/>
              <a:t> הפעיל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67DA31F5-C0BB-DE68-AF74-99AC308543B9}"/>
              </a:ext>
            </a:extLst>
          </p:cNvPr>
          <p:cNvSpPr txBox="1"/>
          <p:nvPr/>
        </p:nvSpPr>
        <p:spPr>
          <a:xfrm>
            <a:off x="5696162" y="2409806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ול"ד</a:t>
            </a:r>
            <a:r>
              <a:rPr lang="he-IL" sz="2400" dirty="0"/>
              <a:t> נפעל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BAC48937-A96B-09A5-A12B-EF76500115B3}"/>
              </a:ext>
            </a:extLst>
          </p:cNvPr>
          <p:cNvSpPr txBox="1"/>
          <p:nvPr/>
        </p:nvSpPr>
        <p:spPr>
          <a:xfrm>
            <a:off x="5796244" y="3028795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הופעל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B4B9E7D-B59F-E16C-F7B5-0E428DD32548}"/>
              </a:ext>
            </a:extLst>
          </p:cNvPr>
          <p:cNvSpPr txBox="1"/>
          <p:nvPr/>
        </p:nvSpPr>
        <p:spPr>
          <a:xfrm>
            <a:off x="5950376" y="3596529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6A5A8A34-0FFE-275C-82EE-CF70F0F472D3}"/>
              </a:ext>
            </a:extLst>
          </p:cNvPr>
          <p:cNvSpPr txBox="1"/>
          <p:nvPr/>
        </p:nvSpPr>
        <p:spPr>
          <a:xfrm>
            <a:off x="5950376" y="4151087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וס"ף</a:t>
            </a:r>
            <a:r>
              <a:rPr lang="he-IL" sz="2400" dirty="0"/>
              <a:t> הפעיל</a:t>
            </a: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DBB49DC8-43DD-2A92-6A5D-E196399D065D}"/>
              </a:ext>
            </a:extLst>
          </p:cNvPr>
          <p:cNvSpPr txBox="1"/>
          <p:nvPr/>
        </p:nvSpPr>
        <p:spPr>
          <a:xfrm>
            <a:off x="4589825" y="463978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err="1"/>
              <a:t>יש"ן</a:t>
            </a:r>
            <a:r>
              <a:rPr lang="he-IL" sz="2400" dirty="0"/>
              <a:t> פעל</a:t>
            </a: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AB2534D-C2C5-915E-DAE4-3C6ED753CEE8}"/>
              </a:ext>
            </a:extLst>
          </p:cNvPr>
          <p:cNvSpPr txBox="1"/>
          <p:nvPr/>
        </p:nvSpPr>
        <p:spPr>
          <a:xfrm>
            <a:off x="6836172" y="516192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431BF67A-0BE7-F00F-BC0F-77244B88734A}"/>
              </a:ext>
            </a:extLst>
          </p:cNvPr>
          <p:cNvSpPr txBox="1"/>
          <p:nvPr/>
        </p:nvSpPr>
        <p:spPr>
          <a:xfrm>
            <a:off x="4025098" y="582519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וש"ט</a:t>
            </a:r>
            <a:r>
              <a:rPr lang="he-IL" sz="2400" dirty="0"/>
              <a:t> הפעיל</a:t>
            </a:r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5DAC2B9F-CE51-D394-E8B1-5F89840ED82F}"/>
              </a:ext>
            </a:extLst>
          </p:cNvPr>
          <p:cNvSpPr txBox="1"/>
          <p:nvPr/>
        </p:nvSpPr>
        <p:spPr>
          <a:xfrm rot="20593409">
            <a:off x="3512875" y="2642803"/>
            <a:ext cx="231616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accent6"/>
                </a:solidFill>
              </a:rPr>
              <a:t>השורש בפועל</a:t>
            </a:r>
          </a:p>
        </p:txBody>
      </p:sp>
    </p:spTree>
    <p:extLst>
      <p:ext uri="{BB962C8B-B14F-4D97-AF65-F5344CB8AC3E}">
        <p14:creationId xmlns:p14="http://schemas.microsoft.com/office/powerpoint/2010/main" val="17717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096000" y="3977358"/>
            <a:ext cx="4889510" cy="1575435"/>
            <a:chOff x="1" y="4805496"/>
            <a:chExt cx="12191999" cy="15754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805496"/>
              <a:ext cx="1219199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altLang="ko-KR" sz="8000" b="1" dirty="0">
                  <a:solidFill>
                    <a:schemeClr val="bg1"/>
                  </a:solidFill>
                  <a:cs typeface="Arial" pitchFamily="34" charset="0"/>
                </a:rPr>
                <a:t>בהצלחה!!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796156"/>
              <a:ext cx="121918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altLang="ko-KR" sz="3200" dirty="0">
                  <a:solidFill>
                    <a:schemeClr val="bg1"/>
                  </a:solidFill>
                  <a:cs typeface="Arial" pitchFamily="34" charset="0"/>
                </a:rPr>
                <a:t>עברית במחשבה תחילה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3DA1C17A-DB39-A472-062B-722D3FF1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99" y="518615"/>
            <a:ext cx="3688810" cy="36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>
            <a:extLst>
              <a:ext uri="{FF2B5EF4-FFF2-40B4-BE49-F238E27FC236}">
                <a16:creationId xmlns:a16="http://schemas.microsoft.com/office/drawing/2014/main" id="{ABDBD0A8-38D7-220E-8911-13B87CF93432}"/>
              </a:ext>
            </a:extLst>
          </p:cNvPr>
          <p:cNvSpPr/>
          <p:nvPr/>
        </p:nvSpPr>
        <p:spPr>
          <a:xfrm>
            <a:off x="3657600" y="1859340"/>
            <a:ext cx="61551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FA82A02-FFF7-7950-841F-5BEBE7CC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76576F69-8B59-DCEF-C4B9-D93281346740}"/>
              </a:ext>
            </a:extLst>
          </p:cNvPr>
          <p:cNvSpPr txBox="1"/>
          <p:nvPr/>
        </p:nvSpPr>
        <p:spPr>
          <a:xfrm>
            <a:off x="1542197" y="719293"/>
            <a:ext cx="9863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מה משותף לכל הפעלים?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ECFCAD2D-5431-0AB5-7FCD-229A91263A07}"/>
              </a:ext>
            </a:extLst>
          </p:cNvPr>
          <p:cNvSpPr txBox="1"/>
          <p:nvPr/>
        </p:nvSpPr>
        <p:spPr>
          <a:xfrm>
            <a:off x="3875963" y="1859340"/>
            <a:ext cx="57320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/>
              <a:t>יָדַעְתִּי, יְכוֹלָה, יוֹרְדִים, </a:t>
            </a:r>
          </a:p>
          <a:p>
            <a:pPr algn="ctr" rtl="1"/>
            <a:r>
              <a:rPr lang="he-IL" sz="4800" b="1" dirty="0"/>
              <a:t>יָשֵׁן, יָשְׁבוּ, הִתְיַשְּׁרוּ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>
            <a:extLst>
              <a:ext uri="{FF2B5EF4-FFF2-40B4-BE49-F238E27FC236}">
                <a16:creationId xmlns:a16="http://schemas.microsoft.com/office/drawing/2014/main" id="{ABDBD0A8-38D7-220E-8911-13B87CF93432}"/>
              </a:ext>
            </a:extLst>
          </p:cNvPr>
          <p:cNvSpPr/>
          <p:nvPr/>
        </p:nvSpPr>
        <p:spPr>
          <a:xfrm>
            <a:off x="3657600" y="1859340"/>
            <a:ext cx="61551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FA82A02-FFF7-7950-841F-5BEBE7CC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76576F69-8B59-DCEF-C4B9-D93281346740}"/>
              </a:ext>
            </a:extLst>
          </p:cNvPr>
          <p:cNvSpPr txBox="1"/>
          <p:nvPr/>
        </p:nvSpPr>
        <p:spPr>
          <a:xfrm>
            <a:off x="1542197" y="719293"/>
            <a:ext cx="9863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מה משותף לכל הפעלים?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ECFCAD2D-5431-0AB5-7FCD-229A91263A07}"/>
              </a:ext>
            </a:extLst>
          </p:cNvPr>
          <p:cNvSpPr txBox="1"/>
          <p:nvPr/>
        </p:nvSpPr>
        <p:spPr>
          <a:xfrm>
            <a:off x="3875963" y="1859340"/>
            <a:ext cx="57320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דַעְתִּי, </a:t>
            </a:r>
            <a:r>
              <a:rPr lang="he-IL" sz="4800" b="1" dirty="0">
                <a:solidFill>
                  <a:schemeClr val="accent6"/>
                </a:solidFill>
              </a:rPr>
              <a:t>יְ</a:t>
            </a:r>
            <a:r>
              <a:rPr lang="he-IL" sz="4800" b="1" dirty="0"/>
              <a:t>כוֹלָה, </a:t>
            </a:r>
            <a:r>
              <a:rPr lang="he-IL" sz="4800" b="1" dirty="0">
                <a:solidFill>
                  <a:schemeClr val="accent6"/>
                </a:solidFill>
              </a:rPr>
              <a:t>י</a:t>
            </a:r>
            <a:r>
              <a:rPr lang="he-IL" sz="4800" b="1" dirty="0"/>
              <a:t>וֹרְדִים,</a:t>
            </a:r>
            <a:r>
              <a:rPr lang="he-IL" sz="4800" b="1" dirty="0">
                <a:solidFill>
                  <a:schemeClr val="accent6"/>
                </a:solidFill>
              </a:rPr>
              <a:t> </a:t>
            </a:r>
          </a:p>
          <a:p>
            <a:pPr algn="ctr" rtl="1"/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שֵׁן, </a:t>
            </a:r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שְׁבוּ, הִתְ</a:t>
            </a:r>
            <a:r>
              <a:rPr lang="he-IL" sz="4800" b="1" dirty="0">
                <a:solidFill>
                  <a:schemeClr val="accent6"/>
                </a:solidFill>
              </a:rPr>
              <a:t>י</a:t>
            </a:r>
            <a:r>
              <a:rPr lang="he-IL" sz="4800" b="1" dirty="0"/>
              <a:t>ַשְּׁרוּ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777225A-97F6-6652-ADED-554B6E06A47C}"/>
              </a:ext>
            </a:extLst>
          </p:cNvPr>
          <p:cNvSpPr txBox="1"/>
          <p:nvPr/>
        </p:nvSpPr>
        <p:spPr>
          <a:xfrm rot="20593409">
            <a:off x="2440105" y="911817"/>
            <a:ext cx="287171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accent6"/>
                </a:solidFill>
              </a:rPr>
              <a:t>פ' הפועל י'</a:t>
            </a:r>
          </a:p>
        </p:txBody>
      </p:sp>
    </p:spTree>
    <p:extLst>
      <p:ext uri="{BB962C8B-B14F-4D97-AF65-F5344CB8AC3E}">
        <p14:creationId xmlns:p14="http://schemas.microsoft.com/office/powerpoint/2010/main" val="4032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AE2462-C4FF-4703-8FE8-F4058FA30DCB}"/>
              </a:ext>
            </a:extLst>
          </p:cNvPr>
          <p:cNvSpPr txBox="1"/>
          <p:nvPr/>
        </p:nvSpPr>
        <p:spPr>
          <a:xfrm>
            <a:off x="9147529" y="939724"/>
            <a:ext cx="2313432" cy="229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E64121DF-C51C-5D61-0356-8AE53A1E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938049B-96B4-CF2F-DCCA-26A2CA8DDD67}"/>
              </a:ext>
            </a:extLst>
          </p:cNvPr>
          <p:cNvSpPr txBox="1"/>
          <p:nvPr/>
        </p:nvSpPr>
        <p:spPr>
          <a:xfrm>
            <a:off x="1952367" y="719293"/>
            <a:ext cx="94537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בבניינים : </a:t>
            </a:r>
            <a:r>
              <a:rPr lang="he-IL" sz="6600" b="1" dirty="0">
                <a:solidFill>
                  <a:schemeClr val="bg1"/>
                </a:solidFill>
              </a:rPr>
              <a:t>נִפְעַל, הִפְעִיל, הֻפְעַל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וכן עתיד בניין פָּעַל &gt; </a:t>
            </a:r>
            <a:r>
              <a:rPr lang="he-IL" altLang="ko-KR" sz="6600" b="1" dirty="0">
                <a:solidFill>
                  <a:schemeClr val="bg1"/>
                </a:solidFill>
              </a:rPr>
              <a:t>יִפְעַל</a:t>
            </a:r>
            <a:endParaRPr lang="ko-KR" altLang="en-US" sz="4400" b="1" dirty="0">
              <a:solidFill>
                <a:schemeClr val="bg1"/>
              </a:solidFill>
            </a:endParaRPr>
          </a:p>
          <a:p>
            <a:pPr algn="ctr" rtl="1"/>
            <a:endParaRPr lang="he-IL" sz="4400" b="1" dirty="0">
              <a:solidFill>
                <a:schemeClr val="bg1"/>
              </a:solidFill>
            </a:endParaRP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כאשר פ' הפועל י' &gt; משתנה התבנית של הבניין.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AE2462-C4FF-4703-8FE8-F4058FA30DCB}"/>
              </a:ext>
            </a:extLst>
          </p:cNvPr>
          <p:cNvSpPr txBox="1"/>
          <p:nvPr/>
        </p:nvSpPr>
        <p:spPr>
          <a:xfrm>
            <a:off x="9147529" y="939724"/>
            <a:ext cx="2313432" cy="229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E64121DF-C51C-5D61-0356-8AE53A1E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938049B-96B4-CF2F-DCCA-26A2CA8DDD67}"/>
              </a:ext>
            </a:extLst>
          </p:cNvPr>
          <p:cNvSpPr txBox="1"/>
          <p:nvPr/>
        </p:nvSpPr>
        <p:spPr>
          <a:xfrm>
            <a:off x="1952367" y="719293"/>
            <a:ext cx="94537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בבניינים : </a:t>
            </a:r>
            <a:r>
              <a:rPr lang="he-IL" sz="6600" b="1" dirty="0">
                <a:solidFill>
                  <a:schemeClr val="bg1"/>
                </a:solidFill>
              </a:rPr>
              <a:t>נִ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עַל, הִ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עִיל, הֻ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עַל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וכן עתיד בניין פָּעַל &gt; </a:t>
            </a:r>
            <a:r>
              <a:rPr lang="he-IL" altLang="ko-KR" sz="6600" b="1" dirty="0">
                <a:solidFill>
                  <a:schemeClr val="bg1"/>
                </a:solidFill>
              </a:rPr>
              <a:t>יִ</a:t>
            </a:r>
            <a:r>
              <a:rPr lang="he-IL" altLang="ko-KR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altLang="ko-KR" sz="6600" b="1" dirty="0">
                <a:solidFill>
                  <a:schemeClr val="bg1"/>
                </a:solidFill>
              </a:rPr>
              <a:t>עַל</a:t>
            </a:r>
            <a:endParaRPr lang="ko-KR" altLang="en-US" sz="4400" b="1" dirty="0">
              <a:solidFill>
                <a:schemeClr val="bg1"/>
              </a:solidFill>
            </a:endParaRPr>
          </a:p>
          <a:p>
            <a:pPr algn="ctr" rtl="1"/>
            <a:endParaRPr lang="he-IL" sz="4400" b="1" dirty="0">
              <a:solidFill>
                <a:schemeClr val="bg1"/>
              </a:solidFill>
            </a:endParaRP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כאשר פ' הפועל י' &gt; משתנה התבנית של הבניין.</a:t>
            </a:r>
          </a:p>
        </p:txBody>
      </p:sp>
    </p:spTree>
    <p:extLst>
      <p:ext uri="{BB962C8B-B14F-4D97-AF65-F5344CB8AC3E}">
        <p14:creationId xmlns:p14="http://schemas.microsoft.com/office/powerpoint/2010/main" val="390890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3E724D-A96A-0E3B-71ED-7A57127D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603F02F-0D32-D720-D2F6-595F9D3CAF74}"/>
              </a:ext>
            </a:extLst>
          </p:cNvPr>
          <p:cNvSpPr txBox="1"/>
          <p:nvPr/>
        </p:nvSpPr>
        <p:spPr>
          <a:xfrm>
            <a:off x="1647567" y="142050"/>
            <a:ext cx="88968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  נוֹ  	 הוּ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גזרת נפי"/ו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- הִפְעִיל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נוֹ - נִפְעַל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הוּ - הֻפְעַל</a:t>
            </a:r>
            <a:endParaRPr lang="he-IL" sz="5400" b="1" dirty="0">
              <a:solidFill>
                <a:schemeClr val="bg1"/>
              </a:solidFill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3138B6DE-BE6F-BC80-EA61-BC5FE78F8021}"/>
              </a:ext>
            </a:extLst>
          </p:cNvPr>
          <p:cNvSpPr/>
          <p:nvPr/>
        </p:nvSpPr>
        <p:spPr>
          <a:xfrm>
            <a:off x="8625016" y="1217154"/>
            <a:ext cx="2644346" cy="2558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סימני זיהוי לגזרה</a:t>
            </a:r>
          </a:p>
        </p:txBody>
      </p:sp>
    </p:spTree>
    <p:extLst>
      <p:ext uri="{BB962C8B-B14F-4D97-AF65-F5344CB8AC3E}">
        <p14:creationId xmlns:p14="http://schemas.microsoft.com/office/powerpoint/2010/main" val="21536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DBD76852-D64B-C424-0407-AC4FC779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05065"/>
              </p:ext>
            </p:extLst>
          </p:nvPr>
        </p:nvGraphicFramePr>
        <p:xfrm>
          <a:off x="4522401" y="393292"/>
          <a:ext cx="4443179" cy="5329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5346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יל"ד</a:t>
                      </a: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&lt; 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נִיְלַד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נוֹלַד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יד"ע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 &gt;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נִיְדַע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נוֹדַע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7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נוֹ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" name="타원 13">
            <a:extLst>
              <a:ext uri="{FF2B5EF4-FFF2-40B4-BE49-F238E27FC236}">
                <a16:creationId xmlns:a16="http://schemas.microsoft.com/office/drawing/2014/main" id="{D91CFDDD-6B6F-E4B2-E005-6107AE3FF6CA}"/>
              </a:ext>
            </a:extLst>
          </p:cNvPr>
          <p:cNvSpPr/>
          <p:nvPr/>
        </p:nvSpPr>
        <p:spPr>
          <a:xfrm>
            <a:off x="5270199" y="646532"/>
            <a:ext cx="2513244" cy="24089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6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נִ</a:t>
            </a:r>
            <a:r>
              <a:rPr lang="he-IL" sz="6000" b="1" dirty="0"/>
              <a:t>פְעַל</a:t>
            </a:r>
            <a:endParaRPr lang="ko-KR" altLang="en-US" sz="3500" b="1" dirty="0"/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D27C72CE-AE8A-9950-987F-9BCF7C746BBF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318FB30-1236-4484-DACE-10F7937D3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76481"/>
              </p:ext>
            </p:extLst>
          </p:nvPr>
        </p:nvGraphicFramePr>
        <p:xfrm>
          <a:off x="4467958" y="569404"/>
          <a:ext cx="4771159" cy="527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4409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יש"ב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&gt; הִיְשִׁב &gt; הוֹשִׁיב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807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יר"ד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&gt;  הִיְרִיד &gt; הוֹרִיד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6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הוֹ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6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타원 11">
            <a:extLst>
              <a:ext uri="{FF2B5EF4-FFF2-40B4-BE49-F238E27FC236}">
                <a16:creationId xmlns:a16="http://schemas.microsoft.com/office/drawing/2014/main" id="{D9E69DFB-7F19-AD75-97E0-C362263F2600}"/>
              </a:ext>
            </a:extLst>
          </p:cNvPr>
          <p:cNvSpPr/>
          <p:nvPr/>
        </p:nvSpPr>
        <p:spPr>
          <a:xfrm>
            <a:off x="5448617" y="938527"/>
            <a:ext cx="2992855" cy="24904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6000" b="1" dirty="0">
                <a:effectLst/>
                <a:ea typeface="Calibri" panose="020F0502020204030204" pitchFamily="34" charset="0"/>
              </a:rPr>
              <a:t>הִפְעִיל</a:t>
            </a:r>
            <a:endParaRPr lang="ko-KR" altLang="en-US" sz="3500" b="1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BFFFCE0-A40E-EC2C-892E-51A794974EEF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340422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DBD76852-D64B-C424-0407-AC4FC779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92200"/>
              </p:ext>
            </p:extLst>
          </p:nvPr>
        </p:nvGraphicFramePr>
        <p:xfrm>
          <a:off x="4522401" y="393292"/>
          <a:ext cx="4942875" cy="5329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5346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יר"ד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הֻיְרַד &gt; הוּרַד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יכ"ח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הֻיְכַח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הוּכַח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7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הוּ</a:t>
                      </a:r>
                      <a:endParaRPr lang="ko-KR" altLang="en-US" sz="40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" name="타원 13">
            <a:extLst>
              <a:ext uri="{FF2B5EF4-FFF2-40B4-BE49-F238E27FC236}">
                <a16:creationId xmlns:a16="http://schemas.microsoft.com/office/drawing/2014/main" id="{D91CFDDD-6B6F-E4B2-E005-6107AE3FF6CA}"/>
              </a:ext>
            </a:extLst>
          </p:cNvPr>
          <p:cNvSpPr/>
          <p:nvPr/>
        </p:nvSpPr>
        <p:spPr>
          <a:xfrm>
            <a:off x="5675830" y="719293"/>
            <a:ext cx="2636016" cy="24089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6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הֻפְעַל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613EF7-650C-B3A2-BD1F-6451139B17C4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28848568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7965</TotalTime>
  <Words>525</Words>
  <Application>Microsoft Office PowerPoint</Application>
  <PresentationFormat>מסך רחב</PresentationFormat>
  <Paragraphs>106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Alef</vt:lpstr>
      <vt:lpstr>Arial</vt:lpstr>
      <vt:lpstr>Calibri</vt:lpstr>
      <vt:lpstr>Cambria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מירב שראל</cp:lastModifiedBy>
  <cp:revision>102</cp:revision>
  <dcterms:created xsi:type="dcterms:W3CDTF">2020-01-20T05:08:25Z</dcterms:created>
  <dcterms:modified xsi:type="dcterms:W3CDTF">2024-01-20T21:33:29Z</dcterms:modified>
</cp:coreProperties>
</file>