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68" r:id="rId1"/>
  </p:sldMasterIdLst>
  <p:notesMasterIdLst>
    <p:notesMasterId r:id="rId32"/>
  </p:notesMasterIdLst>
  <p:sldIdLst>
    <p:sldId id="256" r:id="rId2"/>
    <p:sldId id="257" r:id="rId3"/>
    <p:sldId id="263" r:id="rId4"/>
    <p:sldId id="303" r:id="rId5"/>
    <p:sldId id="275" r:id="rId6"/>
    <p:sldId id="297" r:id="rId7"/>
    <p:sldId id="298" r:id="rId8"/>
    <p:sldId id="299" r:id="rId9"/>
    <p:sldId id="300" r:id="rId10"/>
    <p:sldId id="310" r:id="rId11"/>
    <p:sldId id="304" r:id="rId12"/>
    <p:sldId id="306" r:id="rId13"/>
    <p:sldId id="307" r:id="rId14"/>
    <p:sldId id="309" r:id="rId15"/>
    <p:sldId id="305" r:id="rId16"/>
    <p:sldId id="278" r:id="rId17"/>
    <p:sldId id="279" r:id="rId18"/>
    <p:sldId id="286" r:id="rId19"/>
    <p:sldId id="289" r:id="rId20"/>
    <p:sldId id="290" r:id="rId21"/>
    <p:sldId id="282" r:id="rId22"/>
    <p:sldId id="285" r:id="rId23"/>
    <p:sldId id="291" r:id="rId24"/>
    <p:sldId id="284" r:id="rId25"/>
    <p:sldId id="293" r:id="rId26"/>
    <p:sldId id="294" r:id="rId27"/>
    <p:sldId id="311" r:id="rId28"/>
    <p:sldId id="259" r:id="rId29"/>
    <p:sldId id="258" r:id="rId30"/>
    <p:sldId id="274" r:id="rId31"/>
  </p:sldIdLst>
  <p:sldSz cx="12192000" cy="6858000"/>
  <p:notesSz cx="6858000" cy="9144000"/>
  <p:embeddedFontLst>
    <p:embeddedFont>
      <p:font typeface="Abril Fatface" panose="02000503000000020003" pitchFamily="2" charset="0"/>
      <p:regular r:id="rId33"/>
    </p:embeddedFont>
    <p:embeddedFont>
      <p:font typeface="Aldrich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DejaVu Sans" panose="020B0603030804020204" pitchFamily="34" charset="0"/>
      <p:regular r:id="rId39"/>
      <p:bold r:id="rId40"/>
      <p:italic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  <p:embeddedFont>
      <p:font typeface="Roboto Medium" panose="020000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8FF"/>
    <a:srgbClr val="FED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168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6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11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8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166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736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265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744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260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70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027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331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97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338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965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888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765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970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11c3728c1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111c3728c1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3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00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406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8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0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25509" y="648979"/>
            <a:ext cx="10740900" cy="5559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725621" y="648933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2682300" y="2520775"/>
            <a:ext cx="7153800" cy="123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682300" y="3976125"/>
            <a:ext cx="7153800" cy="5241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96950" y="2842437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703737" y="2842437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sp>
        <p:nvSpPr>
          <p:cNvPr id="18" name="Google Shape;18;p2"/>
          <p:cNvSpPr/>
          <p:nvPr/>
        </p:nvSpPr>
        <p:spPr>
          <a:xfrm>
            <a:off x="5077376" y="926200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207908" y="5131454"/>
            <a:ext cx="9450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0282575" y="1020588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2064314">
            <a:off x="1793165" y="1817855"/>
            <a:ext cx="615268" cy="825175"/>
          </a:xfrm>
          <a:custGeom>
            <a:avLst/>
            <a:gdLst/>
            <a:ahLst/>
            <a:cxnLst/>
            <a:rect l="l" t="t" r="r" b="b"/>
            <a:pathLst>
              <a:path w="615314" h="825237" extrusionOk="0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 rot="8833535">
            <a:off x="6551678" y="4600242"/>
            <a:ext cx="2273755" cy="966829"/>
            <a:chOff x="4590347" y="1490179"/>
            <a:chExt cx="1314037" cy="558745"/>
          </a:xfrm>
        </p:grpSpPr>
        <p:sp>
          <p:nvSpPr>
            <p:cNvPr id="23" name="Google Shape;23;p2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2"/>
          <p:cNvSpPr/>
          <p:nvPr/>
        </p:nvSpPr>
        <p:spPr>
          <a:xfrm rot="2088241">
            <a:off x="1122766" y="5398869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10800000" flipH="1">
            <a:off x="1954317" y="5779764"/>
            <a:ext cx="2145515" cy="45753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1606070" y="4461084"/>
            <a:ext cx="687238" cy="651187"/>
            <a:chOff x="1759452" y="6189595"/>
            <a:chExt cx="687238" cy="651187"/>
          </a:xfrm>
        </p:grpSpPr>
        <p:sp>
          <p:nvSpPr>
            <p:cNvPr id="28" name="Google Shape;28;p2"/>
            <p:cNvSpPr/>
            <p:nvPr/>
          </p:nvSpPr>
          <p:spPr>
            <a:xfrm>
              <a:off x="1760666" y="6189595"/>
              <a:ext cx="516747" cy="588290"/>
            </a:xfrm>
            <a:custGeom>
              <a:avLst/>
              <a:gdLst/>
              <a:ahLst/>
              <a:cxnLst/>
              <a:rect l="l" t="t" r="r" b="b"/>
              <a:pathLst>
                <a:path w="516747" h="588290" extrusionOk="0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59452" y="6461846"/>
              <a:ext cx="357847" cy="378936"/>
            </a:xfrm>
            <a:custGeom>
              <a:avLst/>
              <a:gdLst/>
              <a:ahLst/>
              <a:cxnLst/>
              <a:rect l="l" t="t" r="r" b="b"/>
              <a:pathLst>
                <a:path w="357847" h="378936" extrusionOk="0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16302" y="6339164"/>
              <a:ext cx="262595" cy="207081"/>
            </a:xfrm>
            <a:custGeom>
              <a:avLst/>
              <a:gdLst/>
              <a:ahLst/>
              <a:cxnLst/>
              <a:rect l="l" t="t" r="r" b="b"/>
              <a:pathLst>
                <a:path w="262595" h="207081" extrusionOk="0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44068" y="6377516"/>
              <a:ext cx="291415" cy="351869"/>
            </a:xfrm>
            <a:custGeom>
              <a:avLst/>
              <a:gdLst/>
              <a:ahLst/>
              <a:cxnLst/>
              <a:rect l="l" t="t" r="r" b="b"/>
              <a:pathLst>
                <a:path w="291415" h="351869" extrusionOk="0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44447" y="6528166"/>
              <a:ext cx="191629" cy="275803"/>
            </a:xfrm>
            <a:custGeom>
              <a:avLst/>
              <a:gdLst/>
              <a:ahLst/>
              <a:cxnLst/>
              <a:rect l="l" t="t" r="r" b="b"/>
              <a:pathLst>
                <a:path w="191629" h="275803" extrusionOk="0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31657" y="6455772"/>
              <a:ext cx="115033" cy="343253"/>
            </a:xfrm>
            <a:custGeom>
              <a:avLst/>
              <a:gdLst/>
              <a:ahLst/>
              <a:cxnLst/>
              <a:rect l="l" t="t" r="r" b="b"/>
              <a:pathLst>
                <a:path w="115033" h="343253" extrusionOk="0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10400088" y="1068016"/>
            <a:ext cx="537539" cy="527370"/>
            <a:chOff x="3769213" y="6330241"/>
            <a:chExt cx="537539" cy="527370"/>
          </a:xfrm>
        </p:grpSpPr>
        <p:sp>
          <p:nvSpPr>
            <p:cNvPr id="35" name="Google Shape;35;p2"/>
            <p:cNvSpPr/>
            <p:nvPr/>
          </p:nvSpPr>
          <p:spPr>
            <a:xfrm>
              <a:off x="3769213" y="6330241"/>
              <a:ext cx="537539" cy="527370"/>
            </a:xfrm>
            <a:custGeom>
              <a:avLst/>
              <a:gdLst/>
              <a:ahLst/>
              <a:cxnLst/>
              <a:rect l="l" t="t" r="r" b="b"/>
              <a:pathLst>
                <a:path w="537539" h="527370" extrusionOk="0">
                  <a:moveTo>
                    <a:pt x="32570" y="392505"/>
                  </a:moveTo>
                  <a:cubicBezTo>
                    <a:pt x="-11502" y="311777"/>
                    <a:pt x="-11079" y="208095"/>
                    <a:pt x="35253" y="128638"/>
                  </a:cubicBezTo>
                  <a:cubicBezTo>
                    <a:pt x="81586" y="49181"/>
                    <a:pt x="172625" y="-2519"/>
                    <a:pt x="264583" y="95"/>
                  </a:cubicBezTo>
                  <a:cubicBezTo>
                    <a:pt x="294247" y="942"/>
                    <a:pt x="323558" y="7017"/>
                    <a:pt x="352233" y="14644"/>
                  </a:cubicBezTo>
                  <a:cubicBezTo>
                    <a:pt x="376458" y="21071"/>
                    <a:pt x="400754" y="28840"/>
                    <a:pt x="421519" y="42895"/>
                  </a:cubicBezTo>
                  <a:cubicBezTo>
                    <a:pt x="441789" y="56668"/>
                    <a:pt x="457752" y="75879"/>
                    <a:pt x="472019" y="95796"/>
                  </a:cubicBezTo>
                  <a:cubicBezTo>
                    <a:pt x="505355" y="142269"/>
                    <a:pt x="531699" y="195594"/>
                    <a:pt x="536714" y="252591"/>
                  </a:cubicBezTo>
                  <a:cubicBezTo>
                    <a:pt x="541729" y="310364"/>
                    <a:pt x="523718" y="369763"/>
                    <a:pt x="487486" y="414965"/>
                  </a:cubicBezTo>
                  <a:cubicBezTo>
                    <a:pt x="463755" y="444629"/>
                    <a:pt x="432961" y="467866"/>
                    <a:pt x="400896" y="488207"/>
                  </a:cubicBezTo>
                  <a:cubicBezTo>
                    <a:pt x="381826" y="500284"/>
                    <a:pt x="361980" y="511585"/>
                    <a:pt x="340438" y="518365"/>
                  </a:cubicBezTo>
                  <a:cubicBezTo>
                    <a:pt x="324264" y="523450"/>
                    <a:pt x="307384" y="525993"/>
                    <a:pt x="290504" y="526911"/>
                  </a:cubicBezTo>
                  <a:cubicBezTo>
                    <a:pt x="191342" y="532561"/>
                    <a:pt x="83846" y="486017"/>
                    <a:pt x="32711" y="39236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28385" y="6383872"/>
              <a:ext cx="2445" cy="64381"/>
            </a:xfrm>
            <a:custGeom>
              <a:avLst/>
              <a:gdLst/>
              <a:ahLst/>
              <a:cxnLst/>
              <a:rect l="l" t="t" r="r" b="b"/>
              <a:pathLst>
                <a:path w="2445" h="64381" extrusionOk="0">
                  <a:moveTo>
                    <a:pt x="186" y="0"/>
                  </a:moveTo>
                  <a:cubicBezTo>
                    <a:pt x="327" y="18999"/>
                    <a:pt x="-874" y="38634"/>
                    <a:pt x="1457" y="57562"/>
                  </a:cubicBezTo>
                  <a:cubicBezTo>
                    <a:pt x="1739" y="60105"/>
                    <a:pt x="2022" y="69075"/>
                    <a:pt x="2446" y="6123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97301" y="6593497"/>
              <a:ext cx="57561" cy="2048"/>
            </a:xfrm>
            <a:custGeom>
              <a:avLst/>
              <a:gdLst/>
              <a:ahLst/>
              <a:cxnLst/>
              <a:rect l="l" t="t" r="r" b="b"/>
              <a:pathLst>
                <a:path w="57561" h="2048" extrusionOk="0">
                  <a:moveTo>
                    <a:pt x="0" y="0"/>
                  </a:moveTo>
                  <a:lnTo>
                    <a:pt x="57562" y="204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9206" y="6762510"/>
              <a:ext cx="1391" cy="49298"/>
            </a:xfrm>
            <a:custGeom>
              <a:avLst/>
              <a:gdLst/>
              <a:ahLst/>
              <a:cxnLst/>
              <a:rect l="l" t="t" r="r" b="b"/>
              <a:pathLst>
                <a:path w="1391" h="49298" extrusionOk="0">
                  <a:moveTo>
                    <a:pt x="0" y="0"/>
                  </a:moveTo>
                  <a:cubicBezTo>
                    <a:pt x="1201" y="16386"/>
                    <a:pt x="1625" y="32842"/>
                    <a:pt x="1271" y="49299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06021" y="6603799"/>
              <a:ext cx="67371" cy="4953"/>
            </a:xfrm>
            <a:custGeom>
              <a:avLst/>
              <a:gdLst/>
              <a:ahLst/>
              <a:cxnLst/>
              <a:rect l="l" t="t" r="r" b="b"/>
              <a:pathLst>
                <a:path w="67371" h="4953" extrusionOk="0">
                  <a:moveTo>
                    <a:pt x="0" y="4953"/>
                  </a:moveTo>
                  <a:cubicBezTo>
                    <a:pt x="20624" y="2764"/>
                    <a:pt x="41247" y="1139"/>
                    <a:pt x="61870" y="9"/>
                  </a:cubicBezTo>
                  <a:cubicBezTo>
                    <a:pt x="64484" y="-132"/>
                    <a:pt x="68298" y="1351"/>
                    <a:pt x="67168" y="368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4640" y="6598359"/>
              <a:ext cx="60296" cy="53656"/>
            </a:xfrm>
            <a:custGeom>
              <a:avLst/>
              <a:gdLst/>
              <a:ahLst/>
              <a:cxnLst/>
              <a:rect l="l" t="t" r="r" b="b"/>
              <a:pathLst>
                <a:path w="60296" h="53656" extrusionOk="0">
                  <a:moveTo>
                    <a:pt x="24213" y="1211"/>
                  </a:moveTo>
                  <a:cubicBezTo>
                    <a:pt x="16373" y="-1048"/>
                    <a:pt x="7686" y="3754"/>
                    <a:pt x="3519" y="10746"/>
                  </a:cubicBezTo>
                  <a:cubicBezTo>
                    <a:pt x="-1425" y="19080"/>
                    <a:pt x="-1002" y="30028"/>
                    <a:pt x="3801" y="38432"/>
                  </a:cubicBezTo>
                  <a:cubicBezTo>
                    <a:pt x="8674" y="46908"/>
                    <a:pt x="17785" y="52699"/>
                    <a:pt x="27461" y="53547"/>
                  </a:cubicBezTo>
                  <a:cubicBezTo>
                    <a:pt x="37138" y="54394"/>
                    <a:pt x="47167" y="50298"/>
                    <a:pt x="53453" y="42811"/>
                  </a:cubicBezTo>
                  <a:cubicBezTo>
                    <a:pt x="60092" y="34901"/>
                    <a:pt x="62281" y="23248"/>
                    <a:pt x="58326" y="13642"/>
                  </a:cubicBezTo>
                  <a:cubicBezTo>
                    <a:pt x="54371" y="4037"/>
                    <a:pt x="44342" y="-2814"/>
                    <a:pt x="24213" y="114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57599" y="6505635"/>
              <a:ext cx="91534" cy="95560"/>
            </a:xfrm>
            <a:custGeom>
              <a:avLst/>
              <a:gdLst/>
              <a:ahLst/>
              <a:cxnLst/>
              <a:rect l="l" t="t" r="r" b="b"/>
              <a:pathLst>
                <a:path w="91534" h="95560" extrusionOk="0">
                  <a:moveTo>
                    <a:pt x="0" y="95560"/>
                  </a:moveTo>
                  <a:lnTo>
                    <a:pt x="9153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61827" y="6533816"/>
              <a:ext cx="51064" cy="65331"/>
            </a:xfrm>
            <a:custGeom>
              <a:avLst/>
              <a:gdLst/>
              <a:ahLst/>
              <a:cxnLst/>
              <a:rect l="l" t="t" r="r" b="b"/>
              <a:pathLst>
                <a:path w="51064" h="65331" extrusionOk="0">
                  <a:moveTo>
                    <a:pt x="51064" y="65331"/>
                  </a:moveTo>
                  <a:cubicBezTo>
                    <a:pt x="33125" y="44284"/>
                    <a:pt x="16103" y="22460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118621" y="6503658"/>
              <a:ext cx="33678" cy="35455"/>
            </a:xfrm>
            <a:custGeom>
              <a:avLst/>
              <a:gdLst/>
              <a:ahLst/>
              <a:cxnLst/>
              <a:rect l="l" t="t" r="r" b="b"/>
              <a:pathLst>
                <a:path w="33678" h="35455" extrusionOk="0">
                  <a:moveTo>
                    <a:pt x="0" y="10524"/>
                  </a:moveTo>
                  <a:lnTo>
                    <a:pt x="33548" y="0"/>
                  </a:lnTo>
                  <a:cubicBezTo>
                    <a:pt x="34184" y="12007"/>
                    <a:pt x="32489" y="24084"/>
                    <a:pt x="28604" y="3545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960693" y="6527514"/>
              <a:ext cx="26135" cy="29891"/>
            </a:xfrm>
            <a:custGeom>
              <a:avLst/>
              <a:gdLst/>
              <a:ahLst/>
              <a:cxnLst/>
              <a:rect l="l" t="t" r="r" b="b"/>
              <a:pathLst>
                <a:path w="26135" h="29891" extrusionOk="0">
                  <a:moveTo>
                    <a:pt x="2970" y="29891"/>
                  </a:moveTo>
                  <a:cubicBezTo>
                    <a:pt x="922" y="20145"/>
                    <a:pt x="-67" y="10186"/>
                    <a:pt x="4" y="298"/>
                  </a:cubicBezTo>
                  <a:cubicBezTo>
                    <a:pt x="215" y="1569"/>
                    <a:pt x="922" y="1075"/>
                    <a:pt x="1133" y="2346"/>
                  </a:cubicBezTo>
                  <a:cubicBezTo>
                    <a:pt x="1133" y="1782"/>
                    <a:pt x="639" y="-196"/>
                    <a:pt x="1133" y="16"/>
                  </a:cubicBezTo>
                  <a:cubicBezTo>
                    <a:pt x="17872" y="6867"/>
                    <a:pt x="18226" y="7149"/>
                    <a:pt x="26136" y="983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 rot="9520326">
            <a:off x="7479928" y="1218698"/>
            <a:ext cx="1007564" cy="627897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2"/>
          <p:cNvGrpSpPr/>
          <p:nvPr/>
        </p:nvGrpSpPr>
        <p:grpSpPr>
          <a:xfrm rot="-2474745">
            <a:off x="4462572" y="4406490"/>
            <a:ext cx="449403" cy="1428141"/>
            <a:chOff x="2748074" y="4303871"/>
            <a:chExt cx="449396" cy="1428120"/>
          </a:xfrm>
        </p:grpSpPr>
        <p:sp>
          <p:nvSpPr>
            <p:cNvPr id="47" name="Google Shape;47;p2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066341" y="5597294"/>
              <a:ext cx="131129" cy="134697"/>
            </a:xfrm>
            <a:custGeom>
              <a:avLst/>
              <a:gdLst/>
              <a:ahLst/>
              <a:cxnLst/>
              <a:rect l="l" t="t" r="r" b="b"/>
              <a:pathLst>
                <a:path w="131129" h="134697" extrusionOk="0">
                  <a:moveTo>
                    <a:pt x="64120" y="7832"/>
                  </a:moveTo>
                  <a:cubicBezTo>
                    <a:pt x="28736" y="19485"/>
                    <a:pt x="2180" y="54093"/>
                    <a:pt x="131" y="91314"/>
                  </a:cubicBezTo>
                  <a:cubicBezTo>
                    <a:pt x="-434" y="100990"/>
                    <a:pt x="696" y="111231"/>
                    <a:pt x="6064" y="119354"/>
                  </a:cubicBezTo>
                  <a:cubicBezTo>
                    <a:pt x="14539" y="132279"/>
                    <a:pt x="32055" y="136870"/>
                    <a:pt x="47099" y="133762"/>
                  </a:cubicBezTo>
                  <a:cubicBezTo>
                    <a:pt x="62143" y="130654"/>
                    <a:pt x="75138" y="121120"/>
                    <a:pt x="86368" y="110525"/>
                  </a:cubicBezTo>
                  <a:cubicBezTo>
                    <a:pt x="99011" y="98659"/>
                    <a:pt x="110170" y="85240"/>
                    <a:pt x="119422" y="70620"/>
                  </a:cubicBezTo>
                  <a:cubicBezTo>
                    <a:pt x="124790" y="62145"/>
                    <a:pt x="129663" y="53034"/>
                    <a:pt x="130864" y="43075"/>
                  </a:cubicBezTo>
                  <a:cubicBezTo>
                    <a:pt x="132700" y="27820"/>
                    <a:pt x="124861" y="11787"/>
                    <a:pt x="111653" y="3877"/>
                  </a:cubicBezTo>
                  <a:cubicBezTo>
                    <a:pt x="98446" y="-4034"/>
                    <a:pt x="83119" y="1616"/>
                    <a:pt x="64050" y="790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1438875" y="2813629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>
            <a:off x="5147599" y="890737"/>
            <a:ext cx="714761" cy="797669"/>
            <a:chOff x="5932213" y="4153080"/>
            <a:chExt cx="714761" cy="797669"/>
          </a:xfrm>
        </p:grpSpPr>
        <p:sp>
          <p:nvSpPr>
            <p:cNvPr id="52" name="Google Shape;52;p2"/>
            <p:cNvSpPr/>
            <p:nvPr/>
          </p:nvSpPr>
          <p:spPr>
            <a:xfrm>
              <a:off x="6140446" y="4442969"/>
              <a:ext cx="302911" cy="462703"/>
            </a:xfrm>
            <a:custGeom>
              <a:avLst/>
              <a:gdLst/>
              <a:ahLst/>
              <a:cxnLst/>
              <a:rect l="l" t="t" r="r" b="b"/>
              <a:pathLst>
                <a:path w="302911" h="462703" extrusionOk="0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04765" y="4536238"/>
              <a:ext cx="162465" cy="244655"/>
            </a:xfrm>
            <a:custGeom>
              <a:avLst/>
              <a:gdLst/>
              <a:ahLst/>
              <a:cxnLst/>
              <a:rect l="l" t="t" r="r" b="b"/>
              <a:pathLst>
                <a:path w="162465" h="244655" extrusionOk="0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7962" y="4782446"/>
              <a:ext cx="141256" cy="5934"/>
            </a:xfrm>
            <a:custGeom>
              <a:avLst/>
              <a:gdLst/>
              <a:ahLst/>
              <a:cxnLst/>
              <a:rect l="l" t="t" r="r" b="b"/>
              <a:pathLst>
                <a:path w="141256" h="5934" extrusionOk="0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244177" y="4807380"/>
              <a:ext cx="130662" cy="5156"/>
            </a:xfrm>
            <a:custGeom>
              <a:avLst/>
              <a:gdLst/>
              <a:ahLst/>
              <a:cxnLst/>
              <a:rect l="l" t="t" r="r" b="b"/>
              <a:pathLst>
                <a:path w="130662" h="5156" extrusionOk="0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69109" y="4834857"/>
              <a:ext cx="109968" cy="3740"/>
            </a:xfrm>
            <a:custGeom>
              <a:avLst/>
              <a:gdLst/>
              <a:ahLst/>
              <a:cxnLst/>
              <a:rect l="l" t="t" r="r" b="b"/>
              <a:pathLst>
                <a:path w="109968" h="3740" extrusionOk="0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252511" y="4861622"/>
              <a:ext cx="113217" cy="4750"/>
            </a:xfrm>
            <a:custGeom>
              <a:avLst/>
              <a:gdLst/>
              <a:ahLst/>
              <a:cxnLst/>
              <a:rect l="l" t="t" r="r" b="b"/>
              <a:pathLst>
                <a:path w="113217" h="4750" extrusionOk="0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283023" y="4900609"/>
              <a:ext cx="82633" cy="50140"/>
            </a:xfrm>
            <a:custGeom>
              <a:avLst/>
              <a:gdLst/>
              <a:ahLst/>
              <a:cxnLst/>
              <a:rect l="l" t="t" r="r" b="b"/>
              <a:pathLst>
                <a:path w="82633" h="50140" extrusionOk="0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81441" y="4729830"/>
              <a:ext cx="80868" cy="47956"/>
            </a:xfrm>
            <a:custGeom>
              <a:avLst/>
              <a:gdLst/>
              <a:ahLst/>
              <a:cxnLst/>
              <a:rect l="l" t="t" r="r" b="b"/>
              <a:pathLst>
                <a:path w="80868" h="47956" extrusionOk="0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32213" y="4591823"/>
              <a:ext cx="84330" cy="7486"/>
            </a:xfrm>
            <a:custGeom>
              <a:avLst/>
              <a:gdLst/>
              <a:ahLst/>
              <a:cxnLst/>
              <a:rect l="l" t="t" r="r" b="b"/>
              <a:pathLst>
                <a:path w="84330" h="7486" extrusionOk="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79110" y="4302529"/>
              <a:ext cx="85954" cy="51629"/>
            </a:xfrm>
            <a:custGeom>
              <a:avLst/>
              <a:gdLst/>
              <a:ahLst/>
              <a:cxnLst/>
              <a:rect l="l" t="t" r="r" b="b"/>
              <a:pathLst>
                <a:path w="85954" h="51629" extrusionOk="0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260182" y="4153080"/>
              <a:ext cx="7019" cy="103187"/>
            </a:xfrm>
            <a:custGeom>
              <a:avLst/>
              <a:gdLst/>
              <a:ahLst/>
              <a:cxnLst/>
              <a:rect l="l" t="t" r="r" b="b"/>
              <a:pathLst>
                <a:path w="7019" h="103187" extrusionOk="0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450059" y="4228511"/>
              <a:ext cx="68368" cy="90969"/>
            </a:xfrm>
            <a:custGeom>
              <a:avLst/>
              <a:gdLst/>
              <a:ahLst/>
              <a:cxnLst/>
              <a:rect l="l" t="t" r="r" b="b"/>
              <a:pathLst>
                <a:path w="68368" h="90969" extrusionOk="0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32270" y="4394417"/>
              <a:ext cx="102340" cy="33195"/>
            </a:xfrm>
            <a:custGeom>
              <a:avLst/>
              <a:gdLst/>
              <a:ahLst/>
              <a:cxnLst/>
              <a:rect l="l" t="t" r="r" b="b"/>
              <a:pathLst>
                <a:path w="102340" h="33195" extrusionOk="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565395" y="4557475"/>
              <a:ext cx="81579" cy="4259"/>
            </a:xfrm>
            <a:custGeom>
              <a:avLst/>
              <a:gdLst/>
              <a:ahLst/>
              <a:cxnLst/>
              <a:rect l="l" t="t" r="r" b="b"/>
              <a:pathLst>
                <a:path w="81579" h="4259" extrusionOk="0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548585" y="4692892"/>
              <a:ext cx="97325" cy="45272"/>
            </a:xfrm>
            <a:custGeom>
              <a:avLst/>
              <a:gdLst/>
              <a:ahLst/>
              <a:cxnLst/>
              <a:rect l="l" t="t" r="r" b="b"/>
              <a:pathLst>
                <a:path w="97325" h="45272" extrusionOk="0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9333494" y="5206218"/>
            <a:ext cx="718538" cy="497904"/>
            <a:chOff x="9711053" y="4291818"/>
            <a:chExt cx="718538" cy="497904"/>
          </a:xfrm>
        </p:grpSpPr>
        <p:sp>
          <p:nvSpPr>
            <p:cNvPr id="68" name="Google Shape;68;p2"/>
            <p:cNvSpPr/>
            <p:nvPr/>
          </p:nvSpPr>
          <p:spPr>
            <a:xfrm>
              <a:off x="9711053" y="4291818"/>
              <a:ext cx="718538" cy="497904"/>
            </a:xfrm>
            <a:custGeom>
              <a:avLst/>
              <a:gdLst/>
              <a:ahLst/>
              <a:cxnLst/>
              <a:rect l="l" t="t" r="r" b="b"/>
              <a:pathLst>
                <a:path w="718538" h="497904" extrusionOk="0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59283" y="4392752"/>
              <a:ext cx="426806" cy="10987"/>
            </a:xfrm>
            <a:custGeom>
              <a:avLst/>
              <a:gdLst/>
              <a:ahLst/>
              <a:cxnLst/>
              <a:rect l="l" t="t" r="r" b="b"/>
              <a:pathLst>
                <a:path w="426806" h="10987" extrusionOk="0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859283" y="4441526"/>
              <a:ext cx="441991" cy="20129"/>
            </a:xfrm>
            <a:custGeom>
              <a:avLst/>
              <a:gdLst/>
              <a:ahLst/>
              <a:cxnLst/>
              <a:rect l="l" t="t" r="r" b="b"/>
              <a:pathLst>
                <a:path w="441991" h="20129" extrusionOk="0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861119" y="4501701"/>
              <a:ext cx="440861" cy="18433"/>
            </a:xfrm>
            <a:custGeom>
              <a:avLst/>
              <a:gdLst/>
              <a:ahLst/>
              <a:cxnLst/>
              <a:rect l="l" t="t" r="r" b="b"/>
              <a:pathLst>
                <a:path w="440861" h="18433" extrusionOk="0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61966" y="4555943"/>
              <a:ext cx="447076" cy="24932"/>
            </a:xfrm>
            <a:custGeom>
              <a:avLst/>
              <a:gdLst/>
              <a:ahLst/>
              <a:cxnLst/>
              <a:rect l="l" t="t" r="r" b="b"/>
              <a:pathLst>
                <a:path w="447076" h="24932" extrusionOk="0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10412711" y="4663833"/>
            <a:ext cx="757664" cy="739072"/>
            <a:chOff x="2714053" y="3696339"/>
            <a:chExt cx="757664" cy="739072"/>
          </a:xfrm>
        </p:grpSpPr>
        <p:sp>
          <p:nvSpPr>
            <p:cNvPr id="74" name="Google Shape;74;p2"/>
            <p:cNvSpPr/>
            <p:nvPr/>
          </p:nvSpPr>
          <p:spPr>
            <a:xfrm>
              <a:off x="2764821" y="3749611"/>
              <a:ext cx="656844" cy="658272"/>
            </a:xfrm>
            <a:custGeom>
              <a:avLst/>
              <a:gdLst/>
              <a:ahLst/>
              <a:cxnLst/>
              <a:rect l="l" t="t" r="r" b="b"/>
              <a:pathLst>
                <a:path w="656844" h="658272" extrusionOk="0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209924" y="3793140"/>
              <a:ext cx="168783" cy="169544"/>
            </a:xfrm>
            <a:custGeom>
              <a:avLst/>
              <a:gdLst/>
              <a:ahLst/>
              <a:cxnLst/>
              <a:rect l="l" t="t" r="r" b="b"/>
              <a:pathLst>
                <a:path w="168783" h="169544" extrusionOk="0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817303" y="3835526"/>
              <a:ext cx="427100" cy="432720"/>
            </a:xfrm>
            <a:custGeom>
              <a:avLst/>
              <a:gdLst/>
              <a:ahLst/>
              <a:cxnLst/>
              <a:rect l="l" t="t" r="r" b="b"/>
              <a:pathLst>
                <a:path w="427100" h="432720" extrusionOk="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898933" y="3900677"/>
              <a:ext cx="418433" cy="438054"/>
            </a:xfrm>
            <a:custGeom>
              <a:avLst/>
              <a:gdLst/>
              <a:ahLst/>
              <a:cxnLst/>
              <a:rect l="l" t="t" r="r" b="b"/>
              <a:pathLst>
                <a:path w="418433" h="438054" extrusionOk="0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32975" y="3696339"/>
              <a:ext cx="238742" cy="223959"/>
            </a:xfrm>
            <a:custGeom>
              <a:avLst/>
              <a:gdLst/>
              <a:ahLst/>
              <a:cxnLst/>
              <a:rect l="l" t="t" r="r" b="b"/>
              <a:pathLst>
                <a:path w="238742" h="223959" extrusionOk="0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714053" y="4208621"/>
              <a:ext cx="240982" cy="226790"/>
            </a:xfrm>
            <a:custGeom>
              <a:avLst/>
              <a:gdLst/>
              <a:ahLst/>
              <a:cxnLst/>
              <a:rect l="l" t="t" r="r" b="b"/>
              <a:pathLst>
                <a:path w="240982" h="226790" extrusionOk="0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719577" y="4345971"/>
              <a:ext cx="107822" cy="89439"/>
            </a:xfrm>
            <a:custGeom>
              <a:avLst/>
              <a:gdLst/>
              <a:ahLst/>
              <a:cxnLst/>
              <a:rect l="l" t="t" r="r" b="b"/>
              <a:pathLst>
                <a:path w="107822" h="89439" extrusionOk="0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82" name="Google Shape;82;p2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742108">
            <a:off x="3384135" y="987825"/>
            <a:ext cx="741052" cy="743051"/>
            <a:chOff x="7970244" y="-543333"/>
            <a:chExt cx="741045" cy="743044"/>
          </a:xfrm>
        </p:grpSpPr>
        <p:sp>
          <p:nvSpPr>
            <p:cNvPr id="87" name="Google Shape;87;p2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 rot="-459229">
            <a:off x="5457546" y="5282478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 rot="-1479810">
            <a:off x="5604310" y="5220668"/>
            <a:ext cx="735272" cy="651165"/>
            <a:chOff x="3116097" y="-1477902"/>
            <a:chExt cx="735251" cy="651147"/>
          </a:xfrm>
        </p:grpSpPr>
        <p:sp>
          <p:nvSpPr>
            <p:cNvPr id="93" name="Google Shape;93;p2"/>
            <p:cNvSpPr/>
            <p:nvPr/>
          </p:nvSpPr>
          <p:spPr>
            <a:xfrm>
              <a:off x="3116097" y="-1477902"/>
              <a:ext cx="612260" cy="559814"/>
            </a:xfrm>
            <a:custGeom>
              <a:avLst/>
              <a:gdLst/>
              <a:ahLst/>
              <a:cxnLst/>
              <a:rect l="l" t="t" r="r" b="b"/>
              <a:pathLst>
                <a:path w="612260" h="559814" extrusionOk="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09033" y="-1465067"/>
              <a:ext cx="4571" cy="532066"/>
            </a:xfrm>
            <a:custGeom>
              <a:avLst/>
              <a:gdLst/>
              <a:ahLst/>
              <a:cxnLst/>
              <a:rect l="l" t="t" r="r" b="b"/>
              <a:pathLst>
                <a:path w="4571" h="532066" extrusionOk="0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83481" y="-1344004"/>
              <a:ext cx="6393" cy="277177"/>
            </a:xfrm>
            <a:custGeom>
              <a:avLst/>
              <a:gdLst/>
              <a:ahLst/>
              <a:cxnLst/>
              <a:rect l="l" t="t" r="r" b="b"/>
              <a:pathLst>
                <a:path w="6393" h="277177" extrusionOk="0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92327" y="-1335051"/>
              <a:ext cx="7696" cy="268223"/>
            </a:xfrm>
            <a:custGeom>
              <a:avLst/>
              <a:gdLst/>
              <a:ahLst/>
              <a:cxnLst/>
              <a:rect l="l" t="t" r="r" b="b"/>
              <a:pathLst>
                <a:path w="7696" h="268223" extrusionOk="0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243165" y="-1069494"/>
              <a:ext cx="92471" cy="242739"/>
            </a:xfrm>
            <a:custGeom>
              <a:avLst/>
              <a:gdLst/>
              <a:ahLst/>
              <a:cxnLst/>
              <a:rect l="l" t="t" r="r" b="b"/>
              <a:pathLst>
                <a:path w="92471" h="242739" extrusionOk="0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3437" y="-1351720"/>
              <a:ext cx="48387" cy="58578"/>
            </a:xfrm>
            <a:custGeom>
              <a:avLst/>
              <a:gdLst/>
              <a:ahLst/>
              <a:cxnLst/>
              <a:rect l="l" t="t" r="r" b="b"/>
              <a:pathLst>
                <a:path w="48387" h="58578" extrusionOk="0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02295" y="-1212655"/>
              <a:ext cx="49053" cy="10858"/>
            </a:xfrm>
            <a:custGeom>
              <a:avLst/>
              <a:gdLst/>
              <a:ahLst/>
              <a:cxnLst/>
              <a:rect l="l" t="t" r="r" b="b"/>
              <a:pathLst>
                <a:path w="49053" h="10858" extrusionOk="0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94389" y="-1106546"/>
              <a:ext cx="48863" cy="41433"/>
            </a:xfrm>
            <a:custGeom>
              <a:avLst/>
              <a:gdLst/>
              <a:ahLst/>
              <a:cxnLst/>
              <a:rect l="l" t="t" r="r" b="b"/>
              <a:pathLst>
                <a:path w="48863" h="41433" extrusionOk="0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0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576" name="Google Shape;57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577" name="Google Shape;577;p20"/>
          <p:cNvSpPr txBox="1">
            <a:spLocks noGrp="1"/>
          </p:cNvSpPr>
          <p:nvPr>
            <p:ph type="subTitle" idx="1"/>
          </p:nvPr>
        </p:nvSpPr>
        <p:spPr>
          <a:xfrm>
            <a:off x="3305250" y="3120925"/>
            <a:ext cx="5581500" cy="52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1"/>
                </a:solidFill>
                <a:highlight>
                  <a:schemeClr val="accent2"/>
                </a:highlight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3159300" y="1883275"/>
            <a:ext cx="58734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79" name="Google Shape;579;p20"/>
          <p:cNvSpPr txBox="1">
            <a:spLocks noGrp="1"/>
          </p:cNvSpPr>
          <p:nvPr>
            <p:ph type="body" idx="2"/>
          </p:nvPr>
        </p:nvSpPr>
        <p:spPr>
          <a:xfrm>
            <a:off x="3305250" y="35285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80" name="Google Shape;580;p20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0"/>
          <p:cNvSpPr/>
          <p:nvPr/>
        </p:nvSpPr>
        <p:spPr>
          <a:xfrm>
            <a:off x="5077376" y="926200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0"/>
          <p:cNvSpPr/>
          <p:nvPr/>
        </p:nvSpPr>
        <p:spPr>
          <a:xfrm>
            <a:off x="7974033" y="5586804"/>
            <a:ext cx="9450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0"/>
          <p:cNvSpPr/>
          <p:nvPr/>
        </p:nvSpPr>
        <p:spPr>
          <a:xfrm rot="2088241">
            <a:off x="1122766" y="5398869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0"/>
          <p:cNvSpPr/>
          <p:nvPr/>
        </p:nvSpPr>
        <p:spPr>
          <a:xfrm rot="10800000" flipH="1">
            <a:off x="2585942" y="5970689"/>
            <a:ext cx="2145515" cy="45753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5" name="Google Shape;585;p20"/>
          <p:cNvGrpSpPr/>
          <p:nvPr/>
        </p:nvGrpSpPr>
        <p:grpSpPr>
          <a:xfrm>
            <a:off x="5147599" y="890737"/>
            <a:ext cx="714761" cy="797669"/>
            <a:chOff x="5932213" y="4153080"/>
            <a:chExt cx="714761" cy="797669"/>
          </a:xfrm>
        </p:grpSpPr>
        <p:sp>
          <p:nvSpPr>
            <p:cNvPr id="586" name="Google Shape;586;p20"/>
            <p:cNvSpPr/>
            <p:nvPr/>
          </p:nvSpPr>
          <p:spPr>
            <a:xfrm>
              <a:off x="6140446" y="4442969"/>
              <a:ext cx="302911" cy="462703"/>
            </a:xfrm>
            <a:custGeom>
              <a:avLst/>
              <a:gdLst/>
              <a:ahLst/>
              <a:cxnLst/>
              <a:rect l="l" t="t" r="r" b="b"/>
              <a:pathLst>
                <a:path w="302911" h="462703" extrusionOk="0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6204765" y="4536238"/>
              <a:ext cx="162465" cy="244655"/>
            </a:xfrm>
            <a:custGeom>
              <a:avLst/>
              <a:gdLst/>
              <a:ahLst/>
              <a:cxnLst/>
              <a:rect l="l" t="t" r="r" b="b"/>
              <a:pathLst>
                <a:path w="162465" h="244655" extrusionOk="0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6237962" y="4782446"/>
              <a:ext cx="141256" cy="5934"/>
            </a:xfrm>
            <a:custGeom>
              <a:avLst/>
              <a:gdLst/>
              <a:ahLst/>
              <a:cxnLst/>
              <a:rect l="l" t="t" r="r" b="b"/>
              <a:pathLst>
                <a:path w="141256" h="5934" extrusionOk="0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6244177" y="4807380"/>
              <a:ext cx="130662" cy="5156"/>
            </a:xfrm>
            <a:custGeom>
              <a:avLst/>
              <a:gdLst/>
              <a:ahLst/>
              <a:cxnLst/>
              <a:rect l="l" t="t" r="r" b="b"/>
              <a:pathLst>
                <a:path w="130662" h="5156" extrusionOk="0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6269109" y="4834857"/>
              <a:ext cx="109968" cy="3740"/>
            </a:xfrm>
            <a:custGeom>
              <a:avLst/>
              <a:gdLst/>
              <a:ahLst/>
              <a:cxnLst/>
              <a:rect l="l" t="t" r="r" b="b"/>
              <a:pathLst>
                <a:path w="109968" h="3740" extrusionOk="0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6252511" y="4861622"/>
              <a:ext cx="113217" cy="4750"/>
            </a:xfrm>
            <a:custGeom>
              <a:avLst/>
              <a:gdLst/>
              <a:ahLst/>
              <a:cxnLst/>
              <a:rect l="l" t="t" r="r" b="b"/>
              <a:pathLst>
                <a:path w="113217" h="4750" extrusionOk="0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6283023" y="4900609"/>
              <a:ext cx="82633" cy="50140"/>
            </a:xfrm>
            <a:custGeom>
              <a:avLst/>
              <a:gdLst/>
              <a:ahLst/>
              <a:cxnLst/>
              <a:rect l="l" t="t" r="r" b="b"/>
              <a:pathLst>
                <a:path w="82633" h="50140" extrusionOk="0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5981441" y="4729830"/>
              <a:ext cx="80868" cy="47956"/>
            </a:xfrm>
            <a:custGeom>
              <a:avLst/>
              <a:gdLst/>
              <a:ahLst/>
              <a:cxnLst/>
              <a:rect l="l" t="t" r="r" b="b"/>
              <a:pathLst>
                <a:path w="80868" h="47956" extrusionOk="0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5932213" y="4591823"/>
              <a:ext cx="84330" cy="7486"/>
            </a:xfrm>
            <a:custGeom>
              <a:avLst/>
              <a:gdLst/>
              <a:ahLst/>
              <a:cxnLst/>
              <a:rect l="l" t="t" r="r" b="b"/>
              <a:pathLst>
                <a:path w="84330" h="7486" extrusionOk="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5979110" y="4302529"/>
              <a:ext cx="85954" cy="51629"/>
            </a:xfrm>
            <a:custGeom>
              <a:avLst/>
              <a:gdLst/>
              <a:ahLst/>
              <a:cxnLst/>
              <a:rect l="l" t="t" r="r" b="b"/>
              <a:pathLst>
                <a:path w="85954" h="51629" extrusionOk="0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6260182" y="4153080"/>
              <a:ext cx="7019" cy="103187"/>
            </a:xfrm>
            <a:custGeom>
              <a:avLst/>
              <a:gdLst/>
              <a:ahLst/>
              <a:cxnLst/>
              <a:rect l="l" t="t" r="r" b="b"/>
              <a:pathLst>
                <a:path w="7019" h="103187" extrusionOk="0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6450059" y="4228511"/>
              <a:ext cx="68368" cy="90969"/>
            </a:xfrm>
            <a:custGeom>
              <a:avLst/>
              <a:gdLst/>
              <a:ahLst/>
              <a:cxnLst/>
              <a:rect l="l" t="t" r="r" b="b"/>
              <a:pathLst>
                <a:path w="68368" h="90969" extrusionOk="0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6532270" y="4394417"/>
              <a:ext cx="102340" cy="33195"/>
            </a:xfrm>
            <a:custGeom>
              <a:avLst/>
              <a:gdLst/>
              <a:ahLst/>
              <a:cxnLst/>
              <a:rect l="l" t="t" r="r" b="b"/>
              <a:pathLst>
                <a:path w="102340" h="33195" extrusionOk="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6565395" y="4557475"/>
              <a:ext cx="81579" cy="4259"/>
            </a:xfrm>
            <a:custGeom>
              <a:avLst/>
              <a:gdLst/>
              <a:ahLst/>
              <a:cxnLst/>
              <a:rect l="l" t="t" r="r" b="b"/>
              <a:pathLst>
                <a:path w="81579" h="4259" extrusionOk="0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6548585" y="4692892"/>
              <a:ext cx="97325" cy="45272"/>
            </a:xfrm>
            <a:custGeom>
              <a:avLst/>
              <a:gdLst/>
              <a:ahLst/>
              <a:cxnLst/>
              <a:rect l="l" t="t" r="r" b="b"/>
              <a:pathLst>
                <a:path w="97325" h="45272" extrusionOk="0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20"/>
          <p:cNvGrpSpPr/>
          <p:nvPr/>
        </p:nvGrpSpPr>
        <p:grpSpPr>
          <a:xfrm>
            <a:off x="8099619" y="5661568"/>
            <a:ext cx="718538" cy="497904"/>
            <a:chOff x="9711053" y="4291818"/>
            <a:chExt cx="718538" cy="497904"/>
          </a:xfrm>
        </p:grpSpPr>
        <p:sp>
          <p:nvSpPr>
            <p:cNvPr id="602" name="Google Shape;602;p20"/>
            <p:cNvSpPr/>
            <p:nvPr/>
          </p:nvSpPr>
          <p:spPr>
            <a:xfrm>
              <a:off x="9711053" y="4291818"/>
              <a:ext cx="718538" cy="497904"/>
            </a:xfrm>
            <a:custGeom>
              <a:avLst/>
              <a:gdLst/>
              <a:ahLst/>
              <a:cxnLst/>
              <a:rect l="l" t="t" r="r" b="b"/>
              <a:pathLst>
                <a:path w="718538" h="497904" extrusionOk="0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9859283" y="4392752"/>
              <a:ext cx="426806" cy="10987"/>
            </a:xfrm>
            <a:custGeom>
              <a:avLst/>
              <a:gdLst/>
              <a:ahLst/>
              <a:cxnLst/>
              <a:rect l="l" t="t" r="r" b="b"/>
              <a:pathLst>
                <a:path w="426806" h="10987" extrusionOk="0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9859283" y="4441526"/>
              <a:ext cx="441991" cy="20129"/>
            </a:xfrm>
            <a:custGeom>
              <a:avLst/>
              <a:gdLst/>
              <a:ahLst/>
              <a:cxnLst/>
              <a:rect l="l" t="t" r="r" b="b"/>
              <a:pathLst>
                <a:path w="441991" h="20129" extrusionOk="0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9861119" y="4501701"/>
              <a:ext cx="440861" cy="18433"/>
            </a:xfrm>
            <a:custGeom>
              <a:avLst/>
              <a:gdLst/>
              <a:ahLst/>
              <a:cxnLst/>
              <a:rect l="l" t="t" r="r" b="b"/>
              <a:pathLst>
                <a:path w="440861" h="18433" extrusionOk="0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9861966" y="4555943"/>
              <a:ext cx="447076" cy="24932"/>
            </a:xfrm>
            <a:custGeom>
              <a:avLst/>
              <a:gdLst/>
              <a:ahLst/>
              <a:cxnLst/>
              <a:rect l="l" t="t" r="r" b="b"/>
              <a:pathLst>
                <a:path w="447076" h="24932" extrusionOk="0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20"/>
          <p:cNvGrpSpPr/>
          <p:nvPr/>
        </p:nvGrpSpPr>
        <p:grpSpPr>
          <a:xfrm>
            <a:off x="10412711" y="4663833"/>
            <a:ext cx="757664" cy="739072"/>
            <a:chOff x="2714053" y="3696339"/>
            <a:chExt cx="757664" cy="739072"/>
          </a:xfrm>
        </p:grpSpPr>
        <p:sp>
          <p:nvSpPr>
            <p:cNvPr id="608" name="Google Shape;608;p20"/>
            <p:cNvSpPr/>
            <p:nvPr/>
          </p:nvSpPr>
          <p:spPr>
            <a:xfrm>
              <a:off x="2764821" y="3749611"/>
              <a:ext cx="656844" cy="658272"/>
            </a:xfrm>
            <a:custGeom>
              <a:avLst/>
              <a:gdLst/>
              <a:ahLst/>
              <a:cxnLst/>
              <a:rect l="l" t="t" r="r" b="b"/>
              <a:pathLst>
                <a:path w="656844" h="658272" extrusionOk="0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3209924" y="3793140"/>
              <a:ext cx="168783" cy="169544"/>
            </a:xfrm>
            <a:custGeom>
              <a:avLst/>
              <a:gdLst/>
              <a:ahLst/>
              <a:cxnLst/>
              <a:rect l="l" t="t" r="r" b="b"/>
              <a:pathLst>
                <a:path w="168783" h="169544" extrusionOk="0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2817303" y="3835526"/>
              <a:ext cx="427100" cy="432720"/>
            </a:xfrm>
            <a:custGeom>
              <a:avLst/>
              <a:gdLst/>
              <a:ahLst/>
              <a:cxnLst/>
              <a:rect l="l" t="t" r="r" b="b"/>
              <a:pathLst>
                <a:path w="427100" h="432720" extrusionOk="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2898933" y="3900677"/>
              <a:ext cx="418433" cy="438054"/>
            </a:xfrm>
            <a:custGeom>
              <a:avLst/>
              <a:gdLst/>
              <a:ahLst/>
              <a:cxnLst/>
              <a:rect l="l" t="t" r="r" b="b"/>
              <a:pathLst>
                <a:path w="418433" h="438054" extrusionOk="0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3232975" y="3696339"/>
              <a:ext cx="238742" cy="223959"/>
            </a:xfrm>
            <a:custGeom>
              <a:avLst/>
              <a:gdLst/>
              <a:ahLst/>
              <a:cxnLst/>
              <a:rect l="l" t="t" r="r" b="b"/>
              <a:pathLst>
                <a:path w="238742" h="223959" extrusionOk="0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2714053" y="4208621"/>
              <a:ext cx="240982" cy="226790"/>
            </a:xfrm>
            <a:custGeom>
              <a:avLst/>
              <a:gdLst/>
              <a:ahLst/>
              <a:cxnLst/>
              <a:rect l="l" t="t" r="r" b="b"/>
              <a:pathLst>
                <a:path w="240982" h="226790" extrusionOk="0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2719577" y="4345971"/>
              <a:ext cx="107822" cy="89439"/>
            </a:xfrm>
            <a:custGeom>
              <a:avLst/>
              <a:gdLst/>
              <a:ahLst/>
              <a:cxnLst/>
              <a:rect l="l" t="t" r="r" b="b"/>
              <a:pathLst>
                <a:path w="107822" h="89439" extrusionOk="0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20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616" name="Google Shape;616;p20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20"/>
          <p:cNvGrpSpPr/>
          <p:nvPr/>
        </p:nvGrpSpPr>
        <p:grpSpPr>
          <a:xfrm rot="742108">
            <a:off x="1083385" y="1069488"/>
            <a:ext cx="741052" cy="743051"/>
            <a:chOff x="7970244" y="-543333"/>
            <a:chExt cx="741045" cy="743044"/>
          </a:xfrm>
        </p:grpSpPr>
        <p:sp>
          <p:nvSpPr>
            <p:cNvPr id="621" name="Google Shape;621;p20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462403" y="589064"/>
            <a:ext cx="11267204" cy="583233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1107800" y="2014550"/>
            <a:ext cx="5322600" cy="883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1107775" y="288545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109" name="Google Shape;109;p4"/>
          <p:cNvSpPr/>
          <p:nvPr/>
        </p:nvSpPr>
        <p:spPr>
          <a:xfrm>
            <a:off x="10523938" y="1061050"/>
            <a:ext cx="600300" cy="72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4"/>
          <p:cNvGrpSpPr/>
          <p:nvPr/>
        </p:nvGrpSpPr>
        <p:grpSpPr>
          <a:xfrm>
            <a:off x="10815985" y="3031813"/>
            <a:ext cx="788140" cy="2965544"/>
            <a:chOff x="8686327" y="1939200"/>
            <a:chExt cx="788140" cy="2965544"/>
          </a:xfrm>
        </p:grpSpPr>
        <p:sp>
          <p:nvSpPr>
            <p:cNvPr id="111" name="Google Shape;111;p4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742108">
            <a:off x="828210" y="943750"/>
            <a:ext cx="741052" cy="743051"/>
            <a:chOff x="7970244" y="-543333"/>
            <a:chExt cx="741045" cy="743044"/>
          </a:xfrm>
        </p:grpSpPr>
        <p:sp>
          <p:nvSpPr>
            <p:cNvPr id="117" name="Google Shape;117;p4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4"/>
          <p:cNvGrpSpPr/>
          <p:nvPr/>
        </p:nvGrpSpPr>
        <p:grpSpPr>
          <a:xfrm>
            <a:off x="6351594" y="5440918"/>
            <a:ext cx="718538" cy="497904"/>
            <a:chOff x="9711053" y="4291818"/>
            <a:chExt cx="718538" cy="497904"/>
          </a:xfrm>
        </p:grpSpPr>
        <p:sp>
          <p:nvSpPr>
            <p:cNvPr id="122" name="Google Shape;122;p4"/>
            <p:cNvSpPr/>
            <p:nvPr/>
          </p:nvSpPr>
          <p:spPr>
            <a:xfrm>
              <a:off x="9711053" y="4291818"/>
              <a:ext cx="718538" cy="497904"/>
            </a:xfrm>
            <a:custGeom>
              <a:avLst/>
              <a:gdLst/>
              <a:ahLst/>
              <a:cxnLst/>
              <a:rect l="l" t="t" r="r" b="b"/>
              <a:pathLst>
                <a:path w="718538" h="497904" extrusionOk="0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859283" y="4392752"/>
              <a:ext cx="426806" cy="10987"/>
            </a:xfrm>
            <a:custGeom>
              <a:avLst/>
              <a:gdLst/>
              <a:ahLst/>
              <a:cxnLst/>
              <a:rect l="l" t="t" r="r" b="b"/>
              <a:pathLst>
                <a:path w="426806" h="10987" extrusionOk="0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859283" y="4441526"/>
              <a:ext cx="441991" cy="20129"/>
            </a:xfrm>
            <a:custGeom>
              <a:avLst/>
              <a:gdLst/>
              <a:ahLst/>
              <a:cxnLst/>
              <a:rect l="l" t="t" r="r" b="b"/>
              <a:pathLst>
                <a:path w="441991" h="20129" extrusionOk="0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861119" y="4501701"/>
              <a:ext cx="440861" cy="18433"/>
            </a:xfrm>
            <a:custGeom>
              <a:avLst/>
              <a:gdLst/>
              <a:ahLst/>
              <a:cxnLst/>
              <a:rect l="l" t="t" r="r" b="b"/>
              <a:pathLst>
                <a:path w="440861" h="18433" extrusionOk="0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9861966" y="4555943"/>
              <a:ext cx="447076" cy="24932"/>
            </a:xfrm>
            <a:custGeom>
              <a:avLst/>
              <a:gdLst/>
              <a:ahLst/>
              <a:cxnLst/>
              <a:rect l="l" t="t" r="r" b="b"/>
              <a:pathLst>
                <a:path w="447076" h="24932" extrusionOk="0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4"/>
          <p:cNvSpPr/>
          <p:nvPr/>
        </p:nvSpPr>
        <p:spPr>
          <a:xfrm rot="9520326">
            <a:off x="6364803" y="1001323"/>
            <a:ext cx="1007564" cy="627897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4"/>
          <p:cNvGrpSpPr/>
          <p:nvPr/>
        </p:nvGrpSpPr>
        <p:grpSpPr>
          <a:xfrm rot="8833535">
            <a:off x="1821778" y="4894042"/>
            <a:ext cx="2273755" cy="966829"/>
            <a:chOff x="4590347" y="1490179"/>
            <a:chExt cx="1314037" cy="558745"/>
          </a:xfrm>
        </p:grpSpPr>
        <p:sp>
          <p:nvSpPr>
            <p:cNvPr id="129" name="Google Shape;129;p4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4"/>
          <p:cNvGrpSpPr/>
          <p:nvPr/>
        </p:nvGrpSpPr>
        <p:grpSpPr>
          <a:xfrm rot="869819">
            <a:off x="10404787" y="847333"/>
            <a:ext cx="838597" cy="935870"/>
            <a:chOff x="5932213" y="4153080"/>
            <a:chExt cx="714761" cy="797669"/>
          </a:xfrm>
        </p:grpSpPr>
        <p:sp>
          <p:nvSpPr>
            <p:cNvPr id="132" name="Google Shape;132;p4"/>
            <p:cNvSpPr/>
            <p:nvPr/>
          </p:nvSpPr>
          <p:spPr>
            <a:xfrm>
              <a:off x="6140446" y="4442969"/>
              <a:ext cx="302911" cy="462703"/>
            </a:xfrm>
            <a:custGeom>
              <a:avLst/>
              <a:gdLst/>
              <a:ahLst/>
              <a:cxnLst/>
              <a:rect l="l" t="t" r="r" b="b"/>
              <a:pathLst>
                <a:path w="302911" h="462703" extrusionOk="0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6204765" y="4536238"/>
              <a:ext cx="162465" cy="244655"/>
            </a:xfrm>
            <a:custGeom>
              <a:avLst/>
              <a:gdLst/>
              <a:ahLst/>
              <a:cxnLst/>
              <a:rect l="l" t="t" r="r" b="b"/>
              <a:pathLst>
                <a:path w="162465" h="244655" extrusionOk="0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6237962" y="4782446"/>
              <a:ext cx="141256" cy="5934"/>
            </a:xfrm>
            <a:custGeom>
              <a:avLst/>
              <a:gdLst/>
              <a:ahLst/>
              <a:cxnLst/>
              <a:rect l="l" t="t" r="r" b="b"/>
              <a:pathLst>
                <a:path w="141256" h="5934" extrusionOk="0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6244177" y="4807380"/>
              <a:ext cx="130662" cy="5156"/>
            </a:xfrm>
            <a:custGeom>
              <a:avLst/>
              <a:gdLst/>
              <a:ahLst/>
              <a:cxnLst/>
              <a:rect l="l" t="t" r="r" b="b"/>
              <a:pathLst>
                <a:path w="130662" h="5156" extrusionOk="0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269109" y="4834857"/>
              <a:ext cx="109968" cy="3740"/>
            </a:xfrm>
            <a:custGeom>
              <a:avLst/>
              <a:gdLst/>
              <a:ahLst/>
              <a:cxnLst/>
              <a:rect l="l" t="t" r="r" b="b"/>
              <a:pathLst>
                <a:path w="109968" h="3740" extrusionOk="0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6252511" y="4861622"/>
              <a:ext cx="113217" cy="4750"/>
            </a:xfrm>
            <a:custGeom>
              <a:avLst/>
              <a:gdLst/>
              <a:ahLst/>
              <a:cxnLst/>
              <a:rect l="l" t="t" r="r" b="b"/>
              <a:pathLst>
                <a:path w="113217" h="4750" extrusionOk="0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283023" y="4900609"/>
              <a:ext cx="82633" cy="50140"/>
            </a:xfrm>
            <a:custGeom>
              <a:avLst/>
              <a:gdLst/>
              <a:ahLst/>
              <a:cxnLst/>
              <a:rect l="l" t="t" r="r" b="b"/>
              <a:pathLst>
                <a:path w="82633" h="50140" extrusionOk="0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81441" y="4729830"/>
              <a:ext cx="80868" cy="47956"/>
            </a:xfrm>
            <a:custGeom>
              <a:avLst/>
              <a:gdLst/>
              <a:ahLst/>
              <a:cxnLst/>
              <a:rect l="l" t="t" r="r" b="b"/>
              <a:pathLst>
                <a:path w="80868" h="47956" extrusionOk="0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32213" y="4591823"/>
              <a:ext cx="84330" cy="7486"/>
            </a:xfrm>
            <a:custGeom>
              <a:avLst/>
              <a:gdLst/>
              <a:ahLst/>
              <a:cxnLst/>
              <a:rect l="l" t="t" r="r" b="b"/>
              <a:pathLst>
                <a:path w="84330" h="7486" extrusionOk="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979110" y="4302529"/>
              <a:ext cx="85954" cy="51629"/>
            </a:xfrm>
            <a:custGeom>
              <a:avLst/>
              <a:gdLst/>
              <a:ahLst/>
              <a:cxnLst/>
              <a:rect l="l" t="t" r="r" b="b"/>
              <a:pathLst>
                <a:path w="85954" h="51629" extrusionOk="0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260182" y="4153080"/>
              <a:ext cx="7019" cy="103187"/>
            </a:xfrm>
            <a:custGeom>
              <a:avLst/>
              <a:gdLst/>
              <a:ahLst/>
              <a:cxnLst/>
              <a:rect l="l" t="t" r="r" b="b"/>
              <a:pathLst>
                <a:path w="7019" h="103187" extrusionOk="0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450059" y="4228511"/>
              <a:ext cx="68368" cy="90969"/>
            </a:xfrm>
            <a:custGeom>
              <a:avLst/>
              <a:gdLst/>
              <a:ahLst/>
              <a:cxnLst/>
              <a:rect l="l" t="t" r="r" b="b"/>
              <a:pathLst>
                <a:path w="68368" h="90969" extrusionOk="0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532270" y="4394417"/>
              <a:ext cx="102340" cy="33195"/>
            </a:xfrm>
            <a:custGeom>
              <a:avLst/>
              <a:gdLst/>
              <a:ahLst/>
              <a:cxnLst/>
              <a:rect l="l" t="t" r="r" b="b"/>
              <a:pathLst>
                <a:path w="102340" h="33195" extrusionOk="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565395" y="4557475"/>
              <a:ext cx="81579" cy="4259"/>
            </a:xfrm>
            <a:custGeom>
              <a:avLst/>
              <a:gdLst/>
              <a:ahLst/>
              <a:cxnLst/>
              <a:rect l="l" t="t" r="r" b="b"/>
              <a:pathLst>
                <a:path w="81579" h="4259" extrusionOk="0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548585" y="4692892"/>
              <a:ext cx="97325" cy="45272"/>
            </a:xfrm>
            <a:custGeom>
              <a:avLst/>
              <a:gdLst/>
              <a:ahLst/>
              <a:cxnLst/>
              <a:rect l="l" t="t" r="r" b="b"/>
              <a:pathLst>
                <a:path w="97325" h="45272" extrusionOk="0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837275" y="1101675"/>
            <a:ext cx="105318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1"/>
          </p:nvPr>
        </p:nvSpPr>
        <p:spPr>
          <a:xfrm>
            <a:off x="837275" y="2962127"/>
            <a:ext cx="3095400" cy="123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body" idx="2"/>
          </p:nvPr>
        </p:nvSpPr>
        <p:spPr>
          <a:xfrm>
            <a:off x="4555664" y="2962127"/>
            <a:ext cx="3095400" cy="123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body" idx="3"/>
          </p:nvPr>
        </p:nvSpPr>
        <p:spPr>
          <a:xfrm>
            <a:off x="837275" y="4869839"/>
            <a:ext cx="3095400" cy="123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body" idx="4"/>
          </p:nvPr>
        </p:nvSpPr>
        <p:spPr>
          <a:xfrm>
            <a:off x="4555664" y="4869839"/>
            <a:ext cx="3095400" cy="123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title" idx="5"/>
          </p:nvPr>
        </p:nvSpPr>
        <p:spPr>
          <a:xfrm>
            <a:off x="837275" y="2311813"/>
            <a:ext cx="30954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title" idx="6"/>
          </p:nvPr>
        </p:nvSpPr>
        <p:spPr>
          <a:xfrm>
            <a:off x="4555664" y="2311813"/>
            <a:ext cx="30954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 idx="7"/>
          </p:nvPr>
        </p:nvSpPr>
        <p:spPr>
          <a:xfrm>
            <a:off x="837275" y="4219525"/>
            <a:ext cx="30954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title" idx="8"/>
          </p:nvPr>
        </p:nvSpPr>
        <p:spPr>
          <a:xfrm>
            <a:off x="4555664" y="4219525"/>
            <a:ext cx="30954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body" idx="9"/>
          </p:nvPr>
        </p:nvSpPr>
        <p:spPr>
          <a:xfrm>
            <a:off x="8274053" y="2962127"/>
            <a:ext cx="3095400" cy="123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13"/>
          </p:nvPr>
        </p:nvSpPr>
        <p:spPr>
          <a:xfrm>
            <a:off x="8274053" y="4869839"/>
            <a:ext cx="3095400" cy="123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title" idx="14"/>
          </p:nvPr>
        </p:nvSpPr>
        <p:spPr>
          <a:xfrm>
            <a:off x="8274053" y="2311813"/>
            <a:ext cx="30954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3" name="Google Shape;163;p5"/>
          <p:cNvSpPr txBox="1">
            <a:spLocks noGrp="1"/>
          </p:cNvSpPr>
          <p:nvPr>
            <p:ph type="title" idx="15"/>
          </p:nvPr>
        </p:nvSpPr>
        <p:spPr>
          <a:xfrm>
            <a:off x="8274053" y="4219525"/>
            <a:ext cx="30954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4" name="Google Shape;164;p5"/>
          <p:cNvSpPr/>
          <p:nvPr/>
        </p:nvSpPr>
        <p:spPr>
          <a:xfrm flipH="1">
            <a:off x="10602025" y="705229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 rot="-459229">
            <a:off x="727621" y="996528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5"/>
          <p:cNvGrpSpPr/>
          <p:nvPr/>
        </p:nvGrpSpPr>
        <p:grpSpPr>
          <a:xfrm rot="-1479810">
            <a:off x="874385" y="934718"/>
            <a:ext cx="735272" cy="651165"/>
            <a:chOff x="3116097" y="-1477902"/>
            <a:chExt cx="735251" cy="651147"/>
          </a:xfrm>
        </p:grpSpPr>
        <p:sp>
          <p:nvSpPr>
            <p:cNvPr id="167" name="Google Shape;167;p5"/>
            <p:cNvSpPr/>
            <p:nvPr/>
          </p:nvSpPr>
          <p:spPr>
            <a:xfrm>
              <a:off x="3116097" y="-1477902"/>
              <a:ext cx="612260" cy="559814"/>
            </a:xfrm>
            <a:custGeom>
              <a:avLst/>
              <a:gdLst/>
              <a:ahLst/>
              <a:cxnLst/>
              <a:rect l="l" t="t" r="r" b="b"/>
              <a:pathLst>
                <a:path w="612260" h="559814" extrusionOk="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609033" y="-1465067"/>
              <a:ext cx="4571" cy="532066"/>
            </a:xfrm>
            <a:custGeom>
              <a:avLst/>
              <a:gdLst/>
              <a:ahLst/>
              <a:cxnLst/>
              <a:rect l="l" t="t" r="r" b="b"/>
              <a:pathLst>
                <a:path w="4571" h="532066" extrusionOk="0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383481" y="-1344004"/>
              <a:ext cx="6393" cy="277177"/>
            </a:xfrm>
            <a:custGeom>
              <a:avLst/>
              <a:gdLst/>
              <a:ahLst/>
              <a:cxnLst/>
              <a:rect l="l" t="t" r="r" b="b"/>
              <a:pathLst>
                <a:path w="6393" h="277177" extrusionOk="0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292327" y="-1335051"/>
              <a:ext cx="7696" cy="268223"/>
            </a:xfrm>
            <a:custGeom>
              <a:avLst/>
              <a:gdLst/>
              <a:ahLst/>
              <a:cxnLst/>
              <a:rect l="l" t="t" r="r" b="b"/>
              <a:pathLst>
                <a:path w="7696" h="268223" extrusionOk="0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243165" y="-1069494"/>
              <a:ext cx="92471" cy="242739"/>
            </a:xfrm>
            <a:custGeom>
              <a:avLst/>
              <a:gdLst/>
              <a:ahLst/>
              <a:cxnLst/>
              <a:rect l="l" t="t" r="r" b="b"/>
              <a:pathLst>
                <a:path w="92471" h="242739" extrusionOk="0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3793437" y="-1351720"/>
              <a:ext cx="48387" cy="58578"/>
            </a:xfrm>
            <a:custGeom>
              <a:avLst/>
              <a:gdLst/>
              <a:ahLst/>
              <a:cxnLst/>
              <a:rect l="l" t="t" r="r" b="b"/>
              <a:pathLst>
                <a:path w="48387" h="58578" extrusionOk="0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3802295" y="-1212655"/>
              <a:ext cx="49053" cy="10858"/>
            </a:xfrm>
            <a:custGeom>
              <a:avLst/>
              <a:gdLst/>
              <a:ahLst/>
              <a:cxnLst/>
              <a:rect l="l" t="t" r="r" b="b"/>
              <a:pathLst>
                <a:path w="49053" h="10858" extrusionOk="0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794389" y="-1106546"/>
              <a:ext cx="48863" cy="41433"/>
            </a:xfrm>
            <a:custGeom>
              <a:avLst/>
              <a:gdLst/>
              <a:ahLst/>
              <a:cxnLst/>
              <a:rect l="l" t="t" r="r" b="b"/>
              <a:pathLst>
                <a:path w="48863" h="41433" extrusionOk="0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5"/>
          <p:cNvGrpSpPr/>
          <p:nvPr/>
        </p:nvGrpSpPr>
        <p:grpSpPr>
          <a:xfrm>
            <a:off x="9844361" y="639008"/>
            <a:ext cx="757664" cy="739072"/>
            <a:chOff x="2714053" y="3696339"/>
            <a:chExt cx="757664" cy="739072"/>
          </a:xfrm>
        </p:grpSpPr>
        <p:sp>
          <p:nvSpPr>
            <p:cNvPr id="176" name="Google Shape;176;p5"/>
            <p:cNvSpPr/>
            <p:nvPr/>
          </p:nvSpPr>
          <p:spPr>
            <a:xfrm>
              <a:off x="2764821" y="3749611"/>
              <a:ext cx="656844" cy="658272"/>
            </a:xfrm>
            <a:custGeom>
              <a:avLst/>
              <a:gdLst/>
              <a:ahLst/>
              <a:cxnLst/>
              <a:rect l="l" t="t" r="r" b="b"/>
              <a:pathLst>
                <a:path w="656844" h="658272" extrusionOk="0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209924" y="3793140"/>
              <a:ext cx="168783" cy="169544"/>
            </a:xfrm>
            <a:custGeom>
              <a:avLst/>
              <a:gdLst/>
              <a:ahLst/>
              <a:cxnLst/>
              <a:rect l="l" t="t" r="r" b="b"/>
              <a:pathLst>
                <a:path w="168783" h="169544" extrusionOk="0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817303" y="3835526"/>
              <a:ext cx="427100" cy="432720"/>
            </a:xfrm>
            <a:custGeom>
              <a:avLst/>
              <a:gdLst/>
              <a:ahLst/>
              <a:cxnLst/>
              <a:rect l="l" t="t" r="r" b="b"/>
              <a:pathLst>
                <a:path w="427100" h="432720" extrusionOk="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898933" y="3900677"/>
              <a:ext cx="418433" cy="438054"/>
            </a:xfrm>
            <a:custGeom>
              <a:avLst/>
              <a:gdLst/>
              <a:ahLst/>
              <a:cxnLst/>
              <a:rect l="l" t="t" r="r" b="b"/>
              <a:pathLst>
                <a:path w="418433" h="438054" extrusionOk="0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232975" y="3696339"/>
              <a:ext cx="238742" cy="223959"/>
            </a:xfrm>
            <a:custGeom>
              <a:avLst/>
              <a:gdLst/>
              <a:ahLst/>
              <a:cxnLst/>
              <a:rect l="l" t="t" r="r" b="b"/>
              <a:pathLst>
                <a:path w="238742" h="223959" extrusionOk="0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714053" y="4208621"/>
              <a:ext cx="240982" cy="226790"/>
            </a:xfrm>
            <a:custGeom>
              <a:avLst/>
              <a:gdLst/>
              <a:ahLst/>
              <a:cxnLst/>
              <a:rect l="l" t="t" r="r" b="b"/>
              <a:pathLst>
                <a:path w="240982" h="226790" extrusionOk="0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719577" y="4345971"/>
              <a:ext cx="107822" cy="89439"/>
            </a:xfrm>
            <a:custGeom>
              <a:avLst/>
              <a:gdLst/>
              <a:ahLst/>
              <a:cxnLst/>
              <a:rect l="l" t="t" r="r" b="b"/>
              <a:pathLst>
                <a:path w="107822" h="89439" extrusionOk="0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5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2451438" y="2012900"/>
            <a:ext cx="73893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6" name="Google Shape;186;p6"/>
          <p:cNvSpPr txBox="1">
            <a:spLocks noGrp="1"/>
          </p:cNvSpPr>
          <p:nvPr>
            <p:ph type="body" idx="1"/>
          </p:nvPr>
        </p:nvSpPr>
        <p:spPr>
          <a:xfrm>
            <a:off x="2451438" y="409655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6134513" y="243975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10143496" y="5301879"/>
            <a:ext cx="9450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10492238" y="1005038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 rot="-2064314">
            <a:off x="1150852" y="735842"/>
            <a:ext cx="615268" cy="825175"/>
          </a:xfrm>
          <a:custGeom>
            <a:avLst/>
            <a:gdLst/>
            <a:ahLst/>
            <a:cxnLst/>
            <a:rect l="l" t="t" r="r" b="b"/>
            <a:pathLst>
              <a:path w="615314" h="825237" extrusionOk="0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6"/>
          <p:cNvGrpSpPr/>
          <p:nvPr/>
        </p:nvGrpSpPr>
        <p:grpSpPr>
          <a:xfrm rot="9627747">
            <a:off x="7191034" y="5535176"/>
            <a:ext cx="2295466" cy="966819"/>
            <a:chOff x="4590347" y="1490179"/>
            <a:chExt cx="1314037" cy="558745"/>
          </a:xfrm>
        </p:grpSpPr>
        <p:sp>
          <p:nvSpPr>
            <p:cNvPr id="192" name="Google Shape;192;p6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6"/>
          <p:cNvSpPr/>
          <p:nvPr/>
        </p:nvSpPr>
        <p:spPr>
          <a:xfrm rot="2085787">
            <a:off x="1783165" y="5387897"/>
            <a:ext cx="513724" cy="677202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6"/>
          <p:cNvGrpSpPr/>
          <p:nvPr/>
        </p:nvGrpSpPr>
        <p:grpSpPr>
          <a:xfrm>
            <a:off x="792107" y="4395297"/>
            <a:ext cx="687238" cy="651187"/>
            <a:chOff x="1759452" y="6189595"/>
            <a:chExt cx="687238" cy="651187"/>
          </a:xfrm>
        </p:grpSpPr>
        <p:sp>
          <p:nvSpPr>
            <p:cNvPr id="196" name="Google Shape;196;p6"/>
            <p:cNvSpPr/>
            <p:nvPr/>
          </p:nvSpPr>
          <p:spPr>
            <a:xfrm>
              <a:off x="1760666" y="6189595"/>
              <a:ext cx="516747" cy="588290"/>
            </a:xfrm>
            <a:custGeom>
              <a:avLst/>
              <a:gdLst/>
              <a:ahLst/>
              <a:cxnLst/>
              <a:rect l="l" t="t" r="r" b="b"/>
              <a:pathLst>
                <a:path w="516747" h="588290" extrusionOk="0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759452" y="6461846"/>
              <a:ext cx="357847" cy="378936"/>
            </a:xfrm>
            <a:custGeom>
              <a:avLst/>
              <a:gdLst/>
              <a:ahLst/>
              <a:cxnLst/>
              <a:rect l="l" t="t" r="r" b="b"/>
              <a:pathLst>
                <a:path w="357847" h="378936" extrusionOk="0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2016302" y="6339164"/>
              <a:ext cx="262595" cy="207081"/>
            </a:xfrm>
            <a:custGeom>
              <a:avLst/>
              <a:gdLst/>
              <a:ahLst/>
              <a:cxnLst/>
              <a:rect l="l" t="t" r="r" b="b"/>
              <a:pathLst>
                <a:path w="262595" h="207081" extrusionOk="0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144068" y="6377516"/>
              <a:ext cx="291415" cy="351869"/>
            </a:xfrm>
            <a:custGeom>
              <a:avLst/>
              <a:gdLst/>
              <a:ahLst/>
              <a:cxnLst/>
              <a:rect l="l" t="t" r="r" b="b"/>
              <a:pathLst>
                <a:path w="291415" h="351869" extrusionOk="0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2144447" y="6528166"/>
              <a:ext cx="191629" cy="275803"/>
            </a:xfrm>
            <a:custGeom>
              <a:avLst/>
              <a:gdLst/>
              <a:ahLst/>
              <a:cxnLst/>
              <a:rect l="l" t="t" r="r" b="b"/>
              <a:pathLst>
                <a:path w="191629" h="275803" extrusionOk="0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331657" y="6455772"/>
              <a:ext cx="115033" cy="343253"/>
            </a:xfrm>
            <a:custGeom>
              <a:avLst/>
              <a:gdLst/>
              <a:ahLst/>
              <a:cxnLst/>
              <a:rect l="l" t="t" r="r" b="b"/>
              <a:pathLst>
                <a:path w="115033" h="343253" extrusionOk="0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6"/>
          <p:cNvGrpSpPr/>
          <p:nvPr/>
        </p:nvGrpSpPr>
        <p:grpSpPr>
          <a:xfrm>
            <a:off x="10609751" y="1052466"/>
            <a:ext cx="537539" cy="527370"/>
            <a:chOff x="3769213" y="6330241"/>
            <a:chExt cx="537539" cy="527370"/>
          </a:xfrm>
        </p:grpSpPr>
        <p:sp>
          <p:nvSpPr>
            <p:cNvPr id="203" name="Google Shape;203;p6"/>
            <p:cNvSpPr/>
            <p:nvPr/>
          </p:nvSpPr>
          <p:spPr>
            <a:xfrm>
              <a:off x="3769213" y="6330241"/>
              <a:ext cx="537539" cy="527370"/>
            </a:xfrm>
            <a:custGeom>
              <a:avLst/>
              <a:gdLst/>
              <a:ahLst/>
              <a:cxnLst/>
              <a:rect l="l" t="t" r="r" b="b"/>
              <a:pathLst>
                <a:path w="537539" h="527370" extrusionOk="0">
                  <a:moveTo>
                    <a:pt x="32570" y="392505"/>
                  </a:moveTo>
                  <a:cubicBezTo>
                    <a:pt x="-11502" y="311777"/>
                    <a:pt x="-11079" y="208095"/>
                    <a:pt x="35253" y="128638"/>
                  </a:cubicBezTo>
                  <a:cubicBezTo>
                    <a:pt x="81586" y="49181"/>
                    <a:pt x="172625" y="-2519"/>
                    <a:pt x="264583" y="95"/>
                  </a:cubicBezTo>
                  <a:cubicBezTo>
                    <a:pt x="294247" y="942"/>
                    <a:pt x="323558" y="7017"/>
                    <a:pt x="352233" y="14644"/>
                  </a:cubicBezTo>
                  <a:cubicBezTo>
                    <a:pt x="376458" y="21071"/>
                    <a:pt x="400754" y="28840"/>
                    <a:pt x="421519" y="42895"/>
                  </a:cubicBezTo>
                  <a:cubicBezTo>
                    <a:pt x="441789" y="56668"/>
                    <a:pt x="457752" y="75879"/>
                    <a:pt x="472019" y="95796"/>
                  </a:cubicBezTo>
                  <a:cubicBezTo>
                    <a:pt x="505355" y="142269"/>
                    <a:pt x="531699" y="195594"/>
                    <a:pt x="536714" y="252591"/>
                  </a:cubicBezTo>
                  <a:cubicBezTo>
                    <a:pt x="541729" y="310364"/>
                    <a:pt x="523718" y="369763"/>
                    <a:pt x="487486" y="414965"/>
                  </a:cubicBezTo>
                  <a:cubicBezTo>
                    <a:pt x="463755" y="444629"/>
                    <a:pt x="432961" y="467866"/>
                    <a:pt x="400896" y="488207"/>
                  </a:cubicBezTo>
                  <a:cubicBezTo>
                    <a:pt x="381826" y="500284"/>
                    <a:pt x="361980" y="511585"/>
                    <a:pt x="340438" y="518365"/>
                  </a:cubicBezTo>
                  <a:cubicBezTo>
                    <a:pt x="324264" y="523450"/>
                    <a:pt x="307384" y="525993"/>
                    <a:pt x="290504" y="526911"/>
                  </a:cubicBezTo>
                  <a:cubicBezTo>
                    <a:pt x="191342" y="532561"/>
                    <a:pt x="83846" y="486017"/>
                    <a:pt x="32711" y="39236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028385" y="6383872"/>
              <a:ext cx="2445" cy="64381"/>
            </a:xfrm>
            <a:custGeom>
              <a:avLst/>
              <a:gdLst/>
              <a:ahLst/>
              <a:cxnLst/>
              <a:rect l="l" t="t" r="r" b="b"/>
              <a:pathLst>
                <a:path w="2445" h="64381" extrusionOk="0">
                  <a:moveTo>
                    <a:pt x="186" y="0"/>
                  </a:moveTo>
                  <a:cubicBezTo>
                    <a:pt x="327" y="18999"/>
                    <a:pt x="-874" y="38634"/>
                    <a:pt x="1457" y="57562"/>
                  </a:cubicBezTo>
                  <a:cubicBezTo>
                    <a:pt x="1739" y="60105"/>
                    <a:pt x="2022" y="69075"/>
                    <a:pt x="2446" y="6123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197301" y="6593497"/>
              <a:ext cx="57561" cy="2048"/>
            </a:xfrm>
            <a:custGeom>
              <a:avLst/>
              <a:gdLst/>
              <a:ahLst/>
              <a:cxnLst/>
              <a:rect l="l" t="t" r="r" b="b"/>
              <a:pathLst>
                <a:path w="57561" h="2048" extrusionOk="0">
                  <a:moveTo>
                    <a:pt x="0" y="0"/>
                  </a:moveTo>
                  <a:lnTo>
                    <a:pt x="57562" y="204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029206" y="6762510"/>
              <a:ext cx="1391" cy="49298"/>
            </a:xfrm>
            <a:custGeom>
              <a:avLst/>
              <a:gdLst/>
              <a:ahLst/>
              <a:cxnLst/>
              <a:rect l="l" t="t" r="r" b="b"/>
              <a:pathLst>
                <a:path w="1391" h="49298" extrusionOk="0">
                  <a:moveTo>
                    <a:pt x="0" y="0"/>
                  </a:moveTo>
                  <a:cubicBezTo>
                    <a:pt x="1201" y="16386"/>
                    <a:pt x="1625" y="32842"/>
                    <a:pt x="1271" y="49299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806021" y="6603799"/>
              <a:ext cx="67371" cy="4953"/>
            </a:xfrm>
            <a:custGeom>
              <a:avLst/>
              <a:gdLst/>
              <a:ahLst/>
              <a:cxnLst/>
              <a:rect l="l" t="t" r="r" b="b"/>
              <a:pathLst>
                <a:path w="67371" h="4953" extrusionOk="0">
                  <a:moveTo>
                    <a:pt x="0" y="4953"/>
                  </a:moveTo>
                  <a:cubicBezTo>
                    <a:pt x="20624" y="2764"/>
                    <a:pt x="41247" y="1139"/>
                    <a:pt x="61870" y="9"/>
                  </a:cubicBezTo>
                  <a:cubicBezTo>
                    <a:pt x="64484" y="-132"/>
                    <a:pt x="68298" y="1351"/>
                    <a:pt x="67168" y="368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004640" y="6598359"/>
              <a:ext cx="60296" cy="53656"/>
            </a:xfrm>
            <a:custGeom>
              <a:avLst/>
              <a:gdLst/>
              <a:ahLst/>
              <a:cxnLst/>
              <a:rect l="l" t="t" r="r" b="b"/>
              <a:pathLst>
                <a:path w="60296" h="53656" extrusionOk="0">
                  <a:moveTo>
                    <a:pt x="24213" y="1211"/>
                  </a:moveTo>
                  <a:cubicBezTo>
                    <a:pt x="16373" y="-1048"/>
                    <a:pt x="7686" y="3754"/>
                    <a:pt x="3519" y="10746"/>
                  </a:cubicBezTo>
                  <a:cubicBezTo>
                    <a:pt x="-1425" y="19080"/>
                    <a:pt x="-1002" y="30028"/>
                    <a:pt x="3801" y="38432"/>
                  </a:cubicBezTo>
                  <a:cubicBezTo>
                    <a:pt x="8674" y="46908"/>
                    <a:pt x="17785" y="52699"/>
                    <a:pt x="27461" y="53547"/>
                  </a:cubicBezTo>
                  <a:cubicBezTo>
                    <a:pt x="37138" y="54394"/>
                    <a:pt x="47167" y="50298"/>
                    <a:pt x="53453" y="42811"/>
                  </a:cubicBezTo>
                  <a:cubicBezTo>
                    <a:pt x="60092" y="34901"/>
                    <a:pt x="62281" y="23248"/>
                    <a:pt x="58326" y="13642"/>
                  </a:cubicBezTo>
                  <a:cubicBezTo>
                    <a:pt x="54371" y="4037"/>
                    <a:pt x="44342" y="-2814"/>
                    <a:pt x="24213" y="114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057599" y="6505635"/>
              <a:ext cx="91534" cy="95560"/>
            </a:xfrm>
            <a:custGeom>
              <a:avLst/>
              <a:gdLst/>
              <a:ahLst/>
              <a:cxnLst/>
              <a:rect l="l" t="t" r="r" b="b"/>
              <a:pathLst>
                <a:path w="91534" h="95560" extrusionOk="0">
                  <a:moveTo>
                    <a:pt x="0" y="95560"/>
                  </a:moveTo>
                  <a:lnTo>
                    <a:pt x="9153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961827" y="6533816"/>
              <a:ext cx="51064" cy="65331"/>
            </a:xfrm>
            <a:custGeom>
              <a:avLst/>
              <a:gdLst/>
              <a:ahLst/>
              <a:cxnLst/>
              <a:rect l="l" t="t" r="r" b="b"/>
              <a:pathLst>
                <a:path w="51064" h="65331" extrusionOk="0">
                  <a:moveTo>
                    <a:pt x="51064" y="65331"/>
                  </a:moveTo>
                  <a:cubicBezTo>
                    <a:pt x="33125" y="44284"/>
                    <a:pt x="16103" y="22460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118621" y="6503658"/>
              <a:ext cx="33678" cy="35455"/>
            </a:xfrm>
            <a:custGeom>
              <a:avLst/>
              <a:gdLst/>
              <a:ahLst/>
              <a:cxnLst/>
              <a:rect l="l" t="t" r="r" b="b"/>
              <a:pathLst>
                <a:path w="33678" h="35455" extrusionOk="0">
                  <a:moveTo>
                    <a:pt x="0" y="10524"/>
                  </a:moveTo>
                  <a:lnTo>
                    <a:pt x="33548" y="0"/>
                  </a:lnTo>
                  <a:cubicBezTo>
                    <a:pt x="34184" y="12007"/>
                    <a:pt x="32489" y="24084"/>
                    <a:pt x="28604" y="3545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3960693" y="6527514"/>
              <a:ext cx="26135" cy="29891"/>
            </a:xfrm>
            <a:custGeom>
              <a:avLst/>
              <a:gdLst/>
              <a:ahLst/>
              <a:cxnLst/>
              <a:rect l="l" t="t" r="r" b="b"/>
              <a:pathLst>
                <a:path w="26135" h="29891" extrusionOk="0">
                  <a:moveTo>
                    <a:pt x="2970" y="29891"/>
                  </a:moveTo>
                  <a:cubicBezTo>
                    <a:pt x="922" y="20145"/>
                    <a:pt x="-67" y="10186"/>
                    <a:pt x="4" y="298"/>
                  </a:cubicBezTo>
                  <a:cubicBezTo>
                    <a:pt x="215" y="1569"/>
                    <a:pt x="922" y="1075"/>
                    <a:pt x="1133" y="2346"/>
                  </a:cubicBezTo>
                  <a:cubicBezTo>
                    <a:pt x="1133" y="1782"/>
                    <a:pt x="639" y="-196"/>
                    <a:pt x="1133" y="16"/>
                  </a:cubicBezTo>
                  <a:cubicBezTo>
                    <a:pt x="17872" y="6867"/>
                    <a:pt x="18226" y="7149"/>
                    <a:pt x="26136" y="983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6"/>
          <p:cNvSpPr/>
          <p:nvPr/>
        </p:nvSpPr>
        <p:spPr>
          <a:xfrm rot="9520326">
            <a:off x="7924615" y="408123"/>
            <a:ext cx="1007564" cy="627897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6"/>
          <p:cNvGrpSpPr/>
          <p:nvPr/>
        </p:nvGrpSpPr>
        <p:grpSpPr>
          <a:xfrm rot="-4452001">
            <a:off x="3795180" y="5250259"/>
            <a:ext cx="372275" cy="1536667"/>
            <a:chOff x="2748074" y="4303871"/>
            <a:chExt cx="377938" cy="1362206"/>
          </a:xfrm>
        </p:grpSpPr>
        <p:sp>
          <p:nvSpPr>
            <p:cNvPr id="215" name="Google Shape;215;p6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6"/>
          <p:cNvGrpSpPr/>
          <p:nvPr/>
        </p:nvGrpSpPr>
        <p:grpSpPr>
          <a:xfrm>
            <a:off x="6204737" y="208512"/>
            <a:ext cx="714761" cy="797669"/>
            <a:chOff x="5932213" y="4153080"/>
            <a:chExt cx="714761" cy="797669"/>
          </a:xfrm>
        </p:grpSpPr>
        <p:sp>
          <p:nvSpPr>
            <p:cNvPr id="218" name="Google Shape;218;p6"/>
            <p:cNvSpPr/>
            <p:nvPr/>
          </p:nvSpPr>
          <p:spPr>
            <a:xfrm>
              <a:off x="6140446" y="4442969"/>
              <a:ext cx="302911" cy="462703"/>
            </a:xfrm>
            <a:custGeom>
              <a:avLst/>
              <a:gdLst/>
              <a:ahLst/>
              <a:cxnLst/>
              <a:rect l="l" t="t" r="r" b="b"/>
              <a:pathLst>
                <a:path w="302911" h="462703" extrusionOk="0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6204765" y="4536238"/>
              <a:ext cx="162465" cy="244655"/>
            </a:xfrm>
            <a:custGeom>
              <a:avLst/>
              <a:gdLst/>
              <a:ahLst/>
              <a:cxnLst/>
              <a:rect l="l" t="t" r="r" b="b"/>
              <a:pathLst>
                <a:path w="162465" h="244655" extrusionOk="0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6237962" y="4782446"/>
              <a:ext cx="141256" cy="5934"/>
            </a:xfrm>
            <a:custGeom>
              <a:avLst/>
              <a:gdLst/>
              <a:ahLst/>
              <a:cxnLst/>
              <a:rect l="l" t="t" r="r" b="b"/>
              <a:pathLst>
                <a:path w="141256" h="5934" extrusionOk="0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6244177" y="4807380"/>
              <a:ext cx="130662" cy="5156"/>
            </a:xfrm>
            <a:custGeom>
              <a:avLst/>
              <a:gdLst/>
              <a:ahLst/>
              <a:cxnLst/>
              <a:rect l="l" t="t" r="r" b="b"/>
              <a:pathLst>
                <a:path w="130662" h="5156" extrusionOk="0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6269109" y="4834857"/>
              <a:ext cx="109968" cy="3740"/>
            </a:xfrm>
            <a:custGeom>
              <a:avLst/>
              <a:gdLst/>
              <a:ahLst/>
              <a:cxnLst/>
              <a:rect l="l" t="t" r="r" b="b"/>
              <a:pathLst>
                <a:path w="109968" h="3740" extrusionOk="0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6252511" y="4861622"/>
              <a:ext cx="113217" cy="4750"/>
            </a:xfrm>
            <a:custGeom>
              <a:avLst/>
              <a:gdLst/>
              <a:ahLst/>
              <a:cxnLst/>
              <a:rect l="l" t="t" r="r" b="b"/>
              <a:pathLst>
                <a:path w="113217" h="4750" extrusionOk="0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6283023" y="4900609"/>
              <a:ext cx="82633" cy="50140"/>
            </a:xfrm>
            <a:custGeom>
              <a:avLst/>
              <a:gdLst/>
              <a:ahLst/>
              <a:cxnLst/>
              <a:rect l="l" t="t" r="r" b="b"/>
              <a:pathLst>
                <a:path w="82633" h="50140" extrusionOk="0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981441" y="4729830"/>
              <a:ext cx="80868" cy="47956"/>
            </a:xfrm>
            <a:custGeom>
              <a:avLst/>
              <a:gdLst/>
              <a:ahLst/>
              <a:cxnLst/>
              <a:rect l="l" t="t" r="r" b="b"/>
              <a:pathLst>
                <a:path w="80868" h="47956" extrusionOk="0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932213" y="4591823"/>
              <a:ext cx="84330" cy="7486"/>
            </a:xfrm>
            <a:custGeom>
              <a:avLst/>
              <a:gdLst/>
              <a:ahLst/>
              <a:cxnLst/>
              <a:rect l="l" t="t" r="r" b="b"/>
              <a:pathLst>
                <a:path w="84330" h="7486" extrusionOk="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979110" y="4302529"/>
              <a:ext cx="85954" cy="51629"/>
            </a:xfrm>
            <a:custGeom>
              <a:avLst/>
              <a:gdLst/>
              <a:ahLst/>
              <a:cxnLst/>
              <a:rect l="l" t="t" r="r" b="b"/>
              <a:pathLst>
                <a:path w="85954" h="51629" extrusionOk="0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6260182" y="4153080"/>
              <a:ext cx="7019" cy="103187"/>
            </a:xfrm>
            <a:custGeom>
              <a:avLst/>
              <a:gdLst/>
              <a:ahLst/>
              <a:cxnLst/>
              <a:rect l="l" t="t" r="r" b="b"/>
              <a:pathLst>
                <a:path w="7019" h="103187" extrusionOk="0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450059" y="4228511"/>
              <a:ext cx="68368" cy="90969"/>
            </a:xfrm>
            <a:custGeom>
              <a:avLst/>
              <a:gdLst/>
              <a:ahLst/>
              <a:cxnLst/>
              <a:rect l="l" t="t" r="r" b="b"/>
              <a:pathLst>
                <a:path w="68368" h="90969" extrusionOk="0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532270" y="4394417"/>
              <a:ext cx="102340" cy="33195"/>
            </a:xfrm>
            <a:custGeom>
              <a:avLst/>
              <a:gdLst/>
              <a:ahLst/>
              <a:cxnLst/>
              <a:rect l="l" t="t" r="r" b="b"/>
              <a:pathLst>
                <a:path w="102340" h="33195" extrusionOk="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565395" y="4557475"/>
              <a:ext cx="81579" cy="4259"/>
            </a:xfrm>
            <a:custGeom>
              <a:avLst/>
              <a:gdLst/>
              <a:ahLst/>
              <a:cxnLst/>
              <a:rect l="l" t="t" r="r" b="b"/>
              <a:pathLst>
                <a:path w="81579" h="4259" extrusionOk="0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548585" y="4692892"/>
              <a:ext cx="97325" cy="45272"/>
            </a:xfrm>
            <a:custGeom>
              <a:avLst/>
              <a:gdLst/>
              <a:ahLst/>
              <a:cxnLst/>
              <a:rect l="l" t="t" r="r" b="b"/>
              <a:pathLst>
                <a:path w="97325" h="45272" extrusionOk="0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10269082" y="5376643"/>
            <a:ext cx="718538" cy="497904"/>
            <a:chOff x="9711053" y="4291818"/>
            <a:chExt cx="718538" cy="497904"/>
          </a:xfrm>
        </p:grpSpPr>
        <p:sp>
          <p:nvSpPr>
            <p:cNvPr id="234" name="Google Shape;234;p6"/>
            <p:cNvSpPr/>
            <p:nvPr/>
          </p:nvSpPr>
          <p:spPr>
            <a:xfrm>
              <a:off x="9711053" y="4291818"/>
              <a:ext cx="718538" cy="497904"/>
            </a:xfrm>
            <a:custGeom>
              <a:avLst/>
              <a:gdLst/>
              <a:ahLst/>
              <a:cxnLst/>
              <a:rect l="l" t="t" r="r" b="b"/>
              <a:pathLst>
                <a:path w="718538" h="497904" extrusionOk="0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9859283" y="4392752"/>
              <a:ext cx="426806" cy="10987"/>
            </a:xfrm>
            <a:custGeom>
              <a:avLst/>
              <a:gdLst/>
              <a:ahLst/>
              <a:cxnLst/>
              <a:rect l="l" t="t" r="r" b="b"/>
              <a:pathLst>
                <a:path w="426806" h="10987" extrusionOk="0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9859283" y="4441526"/>
              <a:ext cx="441991" cy="20129"/>
            </a:xfrm>
            <a:custGeom>
              <a:avLst/>
              <a:gdLst/>
              <a:ahLst/>
              <a:cxnLst/>
              <a:rect l="l" t="t" r="r" b="b"/>
              <a:pathLst>
                <a:path w="441991" h="20129" extrusionOk="0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9861119" y="4501701"/>
              <a:ext cx="440861" cy="18433"/>
            </a:xfrm>
            <a:custGeom>
              <a:avLst/>
              <a:gdLst/>
              <a:ahLst/>
              <a:cxnLst/>
              <a:rect l="l" t="t" r="r" b="b"/>
              <a:pathLst>
                <a:path w="440861" h="18433" extrusionOk="0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9861966" y="4555943"/>
              <a:ext cx="447076" cy="24932"/>
            </a:xfrm>
            <a:custGeom>
              <a:avLst/>
              <a:gdLst/>
              <a:ahLst/>
              <a:cxnLst/>
              <a:rect l="l" t="t" r="r" b="b"/>
              <a:pathLst>
                <a:path w="447076" h="24932" extrusionOk="0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6"/>
          <p:cNvGrpSpPr/>
          <p:nvPr/>
        </p:nvGrpSpPr>
        <p:grpSpPr>
          <a:xfrm>
            <a:off x="9320367" y="634202"/>
            <a:ext cx="679947" cy="652506"/>
            <a:chOff x="3896486" y="3679569"/>
            <a:chExt cx="792294" cy="760319"/>
          </a:xfrm>
        </p:grpSpPr>
        <p:sp>
          <p:nvSpPr>
            <p:cNvPr id="240" name="Google Shape;240;p6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6"/>
          <p:cNvSpPr/>
          <p:nvPr/>
        </p:nvSpPr>
        <p:spPr>
          <a:xfrm rot="-9375345">
            <a:off x="10849480" y="4062267"/>
            <a:ext cx="714866" cy="712533"/>
          </a:xfrm>
          <a:custGeom>
            <a:avLst/>
            <a:gdLst/>
            <a:ahLst/>
            <a:cxnLst/>
            <a:rect l="l" t="t" r="r" b="b"/>
            <a:pathLst>
              <a:path w="715141" h="712807" extrusionOk="0">
                <a:moveTo>
                  <a:pt x="2958" y="351568"/>
                </a:moveTo>
                <a:cubicBezTo>
                  <a:pt x="22389" y="312420"/>
                  <a:pt x="43725" y="271272"/>
                  <a:pt x="81253" y="248888"/>
                </a:cubicBezTo>
                <a:cubicBezTo>
                  <a:pt x="118782" y="226504"/>
                  <a:pt x="177170" y="233553"/>
                  <a:pt x="194029" y="273844"/>
                </a:cubicBezTo>
                <a:cubicBezTo>
                  <a:pt x="201554" y="291846"/>
                  <a:pt x="200602" y="314516"/>
                  <a:pt x="215079" y="327470"/>
                </a:cubicBezTo>
                <a:cubicBezTo>
                  <a:pt x="237273" y="347281"/>
                  <a:pt x="271468" y="327088"/>
                  <a:pt x="292804" y="306419"/>
                </a:cubicBezTo>
                <a:cubicBezTo>
                  <a:pt x="315473" y="284512"/>
                  <a:pt x="338714" y="257270"/>
                  <a:pt x="335380" y="225933"/>
                </a:cubicBezTo>
                <a:cubicBezTo>
                  <a:pt x="332618" y="199263"/>
                  <a:pt x="310425" y="177927"/>
                  <a:pt x="285469" y="168212"/>
                </a:cubicBezTo>
                <a:cubicBezTo>
                  <a:pt x="260514" y="158496"/>
                  <a:pt x="233082" y="158210"/>
                  <a:pt x="206316" y="158020"/>
                </a:cubicBezTo>
                <a:cubicBezTo>
                  <a:pt x="238416" y="87821"/>
                  <a:pt x="297471" y="30289"/>
                  <a:pt x="368527" y="0"/>
                </a:cubicBezTo>
                <a:cubicBezTo>
                  <a:pt x="384719" y="31337"/>
                  <a:pt x="405294" y="60293"/>
                  <a:pt x="429582" y="85916"/>
                </a:cubicBezTo>
                <a:cubicBezTo>
                  <a:pt x="444251" y="101441"/>
                  <a:pt x="461301" y="116205"/>
                  <a:pt x="482065" y="121349"/>
                </a:cubicBezTo>
                <a:cubicBezTo>
                  <a:pt x="502830" y="126492"/>
                  <a:pt x="528071" y="118967"/>
                  <a:pt x="537215" y="99631"/>
                </a:cubicBezTo>
                <a:cubicBezTo>
                  <a:pt x="545407" y="82105"/>
                  <a:pt x="538739" y="60960"/>
                  <a:pt x="544073" y="42386"/>
                </a:cubicBezTo>
                <a:cubicBezTo>
                  <a:pt x="552169" y="14288"/>
                  <a:pt x="587221" y="667"/>
                  <a:pt x="615606" y="7906"/>
                </a:cubicBezTo>
                <a:cubicBezTo>
                  <a:pt x="643990" y="15145"/>
                  <a:pt x="665802" y="38005"/>
                  <a:pt x="681900" y="62484"/>
                </a:cubicBezTo>
                <a:cubicBezTo>
                  <a:pt x="699426" y="89059"/>
                  <a:pt x="710094" y="128778"/>
                  <a:pt x="685995" y="149543"/>
                </a:cubicBezTo>
                <a:cubicBezTo>
                  <a:pt x="659707" y="172117"/>
                  <a:pt x="607605" y="156686"/>
                  <a:pt x="593603" y="188404"/>
                </a:cubicBezTo>
                <a:cubicBezTo>
                  <a:pt x="584650" y="208693"/>
                  <a:pt x="600842" y="230505"/>
                  <a:pt x="615796" y="246793"/>
                </a:cubicBezTo>
                <a:lnTo>
                  <a:pt x="715142" y="354235"/>
                </a:lnTo>
                <a:cubicBezTo>
                  <a:pt x="684852" y="359664"/>
                  <a:pt x="667803" y="390906"/>
                  <a:pt x="651991" y="417290"/>
                </a:cubicBezTo>
                <a:cubicBezTo>
                  <a:pt x="636180" y="443675"/>
                  <a:pt x="609510" y="471392"/>
                  <a:pt x="579792" y="463487"/>
                </a:cubicBezTo>
                <a:cubicBezTo>
                  <a:pt x="534262" y="451390"/>
                  <a:pt x="540930" y="375380"/>
                  <a:pt x="499401" y="353187"/>
                </a:cubicBezTo>
                <a:cubicBezTo>
                  <a:pt x="467873" y="336328"/>
                  <a:pt x="430154" y="361283"/>
                  <a:pt x="407199" y="388620"/>
                </a:cubicBezTo>
                <a:cubicBezTo>
                  <a:pt x="390149" y="409004"/>
                  <a:pt x="375290" y="432911"/>
                  <a:pt x="374242" y="459391"/>
                </a:cubicBezTo>
                <a:cubicBezTo>
                  <a:pt x="373195" y="485870"/>
                  <a:pt x="390149" y="514541"/>
                  <a:pt x="416247" y="518636"/>
                </a:cubicBezTo>
                <a:cubicBezTo>
                  <a:pt x="429392" y="520732"/>
                  <a:pt x="443298" y="516636"/>
                  <a:pt x="455967" y="520637"/>
                </a:cubicBezTo>
                <a:cubicBezTo>
                  <a:pt x="474445" y="526447"/>
                  <a:pt x="484161" y="548354"/>
                  <a:pt x="481589" y="567595"/>
                </a:cubicBezTo>
                <a:cubicBezTo>
                  <a:pt x="479017" y="586835"/>
                  <a:pt x="467111" y="603409"/>
                  <a:pt x="453966" y="617696"/>
                </a:cubicBezTo>
                <a:cubicBezTo>
                  <a:pt x="421391" y="653034"/>
                  <a:pt x="379005" y="679133"/>
                  <a:pt x="332809" y="692277"/>
                </a:cubicBezTo>
                <a:cubicBezTo>
                  <a:pt x="320997" y="657416"/>
                  <a:pt x="307758" y="620459"/>
                  <a:pt x="278421" y="598361"/>
                </a:cubicBezTo>
                <a:cubicBezTo>
                  <a:pt x="249084" y="576263"/>
                  <a:pt x="198411" y="578930"/>
                  <a:pt x="183552" y="612553"/>
                </a:cubicBezTo>
                <a:cubicBezTo>
                  <a:pt x="174884" y="632174"/>
                  <a:pt x="180599" y="655796"/>
                  <a:pt x="172027" y="675418"/>
                </a:cubicBezTo>
                <a:cubicBezTo>
                  <a:pt x="164883" y="691705"/>
                  <a:pt x="148881" y="702564"/>
                  <a:pt x="132117" y="708184"/>
                </a:cubicBezTo>
                <a:cubicBezTo>
                  <a:pt x="84873" y="723805"/>
                  <a:pt x="27818" y="698468"/>
                  <a:pt x="7815" y="652939"/>
                </a:cubicBezTo>
                <a:cubicBezTo>
                  <a:pt x="-12187" y="607409"/>
                  <a:pt x="7625" y="548164"/>
                  <a:pt x="51059" y="523970"/>
                </a:cubicBezTo>
                <a:cubicBezTo>
                  <a:pt x="64108" y="516636"/>
                  <a:pt x="79158" y="512064"/>
                  <a:pt x="89540" y="501205"/>
                </a:cubicBezTo>
                <a:cubicBezTo>
                  <a:pt x="108114" y="481870"/>
                  <a:pt x="104685" y="448913"/>
                  <a:pt x="89064" y="427101"/>
                </a:cubicBezTo>
                <a:cubicBezTo>
                  <a:pt x="73443" y="405289"/>
                  <a:pt x="48964" y="391954"/>
                  <a:pt x="2958" y="351472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6"/>
          <p:cNvGrpSpPr/>
          <p:nvPr/>
        </p:nvGrpSpPr>
        <p:grpSpPr>
          <a:xfrm rot="742108">
            <a:off x="2515098" y="469450"/>
            <a:ext cx="741052" cy="743051"/>
            <a:chOff x="7970244" y="-543333"/>
            <a:chExt cx="741045" cy="743044"/>
          </a:xfrm>
        </p:grpSpPr>
        <p:sp>
          <p:nvSpPr>
            <p:cNvPr id="246" name="Google Shape;246;p6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6"/>
          <p:cNvSpPr/>
          <p:nvPr/>
        </p:nvSpPr>
        <p:spPr>
          <a:xfrm rot="-459229">
            <a:off x="5457646" y="5822053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6"/>
          <p:cNvGrpSpPr/>
          <p:nvPr/>
        </p:nvGrpSpPr>
        <p:grpSpPr>
          <a:xfrm rot="-1479810">
            <a:off x="5604410" y="5760243"/>
            <a:ext cx="735272" cy="651165"/>
            <a:chOff x="3116097" y="-1477902"/>
            <a:chExt cx="735251" cy="651147"/>
          </a:xfrm>
        </p:grpSpPr>
        <p:sp>
          <p:nvSpPr>
            <p:cNvPr id="252" name="Google Shape;252;p6"/>
            <p:cNvSpPr/>
            <p:nvPr/>
          </p:nvSpPr>
          <p:spPr>
            <a:xfrm>
              <a:off x="3116097" y="-1477902"/>
              <a:ext cx="612260" cy="559814"/>
            </a:xfrm>
            <a:custGeom>
              <a:avLst/>
              <a:gdLst/>
              <a:ahLst/>
              <a:cxnLst/>
              <a:rect l="l" t="t" r="r" b="b"/>
              <a:pathLst>
                <a:path w="612260" h="559814" extrusionOk="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609033" y="-1465067"/>
              <a:ext cx="4571" cy="532066"/>
            </a:xfrm>
            <a:custGeom>
              <a:avLst/>
              <a:gdLst/>
              <a:ahLst/>
              <a:cxnLst/>
              <a:rect l="l" t="t" r="r" b="b"/>
              <a:pathLst>
                <a:path w="4571" h="532066" extrusionOk="0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383481" y="-1344004"/>
              <a:ext cx="6393" cy="277177"/>
            </a:xfrm>
            <a:custGeom>
              <a:avLst/>
              <a:gdLst/>
              <a:ahLst/>
              <a:cxnLst/>
              <a:rect l="l" t="t" r="r" b="b"/>
              <a:pathLst>
                <a:path w="6393" h="277177" extrusionOk="0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3292327" y="-1335051"/>
              <a:ext cx="7696" cy="268223"/>
            </a:xfrm>
            <a:custGeom>
              <a:avLst/>
              <a:gdLst/>
              <a:ahLst/>
              <a:cxnLst/>
              <a:rect l="l" t="t" r="r" b="b"/>
              <a:pathLst>
                <a:path w="7696" h="268223" extrusionOk="0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3243165" y="-1069494"/>
              <a:ext cx="92471" cy="242739"/>
            </a:xfrm>
            <a:custGeom>
              <a:avLst/>
              <a:gdLst/>
              <a:ahLst/>
              <a:cxnLst/>
              <a:rect l="l" t="t" r="r" b="b"/>
              <a:pathLst>
                <a:path w="92471" h="242739" extrusionOk="0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3793437" y="-1351720"/>
              <a:ext cx="48387" cy="58578"/>
            </a:xfrm>
            <a:custGeom>
              <a:avLst/>
              <a:gdLst/>
              <a:ahLst/>
              <a:cxnLst/>
              <a:rect l="l" t="t" r="r" b="b"/>
              <a:pathLst>
                <a:path w="48387" h="58578" extrusionOk="0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3802295" y="-1212655"/>
              <a:ext cx="49053" cy="10858"/>
            </a:xfrm>
            <a:custGeom>
              <a:avLst/>
              <a:gdLst/>
              <a:ahLst/>
              <a:cxnLst/>
              <a:rect l="l" t="t" r="r" b="b"/>
              <a:pathLst>
                <a:path w="49053" h="10858" extrusionOk="0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3794389" y="-1106546"/>
              <a:ext cx="48863" cy="41433"/>
            </a:xfrm>
            <a:custGeom>
              <a:avLst/>
              <a:gdLst/>
              <a:ahLst/>
              <a:cxnLst/>
              <a:rect l="l" t="t" r="r" b="b"/>
              <a:pathLst>
                <a:path w="48863" h="41433" extrusionOk="0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6"/>
          <p:cNvGrpSpPr/>
          <p:nvPr/>
        </p:nvGrpSpPr>
        <p:grpSpPr>
          <a:xfrm rot="5029432">
            <a:off x="4334584" y="-214391"/>
            <a:ext cx="361479" cy="1726500"/>
            <a:chOff x="2748074" y="4303871"/>
            <a:chExt cx="377938" cy="1362206"/>
          </a:xfrm>
        </p:grpSpPr>
        <p:sp>
          <p:nvSpPr>
            <p:cNvPr id="261" name="Google Shape;261;p6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6"/>
          <p:cNvGrpSpPr/>
          <p:nvPr/>
        </p:nvGrpSpPr>
        <p:grpSpPr>
          <a:xfrm rot="10252777">
            <a:off x="11194058" y="2151723"/>
            <a:ext cx="377916" cy="1362127"/>
            <a:chOff x="2748074" y="4303871"/>
            <a:chExt cx="377938" cy="1362206"/>
          </a:xfrm>
        </p:grpSpPr>
        <p:sp>
          <p:nvSpPr>
            <p:cNvPr id="264" name="Google Shape;264;p6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4227851" flipH="1">
            <a:off x="-46310" y="2627722"/>
            <a:ext cx="1905455" cy="802537"/>
            <a:chOff x="4590347" y="1490179"/>
            <a:chExt cx="1314037" cy="558745"/>
          </a:xfrm>
        </p:grpSpPr>
        <p:sp>
          <p:nvSpPr>
            <p:cNvPr id="267" name="Google Shape;267;p6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273" name="Google Shape;273;p7"/>
          <p:cNvSpPr txBox="1">
            <a:spLocks noGrp="1"/>
          </p:cNvSpPr>
          <p:nvPr>
            <p:ph type="subTitle" idx="1"/>
          </p:nvPr>
        </p:nvSpPr>
        <p:spPr>
          <a:xfrm>
            <a:off x="873350" y="1813775"/>
            <a:ext cx="4961100" cy="580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74" name="Google Shape;274;p7"/>
          <p:cNvSpPr txBox="1">
            <a:spLocks noGrp="1"/>
          </p:cNvSpPr>
          <p:nvPr>
            <p:ph type="subTitle" idx="2"/>
          </p:nvPr>
        </p:nvSpPr>
        <p:spPr>
          <a:xfrm>
            <a:off x="6464148" y="1813775"/>
            <a:ext cx="4960800" cy="580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title"/>
          </p:nvPr>
        </p:nvSpPr>
        <p:spPr>
          <a:xfrm>
            <a:off x="873350" y="9887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76" name="Google Shape;276;p7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278" name="Google Shape;27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grpSp>
        <p:nvGrpSpPr>
          <p:cNvPr id="279" name="Google Shape;279;p7"/>
          <p:cNvGrpSpPr/>
          <p:nvPr/>
        </p:nvGrpSpPr>
        <p:grpSpPr>
          <a:xfrm rot="-5192582">
            <a:off x="10617286" y="5243584"/>
            <a:ext cx="449405" cy="1428148"/>
            <a:chOff x="2748074" y="4303871"/>
            <a:chExt cx="449396" cy="1428120"/>
          </a:xfrm>
        </p:grpSpPr>
        <p:sp>
          <p:nvSpPr>
            <p:cNvPr id="280" name="Google Shape;280;p7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3066341" y="5597294"/>
              <a:ext cx="131129" cy="134697"/>
            </a:xfrm>
            <a:custGeom>
              <a:avLst/>
              <a:gdLst/>
              <a:ahLst/>
              <a:cxnLst/>
              <a:rect l="l" t="t" r="r" b="b"/>
              <a:pathLst>
                <a:path w="131129" h="134697" extrusionOk="0">
                  <a:moveTo>
                    <a:pt x="64120" y="7832"/>
                  </a:moveTo>
                  <a:cubicBezTo>
                    <a:pt x="28736" y="19485"/>
                    <a:pt x="2180" y="54093"/>
                    <a:pt x="131" y="91314"/>
                  </a:cubicBezTo>
                  <a:cubicBezTo>
                    <a:pt x="-434" y="100990"/>
                    <a:pt x="696" y="111231"/>
                    <a:pt x="6064" y="119354"/>
                  </a:cubicBezTo>
                  <a:cubicBezTo>
                    <a:pt x="14539" y="132279"/>
                    <a:pt x="32055" y="136870"/>
                    <a:pt x="47099" y="133762"/>
                  </a:cubicBezTo>
                  <a:cubicBezTo>
                    <a:pt x="62143" y="130654"/>
                    <a:pt x="75138" y="121120"/>
                    <a:pt x="86368" y="110525"/>
                  </a:cubicBezTo>
                  <a:cubicBezTo>
                    <a:pt x="99011" y="98659"/>
                    <a:pt x="110170" y="85240"/>
                    <a:pt x="119422" y="70620"/>
                  </a:cubicBezTo>
                  <a:cubicBezTo>
                    <a:pt x="124790" y="62145"/>
                    <a:pt x="129663" y="53034"/>
                    <a:pt x="130864" y="43075"/>
                  </a:cubicBezTo>
                  <a:cubicBezTo>
                    <a:pt x="132700" y="27820"/>
                    <a:pt x="124861" y="11787"/>
                    <a:pt x="111653" y="3877"/>
                  </a:cubicBezTo>
                  <a:cubicBezTo>
                    <a:pt x="98446" y="-4034"/>
                    <a:pt x="83119" y="1616"/>
                    <a:pt x="64050" y="790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7"/>
          <p:cNvGrpSpPr/>
          <p:nvPr/>
        </p:nvGrpSpPr>
        <p:grpSpPr>
          <a:xfrm rot="742108">
            <a:off x="872285" y="5386300"/>
            <a:ext cx="741052" cy="743051"/>
            <a:chOff x="7970244" y="-543333"/>
            <a:chExt cx="741045" cy="743044"/>
          </a:xfrm>
        </p:grpSpPr>
        <p:sp>
          <p:nvSpPr>
            <p:cNvPr id="284" name="Google Shape;284;p7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7"/>
          <p:cNvSpPr/>
          <p:nvPr/>
        </p:nvSpPr>
        <p:spPr>
          <a:xfrm>
            <a:off x="9061002" y="5568900"/>
            <a:ext cx="7185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>
            <a:off x="9186594" y="5643668"/>
            <a:ext cx="718538" cy="497904"/>
            <a:chOff x="9711053" y="4291818"/>
            <a:chExt cx="718538" cy="497904"/>
          </a:xfrm>
        </p:grpSpPr>
        <p:sp>
          <p:nvSpPr>
            <p:cNvPr id="290" name="Google Shape;290;p7"/>
            <p:cNvSpPr/>
            <p:nvPr/>
          </p:nvSpPr>
          <p:spPr>
            <a:xfrm>
              <a:off x="9711053" y="4291818"/>
              <a:ext cx="718538" cy="497904"/>
            </a:xfrm>
            <a:custGeom>
              <a:avLst/>
              <a:gdLst/>
              <a:ahLst/>
              <a:cxnLst/>
              <a:rect l="l" t="t" r="r" b="b"/>
              <a:pathLst>
                <a:path w="718538" h="497904" extrusionOk="0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9859283" y="4392752"/>
              <a:ext cx="426806" cy="10987"/>
            </a:xfrm>
            <a:custGeom>
              <a:avLst/>
              <a:gdLst/>
              <a:ahLst/>
              <a:cxnLst/>
              <a:rect l="l" t="t" r="r" b="b"/>
              <a:pathLst>
                <a:path w="426806" h="10987" extrusionOk="0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9859283" y="4441526"/>
              <a:ext cx="441991" cy="20129"/>
            </a:xfrm>
            <a:custGeom>
              <a:avLst/>
              <a:gdLst/>
              <a:ahLst/>
              <a:cxnLst/>
              <a:rect l="l" t="t" r="r" b="b"/>
              <a:pathLst>
                <a:path w="441991" h="20129" extrusionOk="0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9861119" y="4501701"/>
              <a:ext cx="440861" cy="18433"/>
            </a:xfrm>
            <a:custGeom>
              <a:avLst/>
              <a:gdLst/>
              <a:ahLst/>
              <a:cxnLst/>
              <a:rect l="l" t="t" r="r" b="b"/>
              <a:pathLst>
                <a:path w="440861" h="18433" extrusionOk="0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9861966" y="4555943"/>
              <a:ext cx="447076" cy="24932"/>
            </a:xfrm>
            <a:custGeom>
              <a:avLst/>
              <a:gdLst/>
              <a:ahLst/>
              <a:cxnLst/>
              <a:rect l="l" t="t" r="r" b="b"/>
              <a:pathLst>
                <a:path w="447076" h="24932" extrusionOk="0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7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300" name="Google Shape;300;p8"/>
          <p:cNvSpPr txBox="1">
            <a:spLocks noGrp="1"/>
          </p:cNvSpPr>
          <p:nvPr>
            <p:ph type="subTitle" idx="1"/>
          </p:nvPr>
        </p:nvSpPr>
        <p:spPr>
          <a:xfrm>
            <a:off x="2199000" y="2247825"/>
            <a:ext cx="7794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01" name="Google Shape;301;p8"/>
          <p:cNvSpPr txBox="1">
            <a:spLocks noGrp="1"/>
          </p:cNvSpPr>
          <p:nvPr>
            <p:ph type="title"/>
          </p:nvPr>
        </p:nvSpPr>
        <p:spPr>
          <a:xfrm>
            <a:off x="2199000" y="1198025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02" name="Google Shape;302;p8"/>
          <p:cNvSpPr txBox="1">
            <a:spLocks noGrp="1"/>
          </p:cNvSpPr>
          <p:nvPr>
            <p:ph type="body" idx="2"/>
          </p:nvPr>
        </p:nvSpPr>
        <p:spPr>
          <a:xfrm>
            <a:off x="2199000" y="2908000"/>
            <a:ext cx="7794000" cy="217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03" name="Google Shape;303;p8"/>
          <p:cNvGrpSpPr/>
          <p:nvPr/>
        </p:nvGrpSpPr>
        <p:grpSpPr>
          <a:xfrm>
            <a:off x="10824011" y="5368933"/>
            <a:ext cx="757664" cy="739072"/>
            <a:chOff x="2714053" y="3696339"/>
            <a:chExt cx="757664" cy="739072"/>
          </a:xfrm>
        </p:grpSpPr>
        <p:sp>
          <p:nvSpPr>
            <p:cNvPr id="304" name="Google Shape;304;p8"/>
            <p:cNvSpPr/>
            <p:nvPr/>
          </p:nvSpPr>
          <p:spPr>
            <a:xfrm>
              <a:off x="2764821" y="3749611"/>
              <a:ext cx="656844" cy="658272"/>
            </a:xfrm>
            <a:custGeom>
              <a:avLst/>
              <a:gdLst/>
              <a:ahLst/>
              <a:cxnLst/>
              <a:rect l="l" t="t" r="r" b="b"/>
              <a:pathLst>
                <a:path w="656844" h="658272" extrusionOk="0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3209924" y="3793140"/>
              <a:ext cx="168783" cy="169544"/>
            </a:xfrm>
            <a:custGeom>
              <a:avLst/>
              <a:gdLst/>
              <a:ahLst/>
              <a:cxnLst/>
              <a:rect l="l" t="t" r="r" b="b"/>
              <a:pathLst>
                <a:path w="168783" h="169544" extrusionOk="0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2817303" y="3835526"/>
              <a:ext cx="427100" cy="432720"/>
            </a:xfrm>
            <a:custGeom>
              <a:avLst/>
              <a:gdLst/>
              <a:ahLst/>
              <a:cxnLst/>
              <a:rect l="l" t="t" r="r" b="b"/>
              <a:pathLst>
                <a:path w="427100" h="432720" extrusionOk="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2898933" y="3900677"/>
              <a:ext cx="418433" cy="438054"/>
            </a:xfrm>
            <a:custGeom>
              <a:avLst/>
              <a:gdLst/>
              <a:ahLst/>
              <a:cxnLst/>
              <a:rect l="l" t="t" r="r" b="b"/>
              <a:pathLst>
                <a:path w="418433" h="438054" extrusionOk="0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3232975" y="3696339"/>
              <a:ext cx="238742" cy="223959"/>
            </a:xfrm>
            <a:custGeom>
              <a:avLst/>
              <a:gdLst/>
              <a:ahLst/>
              <a:cxnLst/>
              <a:rect l="l" t="t" r="r" b="b"/>
              <a:pathLst>
                <a:path w="238742" h="223959" extrusionOk="0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714053" y="4208621"/>
              <a:ext cx="240982" cy="226790"/>
            </a:xfrm>
            <a:custGeom>
              <a:avLst/>
              <a:gdLst/>
              <a:ahLst/>
              <a:cxnLst/>
              <a:rect l="l" t="t" r="r" b="b"/>
              <a:pathLst>
                <a:path w="240982" h="226790" extrusionOk="0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719577" y="4345971"/>
              <a:ext cx="107822" cy="89439"/>
            </a:xfrm>
            <a:custGeom>
              <a:avLst/>
              <a:gdLst/>
              <a:ahLst/>
              <a:cxnLst/>
              <a:rect l="l" t="t" r="r" b="b"/>
              <a:pathLst>
                <a:path w="107822" h="89439" extrusionOk="0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8"/>
          <p:cNvSpPr/>
          <p:nvPr/>
        </p:nvSpPr>
        <p:spPr>
          <a:xfrm>
            <a:off x="10850275" y="695326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" name="Google Shape;312;p8"/>
          <p:cNvGrpSpPr/>
          <p:nvPr/>
        </p:nvGrpSpPr>
        <p:grpSpPr>
          <a:xfrm>
            <a:off x="10876004" y="684690"/>
            <a:ext cx="679947" cy="652506"/>
            <a:chOff x="3896486" y="3679569"/>
            <a:chExt cx="792294" cy="760319"/>
          </a:xfrm>
        </p:grpSpPr>
        <p:sp>
          <p:nvSpPr>
            <p:cNvPr id="313" name="Google Shape;313;p8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8"/>
          <p:cNvGrpSpPr/>
          <p:nvPr/>
        </p:nvGrpSpPr>
        <p:grpSpPr>
          <a:xfrm rot="9627747">
            <a:off x="841321" y="5255051"/>
            <a:ext cx="2295466" cy="966819"/>
            <a:chOff x="4590347" y="1490179"/>
            <a:chExt cx="1314037" cy="558745"/>
          </a:xfrm>
        </p:grpSpPr>
        <p:sp>
          <p:nvSpPr>
            <p:cNvPr id="318" name="Google Shape;318;p8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8"/>
          <p:cNvSpPr/>
          <p:nvPr/>
        </p:nvSpPr>
        <p:spPr>
          <a:xfrm rot="1751628">
            <a:off x="735175" y="598534"/>
            <a:ext cx="614979" cy="824788"/>
          </a:xfrm>
          <a:custGeom>
            <a:avLst/>
            <a:gdLst/>
            <a:ahLst/>
            <a:cxnLst/>
            <a:rect l="l" t="t" r="r" b="b"/>
            <a:pathLst>
              <a:path w="615314" h="825237" extrusionOk="0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8"/>
          <p:cNvSpPr/>
          <p:nvPr/>
        </p:nvSpPr>
        <p:spPr>
          <a:xfrm rot="3827317">
            <a:off x="538555" y="3018412"/>
            <a:ext cx="1008217" cy="628304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1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6791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395" name="Google Shape;395;p11"/>
          <p:cNvSpPr txBox="1">
            <a:spLocks noGrp="1"/>
          </p:cNvSpPr>
          <p:nvPr>
            <p:ph type="subTitle" idx="1"/>
          </p:nvPr>
        </p:nvSpPr>
        <p:spPr>
          <a:xfrm>
            <a:off x="1217550" y="1898902"/>
            <a:ext cx="9755100" cy="410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6" name="Google Shape;396;p11"/>
          <p:cNvSpPr txBox="1">
            <a:spLocks noGrp="1"/>
          </p:cNvSpPr>
          <p:nvPr>
            <p:ph type="subTitle" idx="2"/>
          </p:nvPr>
        </p:nvSpPr>
        <p:spPr>
          <a:xfrm>
            <a:off x="1217550" y="3250751"/>
            <a:ext cx="9755100" cy="410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7" name="Google Shape;397;p11"/>
          <p:cNvSpPr txBox="1">
            <a:spLocks noGrp="1"/>
          </p:cNvSpPr>
          <p:nvPr>
            <p:ph type="subTitle" idx="3"/>
          </p:nvPr>
        </p:nvSpPr>
        <p:spPr>
          <a:xfrm>
            <a:off x="1217550" y="4526402"/>
            <a:ext cx="9755100" cy="410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/>
          </p:nvPr>
        </p:nvSpPr>
        <p:spPr>
          <a:xfrm>
            <a:off x="1218450" y="942774"/>
            <a:ext cx="9755100" cy="71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9" name="Google Shape;399;p11"/>
          <p:cNvSpPr txBox="1">
            <a:spLocks noGrp="1"/>
          </p:cNvSpPr>
          <p:nvPr>
            <p:ph type="body" idx="4"/>
          </p:nvPr>
        </p:nvSpPr>
        <p:spPr>
          <a:xfrm>
            <a:off x="1217550" y="2309394"/>
            <a:ext cx="9755100" cy="86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00" name="Google Shape;400;p11"/>
          <p:cNvSpPr txBox="1">
            <a:spLocks noGrp="1"/>
          </p:cNvSpPr>
          <p:nvPr>
            <p:ph type="body" idx="5"/>
          </p:nvPr>
        </p:nvSpPr>
        <p:spPr>
          <a:xfrm>
            <a:off x="1217550" y="3650530"/>
            <a:ext cx="9755100" cy="86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01" name="Google Shape;401;p11"/>
          <p:cNvSpPr txBox="1">
            <a:spLocks noGrp="1"/>
          </p:cNvSpPr>
          <p:nvPr>
            <p:ph type="body" idx="6"/>
          </p:nvPr>
        </p:nvSpPr>
        <p:spPr>
          <a:xfrm>
            <a:off x="1217550" y="4913779"/>
            <a:ext cx="9756900" cy="86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402" name="Google Shape;402;p11"/>
          <p:cNvGrpSpPr/>
          <p:nvPr/>
        </p:nvGrpSpPr>
        <p:grpSpPr>
          <a:xfrm rot="-5192582">
            <a:off x="10617963" y="5310219"/>
            <a:ext cx="377945" cy="1362233"/>
            <a:chOff x="2748074" y="4303871"/>
            <a:chExt cx="377938" cy="1362206"/>
          </a:xfrm>
        </p:grpSpPr>
        <p:sp>
          <p:nvSpPr>
            <p:cNvPr id="403" name="Google Shape;403;p11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11"/>
          <p:cNvGrpSpPr/>
          <p:nvPr/>
        </p:nvGrpSpPr>
        <p:grpSpPr>
          <a:xfrm rot="-10057892">
            <a:off x="10756260" y="700450"/>
            <a:ext cx="741052" cy="743051"/>
            <a:chOff x="7970244" y="-543333"/>
            <a:chExt cx="741045" cy="743044"/>
          </a:xfrm>
        </p:grpSpPr>
        <p:sp>
          <p:nvSpPr>
            <p:cNvPr id="406" name="Google Shape;406;p11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1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3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427" name="Google Shape;42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428" name="Google Shape;428;p13"/>
          <p:cNvSpPr txBox="1">
            <a:spLocks noGrp="1"/>
          </p:cNvSpPr>
          <p:nvPr>
            <p:ph type="title"/>
          </p:nvPr>
        </p:nvSpPr>
        <p:spPr>
          <a:xfrm>
            <a:off x="8684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429" name="Google Shape;429;p13"/>
          <p:cNvSpPr txBox="1">
            <a:spLocks noGrp="1"/>
          </p:cNvSpPr>
          <p:nvPr>
            <p:ph type="subTitle" idx="1"/>
          </p:nvPr>
        </p:nvSpPr>
        <p:spPr>
          <a:xfrm>
            <a:off x="8684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0" name="Google Shape;430;p13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9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9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569" name="Google Shape;56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570" name="Google Shape;570;p19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71" name="Google Shape;571;p19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9" r:id="rId8"/>
    <p:sldLayoutId id="2147483665" r:id="rId9"/>
    <p:sldLayoutId id="214748366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%D7%9E%D7%A6%D7%92%D7%95%D7%AA-%D7%9C%D7%91%D7%92%D7%A8%D7%95%D7%A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israel-flag-country-star-155783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%D7%9E%D7%A6%D7%92%D7%95%D7%AA-%D7%9C%D7%91%D7%92%D7%A8%D7%95%D7%A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israel-flag-country-star-155783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%D7%9E%D7%A6%D7%92%D7%95%D7%AA-%D7%9C%D7%91%D7%92%D7%A8%D7%95%D7%A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%D7%9E%D7%A6%D7%92%D7%95%D7%AA-%D7%9C%D7%91%D7%92%D7%A8%D7%95%D7%A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israel-flag-country-star-155783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%D7%9E%D7%A6%D7%92%D7%95%D7%AA-%D7%9C%D7%91%D7%92%D7%A8%D7%95%D7%AA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2"/>
          <p:cNvSpPr txBox="1">
            <a:spLocks noGrp="1"/>
          </p:cNvSpPr>
          <p:nvPr>
            <p:ph type="title"/>
          </p:nvPr>
        </p:nvSpPr>
        <p:spPr>
          <a:xfrm>
            <a:off x="2678238" y="2520775"/>
            <a:ext cx="7153800" cy="123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זיהוי שורשים </a:t>
            </a:r>
            <a:endParaRPr sz="6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41" name="Google Shape;641;p22"/>
          <p:cNvSpPr txBox="1">
            <a:spLocks noGrp="1"/>
          </p:cNvSpPr>
          <p:nvPr>
            <p:ph type="subTitle" idx="1"/>
          </p:nvPr>
        </p:nvSpPr>
        <p:spPr>
          <a:xfrm>
            <a:off x="4357184" y="3531815"/>
            <a:ext cx="5367300" cy="52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 כללים בלבד לכל גזרות: שלמים, מרובעים, נפ"י/ו, נל"א נל"י/ה, נע"ו/י, ע"ו/י!!</a:t>
            </a:r>
            <a:endParaRPr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grpSp>
        <p:nvGrpSpPr>
          <p:cNvPr id="642" name="Google Shape;642;p22"/>
          <p:cNvGrpSpPr/>
          <p:nvPr/>
        </p:nvGrpSpPr>
        <p:grpSpPr>
          <a:xfrm>
            <a:off x="9724484" y="1785816"/>
            <a:ext cx="788140" cy="2965544"/>
            <a:chOff x="8686327" y="1939200"/>
            <a:chExt cx="788140" cy="2965544"/>
          </a:xfrm>
        </p:grpSpPr>
        <p:sp>
          <p:nvSpPr>
            <p:cNvPr id="643" name="Google Shape;643;p22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תמונה 2" descr="תמונה שמכילה פרח, גרפיקה, עיגול, שושנה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02EA66F2-74EF-4D2D-3D94-CCA33C222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059" y="2531875"/>
            <a:ext cx="2219486" cy="2219486"/>
          </a:xfrm>
          <a:prstGeom prst="rect">
            <a:avLst/>
          </a:prstGeom>
        </p:spPr>
      </p:pic>
      <p:pic>
        <p:nvPicPr>
          <p:cNvPr id="4" name="תמונה 3" descr="תמונה שמכילה סמל, כחול, כחול חשמלי, כחול מג'ורלי&#10;&#10;התיאור נוצר באופן אוטומטי">
            <a:extLst>
              <a:ext uri="{FF2B5EF4-FFF2-40B4-BE49-F238E27FC236}">
                <a16:creationId xmlns:a16="http://schemas.microsoft.com/office/drawing/2014/main" id="{E18ED1F5-188C-301F-0025-461AA666B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96920" y="4065367"/>
            <a:ext cx="558435" cy="39090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FFCE9BC-F730-5C9E-E85E-D5B5ED284918}"/>
              </a:ext>
            </a:extLst>
          </p:cNvPr>
          <p:cNvSpPr txBox="1"/>
          <p:nvPr/>
        </p:nvSpPr>
        <p:spPr>
          <a:xfrm>
            <a:off x="6096000" y="4060764"/>
            <a:ext cx="13283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rgbClr val="3758FF"/>
                </a:solidFill>
              </a:rPr>
              <a:t>יחד ננצח!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 txBox="1">
            <a:spLocks noGrp="1"/>
          </p:cNvSpPr>
          <p:nvPr>
            <p:ph type="subTitle" idx="1"/>
          </p:nvPr>
        </p:nvSpPr>
        <p:spPr>
          <a:xfrm>
            <a:off x="2361232" y="1494144"/>
            <a:ext cx="7794000" cy="543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/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הנער </a:t>
            </a:r>
            <a:r>
              <a:rPr lang="he-IL" sz="4400" b="1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מַתְרִים</a:t>
            </a:r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 כסף לנזקקים.</a:t>
            </a:r>
            <a:endParaRPr lang="he-IL" sz="44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5" name="תמונה 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D0811ADA-E6AB-25A8-FBD5-6DA13889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1" y="5619585"/>
            <a:ext cx="790901" cy="790901"/>
          </a:xfrm>
          <a:prstGeom prst="rect">
            <a:avLst/>
          </a:prstGeom>
        </p:spPr>
      </p:pic>
      <p:pic>
        <p:nvPicPr>
          <p:cNvPr id="6" name="תמונה 5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199737FC-3F73-5821-1CB8-5EAE8AC9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56F2A818-BBDD-A6E2-10A6-4A51AC10C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4224"/>
              </p:ext>
            </p:extLst>
          </p:nvPr>
        </p:nvGraphicFramePr>
        <p:xfrm>
          <a:off x="2026190" y="2301240"/>
          <a:ext cx="8464084" cy="2255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14633">
                  <a:extLst>
                    <a:ext uri="{9D8B030D-6E8A-4147-A177-3AD203B41FA5}">
                      <a16:colId xmlns:a16="http://schemas.microsoft.com/office/drawing/2014/main" val="2586867005"/>
                    </a:ext>
                  </a:extLst>
                </a:gridCol>
                <a:gridCol w="2118131">
                  <a:extLst>
                    <a:ext uri="{9D8B030D-6E8A-4147-A177-3AD203B41FA5}">
                      <a16:colId xmlns:a16="http://schemas.microsoft.com/office/drawing/2014/main" val="1615380436"/>
                    </a:ext>
                  </a:extLst>
                </a:gridCol>
                <a:gridCol w="1627617">
                  <a:extLst>
                    <a:ext uri="{9D8B030D-6E8A-4147-A177-3AD203B41FA5}">
                      <a16:colId xmlns:a16="http://schemas.microsoft.com/office/drawing/2014/main" val="2489606873"/>
                    </a:ext>
                  </a:extLst>
                </a:gridCol>
                <a:gridCol w="2603703">
                  <a:extLst>
                    <a:ext uri="{9D8B030D-6E8A-4147-A177-3AD203B41FA5}">
                      <a16:colId xmlns:a16="http://schemas.microsoft.com/office/drawing/2014/main" val="2356361450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 המוספיות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8154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התרים</a:t>
                      </a:r>
                    </a:p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יתרים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40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מַ</a:t>
                      </a:r>
                      <a:r>
                        <a:rPr lang="he-IL" sz="4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תְרִ</a:t>
                      </a:r>
                      <a:r>
                        <a:rPr lang="he-IL" sz="40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י</a:t>
                      </a:r>
                      <a:r>
                        <a:rPr lang="he-IL" sz="4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ם</a:t>
                      </a:r>
                      <a:endParaRPr lang="he-IL" sz="40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4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45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 txBox="1">
            <a:spLocks noGrp="1"/>
          </p:cNvSpPr>
          <p:nvPr>
            <p:ph type="subTitle" idx="1"/>
          </p:nvPr>
        </p:nvSpPr>
        <p:spPr>
          <a:xfrm>
            <a:off x="2361231" y="1494144"/>
            <a:ext cx="8229431" cy="543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/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הרכבים </a:t>
            </a:r>
            <a:r>
              <a:rPr lang="he-IL" sz="5400" b="1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יֵעָצְרוּ</a:t>
            </a:r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 בכניסה למושב.</a:t>
            </a:r>
            <a:endParaRPr lang="he-IL" sz="44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5" name="תמונה 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D0811ADA-E6AB-25A8-FBD5-6DA13889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1" y="5619585"/>
            <a:ext cx="790901" cy="790901"/>
          </a:xfrm>
          <a:prstGeom prst="rect">
            <a:avLst/>
          </a:prstGeom>
        </p:spPr>
      </p:pic>
      <p:pic>
        <p:nvPicPr>
          <p:cNvPr id="6" name="תמונה 5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199737FC-3F73-5821-1CB8-5EAE8AC9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56F2A818-BBDD-A6E2-10A6-4A51AC10C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02669"/>
              </p:ext>
            </p:extLst>
          </p:nvPr>
        </p:nvGraphicFramePr>
        <p:xfrm>
          <a:off x="2026190" y="2301240"/>
          <a:ext cx="8464084" cy="1767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14633">
                  <a:extLst>
                    <a:ext uri="{9D8B030D-6E8A-4147-A177-3AD203B41FA5}">
                      <a16:colId xmlns:a16="http://schemas.microsoft.com/office/drawing/2014/main" val="2586867005"/>
                    </a:ext>
                  </a:extLst>
                </a:gridCol>
                <a:gridCol w="2118131">
                  <a:extLst>
                    <a:ext uri="{9D8B030D-6E8A-4147-A177-3AD203B41FA5}">
                      <a16:colId xmlns:a16="http://schemas.microsoft.com/office/drawing/2014/main" val="1615380436"/>
                    </a:ext>
                  </a:extLst>
                </a:gridCol>
                <a:gridCol w="1627617">
                  <a:extLst>
                    <a:ext uri="{9D8B030D-6E8A-4147-A177-3AD203B41FA5}">
                      <a16:colId xmlns:a16="http://schemas.microsoft.com/office/drawing/2014/main" val="2489606873"/>
                    </a:ext>
                  </a:extLst>
                </a:gridCol>
                <a:gridCol w="2603703">
                  <a:extLst>
                    <a:ext uri="{9D8B030D-6E8A-4147-A177-3AD203B41FA5}">
                      <a16:colId xmlns:a16="http://schemas.microsoft.com/office/drawing/2014/main" val="2356361450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 המוספיות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8154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4800" b="1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  <a:endParaRPr lang="he-IL" sz="4000" b="0" dirty="0">
                        <a:solidFill>
                          <a:schemeClr val="tx1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4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54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 txBox="1">
            <a:spLocks noGrp="1"/>
          </p:cNvSpPr>
          <p:nvPr>
            <p:ph type="subTitle" idx="1"/>
          </p:nvPr>
        </p:nvSpPr>
        <p:spPr>
          <a:xfrm>
            <a:off x="2361231" y="1494144"/>
            <a:ext cx="8229431" cy="543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/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הרכבים </a:t>
            </a:r>
            <a:r>
              <a:rPr lang="he-IL" sz="5400" b="1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יֵעָצְרוּ</a:t>
            </a:r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 בכניסה למושב.</a:t>
            </a:r>
            <a:endParaRPr lang="he-IL" sz="44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5" name="תמונה 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D0811ADA-E6AB-25A8-FBD5-6DA13889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1" y="5619585"/>
            <a:ext cx="790901" cy="790901"/>
          </a:xfrm>
          <a:prstGeom prst="rect">
            <a:avLst/>
          </a:prstGeom>
        </p:spPr>
      </p:pic>
      <p:pic>
        <p:nvPicPr>
          <p:cNvPr id="6" name="תמונה 5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199737FC-3F73-5821-1CB8-5EAE8AC9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56F2A818-BBDD-A6E2-10A6-4A51AC10C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37323"/>
              </p:ext>
            </p:extLst>
          </p:nvPr>
        </p:nvGraphicFramePr>
        <p:xfrm>
          <a:off x="2026190" y="2301240"/>
          <a:ext cx="8464084" cy="1767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14633">
                  <a:extLst>
                    <a:ext uri="{9D8B030D-6E8A-4147-A177-3AD203B41FA5}">
                      <a16:colId xmlns:a16="http://schemas.microsoft.com/office/drawing/2014/main" val="2586867005"/>
                    </a:ext>
                  </a:extLst>
                </a:gridCol>
                <a:gridCol w="2118131">
                  <a:extLst>
                    <a:ext uri="{9D8B030D-6E8A-4147-A177-3AD203B41FA5}">
                      <a16:colId xmlns:a16="http://schemas.microsoft.com/office/drawing/2014/main" val="1615380436"/>
                    </a:ext>
                  </a:extLst>
                </a:gridCol>
                <a:gridCol w="1627617">
                  <a:extLst>
                    <a:ext uri="{9D8B030D-6E8A-4147-A177-3AD203B41FA5}">
                      <a16:colId xmlns:a16="http://schemas.microsoft.com/office/drawing/2014/main" val="2489606873"/>
                    </a:ext>
                  </a:extLst>
                </a:gridCol>
                <a:gridCol w="2603703">
                  <a:extLst>
                    <a:ext uri="{9D8B030D-6E8A-4147-A177-3AD203B41FA5}">
                      <a16:colId xmlns:a16="http://schemas.microsoft.com/office/drawing/2014/main" val="2356361450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 המוספיות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8154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סביל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4800" b="1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  <a:endParaRPr lang="he-IL" sz="4000" b="0" dirty="0">
                        <a:solidFill>
                          <a:schemeClr val="tx1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4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27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 txBox="1">
            <a:spLocks noGrp="1"/>
          </p:cNvSpPr>
          <p:nvPr>
            <p:ph type="subTitle" idx="1"/>
          </p:nvPr>
        </p:nvSpPr>
        <p:spPr>
          <a:xfrm>
            <a:off x="2361231" y="1494144"/>
            <a:ext cx="8229431" cy="543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/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הרכבים </a:t>
            </a:r>
            <a:r>
              <a:rPr lang="he-IL" sz="5400" b="1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יֵעָצְרוּ</a:t>
            </a:r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 בכניסה למושב.</a:t>
            </a:r>
            <a:endParaRPr lang="he-IL" sz="44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5" name="תמונה 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D0811ADA-E6AB-25A8-FBD5-6DA13889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1" y="5619585"/>
            <a:ext cx="790901" cy="790901"/>
          </a:xfrm>
          <a:prstGeom prst="rect">
            <a:avLst/>
          </a:prstGeom>
        </p:spPr>
      </p:pic>
      <p:pic>
        <p:nvPicPr>
          <p:cNvPr id="6" name="תמונה 5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199737FC-3F73-5821-1CB8-5EAE8AC9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56F2A818-BBDD-A6E2-10A6-4A51AC10C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571943"/>
              </p:ext>
            </p:extLst>
          </p:nvPr>
        </p:nvGraphicFramePr>
        <p:xfrm>
          <a:off x="2026190" y="2301240"/>
          <a:ext cx="8464084" cy="2255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14633">
                  <a:extLst>
                    <a:ext uri="{9D8B030D-6E8A-4147-A177-3AD203B41FA5}">
                      <a16:colId xmlns:a16="http://schemas.microsoft.com/office/drawing/2014/main" val="2586867005"/>
                    </a:ext>
                  </a:extLst>
                </a:gridCol>
                <a:gridCol w="2118131">
                  <a:extLst>
                    <a:ext uri="{9D8B030D-6E8A-4147-A177-3AD203B41FA5}">
                      <a16:colId xmlns:a16="http://schemas.microsoft.com/office/drawing/2014/main" val="1615380436"/>
                    </a:ext>
                  </a:extLst>
                </a:gridCol>
                <a:gridCol w="1627617">
                  <a:extLst>
                    <a:ext uri="{9D8B030D-6E8A-4147-A177-3AD203B41FA5}">
                      <a16:colId xmlns:a16="http://schemas.microsoft.com/office/drawing/2014/main" val="2489606873"/>
                    </a:ext>
                  </a:extLst>
                </a:gridCol>
                <a:gridCol w="2603703">
                  <a:extLst>
                    <a:ext uri="{9D8B030D-6E8A-4147-A177-3AD203B41FA5}">
                      <a16:colId xmlns:a16="http://schemas.microsoft.com/office/drawing/2014/main" val="2356361450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 המוספיות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8154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סביל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יעצר</a:t>
                      </a:r>
                      <a:endParaRPr lang="he-IL" sz="40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נעצר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4800" b="1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  <a:endParaRPr lang="he-IL" sz="4000" b="0" dirty="0">
                        <a:solidFill>
                          <a:schemeClr val="tx1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4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73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 txBox="1">
            <a:spLocks noGrp="1"/>
          </p:cNvSpPr>
          <p:nvPr>
            <p:ph type="subTitle" idx="1"/>
          </p:nvPr>
        </p:nvSpPr>
        <p:spPr>
          <a:xfrm>
            <a:off x="2361231" y="1494144"/>
            <a:ext cx="8229431" cy="543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/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הרכבים </a:t>
            </a:r>
            <a:r>
              <a:rPr lang="he-IL" sz="5400" b="1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יֵעָצְרוּ</a:t>
            </a:r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 בכניסה למושב.</a:t>
            </a:r>
            <a:endParaRPr lang="he-IL" sz="44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5" name="תמונה 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D0811ADA-E6AB-25A8-FBD5-6DA13889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1" y="5619585"/>
            <a:ext cx="790901" cy="790901"/>
          </a:xfrm>
          <a:prstGeom prst="rect">
            <a:avLst/>
          </a:prstGeom>
        </p:spPr>
      </p:pic>
      <p:pic>
        <p:nvPicPr>
          <p:cNvPr id="6" name="תמונה 5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199737FC-3F73-5821-1CB8-5EAE8AC9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56F2A818-BBDD-A6E2-10A6-4A51AC10CAB7}"/>
              </a:ext>
            </a:extLst>
          </p:cNvPr>
          <p:cNvGraphicFramePr>
            <a:graphicFrameLocks noGrp="1"/>
          </p:cNvGraphicFramePr>
          <p:nvPr/>
        </p:nvGraphicFramePr>
        <p:xfrm>
          <a:off x="2026190" y="2301240"/>
          <a:ext cx="8464084" cy="2255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14633">
                  <a:extLst>
                    <a:ext uri="{9D8B030D-6E8A-4147-A177-3AD203B41FA5}">
                      <a16:colId xmlns:a16="http://schemas.microsoft.com/office/drawing/2014/main" val="2586867005"/>
                    </a:ext>
                  </a:extLst>
                </a:gridCol>
                <a:gridCol w="2118131">
                  <a:extLst>
                    <a:ext uri="{9D8B030D-6E8A-4147-A177-3AD203B41FA5}">
                      <a16:colId xmlns:a16="http://schemas.microsoft.com/office/drawing/2014/main" val="1615380436"/>
                    </a:ext>
                  </a:extLst>
                </a:gridCol>
                <a:gridCol w="1627617">
                  <a:extLst>
                    <a:ext uri="{9D8B030D-6E8A-4147-A177-3AD203B41FA5}">
                      <a16:colId xmlns:a16="http://schemas.microsoft.com/office/drawing/2014/main" val="2489606873"/>
                    </a:ext>
                  </a:extLst>
                </a:gridCol>
                <a:gridCol w="2603703">
                  <a:extLst>
                    <a:ext uri="{9D8B030D-6E8A-4147-A177-3AD203B41FA5}">
                      <a16:colId xmlns:a16="http://schemas.microsoft.com/office/drawing/2014/main" val="2356361450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 המוספיות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8154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סביל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יעצר</a:t>
                      </a:r>
                      <a:endParaRPr lang="he-IL" sz="40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נעצר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נפעל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4800" b="1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  <a:endParaRPr lang="he-IL" sz="4000" b="0" dirty="0">
                        <a:solidFill>
                          <a:schemeClr val="tx1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4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4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 txBox="1">
            <a:spLocks noGrp="1"/>
          </p:cNvSpPr>
          <p:nvPr>
            <p:ph type="subTitle" idx="1"/>
          </p:nvPr>
        </p:nvSpPr>
        <p:spPr>
          <a:xfrm>
            <a:off x="2361231" y="1494144"/>
            <a:ext cx="8229431" cy="543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/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הרכבים </a:t>
            </a:r>
            <a:r>
              <a:rPr lang="he-IL" sz="5400" b="1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יֵעָצְרוּ</a:t>
            </a:r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 בכניסה למושב.</a:t>
            </a:r>
            <a:endParaRPr lang="he-IL" sz="44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5" name="תמונה 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D0811ADA-E6AB-25A8-FBD5-6DA13889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1" y="5619585"/>
            <a:ext cx="790901" cy="790901"/>
          </a:xfrm>
          <a:prstGeom prst="rect">
            <a:avLst/>
          </a:prstGeom>
        </p:spPr>
      </p:pic>
      <p:pic>
        <p:nvPicPr>
          <p:cNvPr id="6" name="תמונה 5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199737FC-3F73-5821-1CB8-5EAE8AC9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56F2A818-BBDD-A6E2-10A6-4A51AC10CAB7}"/>
              </a:ext>
            </a:extLst>
          </p:cNvPr>
          <p:cNvGraphicFramePr>
            <a:graphicFrameLocks noGrp="1"/>
          </p:cNvGraphicFramePr>
          <p:nvPr/>
        </p:nvGraphicFramePr>
        <p:xfrm>
          <a:off x="2026190" y="2301240"/>
          <a:ext cx="8464084" cy="2255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14633">
                  <a:extLst>
                    <a:ext uri="{9D8B030D-6E8A-4147-A177-3AD203B41FA5}">
                      <a16:colId xmlns:a16="http://schemas.microsoft.com/office/drawing/2014/main" val="2586867005"/>
                    </a:ext>
                  </a:extLst>
                </a:gridCol>
                <a:gridCol w="2118131">
                  <a:extLst>
                    <a:ext uri="{9D8B030D-6E8A-4147-A177-3AD203B41FA5}">
                      <a16:colId xmlns:a16="http://schemas.microsoft.com/office/drawing/2014/main" val="1615380436"/>
                    </a:ext>
                  </a:extLst>
                </a:gridCol>
                <a:gridCol w="1627617">
                  <a:extLst>
                    <a:ext uri="{9D8B030D-6E8A-4147-A177-3AD203B41FA5}">
                      <a16:colId xmlns:a16="http://schemas.microsoft.com/office/drawing/2014/main" val="2489606873"/>
                    </a:ext>
                  </a:extLst>
                </a:gridCol>
                <a:gridCol w="2603703">
                  <a:extLst>
                    <a:ext uri="{9D8B030D-6E8A-4147-A177-3AD203B41FA5}">
                      <a16:colId xmlns:a16="http://schemas.microsoft.com/office/drawing/2014/main" val="2356361450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 המוספיות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8154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סביל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יעצר</a:t>
                      </a:r>
                      <a:endParaRPr lang="he-IL" sz="40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נעצר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נפעל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4800" b="1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</a:t>
                      </a:r>
                      <a:r>
                        <a:rPr lang="he-IL" sz="4400" b="0" dirty="0">
                          <a:solidFill>
                            <a:schemeClr val="tx1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עצר</a:t>
                      </a:r>
                      <a:endParaRPr lang="he-IL" sz="4000" b="0" dirty="0">
                        <a:solidFill>
                          <a:schemeClr val="tx1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4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030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873350" y="589725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תרגול שלב 1- נזהה מוספיות</a:t>
            </a:r>
            <a:endParaRPr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68132" y="847564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6C10068-5760-3259-8111-A02C3AD5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E8055AC-23F2-615D-B2C9-26261CA133D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492477" y="1869750"/>
            <a:ext cx="8932773" cy="4346184"/>
          </a:xfrm>
        </p:spPr>
        <p:txBody>
          <a:bodyPr/>
          <a:lstStyle/>
          <a:p>
            <a:endParaRPr lang="he-IL" dirty="0"/>
          </a:p>
        </p:txBody>
      </p:sp>
      <p:graphicFrame>
        <p:nvGraphicFramePr>
          <p:cNvPr id="11" name="טבלה 11">
            <a:extLst>
              <a:ext uri="{FF2B5EF4-FFF2-40B4-BE49-F238E27FC236}">
                <a16:creationId xmlns:a16="http://schemas.microsoft.com/office/drawing/2014/main" id="{FEB933E2-4601-7513-5CFC-65B76397A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3953"/>
              </p:ext>
            </p:extLst>
          </p:nvPr>
        </p:nvGraphicFramePr>
        <p:xfrm>
          <a:off x="2294601" y="1384300"/>
          <a:ext cx="8443864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09962">
                  <a:extLst>
                    <a:ext uri="{9D8B030D-6E8A-4147-A177-3AD203B41FA5}">
                      <a16:colId xmlns:a16="http://schemas.microsoft.com/office/drawing/2014/main" val="1999826196"/>
                    </a:ext>
                  </a:extLst>
                </a:gridCol>
                <a:gridCol w="1132732">
                  <a:extLst>
                    <a:ext uri="{9D8B030D-6E8A-4147-A177-3AD203B41FA5}">
                      <a16:colId xmlns:a16="http://schemas.microsoft.com/office/drawing/2014/main" val="760723686"/>
                    </a:ext>
                  </a:extLst>
                </a:gridCol>
                <a:gridCol w="1134606">
                  <a:extLst>
                    <a:ext uri="{9D8B030D-6E8A-4147-A177-3AD203B41FA5}">
                      <a16:colId xmlns:a16="http://schemas.microsoft.com/office/drawing/2014/main" val="1449051017"/>
                    </a:ext>
                  </a:extLst>
                </a:gridCol>
                <a:gridCol w="871855">
                  <a:extLst>
                    <a:ext uri="{9D8B030D-6E8A-4147-A177-3AD203B41FA5}">
                      <a16:colId xmlns:a16="http://schemas.microsoft.com/office/drawing/2014/main" val="4246854905"/>
                    </a:ext>
                  </a:extLst>
                </a:gridCol>
                <a:gridCol w="1394709">
                  <a:extLst>
                    <a:ext uri="{9D8B030D-6E8A-4147-A177-3AD203B41FA5}">
                      <a16:colId xmlns:a16="http://schemas.microsoft.com/office/drawing/2014/main" val="2074627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 המוספיות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0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הנער 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מַתְרִים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 כסף לנזקקים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31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הרכבים 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יֵעָצְרוּ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 בכניסה למושב.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00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מחר 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נָשִׂים 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את הספרים בכיתה.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63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אנחנו </a:t>
                      </a:r>
                      <a:r>
                        <a:rPr lang="he-IL" sz="18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מְנִיחִים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שהמומחה יכול לפתור את הבעיה בקלות.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53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מחקרים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מְעַרְעֲרִים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את המהימנות של חוכמת ההמונים.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40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חוקרים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הוֹכִיחוּ</a:t>
                      </a:r>
                      <a:r>
                        <a:rPr lang="he-IL" sz="20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שלא תמיד אפשר לסמוך על חוכמת ההמונים.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481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05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873350" y="589725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תרגול שלב 1- נזהה מוספיות</a:t>
            </a:r>
            <a:endParaRPr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68132" y="847564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6C10068-5760-3259-8111-A02C3AD5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E8055AC-23F2-615D-B2C9-26261CA133D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492477" y="1869750"/>
            <a:ext cx="8932773" cy="4346184"/>
          </a:xfrm>
        </p:spPr>
        <p:txBody>
          <a:bodyPr/>
          <a:lstStyle/>
          <a:p>
            <a:endParaRPr lang="he-IL" dirty="0"/>
          </a:p>
        </p:txBody>
      </p:sp>
      <p:graphicFrame>
        <p:nvGraphicFramePr>
          <p:cNvPr id="11" name="טבלה 11">
            <a:extLst>
              <a:ext uri="{FF2B5EF4-FFF2-40B4-BE49-F238E27FC236}">
                <a16:creationId xmlns:a16="http://schemas.microsoft.com/office/drawing/2014/main" id="{FEB933E2-4601-7513-5CFC-65B76397A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28818"/>
              </p:ext>
            </p:extLst>
          </p:nvPr>
        </p:nvGraphicFramePr>
        <p:xfrm>
          <a:off x="2294601" y="1384300"/>
          <a:ext cx="8443864" cy="4419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09962">
                  <a:extLst>
                    <a:ext uri="{9D8B030D-6E8A-4147-A177-3AD203B41FA5}">
                      <a16:colId xmlns:a16="http://schemas.microsoft.com/office/drawing/2014/main" val="1999826196"/>
                    </a:ext>
                  </a:extLst>
                </a:gridCol>
                <a:gridCol w="1132732">
                  <a:extLst>
                    <a:ext uri="{9D8B030D-6E8A-4147-A177-3AD203B41FA5}">
                      <a16:colId xmlns:a16="http://schemas.microsoft.com/office/drawing/2014/main" val="760723686"/>
                    </a:ext>
                  </a:extLst>
                </a:gridCol>
                <a:gridCol w="1134606">
                  <a:extLst>
                    <a:ext uri="{9D8B030D-6E8A-4147-A177-3AD203B41FA5}">
                      <a16:colId xmlns:a16="http://schemas.microsoft.com/office/drawing/2014/main" val="1449051017"/>
                    </a:ext>
                  </a:extLst>
                </a:gridCol>
                <a:gridCol w="871855">
                  <a:extLst>
                    <a:ext uri="{9D8B030D-6E8A-4147-A177-3AD203B41FA5}">
                      <a16:colId xmlns:a16="http://schemas.microsoft.com/office/drawing/2014/main" val="4246854905"/>
                    </a:ext>
                  </a:extLst>
                </a:gridCol>
                <a:gridCol w="1394709">
                  <a:extLst>
                    <a:ext uri="{9D8B030D-6E8A-4147-A177-3AD203B41FA5}">
                      <a16:colId xmlns:a16="http://schemas.microsoft.com/office/drawing/2014/main" val="2074627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 המוספיות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0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הנער 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מַתְרִים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 כסף לנזקקים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התרים</a:t>
                      </a:r>
                    </a:p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יתרים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תר</a:t>
                      </a:r>
                      <a:r>
                        <a:rPr lang="he-IL" sz="2000" b="1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ם</a:t>
                      </a:r>
                      <a:endParaRPr lang="he-IL" sz="18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31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הרכבים 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יֵעָצְרוּ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 בכניסה למושב.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סביל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נעצר</a:t>
                      </a:r>
                    </a:p>
                    <a:p>
                      <a:pPr algn="ct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תעצר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נפעל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עצר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00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מחר 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נָשִׂים 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את הספרים בכיתה.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שם</a:t>
                      </a:r>
                    </a:p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ישים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קל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63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אנחנו </a:t>
                      </a:r>
                      <a:r>
                        <a:rPr lang="he-IL" sz="18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מְנִיחִים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שהמומחה יכול לפתור את הבעיה בקלות.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הניח</a:t>
                      </a:r>
                    </a:p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יניח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</a:t>
                      </a:r>
                      <a:r>
                        <a:rPr lang="he-IL" sz="2000" b="1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53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מחקרים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מְעַרְעֲרִים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את המהימנות של חוכמת ההמונים.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ערער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יערער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פיעל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ערער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40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חוקרים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הוֹכִיחוּ</a:t>
                      </a:r>
                      <a:r>
                        <a:rPr lang="he-IL" sz="20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שלא תמיד אפשר לסמוך על חוכמת ההמונים.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הוכיח מוכיח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וכ</a:t>
                      </a:r>
                      <a:r>
                        <a:rPr lang="he-IL" sz="2000" b="1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481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98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1"/>
          <p:cNvSpPr txBox="1">
            <a:spLocks noGrp="1"/>
          </p:cNvSpPr>
          <p:nvPr>
            <p:ph type="title"/>
          </p:nvPr>
        </p:nvSpPr>
        <p:spPr>
          <a:xfrm>
            <a:off x="1452700" y="821326"/>
            <a:ext cx="8919775" cy="10822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/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שלב מספר </a:t>
            </a:r>
            <a:r>
              <a:rPr lang="he-IL" dirty="0">
                <a:highlight>
                  <a:srgbClr val="FFFF00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 </a:t>
            </a:r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למציאת השורש:</a:t>
            </a:r>
            <a:endParaRPr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203" name="Google Shape;1203;p41"/>
          <p:cNvSpPr txBox="1">
            <a:spLocks noGrp="1"/>
          </p:cNvSpPr>
          <p:nvPr>
            <p:ph type="body" idx="1"/>
          </p:nvPr>
        </p:nvSpPr>
        <p:spPr>
          <a:xfrm>
            <a:off x="1079181" y="3277098"/>
            <a:ext cx="9837175" cy="8483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 rtl="1">
              <a:lnSpc>
                <a:spcPct val="107000"/>
              </a:lnSpc>
              <a:buNone/>
            </a:pPr>
            <a:r>
              <a:rPr lang="he-IL" sz="4000" b="1" dirty="0">
                <a:solidFill>
                  <a:schemeClr val="accent3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רַצְנוּ</a:t>
            </a:r>
            <a:r>
              <a:rPr lang="he-IL" sz="3200" b="1" dirty="0">
                <a:solidFill>
                  <a:schemeClr val="accent3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מסביב למגרש.</a:t>
            </a:r>
          </a:p>
          <a:p>
            <a:pPr marL="0" indent="0" algn="r" rtl="1">
              <a:lnSpc>
                <a:spcPct val="107000"/>
              </a:lnSpc>
              <a:buNone/>
            </a:pPr>
            <a:endParaRPr lang="en-US" sz="3200" b="1" dirty="0">
              <a:solidFill>
                <a:schemeClr val="accent3"/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204" name="Google Shape;1204;p41"/>
          <p:cNvSpPr/>
          <p:nvPr/>
        </p:nvSpPr>
        <p:spPr>
          <a:xfrm flipH="1">
            <a:off x="10533323" y="799203"/>
            <a:ext cx="787511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02;p41">
            <a:extLst>
              <a:ext uri="{FF2B5EF4-FFF2-40B4-BE49-F238E27FC236}">
                <a16:creationId xmlns:a16="http://schemas.microsoft.com/office/drawing/2014/main" id="{CCC12B78-9CED-09D6-4FFF-9BCB2087BAFA}"/>
              </a:ext>
            </a:extLst>
          </p:cNvPr>
          <p:cNvSpPr txBox="1">
            <a:spLocks/>
          </p:cNvSpPr>
          <p:nvPr/>
        </p:nvSpPr>
        <p:spPr>
          <a:xfrm>
            <a:off x="1079181" y="5544138"/>
            <a:ext cx="204946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r" rtl="1"/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תרגול</a:t>
            </a:r>
          </a:p>
        </p:txBody>
      </p:sp>
      <p:grpSp>
        <p:nvGrpSpPr>
          <p:cNvPr id="6" name="Google Shape;819;p35">
            <a:extLst>
              <a:ext uri="{FF2B5EF4-FFF2-40B4-BE49-F238E27FC236}">
                <a16:creationId xmlns:a16="http://schemas.microsoft.com/office/drawing/2014/main" id="{823C323D-0E8D-2FE6-21C8-AB36B30298CC}"/>
              </a:ext>
            </a:extLst>
          </p:cNvPr>
          <p:cNvGrpSpPr/>
          <p:nvPr/>
        </p:nvGrpSpPr>
        <p:grpSpPr>
          <a:xfrm rot="17885662" flipH="1">
            <a:off x="735601" y="5579719"/>
            <a:ext cx="741052" cy="743051"/>
            <a:chOff x="7970244" y="-543333"/>
            <a:chExt cx="741045" cy="743044"/>
          </a:xfrm>
        </p:grpSpPr>
        <p:sp>
          <p:nvSpPr>
            <p:cNvPr id="7" name="Google Shape;820;p35">
              <a:extLst>
                <a:ext uri="{FF2B5EF4-FFF2-40B4-BE49-F238E27FC236}">
                  <a16:creationId xmlns:a16="http://schemas.microsoft.com/office/drawing/2014/main" id="{081D547C-1CA2-EDDD-BA0C-4B4D26ECD297}"/>
                </a:ext>
              </a:extLst>
            </p:cNvPr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21;p35">
              <a:extLst>
                <a:ext uri="{FF2B5EF4-FFF2-40B4-BE49-F238E27FC236}">
                  <a16:creationId xmlns:a16="http://schemas.microsoft.com/office/drawing/2014/main" id="{A180229B-062D-FCDB-4704-F0CD564BF8F9}"/>
                </a:ext>
              </a:extLst>
            </p:cNvPr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22;p35">
              <a:extLst>
                <a:ext uri="{FF2B5EF4-FFF2-40B4-BE49-F238E27FC236}">
                  <a16:creationId xmlns:a16="http://schemas.microsoft.com/office/drawing/2014/main" id="{AEF23B41-2306-A9B1-9D4C-5C9582EE67BC}"/>
                </a:ext>
              </a:extLst>
            </p:cNvPr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23;p35">
              <a:extLst>
                <a:ext uri="{FF2B5EF4-FFF2-40B4-BE49-F238E27FC236}">
                  <a16:creationId xmlns:a16="http://schemas.microsoft.com/office/drawing/2014/main" id="{A6DDFC24-DC90-E804-9E99-6EB3E3F2D12D}"/>
                </a:ext>
              </a:extLst>
            </p:cNvPr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1203;p41">
            <a:extLst>
              <a:ext uri="{FF2B5EF4-FFF2-40B4-BE49-F238E27FC236}">
                <a16:creationId xmlns:a16="http://schemas.microsoft.com/office/drawing/2014/main" id="{3C3A7172-28AE-CFB6-7235-0CE7944BEE8A}"/>
              </a:ext>
            </a:extLst>
          </p:cNvPr>
          <p:cNvSpPr txBox="1">
            <a:spLocks/>
          </p:cNvSpPr>
          <p:nvPr/>
        </p:nvSpPr>
        <p:spPr>
          <a:xfrm>
            <a:off x="1177412" y="4116755"/>
            <a:ext cx="9837175" cy="101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 rtl="1">
              <a:lnSpc>
                <a:spcPct val="107000"/>
              </a:lnSpc>
              <a:buNone/>
            </a:pPr>
            <a:r>
              <a:rPr lang="he-IL" sz="4000" b="1" dirty="0">
                <a:solidFill>
                  <a:schemeClr val="accent3"/>
                </a:solidFill>
                <a:highlight>
                  <a:srgbClr val="FFFF00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ר</a:t>
            </a:r>
            <a:r>
              <a:rPr lang="he-IL" sz="4000" b="1" dirty="0">
                <a:solidFill>
                  <a:schemeClr val="accent3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ַ</a:t>
            </a:r>
            <a:r>
              <a:rPr lang="he-IL" sz="4000" b="1" dirty="0">
                <a:solidFill>
                  <a:schemeClr val="accent3"/>
                </a:solidFill>
                <a:highlight>
                  <a:srgbClr val="FFFF00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ץ</a:t>
            </a:r>
            <a:r>
              <a:rPr lang="he-IL" sz="4000" b="1" dirty="0">
                <a:solidFill>
                  <a:schemeClr val="accent3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י</a:t>
            </a:r>
            <a:r>
              <a:rPr lang="he-IL" sz="4000" b="1" dirty="0">
                <a:solidFill>
                  <a:schemeClr val="accent3"/>
                </a:solidFill>
                <a:highlight>
                  <a:srgbClr val="FFFF00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ר</a:t>
            </a:r>
            <a:r>
              <a:rPr lang="he-IL" sz="4000" b="1" dirty="0">
                <a:solidFill>
                  <a:schemeClr val="accent3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ו</a:t>
            </a:r>
            <a:r>
              <a:rPr lang="he-IL" sz="4000" b="1" dirty="0">
                <a:solidFill>
                  <a:schemeClr val="accent3"/>
                </a:solidFill>
                <a:highlight>
                  <a:srgbClr val="FFFF00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ץ </a:t>
            </a:r>
            <a:r>
              <a:rPr lang="he-IL" sz="3200" b="1" dirty="0">
                <a:solidFill>
                  <a:schemeClr val="accent3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נוסיף ו/י באמצע </a:t>
            </a:r>
            <a:r>
              <a:rPr lang="he-IL" sz="3200" b="1" u="sng" dirty="0">
                <a:solidFill>
                  <a:schemeClr val="accent3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השורש</a:t>
            </a:r>
            <a:r>
              <a:rPr lang="he-IL" sz="3200" b="1" dirty="0">
                <a:solidFill>
                  <a:schemeClr val="accent3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he-IL" sz="3200" b="1" dirty="0" err="1">
                <a:solidFill>
                  <a:schemeClr val="accent3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רו"צ</a:t>
            </a:r>
            <a:endParaRPr lang="he-IL" sz="3200" b="1" dirty="0">
              <a:solidFill>
                <a:schemeClr val="accent3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0" indent="0" algn="r" rtl="1">
              <a:lnSpc>
                <a:spcPct val="107000"/>
              </a:lnSpc>
              <a:buFont typeface="Roboto"/>
              <a:buNone/>
            </a:pPr>
            <a:endParaRPr lang="he-IL" sz="3200" b="1" dirty="0">
              <a:solidFill>
                <a:schemeClr val="accent3"/>
              </a:solidFill>
              <a:highlight>
                <a:srgbClr val="FFFF00"/>
              </a:highligh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0" indent="0" algn="r" rtl="1">
              <a:lnSpc>
                <a:spcPct val="107000"/>
              </a:lnSpc>
              <a:buFont typeface="Roboto"/>
              <a:buNone/>
            </a:pPr>
            <a:endParaRPr lang="en-US" sz="3200" b="1" dirty="0">
              <a:solidFill>
                <a:schemeClr val="accent3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2" name="תמונה 11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E0D5AA19-C210-1083-FD7A-7ADF75B2F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29496"/>
            <a:ext cx="790901" cy="790901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914E3DD-115F-8263-E5BB-9178B9404DB7}"/>
              </a:ext>
            </a:extLst>
          </p:cNvPr>
          <p:cNvSpPr txBox="1"/>
          <p:nvPr/>
        </p:nvSpPr>
        <p:spPr>
          <a:xfrm>
            <a:off x="1608367" y="1945365"/>
            <a:ext cx="91196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לאחר ש</a:t>
            </a:r>
            <a:r>
              <a:rPr lang="he-IL" sz="3200" b="1" dirty="0"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נשמיט את המוספיות </a:t>
            </a:r>
            <a:br>
              <a:rPr lang="he-IL" sz="3200" b="1" dirty="0"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he-IL" sz="3200" b="1" dirty="0"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אם נשארו </a:t>
            </a:r>
            <a:r>
              <a:rPr lang="he-IL" sz="3200" b="1" dirty="0">
                <a:effectLst/>
                <a:highlight>
                  <a:srgbClr val="FFFF00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  <a:r>
              <a:rPr lang="he-IL" sz="3200" b="1" dirty="0"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אותיות נוסיף ו/י באמצע השורש: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9805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614270" y="-143387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שלב מספר 2 שתי אותיות</a:t>
            </a:r>
            <a:endParaRPr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6C10068-5760-3259-8111-A02C3AD5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11" name="טבלה 11">
            <a:extLst>
              <a:ext uri="{FF2B5EF4-FFF2-40B4-BE49-F238E27FC236}">
                <a16:creationId xmlns:a16="http://schemas.microsoft.com/office/drawing/2014/main" id="{FEB933E2-4601-7513-5CFC-65B76397A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984817"/>
              </p:ext>
            </p:extLst>
          </p:nvPr>
        </p:nvGraphicFramePr>
        <p:xfrm>
          <a:off x="1199420" y="776153"/>
          <a:ext cx="10104286" cy="471024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53112">
                  <a:extLst>
                    <a:ext uri="{9D8B030D-6E8A-4147-A177-3AD203B41FA5}">
                      <a16:colId xmlns:a16="http://schemas.microsoft.com/office/drawing/2014/main" val="1999826196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760723686"/>
                    </a:ext>
                  </a:extLst>
                </a:gridCol>
                <a:gridCol w="1091381">
                  <a:extLst>
                    <a:ext uri="{9D8B030D-6E8A-4147-A177-3AD203B41FA5}">
                      <a16:colId xmlns:a16="http://schemas.microsoft.com/office/drawing/2014/main" val="1449051017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4246854905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2074627524"/>
                    </a:ext>
                  </a:extLst>
                </a:gridCol>
                <a:gridCol w="1976284">
                  <a:extLst>
                    <a:ext uri="{9D8B030D-6E8A-4147-A177-3AD203B41FA5}">
                      <a16:colId xmlns:a16="http://schemas.microsoft.com/office/drawing/2014/main" val="2426806296"/>
                    </a:ext>
                  </a:extLst>
                </a:gridCol>
                <a:gridCol w="1194619">
                  <a:extLst>
                    <a:ext uri="{9D8B030D-6E8A-4147-A177-3AD203B41FA5}">
                      <a16:colId xmlns:a16="http://schemas.microsoft.com/office/drawing/2014/main" val="3898479517"/>
                    </a:ext>
                  </a:extLst>
                </a:gridCol>
              </a:tblGrid>
              <a:tr h="618187"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המוספיות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הכלל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שורש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01751"/>
                  </a:ext>
                </a:extLst>
              </a:tr>
              <a:tr h="780868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התלמידים </a:t>
                      </a:r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הֵשיבו</a:t>
                      </a:r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את הספרים.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31615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קַמְתִּי</a:t>
                      </a:r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הבוקר מוקדם.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2400" b="0" dirty="0">
                        <a:solidFill>
                          <a:schemeClr val="tx1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000366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שוּטִי</a:t>
                      </a:r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ספינתי.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24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63726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הֲכִינִי </a:t>
                      </a:r>
                      <a:r>
                        <a:rPr lang="he-IL" sz="20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לנו עוגות.</a:t>
                      </a:r>
                      <a:endParaRPr lang="he-IL" sz="18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535226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לא </a:t>
                      </a:r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הֵבַנְתִּי</a:t>
                      </a:r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אותך.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402322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solidFill>
                          <a:schemeClr val="tx1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solidFill>
                          <a:srgbClr val="FF0000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481593"/>
                  </a:ext>
                </a:extLst>
              </a:tr>
            </a:tbl>
          </a:graphicData>
        </a:graphic>
      </p:graphicFrame>
      <p:sp>
        <p:nvSpPr>
          <p:cNvPr id="7" name="Google Shape;697;p27">
            <a:extLst>
              <a:ext uri="{FF2B5EF4-FFF2-40B4-BE49-F238E27FC236}">
                <a16:creationId xmlns:a16="http://schemas.microsoft.com/office/drawing/2014/main" id="{9EF7E950-13E6-0D0B-2849-21D7EA1A42B1}"/>
              </a:ext>
            </a:extLst>
          </p:cNvPr>
          <p:cNvSpPr/>
          <p:nvPr/>
        </p:nvSpPr>
        <p:spPr>
          <a:xfrm>
            <a:off x="432004" y="221086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89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3"/>
          <p:cNvSpPr txBox="1">
            <a:spLocks noGrp="1"/>
          </p:cNvSpPr>
          <p:nvPr>
            <p:ph type="title"/>
          </p:nvPr>
        </p:nvSpPr>
        <p:spPr>
          <a:xfrm>
            <a:off x="4396690" y="1765676"/>
            <a:ext cx="5322600" cy="883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שלום לכם,</a:t>
            </a:r>
            <a:endParaRPr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54" name="Google Shape;654;p23"/>
          <p:cNvSpPr txBox="1">
            <a:spLocks noGrp="1"/>
          </p:cNvSpPr>
          <p:nvPr>
            <p:ph type="body" idx="1"/>
          </p:nvPr>
        </p:nvSpPr>
        <p:spPr>
          <a:xfrm>
            <a:off x="1107775" y="2613082"/>
            <a:ext cx="7608521" cy="319088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dirty="0">
                <a:solidFill>
                  <a:schemeClr val="dk1"/>
                </a:solidFill>
                <a:highlight>
                  <a:schemeClr val="accent2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במצגת זו תמצאו הסברים כיצד לזהות את השורש של הפעלים בבגרות בלשון</a:t>
            </a:r>
            <a:r>
              <a:rPr lang="he-IL" sz="2400" b="1" dirty="0">
                <a:solidFill>
                  <a:schemeClr val="dk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(על פי מיקוד חרבות ברזל).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u="sng" dirty="0">
                <a:solidFill>
                  <a:schemeClr val="dk1"/>
                </a:solidFill>
                <a:highlight>
                  <a:schemeClr val="accent2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ידע מקדים:</a:t>
            </a:r>
          </a:p>
          <a:p>
            <a:pPr marL="342900" indent="-342900" algn="r" rtl="1"/>
            <a:r>
              <a:rPr lang="he-IL" sz="2400" b="1" dirty="0">
                <a:solidFill>
                  <a:schemeClr val="dk1"/>
                </a:solidFill>
                <a:highlight>
                  <a:schemeClr val="accent2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זיהוי הבניין </a:t>
            </a:r>
          </a:p>
          <a:p>
            <a:pPr marL="342900" indent="-342900" algn="r" rtl="1"/>
            <a:r>
              <a:rPr lang="he-IL" sz="2400" b="1" dirty="0">
                <a:solidFill>
                  <a:schemeClr val="dk1"/>
                </a:solidFill>
                <a:highlight>
                  <a:schemeClr val="accent2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זיהוי מוספיות</a:t>
            </a:r>
          </a:p>
          <a:p>
            <a:pPr marL="342900" indent="-342900" algn="r" rtl="1"/>
            <a:r>
              <a:rPr lang="he-IL" sz="2400" b="1" dirty="0">
                <a:solidFill>
                  <a:schemeClr val="dk1"/>
                </a:solidFill>
                <a:highlight>
                  <a:schemeClr val="accent2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פעיל סביל</a:t>
            </a:r>
          </a:p>
          <a:p>
            <a:pPr marL="0" indent="0" algn="ctr" rtl="1">
              <a:buNone/>
            </a:pPr>
            <a:r>
              <a:rPr lang="he-IL" sz="2400" b="1" dirty="0">
                <a:solidFill>
                  <a:schemeClr val="dk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בהצלחה רבה!!</a:t>
            </a:r>
            <a:endParaRPr sz="24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5" name="תמונה 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87585FF8-F8D9-8E6E-59DE-B20DC6663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739" y="3429000"/>
            <a:ext cx="2219486" cy="22194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614270" y="-143387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שלב מספר 2 שתי אותיות</a:t>
            </a:r>
            <a:endParaRPr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6C10068-5760-3259-8111-A02C3AD5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11" name="טבלה 11">
            <a:extLst>
              <a:ext uri="{FF2B5EF4-FFF2-40B4-BE49-F238E27FC236}">
                <a16:creationId xmlns:a16="http://schemas.microsoft.com/office/drawing/2014/main" id="{FEB933E2-4601-7513-5CFC-65B76397A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18076"/>
              </p:ext>
            </p:extLst>
          </p:nvPr>
        </p:nvGraphicFramePr>
        <p:xfrm>
          <a:off x="1199420" y="776153"/>
          <a:ext cx="10104286" cy="46868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53112">
                  <a:extLst>
                    <a:ext uri="{9D8B030D-6E8A-4147-A177-3AD203B41FA5}">
                      <a16:colId xmlns:a16="http://schemas.microsoft.com/office/drawing/2014/main" val="1999826196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760723686"/>
                    </a:ext>
                  </a:extLst>
                </a:gridCol>
                <a:gridCol w="1091381">
                  <a:extLst>
                    <a:ext uri="{9D8B030D-6E8A-4147-A177-3AD203B41FA5}">
                      <a16:colId xmlns:a16="http://schemas.microsoft.com/office/drawing/2014/main" val="1449051017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4246854905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2074627524"/>
                    </a:ext>
                  </a:extLst>
                </a:gridCol>
                <a:gridCol w="1976284">
                  <a:extLst>
                    <a:ext uri="{9D8B030D-6E8A-4147-A177-3AD203B41FA5}">
                      <a16:colId xmlns:a16="http://schemas.microsoft.com/office/drawing/2014/main" val="2426806296"/>
                    </a:ext>
                  </a:extLst>
                </a:gridCol>
                <a:gridCol w="1194619">
                  <a:extLst>
                    <a:ext uri="{9D8B030D-6E8A-4147-A177-3AD203B41FA5}">
                      <a16:colId xmlns:a16="http://schemas.microsoft.com/office/drawing/2014/main" val="3898479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המוספיות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הכלל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שורש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0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התלמידים </a:t>
                      </a:r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הֵשיבו</a:t>
                      </a:r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את הספרים.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השיב, ישיב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</a:t>
                      </a:r>
                      <a:r>
                        <a:rPr lang="he-IL" sz="24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</a:t>
                      </a:r>
                      <a:r>
                        <a:rPr lang="he-IL" sz="2400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</a:t>
                      </a:r>
                      <a:r>
                        <a:rPr lang="he-IL" sz="24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ב</a:t>
                      </a:r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שתי אותיות ללא דגש נוסיף ו באמצע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שו"ב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31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קַמְתִּי</a:t>
                      </a:r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הבוקר מוקדם.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קם יקום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0" dirty="0">
                          <a:solidFill>
                            <a:schemeClr val="tx1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קם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שתי אותיות ללא דגש נוסיף ו באמצע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קו"ם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00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שוּטִי</a:t>
                      </a:r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ספינתי.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שט, לשוט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שתי אותיות ללא דגש נוסיף ו באמצע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שו"ט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63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הֲכִינִי </a:t>
                      </a:r>
                      <a:r>
                        <a:rPr lang="he-IL" sz="20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לנו עוגות.</a:t>
                      </a:r>
                      <a:endParaRPr lang="he-IL" sz="18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להכין, הכין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</a:t>
                      </a:r>
                      <a:r>
                        <a:rPr lang="he-IL" sz="2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כ</a:t>
                      </a:r>
                      <a:r>
                        <a:rPr lang="he-IL" sz="2400" b="0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</a:t>
                      </a:r>
                      <a:r>
                        <a:rPr lang="he-IL" sz="2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שתי אותיות ללא דגש נוסיף ו באמצע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כו"נ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53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לא </a:t>
                      </a:r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הֵבַנְתִּי</a:t>
                      </a:r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אותך.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להבין, הבין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</a:t>
                      </a:r>
                      <a:r>
                        <a:rPr lang="he-IL" sz="2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ב</a:t>
                      </a:r>
                      <a:r>
                        <a:rPr lang="he-IL" sz="2400" b="0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</a:t>
                      </a:r>
                      <a:r>
                        <a:rPr lang="he-IL" sz="2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שתי אותיות ללא דגש נוסיף ו באמצע</a:t>
                      </a:r>
                    </a:p>
                    <a:p>
                      <a:pPr algn="r" rtl="1"/>
                      <a:endParaRPr lang="he-IL" sz="14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בי"נ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402322"/>
                  </a:ext>
                </a:extLst>
              </a:tr>
              <a:tr h="541615"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solidFill>
                          <a:schemeClr val="tx1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solidFill>
                          <a:srgbClr val="FF0000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481593"/>
                  </a:ext>
                </a:extLst>
              </a:tr>
            </a:tbl>
          </a:graphicData>
        </a:graphic>
      </p:graphicFrame>
      <p:sp>
        <p:nvSpPr>
          <p:cNvPr id="7" name="Google Shape;697;p27">
            <a:extLst>
              <a:ext uri="{FF2B5EF4-FFF2-40B4-BE49-F238E27FC236}">
                <a16:creationId xmlns:a16="http://schemas.microsoft.com/office/drawing/2014/main" id="{9EF7E950-13E6-0D0B-2849-21D7EA1A42B1}"/>
              </a:ext>
            </a:extLst>
          </p:cNvPr>
          <p:cNvSpPr/>
          <p:nvPr/>
        </p:nvSpPr>
        <p:spPr>
          <a:xfrm>
            <a:off x="432004" y="221086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395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1"/>
          <p:cNvSpPr txBox="1">
            <a:spLocks noGrp="1"/>
          </p:cNvSpPr>
          <p:nvPr>
            <p:ph type="title"/>
          </p:nvPr>
        </p:nvSpPr>
        <p:spPr>
          <a:xfrm>
            <a:off x="1248697" y="821327"/>
            <a:ext cx="9123778" cy="8709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/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שלב מספר </a:t>
            </a:r>
            <a:r>
              <a:rPr lang="he-IL" dirty="0">
                <a:highlight>
                  <a:srgbClr val="FFFF00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</a:t>
            </a:r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למציאת שורש:</a:t>
            </a:r>
            <a:endParaRPr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204" name="Google Shape;1204;p41"/>
          <p:cNvSpPr/>
          <p:nvPr/>
        </p:nvSpPr>
        <p:spPr>
          <a:xfrm flipH="1">
            <a:off x="10533323" y="799203"/>
            <a:ext cx="787511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02;p41">
            <a:extLst>
              <a:ext uri="{FF2B5EF4-FFF2-40B4-BE49-F238E27FC236}">
                <a16:creationId xmlns:a16="http://schemas.microsoft.com/office/drawing/2014/main" id="{CCC12B78-9CED-09D6-4FFF-9BCB2087BAFA}"/>
              </a:ext>
            </a:extLst>
          </p:cNvPr>
          <p:cNvSpPr txBox="1">
            <a:spLocks/>
          </p:cNvSpPr>
          <p:nvPr/>
        </p:nvSpPr>
        <p:spPr>
          <a:xfrm>
            <a:off x="2755735" y="4244211"/>
            <a:ext cx="204946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r" rtl="1"/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תרגול</a:t>
            </a:r>
          </a:p>
        </p:txBody>
      </p:sp>
      <p:grpSp>
        <p:nvGrpSpPr>
          <p:cNvPr id="6" name="Google Shape;819;p35">
            <a:extLst>
              <a:ext uri="{FF2B5EF4-FFF2-40B4-BE49-F238E27FC236}">
                <a16:creationId xmlns:a16="http://schemas.microsoft.com/office/drawing/2014/main" id="{823C323D-0E8D-2FE6-21C8-AB36B30298CC}"/>
              </a:ext>
            </a:extLst>
          </p:cNvPr>
          <p:cNvGrpSpPr/>
          <p:nvPr/>
        </p:nvGrpSpPr>
        <p:grpSpPr>
          <a:xfrm rot="17885662" flipH="1">
            <a:off x="2385208" y="4636186"/>
            <a:ext cx="741052" cy="743051"/>
            <a:chOff x="7970244" y="-543333"/>
            <a:chExt cx="741045" cy="743044"/>
          </a:xfrm>
        </p:grpSpPr>
        <p:sp>
          <p:nvSpPr>
            <p:cNvPr id="7" name="Google Shape;820;p35">
              <a:extLst>
                <a:ext uri="{FF2B5EF4-FFF2-40B4-BE49-F238E27FC236}">
                  <a16:creationId xmlns:a16="http://schemas.microsoft.com/office/drawing/2014/main" id="{081D547C-1CA2-EDDD-BA0C-4B4D26ECD297}"/>
                </a:ext>
              </a:extLst>
            </p:cNvPr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21;p35">
              <a:extLst>
                <a:ext uri="{FF2B5EF4-FFF2-40B4-BE49-F238E27FC236}">
                  <a16:creationId xmlns:a16="http://schemas.microsoft.com/office/drawing/2014/main" id="{A180229B-062D-FCDB-4704-F0CD564BF8F9}"/>
                </a:ext>
              </a:extLst>
            </p:cNvPr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22;p35">
              <a:extLst>
                <a:ext uri="{FF2B5EF4-FFF2-40B4-BE49-F238E27FC236}">
                  <a16:creationId xmlns:a16="http://schemas.microsoft.com/office/drawing/2014/main" id="{AEF23B41-2306-A9B1-9D4C-5C9582EE67BC}"/>
                </a:ext>
              </a:extLst>
            </p:cNvPr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23;p35">
              <a:extLst>
                <a:ext uri="{FF2B5EF4-FFF2-40B4-BE49-F238E27FC236}">
                  <a16:creationId xmlns:a16="http://schemas.microsoft.com/office/drawing/2014/main" id="{A6DDFC24-DC90-E804-9E99-6EB3E3F2D12D}"/>
                </a:ext>
              </a:extLst>
            </p:cNvPr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תמונה 10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233AE58D-83A3-35A7-1740-5C62AFD48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29496"/>
            <a:ext cx="790901" cy="790901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DE69A26D-8C45-0FD4-8762-B92E0679FB21}"/>
              </a:ext>
            </a:extLst>
          </p:cNvPr>
          <p:cNvSpPr txBox="1"/>
          <p:nvPr/>
        </p:nvSpPr>
        <p:spPr>
          <a:xfrm>
            <a:off x="1637731" y="1858737"/>
            <a:ext cx="88955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000" b="1" dirty="0"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אם אחרי השמטת המוספיות נשארו </a:t>
            </a:r>
            <a:r>
              <a:rPr lang="he-IL" sz="4000" b="1" dirty="0">
                <a:effectLst/>
                <a:highlight>
                  <a:srgbClr val="FFFF00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</a:t>
            </a:r>
            <a:r>
              <a:rPr lang="he-IL" sz="4000" b="1" dirty="0"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אותיות שורש</a:t>
            </a:r>
            <a:r>
              <a:rPr lang="en-US" sz="4000" b="1" dirty="0"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he-IL" sz="4000" b="1" dirty="0"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מעתיקים אותן.</a:t>
            </a:r>
            <a:endParaRPr lang="en-US" sz="4000" b="1" dirty="0"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BD3BFD34-F1D5-77F9-1F8C-10D2B59E724D}"/>
              </a:ext>
            </a:extLst>
          </p:cNvPr>
          <p:cNvSpPr txBox="1"/>
          <p:nvPr/>
        </p:nvSpPr>
        <p:spPr>
          <a:xfrm>
            <a:off x="4339938" y="3181159"/>
            <a:ext cx="609372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200" b="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מחר </a:t>
            </a:r>
            <a:r>
              <a:rPr lang="he-IL" sz="4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נִרְאֶה</a:t>
            </a:r>
            <a:r>
              <a:rPr lang="he-IL" sz="3200" b="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את הזריחה. </a:t>
            </a:r>
          </a:p>
          <a:p>
            <a:pPr algn="r" rtl="1"/>
            <a:r>
              <a:rPr lang="he-IL" sz="3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בניין- נפעל</a:t>
            </a:r>
          </a:p>
          <a:p>
            <a:pPr algn="r" rtl="1"/>
            <a:r>
              <a:rPr lang="he-IL" sz="2400" b="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he-IL" sz="4400" b="1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נִ</a:t>
            </a:r>
            <a:r>
              <a:rPr lang="he-IL" sz="32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רְאֶה  שורש רא"ה</a:t>
            </a:r>
            <a:endParaRPr lang="he-IL" sz="32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60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614270" y="-143387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תרגול שלב מספר 3</a:t>
            </a:r>
            <a:endParaRPr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6C10068-5760-3259-8111-A02C3AD5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11" name="טבלה 11">
            <a:extLst>
              <a:ext uri="{FF2B5EF4-FFF2-40B4-BE49-F238E27FC236}">
                <a16:creationId xmlns:a16="http://schemas.microsoft.com/office/drawing/2014/main" id="{FEB933E2-4601-7513-5CFC-65B76397A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49144"/>
              </p:ext>
            </p:extLst>
          </p:nvPr>
        </p:nvGraphicFramePr>
        <p:xfrm>
          <a:off x="1199420" y="776153"/>
          <a:ext cx="10104286" cy="5486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53112">
                  <a:extLst>
                    <a:ext uri="{9D8B030D-6E8A-4147-A177-3AD203B41FA5}">
                      <a16:colId xmlns:a16="http://schemas.microsoft.com/office/drawing/2014/main" val="1999826196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760723686"/>
                    </a:ext>
                  </a:extLst>
                </a:gridCol>
                <a:gridCol w="1091381">
                  <a:extLst>
                    <a:ext uri="{9D8B030D-6E8A-4147-A177-3AD203B41FA5}">
                      <a16:colId xmlns:a16="http://schemas.microsoft.com/office/drawing/2014/main" val="1449051017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4246854905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2074627524"/>
                    </a:ext>
                  </a:extLst>
                </a:gridCol>
                <a:gridCol w="1976284">
                  <a:extLst>
                    <a:ext uri="{9D8B030D-6E8A-4147-A177-3AD203B41FA5}">
                      <a16:colId xmlns:a16="http://schemas.microsoft.com/office/drawing/2014/main" val="2426806296"/>
                    </a:ext>
                  </a:extLst>
                </a:gridCol>
                <a:gridCol w="1194619">
                  <a:extLst>
                    <a:ext uri="{9D8B030D-6E8A-4147-A177-3AD203B41FA5}">
                      <a16:colId xmlns:a16="http://schemas.microsoft.com/office/drawing/2014/main" val="3898479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המוספיות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הכלל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שורש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0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הנער 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מַתְרִים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 כסף לנזקקים.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31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הרכבים 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יֵעָצְרוּ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 בכניסה למושב.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2400" b="1" dirty="0">
                        <a:solidFill>
                          <a:schemeClr val="tx1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00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מחר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נִרְאֶה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את הזריחה.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63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הִתְחַבֵּאתִי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תחת השולחן.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5352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המורים 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הוֹקִיעוּ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 את המעשה.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4023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הנתונים 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מַרְאִים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 עלייה בשכר.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200420"/>
                  </a:ext>
                </a:extLst>
              </a:tr>
              <a:tr h="27080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הילדה 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תּוּכַל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 לקנות בובה חדשה.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solidFill>
                          <a:srgbClr val="FF0000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4815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החיילים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נכונים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לקרב.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 rtl="1"/>
                      <a:endParaRPr lang="he-IL" sz="2400" b="1" dirty="0">
                        <a:solidFill>
                          <a:srgbClr val="FF0000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68977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אתה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תורה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לנו את הדרך.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274322"/>
                  </a:ext>
                </a:extLst>
              </a:tr>
            </a:tbl>
          </a:graphicData>
        </a:graphic>
      </p:graphicFrame>
      <p:sp>
        <p:nvSpPr>
          <p:cNvPr id="7" name="Google Shape;697;p27">
            <a:extLst>
              <a:ext uri="{FF2B5EF4-FFF2-40B4-BE49-F238E27FC236}">
                <a16:creationId xmlns:a16="http://schemas.microsoft.com/office/drawing/2014/main" id="{9EF7E950-13E6-0D0B-2849-21D7EA1A42B1}"/>
              </a:ext>
            </a:extLst>
          </p:cNvPr>
          <p:cNvSpPr/>
          <p:nvPr/>
        </p:nvSpPr>
        <p:spPr>
          <a:xfrm>
            <a:off x="432004" y="221086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699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614270" y="-143387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תרגול שלב מספר 3</a:t>
            </a:r>
            <a:endParaRPr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6C10068-5760-3259-8111-A02C3AD5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11" name="טבלה 11">
            <a:extLst>
              <a:ext uri="{FF2B5EF4-FFF2-40B4-BE49-F238E27FC236}">
                <a16:creationId xmlns:a16="http://schemas.microsoft.com/office/drawing/2014/main" id="{FEB933E2-4601-7513-5CFC-65B76397A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387044"/>
              </p:ext>
            </p:extLst>
          </p:nvPr>
        </p:nvGraphicFramePr>
        <p:xfrm>
          <a:off x="1199420" y="776153"/>
          <a:ext cx="10104286" cy="6035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53112">
                  <a:extLst>
                    <a:ext uri="{9D8B030D-6E8A-4147-A177-3AD203B41FA5}">
                      <a16:colId xmlns:a16="http://schemas.microsoft.com/office/drawing/2014/main" val="1999826196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760723686"/>
                    </a:ext>
                  </a:extLst>
                </a:gridCol>
                <a:gridCol w="1091381">
                  <a:extLst>
                    <a:ext uri="{9D8B030D-6E8A-4147-A177-3AD203B41FA5}">
                      <a16:colId xmlns:a16="http://schemas.microsoft.com/office/drawing/2014/main" val="1449051017"/>
                    </a:ext>
                  </a:extLst>
                </a:gridCol>
                <a:gridCol w="1022439">
                  <a:extLst>
                    <a:ext uri="{9D8B030D-6E8A-4147-A177-3AD203B41FA5}">
                      <a16:colId xmlns:a16="http://schemas.microsoft.com/office/drawing/2014/main" val="4246854905"/>
                    </a:ext>
                  </a:extLst>
                </a:gridCol>
                <a:gridCol w="1263561">
                  <a:extLst>
                    <a:ext uri="{9D8B030D-6E8A-4147-A177-3AD203B41FA5}">
                      <a16:colId xmlns:a16="http://schemas.microsoft.com/office/drawing/2014/main" val="2074627524"/>
                    </a:ext>
                  </a:extLst>
                </a:gridCol>
                <a:gridCol w="1976284">
                  <a:extLst>
                    <a:ext uri="{9D8B030D-6E8A-4147-A177-3AD203B41FA5}">
                      <a16:colId xmlns:a16="http://schemas.microsoft.com/office/drawing/2014/main" val="2426806296"/>
                    </a:ext>
                  </a:extLst>
                </a:gridCol>
                <a:gridCol w="1194619">
                  <a:extLst>
                    <a:ext uri="{9D8B030D-6E8A-4147-A177-3AD203B41FA5}">
                      <a16:colId xmlns:a16="http://schemas.microsoft.com/office/drawing/2014/main" val="3898479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המוספיות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הכלל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שורש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0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הנער 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מַתְרִים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 כסף לנזקקים.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התרים</a:t>
                      </a:r>
                    </a:p>
                    <a:p>
                      <a:pPr algn="r" rtl="1"/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יתרים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0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</a:t>
                      </a:r>
                      <a:r>
                        <a:rPr lang="he-IL" sz="2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תר</a:t>
                      </a:r>
                      <a:r>
                        <a:rPr lang="he-IL" sz="2400" b="0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</a:t>
                      </a:r>
                      <a:r>
                        <a:rPr lang="he-IL" sz="2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ם</a:t>
                      </a:r>
                    </a:p>
                    <a:p>
                      <a:pPr algn="r" rtl="1"/>
                      <a:endParaRPr lang="he-IL" sz="24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אחרי השמטת המוספיות נשארו </a:t>
                      </a:r>
                      <a:r>
                        <a:rPr lang="he-IL" sz="1200" b="0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3</a:t>
                      </a: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endParaRPr lang="he-IL" sz="12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תר"ם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31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הרכבים 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יֵעָצְרוּ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 בכניסה למושב.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סביל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נעצרו</a:t>
                      </a:r>
                    </a:p>
                    <a:p>
                      <a:pPr algn="r" rtl="1"/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נעצר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נפעל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</a:t>
                      </a:r>
                      <a:r>
                        <a:rPr lang="he-IL" sz="2400" b="0" dirty="0">
                          <a:solidFill>
                            <a:schemeClr val="tx1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עצר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אחרי השמטת המוספיות נשארו </a:t>
                      </a:r>
                      <a:r>
                        <a:rPr lang="he-IL" sz="1200" b="0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3</a:t>
                      </a: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endParaRPr lang="he-IL" sz="12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עצ"ר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00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מחר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נִרְאֶה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את הזריחה.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ראה</a:t>
                      </a:r>
                    </a:p>
                    <a:p>
                      <a:pPr algn="r" rtl="1"/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תראה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ראה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אחרי השמטת המוספיות נשארו </a:t>
                      </a:r>
                      <a:r>
                        <a:rPr lang="he-IL" sz="1200" b="0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3</a:t>
                      </a: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endParaRPr lang="he-IL" sz="12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רא"ה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63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הִתְחַבֵּאתִי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תחת השולחן.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מתחבא</a:t>
                      </a:r>
                    </a:p>
                    <a:p>
                      <a:pPr algn="r" rtl="1"/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התחבא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התפעל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הת</a:t>
                      </a:r>
                      <a:r>
                        <a:rPr lang="he-IL" sz="2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חבא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אחרי השמטת המוספיות נשארו </a:t>
                      </a:r>
                      <a:r>
                        <a:rPr lang="he-IL" sz="1200" b="0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3</a:t>
                      </a: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endParaRPr lang="he-IL" sz="12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חב"א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5352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המורים 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הוֹקִיעוּ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 את המעשה.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הוקיע</a:t>
                      </a:r>
                    </a:p>
                    <a:p>
                      <a:pPr algn="r" rtl="1"/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מוקיע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</a:t>
                      </a:r>
                      <a:r>
                        <a:rPr lang="he-IL" sz="2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וק</a:t>
                      </a:r>
                      <a:r>
                        <a:rPr lang="he-IL" sz="2400" b="0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</a:t>
                      </a:r>
                      <a:r>
                        <a:rPr lang="he-IL" sz="2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אחרי השמטת המוספיות נשארו </a:t>
                      </a:r>
                      <a:r>
                        <a:rPr lang="he-IL" sz="1200" b="0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3</a:t>
                      </a: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endParaRPr lang="he-IL" sz="12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וק"ע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4023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תוצאות </a:t>
                      </a:r>
                      <a:r>
                        <a:rPr lang="he-IL" sz="2000" b="1" dirty="0"/>
                        <a:t>מְדֻיָּקוֹת.</a:t>
                      </a:r>
                      <a:endParaRPr lang="he-IL" sz="16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סביל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מדויק</a:t>
                      </a:r>
                    </a:p>
                    <a:p>
                      <a:pPr algn="r" rtl="1"/>
                      <a:r>
                        <a:rPr lang="he-IL" sz="16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דויק</a:t>
                      </a:r>
                      <a:endParaRPr lang="he-IL" sz="16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פועל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</a:t>
                      </a:r>
                      <a:r>
                        <a:rPr lang="he-IL" sz="24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דֻיָּק</a:t>
                      </a:r>
                      <a:r>
                        <a:rPr lang="he-IL" sz="2400" b="0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וֹת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אחרי השמטת המוספיות נשארו </a:t>
                      </a:r>
                      <a:r>
                        <a:rPr lang="he-IL" sz="1200" b="0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3</a:t>
                      </a: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endParaRPr lang="he-IL" sz="12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די"ק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200420"/>
                  </a:ext>
                </a:extLst>
              </a:tr>
              <a:tr h="27080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הבשורה </a:t>
                      </a:r>
                      <a:r>
                        <a:rPr lang="he-IL" sz="2000" b="1" dirty="0"/>
                        <a:t>תֵּיטִיב</a:t>
                      </a:r>
                      <a:r>
                        <a:rPr lang="he-IL" sz="1600" dirty="0"/>
                        <a:t> את חיינו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היטיב מיטיב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</a:t>
                      </a:r>
                      <a:r>
                        <a:rPr lang="he-IL" sz="2400" b="0" dirty="0">
                          <a:solidFill>
                            <a:schemeClr val="tx1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יט</a:t>
                      </a:r>
                      <a:r>
                        <a:rPr lang="he-IL" sz="2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</a:t>
                      </a:r>
                      <a:r>
                        <a:rPr lang="he-IL" sz="2400" b="0" dirty="0">
                          <a:solidFill>
                            <a:schemeClr val="tx1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אחרי השמטת המוספיות נשארו </a:t>
                      </a:r>
                      <a:r>
                        <a:rPr lang="he-IL" sz="1200" b="0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3</a:t>
                      </a: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endParaRPr lang="he-IL" sz="12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יט"ב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4815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החיילים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נְכוֹנִים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לקרב.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סביל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נכון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נפעל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</a:t>
                      </a:r>
                      <a:r>
                        <a:rPr lang="he-IL" sz="2400" b="0" dirty="0">
                          <a:solidFill>
                            <a:schemeClr val="tx1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כון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אחרי השמטת המוספיות נשארו </a:t>
                      </a:r>
                      <a:r>
                        <a:rPr lang="he-IL" sz="1200" b="0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3</a:t>
                      </a: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endParaRPr lang="he-IL" sz="12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כו"ן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68977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אתה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תורה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לנו את הדרך.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מורה, הורה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</a:t>
                      </a:r>
                      <a:r>
                        <a:rPr lang="he-IL" sz="2400" b="0" dirty="0">
                          <a:solidFill>
                            <a:schemeClr val="tx1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ורה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אחרי השמטת המוספיות נשארו </a:t>
                      </a:r>
                      <a:r>
                        <a:rPr lang="he-IL" sz="1200" b="0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3</a:t>
                      </a:r>
                      <a:r>
                        <a:rPr lang="he-IL" sz="1200" b="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endParaRPr lang="he-IL" sz="12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ור"ה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4282630"/>
                  </a:ext>
                </a:extLst>
              </a:tr>
            </a:tbl>
          </a:graphicData>
        </a:graphic>
      </p:graphicFrame>
      <p:sp>
        <p:nvSpPr>
          <p:cNvPr id="7" name="Google Shape;697;p27">
            <a:extLst>
              <a:ext uri="{FF2B5EF4-FFF2-40B4-BE49-F238E27FC236}">
                <a16:creationId xmlns:a16="http://schemas.microsoft.com/office/drawing/2014/main" id="{9EF7E950-13E6-0D0B-2849-21D7EA1A42B1}"/>
              </a:ext>
            </a:extLst>
          </p:cNvPr>
          <p:cNvSpPr/>
          <p:nvPr/>
        </p:nvSpPr>
        <p:spPr>
          <a:xfrm>
            <a:off x="432004" y="221086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165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1"/>
          <p:cNvSpPr txBox="1">
            <a:spLocks noGrp="1"/>
          </p:cNvSpPr>
          <p:nvPr>
            <p:ph type="title"/>
          </p:nvPr>
        </p:nvSpPr>
        <p:spPr>
          <a:xfrm>
            <a:off x="1248697" y="821326"/>
            <a:ext cx="9123778" cy="19809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/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שלב מספר </a:t>
            </a:r>
            <a:r>
              <a:rPr lang="he-IL" dirty="0">
                <a:highlight>
                  <a:srgbClr val="FFFF00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</a:t>
            </a:r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למציאת שורש:</a:t>
            </a:r>
            <a:b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he-IL" sz="4000" b="1" dirty="0"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נשמיט את המוספיות אם נשארו </a:t>
            </a:r>
            <a:r>
              <a:rPr lang="he-IL" sz="4000" b="1" dirty="0">
                <a:effectLst/>
                <a:highlight>
                  <a:srgbClr val="FFFF00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</a:t>
            </a:r>
            <a:r>
              <a:rPr lang="he-IL" sz="4000" b="1" dirty="0"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אותיות שורש</a:t>
            </a:r>
            <a:r>
              <a:rPr lang="en-US" sz="4000" b="1" dirty="0"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he-I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מעתיקים אותן.</a:t>
            </a:r>
            <a:br>
              <a:rPr lang="he-I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4000" dirty="0"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endParaRPr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203" name="Google Shape;1203;p41"/>
          <p:cNvSpPr txBox="1">
            <a:spLocks noGrp="1"/>
          </p:cNvSpPr>
          <p:nvPr>
            <p:ph type="body" idx="1"/>
          </p:nvPr>
        </p:nvSpPr>
        <p:spPr>
          <a:xfrm>
            <a:off x="603887" y="2802301"/>
            <a:ext cx="10661177" cy="247762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 algn="r" rtl="1">
              <a:lnSpc>
                <a:spcPct val="107000"/>
              </a:lnSpc>
            </a:pPr>
            <a:r>
              <a:rPr lang="he-I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אם האות השנייה ו שאינה נשמעת ושתי אותיות אחרונות מוכפלות&gt; </a:t>
            </a:r>
            <a:r>
              <a:rPr lang="he-IL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מעתיקים 3 אותיות ראשונות</a:t>
            </a:r>
            <a:r>
              <a:rPr lang="he-IL" sz="4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e-IL" sz="4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04" name="Google Shape;1204;p41"/>
          <p:cNvSpPr/>
          <p:nvPr/>
        </p:nvSpPr>
        <p:spPr>
          <a:xfrm flipH="1">
            <a:off x="10533323" y="799203"/>
            <a:ext cx="787511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02;p41">
            <a:extLst>
              <a:ext uri="{FF2B5EF4-FFF2-40B4-BE49-F238E27FC236}">
                <a16:creationId xmlns:a16="http://schemas.microsoft.com/office/drawing/2014/main" id="{CCC12B78-9CED-09D6-4FFF-9BCB2087BAFA}"/>
              </a:ext>
            </a:extLst>
          </p:cNvPr>
          <p:cNvSpPr txBox="1">
            <a:spLocks/>
          </p:cNvSpPr>
          <p:nvPr/>
        </p:nvSpPr>
        <p:spPr>
          <a:xfrm>
            <a:off x="2092057" y="4777194"/>
            <a:ext cx="204946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r" rtl="1"/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תרגול</a:t>
            </a:r>
          </a:p>
        </p:txBody>
      </p:sp>
      <p:grpSp>
        <p:nvGrpSpPr>
          <p:cNvPr id="6" name="Google Shape;819;p35">
            <a:extLst>
              <a:ext uri="{FF2B5EF4-FFF2-40B4-BE49-F238E27FC236}">
                <a16:creationId xmlns:a16="http://schemas.microsoft.com/office/drawing/2014/main" id="{823C323D-0E8D-2FE6-21C8-AB36B30298CC}"/>
              </a:ext>
            </a:extLst>
          </p:cNvPr>
          <p:cNvGrpSpPr/>
          <p:nvPr/>
        </p:nvGrpSpPr>
        <p:grpSpPr>
          <a:xfrm rot="17885662" flipH="1">
            <a:off x="1576258" y="5169168"/>
            <a:ext cx="741052" cy="743051"/>
            <a:chOff x="7970244" y="-543333"/>
            <a:chExt cx="741045" cy="743044"/>
          </a:xfrm>
        </p:grpSpPr>
        <p:sp>
          <p:nvSpPr>
            <p:cNvPr id="7" name="Google Shape;820;p35">
              <a:extLst>
                <a:ext uri="{FF2B5EF4-FFF2-40B4-BE49-F238E27FC236}">
                  <a16:creationId xmlns:a16="http://schemas.microsoft.com/office/drawing/2014/main" id="{081D547C-1CA2-EDDD-BA0C-4B4D26ECD297}"/>
                </a:ext>
              </a:extLst>
            </p:cNvPr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21;p35">
              <a:extLst>
                <a:ext uri="{FF2B5EF4-FFF2-40B4-BE49-F238E27FC236}">
                  <a16:creationId xmlns:a16="http://schemas.microsoft.com/office/drawing/2014/main" id="{A180229B-062D-FCDB-4704-F0CD564BF8F9}"/>
                </a:ext>
              </a:extLst>
            </p:cNvPr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22;p35">
              <a:extLst>
                <a:ext uri="{FF2B5EF4-FFF2-40B4-BE49-F238E27FC236}">
                  <a16:creationId xmlns:a16="http://schemas.microsoft.com/office/drawing/2014/main" id="{AEF23B41-2306-A9B1-9D4C-5C9582EE67BC}"/>
                </a:ext>
              </a:extLst>
            </p:cNvPr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23;p35">
              <a:extLst>
                <a:ext uri="{FF2B5EF4-FFF2-40B4-BE49-F238E27FC236}">
                  <a16:creationId xmlns:a16="http://schemas.microsoft.com/office/drawing/2014/main" id="{A6DDFC24-DC90-E804-9E99-6EB3E3F2D12D}"/>
                </a:ext>
              </a:extLst>
            </p:cNvPr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תמונה 10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1775386B-0D51-C06F-8B45-3147747B6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29496"/>
            <a:ext cx="790901" cy="7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79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614270" y="-143387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תרגול שלב מספר 4</a:t>
            </a:r>
            <a:endParaRPr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6C10068-5760-3259-8111-A02C3AD5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11" name="טבלה 11">
            <a:extLst>
              <a:ext uri="{FF2B5EF4-FFF2-40B4-BE49-F238E27FC236}">
                <a16:creationId xmlns:a16="http://schemas.microsoft.com/office/drawing/2014/main" id="{FEB933E2-4601-7513-5CFC-65B76397A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527395"/>
              </p:ext>
            </p:extLst>
          </p:nvPr>
        </p:nvGraphicFramePr>
        <p:xfrm>
          <a:off x="432003" y="776153"/>
          <a:ext cx="11319315" cy="472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81060">
                  <a:extLst>
                    <a:ext uri="{9D8B030D-6E8A-4147-A177-3AD203B41FA5}">
                      <a16:colId xmlns:a16="http://schemas.microsoft.com/office/drawing/2014/main" val="1999826196"/>
                    </a:ext>
                  </a:extLst>
                </a:gridCol>
                <a:gridCol w="811161">
                  <a:extLst>
                    <a:ext uri="{9D8B030D-6E8A-4147-A177-3AD203B41FA5}">
                      <a16:colId xmlns:a16="http://schemas.microsoft.com/office/drawing/2014/main" val="760723686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val="1449051017"/>
                    </a:ext>
                  </a:extLst>
                </a:gridCol>
                <a:gridCol w="1096586">
                  <a:extLst>
                    <a:ext uri="{9D8B030D-6E8A-4147-A177-3AD203B41FA5}">
                      <a16:colId xmlns:a16="http://schemas.microsoft.com/office/drawing/2014/main" val="4246854905"/>
                    </a:ext>
                  </a:extLst>
                </a:gridCol>
                <a:gridCol w="1762462">
                  <a:extLst>
                    <a:ext uri="{9D8B030D-6E8A-4147-A177-3AD203B41FA5}">
                      <a16:colId xmlns:a16="http://schemas.microsoft.com/office/drawing/2014/main" val="2074627524"/>
                    </a:ext>
                  </a:extLst>
                </a:gridCol>
                <a:gridCol w="2213930">
                  <a:extLst>
                    <a:ext uri="{9D8B030D-6E8A-4147-A177-3AD203B41FA5}">
                      <a16:colId xmlns:a16="http://schemas.microsoft.com/office/drawing/2014/main" val="2426806296"/>
                    </a:ext>
                  </a:extLst>
                </a:gridCol>
                <a:gridCol w="1338271">
                  <a:extLst>
                    <a:ext uri="{9D8B030D-6E8A-4147-A177-3AD203B41FA5}">
                      <a16:colId xmlns:a16="http://schemas.microsoft.com/office/drawing/2014/main" val="3898479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המוספיות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הכלל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שורש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0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דִּמְיַנְתִּי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 שאת כאן ליידי.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31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מהבקשה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מְצֻמְצֶמֶת</a:t>
                      </a:r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24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00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הִתְבּוֹנַנְתֶּם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על הנוף?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63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המזגן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מְאַוְרֵר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את החדר.</a:t>
                      </a:r>
                      <a:endParaRPr lang="he-IL" sz="12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5352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המחקרים 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מְעַרְעֲרִים</a:t>
                      </a:r>
                      <a:r>
                        <a:rPr lang="he-IL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 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את אמינות המידע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4023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אני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מְשׂוֹחֵחַ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אתכם בנייד.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200420"/>
                  </a:ext>
                </a:extLst>
              </a:tr>
              <a:tr h="27080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העולים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מִתְמוֹדְדִים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עם קשיים רבים.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solidFill>
                          <a:srgbClr val="FF0000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4815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החיילים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מְאַבְטְחִים 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את השטח</a:t>
                      </a:r>
                      <a:r>
                        <a:rPr lang="he-IL" sz="12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2400" b="1" dirty="0">
                        <a:solidFill>
                          <a:srgbClr val="FF0000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6897777"/>
                  </a:ext>
                </a:extLst>
              </a:tr>
            </a:tbl>
          </a:graphicData>
        </a:graphic>
      </p:graphicFrame>
      <p:sp>
        <p:nvSpPr>
          <p:cNvPr id="7" name="Google Shape;697;p27">
            <a:extLst>
              <a:ext uri="{FF2B5EF4-FFF2-40B4-BE49-F238E27FC236}">
                <a16:creationId xmlns:a16="http://schemas.microsoft.com/office/drawing/2014/main" id="{9EF7E950-13E6-0D0B-2849-21D7EA1A42B1}"/>
              </a:ext>
            </a:extLst>
          </p:cNvPr>
          <p:cNvSpPr/>
          <p:nvPr/>
        </p:nvSpPr>
        <p:spPr>
          <a:xfrm>
            <a:off x="379341" y="434184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734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614270" y="-143387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תרגול שלב מספר 4</a:t>
            </a:r>
            <a:endParaRPr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6C10068-5760-3259-8111-A02C3AD5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11" name="טבלה 11">
            <a:extLst>
              <a:ext uri="{FF2B5EF4-FFF2-40B4-BE49-F238E27FC236}">
                <a16:creationId xmlns:a16="http://schemas.microsoft.com/office/drawing/2014/main" id="{FEB933E2-4601-7513-5CFC-65B76397A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296573"/>
              </p:ext>
            </p:extLst>
          </p:nvPr>
        </p:nvGraphicFramePr>
        <p:xfrm>
          <a:off x="432003" y="776153"/>
          <a:ext cx="11319315" cy="5943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81060">
                  <a:extLst>
                    <a:ext uri="{9D8B030D-6E8A-4147-A177-3AD203B41FA5}">
                      <a16:colId xmlns:a16="http://schemas.microsoft.com/office/drawing/2014/main" val="1999826196"/>
                    </a:ext>
                  </a:extLst>
                </a:gridCol>
                <a:gridCol w="811161">
                  <a:extLst>
                    <a:ext uri="{9D8B030D-6E8A-4147-A177-3AD203B41FA5}">
                      <a16:colId xmlns:a16="http://schemas.microsoft.com/office/drawing/2014/main" val="760723686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val="1449051017"/>
                    </a:ext>
                  </a:extLst>
                </a:gridCol>
                <a:gridCol w="1096586">
                  <a:extLst>
                    <a:ext uri="{9D8B030D-6E8A-4147-A177-3AD203B41FA5}">
                      <a16:colId xmlns:a16="http://schemas.microsoft.com/office/drawing/2014/main" val="4246854905"/>
                    </a:ext>
                  </a:extLst>
                </a:gridCol>
                <a:gridCol w="1762462">
                  <a:extLst>
                    <a:ext uri="{9D8B030D-6E8A-4147-A177-3AD203B41FA5}">
                      <a16:colId xmlns:a16="http://schemas.microsoft.com/office/drawing/2014/main" val="2074627524"/>
                    </a:ext>
                  </a:extLst>
                </a:gridCol>
                <a:gridCol w="2213930">
                  <a:extLst>
                    <a:ext uri="{9D8B030D-6E8A-4147-A177-3AD203B41FA5}">
                      <a16:colId xmlns:a16="http://schemas.microsoft.com/office/drawing/2014/main" val="2426806296"/>
                    </a:ext>
                  </a:extLst>
                </a:gridCol>
                <a:gridCol w="1338271">
                  <a:extLst>
                    <a:ext uri="{9D8B030D-6E8A-4147-A177-3AD203B41FA5}">
                      <a16:colId xmlns:a16="http://schemas.microsoft.com/office/drawing/2014/main" val="3898479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המוספיות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הכלל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שורש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0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דִּמְיַנְתִּי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 שאת כאן ליידי.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מדמין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דמין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פיעל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דמין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נשארו </a:t>
                      </a:r>
                      <a:r>
                        <a:rPr lang="he-IL" sz="1400" b="1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4</a:t>
                      </a:r>
                      <a:r>
                        <a:rPr lang="he-IL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r>
                        <a:rPr lang="en-US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</a:t>
                      </a: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מעתיקים אותן</a:t>
                      </a: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דמי"ן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31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מהבקשה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מְצֻמְצֶמֶת</a:t>
                      </a:r>
                      <a:r>
                        <a:rPr lang="he-IL" sz="16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סביל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צומצמה</a:t>
                      </a:r>
                    </a:p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תצומצם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פועל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</a:t>
                      </a:r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צֻמְצֶמֶ</a:t>
                      </a:r>
                      <a:r>
                        <a:rPr lang="he-IL" sz="2400" b="1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ת</a:t>
                      </a:r>
                      <a:endParaRPr lang="he-IL" sz="24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נשארו </a:t>
                      </a:r>
                      <a:r>
                        <a:rPr lang="he-IL" sz="1400" b="1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4</a:t>
                      </a:r>
                      <a:r>
                        <a:rPr lang="he-IL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r>
                        <a:rPr lang="en-US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</a:t>
                      </a: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מעתיקים אותן</a:t>
                      </a: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צמצ"ם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00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הִתְבּוֹנַנְתֶּם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על הנוף?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התבונן</a:t>
                      </a:r>
                    </a:p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מתבונן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התפעל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התְ</a:t>
                      </a:r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בּוֹנַנְ</a:t>
                      </a:r>
                      <a:r>
                        <a:rPr lang="he-IL" sz="2400" b="1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תֶּם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האות השנייה ו שאינה נשמעת ושתי אותיות אחרונות מוכפלות&gt; </a:t>
                      </a:r>
                      <a:r>
                        <a:rPr lang="he-IL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מעתיקים 3 אותיות ראשונות</a:t>
                      </a:r>
                      <a:r>
                        <a:rPr lang="he-IL" sz="14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.</a:t>
                      </a:r>
                      <a:endParaRPr lang="he-IL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בו"ן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63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המזגן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מְאַוְרֵר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את החדר.</a:t>
                      </a:r>
                      <a:endParaRPr lang="he-IL" sz="12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אורר</a:t>
                      </a:r>
                    </a:p>
                    <a:p>
                      <a:pPr algn="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יאורר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פיעל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</a:t>
                      </a:r>
                      <a:r>
                        <a:rPr lang="he-IL" sz="2400" b="1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</a:t>
                      </a:r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אַוְרֵר</a:t>
                      </a:r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</a:t>
                      </a:r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נשארו </a:t>
                      </a:r>
                      <a:r>
                        <a:rPr lang="he-IL" sz="1400" b="1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4</a:t>
                      </a:r>
                      <a:r>
                        <a:rPr lang="he-IL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r>
                        <a:rPr lang="en-US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</a:t>
                      </a: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מעתיקים אותן</a:t>
                      </a: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אור"ר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5352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המחקרים 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מְעַרְעֲרִים</a:t>
                      </a:r>
                      <a:r>
                        <a:rPr lang="he-IL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 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את אמינות המידע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ערער</a:t>
                      </a:r>
                    </a:p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תערער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פיעל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מ</a:t>
                      </a:r>
                      <a:r>
                        <a:rPr lang="he-IL" sz="2400" b="1" i="0" u="none" strike="noStrike" cap="none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ְ</a:t>
                      </a:r>
                      <a:r>
                        <a:rPr lang="he-IL" sz="2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עַרְעֲרִ</a:t>
                      </a:r>
                      <a:r>
                        <a:rPr lang="he-IL" sz="2400" b="1" i="0" u="none" strike="noStrike" cap="none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ים</a:t>
                      </a:r>
                      <a:endParaRPr lang="he-IL" sz="2400" b="1" dirty="0">
                        <a:highlight>
                          <a:srgbClr val="FFFF00"/>
                        </a:highlight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נשארו </a:t>
                      </a:r>
                      <a:r>
                        <a:rPr lang="he-IL" sz="1400" b="1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4</a:t>
                      </a:r>
                      <a:r>
                        <a:rPr lang="he-IL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r>
                        <a:rPr lang="en-US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</a:t>
                      </a: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מעתיקים אותן</a:t>
                      </a: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ערע"ר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4023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אני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מְשׂוֹחֵחַ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אתכם בנייד.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ישוחח</a:t>
                      </a:r>
                    </a:p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שוחח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פיעל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</a:t>
                      </a:r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ְשׂוֹחֵחַ</a:t>
                      </a:r>
                      <a:r>
                        <a:rPr lang="he-IL" sz="18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</a:t>
                      </a:r>
                      <a:endParaRPr lang="he-IL" sz="2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אם האות השנייה ו שאינה נשמעת ושתי אותיות אחרונות מוכפלות&gt; </a:t>
                      </a:r>
                      <a:r>
                        <a:rPr lang="he-IL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מעתיקים 3 אותיות ראשונות</a:t>
                      </a:r>
                      <a:r>
                        <a:rPr lang="he-IL" sz="14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.</a:t>
                      </a:r>
                      <a:endParaRPr lang="he-IL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שו"ח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200420"/>
                  </a:ext>
                </a:extLst>
              </a:tr>
              <a:tr h="27080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אל </a:t>
                      </a:r>
                      <a:r>
                        <a:rPr lang="he-IL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תְּשׁוֹטְטוּ</a:t>
                      </a:r>
                      <a:r>
                        <a:rPr lang="he-IL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 ברחוב.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שוטט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ישוטט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פיעל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i="0" u="none" strike="noStrike" cap="none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תְּ</a:t>
                      </a:r>
                      <a:r>
                        <a:rPr lang="he-IL" sz="2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שׁוֹטְט</a:t>
                      </a:r>
                      <a:r>
                        <a:rPr lang="he-IL" sz="2400" b="1" i="0" u="none" strike="noStrike" cap="none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וּ</a:t>
                      </a:r>
                      <a:r>
                        <a:rPr lang="he-IL" sz="1800" b="0" i="0" u="none" strike="noStrike" cap="none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  <a:sym typeface="Arial"/>
                        </a:rPr>
                        <a:t> </a:t>
                      </a:r>
                      <a:endParaRPr lang="he-IL" sz="2400" b="1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err="1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שו"ט</a:t>
                      </a:r>
                      <a:endParaRPr lang="he-IL" sz="18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4815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החיילים </a:t>
                      </a:r>
                      <a:r>
                        <a:rPr lang="he-IL" sz="20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מְאַבְטְחִים </a:t>
                      </a:r>
                      <a:r>
                        <a:rPr lang="he-IL" sz="16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את השטח</a:t>
                      </a:r>
                      <a:r>
                        <a:rPr lang="he-IL" sz="1200" b="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.</a:t>
                      </a:r>
                      <a:endParaRPr lang="he-IL" sz="1600" b="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אבטח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יאבטח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פיעל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מְ</a:t>
                      </a:r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אַבְטְחִ</a:t>
                      </a:r>
                      <a:r>
                        <a:rPr lang="he-IL" sz="2400" b="1" dirty="0"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ים</a:t>
                      </a:r>
                      <a:r>
                        <a:rPr lang="he-IL" sz="2400" b="1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</a:t>
                      </a:r>
                      <a:endParaRPr lang="he-IL" sz="2400" b="1" dirty="0">
                        <a:solidFill>
                          <a:srgbClr val="FF0000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נשארו </a:t>
                      </a:r>
                      <a:r>
                        <a:rPr lang="he-IL" sz="1400" b="1" dirty="0">
                          <a:effectLst/>
                          <a:highlight>
                            <a:srgbClr val="FF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4</a:t>
                      </a:r>
                      <a:r>
                        <a:rPr lang="he-IL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אותיות שורש</a:t>
                      </a:r>
                      <a:r>
                        <a:rPr lang="en-US" sz="1400" b="1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</a:t>
                      </a: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מעתיקים אותן</a:t>
                      </a:r>
                      <a:endParaRPr lang="he-IL" sz="1400" b="1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אבט"ח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6897777"/>
                  </a:ext>
                </a:extLst>
              </a:tr>
            </a:tbl>
          </a:graphicData>
        </a:graphic>
      </p:graphicFrame>
      <p:sp>
        <p:nvSpPr>
          <p:cNvPr id="7" name="Google Shape;697;p27">
            <a:extLst>
              <a:ext uri="{FF2B5EF4-FFF2-40B4-BE49-F238E27FC236}">
                <a16:creationId xmlns:a16="http://schemas.microsoft.com/office/drawing/2014/main" id="{9EF7E950-13E6-0D0B-2849-21D7EA1A42B1}"/>
              </a:ext>
            </a:extLst>
          </p:cNvPr>
          <p:cNvSpPr/>
          <p:nvPr/>
        </p:nvSpPr>
        <p:spPr>
          <a:xfrm>
            <a:off x="258414" y="380702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282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מלבן 24">
            <a:extLst>
              <a:ext uri="{FF2B5EF4-FFF2-40B4-BE49-F238E27FC236}">
                <a16:creationId xmlns:a16="http://schemas.microsoft.com/office/drawing/2014/main" id="{12DFF04F-C494-DFBB-9AF3-E21B1FCE7967}"/>
              </a:ext>
            </a:extLst>
          </p:cNvPr>
          <p:cNvSpPr/>
          <p:nvPr/>
        </p:nvSpPr>
        <p:spPr>
          <a:xfrm>
            <a:off x="2183642" y="723331"/>
            <a:ext cx="6905767" cy="955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אם נשארו </a:t>
            </a:r>
            <a:r>
              <a:rPr lang="he-IL" sz="2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אותיות נוסיף ו/י באמצע השורש: </a:t>
            </a:r>
            <a:r>
              <a:rPr lang="he-IL" sz="32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רץ</a:t>
            </a:r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&gt;&gt; רו"ץ</a:t>
            </a:r>
            <a:endParaRPr lang="he-IL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D1E092E4-378F-3C52-EA5D-FAED3A8452D2}"/>
              </a:ext>
            </a:extLst>
          </p:cNvPr>
          <p:cNvSpPr/>
          <p:nvPr/>
        </p:nvSpPr>
        <p:spPr>
          <a:xfrm>
            <a:off x="2183642" y="1831075"/>
            <a:ext cx="6905767" cy="955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אם נשארו </a:t>
            </a:r>
            <a:r>
              <a:rPr lang="he-IL" sz="2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3</a:t>
            </a:r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אותיות – זה השורש! </a:t>
            </a:r>
            <a:r>
              <a:rPr lang="he-IL" sz="3200" b="1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נִ</a:t>
            </a:r>
            <a:r>
              <a:rPr lang="he-IL" sz="36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רְאֶה</a:t>
            </a:r>
            <a:r>
              <a:rPr lang="he-IL" sz="28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&gt; רא"ה</a:t>
            </a:r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endParaRPr lang="he-IL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FBC7DEE1-023C-0AEF-A13B-17F839856B80}"/>
              </a:ext>
            </a:extLst>
          </p:cNvPr>
          <p:cNvSpPr/>
          <p:nvPr/>
        </p:nvSpPr>
        <p:spPr>
          <a:xfrm>
            <a:off x="2183642" y="2938819"/>
            <a:ext cx="6905767" cy="955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אם נשארו </a:t>
            </a:r>
            <a:r>
              <a:rPr lang="he-IL" sz="2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4</a:t>
            </a:r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אותיות- זה השורש!</a:t>
            </a:r>
          </a:p>
          <a:p>
            <a:pPr algn="ctr"/>
            <a:r>
              <a:rPr lang="he-IL" sz="3200" b="1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מְ</a:t>
            </a:r>
            <a:r>
              <a:rPr lang="he-IL" sz="32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אַבְטְחִ</a:t>
            </a:r>
            <a:r>
              <a:rPr lang="he-IL" sz="3200" b="1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ים</a:t>
            </a:r>
            <a:r>
              <a:rPr lang="he-IL" sz="28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&gt; אבט"ח</a:t>
            </a:r>
            <a:endParaRPr lang="he-IL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5376F746-B5F5-5BDF-9043-0105A47023C1}"/>
              </a:ext>
            </a:extLst>
          </p:cNvPr>
          <p:cNvSpPr/>
          <p:nvPr/>
        </p:nvSpPr>
        <p:spPr>
          <a:xfrm>
            <a:off x="245660" y="4046563"/>
            <a:ext cx="7533563" cy="12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אם האות השנייה ו שאינה נשמעת ושתי אותיות אחרונות מוכפלות&gt; </a:t>
            </a:r>
            <a:r>
              <a:rPr lang="he-IL" sz="2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מעתיקים רק 3 אותיות ראשונות</a:t>
            </a:r>
            <a:r>
              <a:rPr lang="he-IL" sz="2800" b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ctr"/>
            <a:r>
              <a:rPr lang="he-IL" sz="3200" b="1" dirty="0">
                <a:solidFill>
                  <a:srgbClr val="FF0000"/>
                </a:solidFill>
                <a:latin typeface="+mj-lt"/>
              </a:rPr>
              <a:t>מת</a:t>
            </a:r>
            <a:r>
              <a:rPr lang="he-IL" sz="3200" b="1" dirty="0">
                <a:solidFill>
                  <a:schemeClr val="tx1"/>
                </a:solidFill>
                <a:latin typeface="+mj-lt"/>
              </a:rPr>
              <a:t>בונ</a:t>
            </a:r>
            <a:r>
              <a:rPr lang="he-IL" sz="3200" b="1" dirty="0">
                <a:solidFill>
                  <a:schemeClr val="accent6"/>
                </a:solidFill>
                <a:latin typeface="+mj-lt"/>
              </a:rPr>
              <a:t>נ</a:t>
            </a:r>
            <a:r>
              <a:rPr lang="he-IL" sz="3200" b="1" dirty="0">
                <a:solidFill>
                  <a:srgbClr val="FF0000"/>
                </a:solidFill>
                <a:latin typeface="+mj-lt"/>
              </a:rPr>
              <a:t>ים</a:t>
            </a:r>
            <a:r>
              <a:rPr lang="he-IL" sz="2800" b="1" dirty="0">
                <a:solidFill>
                  <a:schemeClr val="tx1"/>
                </a:solidFill>
                <a:latin typeface="+mj-lt"/>
              </a:rPr>
              <a:t> &gt; </a:t>
            </a:r>
            <a:r>
              <a:rPr lang="he-IL" sz="2800" b="1" dirty="0" err="1">
                <a:solidFill>
                  <a:schemeClr val="tx1"/>
                </a:solidFill>
                <a:latin typeface="+mj-lt"/>
              </a:rPr>
              <a:t>בו"נ</a:t>
            </a:r>
            <a:endParaRPr lang="he-IL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Google Shape;697;p27">
            <a:extLst>
              <a:ext uri="{FF2B5EF4-FFF2-40B4-BE49-F238E27FC236}">
                <a16:creationId xmlns:a16="http://schemas.microsoft.com/office/drawing/2014/main" id="{506EEF8C-EBB5-670B-7135-11999F8CB50A}"/>
              </a:ext>
            </a:extLst>
          </p:cNvPr>
          <p:cNvSpPr/>
          <p:nvPr/>
        </p:nvSpPr>
        <p:spPr>
          <a:xfrm rot="16200000">
            <a:off x="7572877" y="3491496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תמונה 36" descr="תמונה שמכילה פרח, גרפיקה, עיגול, שושנה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DE57588B-6527-2EB7-9970-B66F777F6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0" y="723331"/>
            <a:ext cx="1276064" cy="1276064"/>
          </a:xfrm>
          <a:prstGeom prst="rect">
            <a:avLst/>
          </a:prstGeom>
        </p:spPr>
      </p:pic>
      <p:pic>
        <p:nvPicPr>
          <p:cNvPr id="38" name="תמונה 37" descr="תמונה שמכילה סמל, כחול, כחול חשמלי, כחול מג'ורלי&#10;&#10;התיאור נוצר באופן אוטומטי">
            <a:extLst>
              <a:ext uri="{FF2B5EF4-FFF2-40B4-BE49-F238E27FC236}">
                <a16:creationId xmlns:a16="http://schemas.microsoft.com/office/drawing/2014/main" id="{4143E1B0-6454-A55E-8EFC-B3BD2D96E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07537" y="1835678"/>
            <a:ext cx="558435" cy="390905"/>
          </a:xfrm>
          <a:prstGeom prst="rect">
            <a:avLst/>
          </a:prstGeom>
        </p:spPr>
      </p:pic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9B23A192-E2E2-00A6-B126-BE417F7E1B66}"/>
              </a:ext>
            </a:extLst>
          </p:cNvPr>
          <p:cNvSpPr txBox="1"/>
          <p:nvPr/>
        </p:nvSpPr>
        <p:spPr>
          <a:xfrm>
            <a:off x="406617" y="1831075"/>
            <a:ext cx="13283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rgbClr val="3758FF"/>
                </a:solidFill>
              </a:rPr>
              <a:t>יחד ננצח!</a:t>
            </a:r>
          </a:p>
        </p:txBody>
      </p:sp>
      <p:grpSp>
        <p:nvGrpSpPr>
          <p:cNvPr id="11" name="Google Shape;1192;p40">
            <a:extLst>
              <a:ext uri="{FF2B5EF4-FFF2-40B4-BE49-F238E27FC236}">
                <a16:creationId xmlns:a16="http://schemas.microsoft.com/office/drawing/2014/main" id="{C6B5124C-083D-563B-6F05-1F2A6DAB6C31}"/>
              </a:ext>
            </a:extLst>
          </p:cNvPr>
          <p:cNvGrpSpPr/>
          <p:nvPr/>
        </p:nvGrpSpPr>
        <p:grpSpPr>
          <a:xfrm flipH="1">
            <a:off x="8827760" y="825975"/>
            <a:ext cx="788140" cy="2965544"/>
            <a:chOff x="8686327" y="1939200"/>
            <a:chExt cx="788140" cy="2965544"/>
          </a:xfrm>
        </p:grpSpPr>
        <p:sp>
          <p:nvSpPr>
            <p:cNvPr id="12" name="Google Shape;1193;p40">
              <a:extLst>
                <a:ext uri="{FF2B5EF4-FFF2-40B4-BE49-F238E27FC236}">
                  <a16:creationId xmlns:a16="http://schemas.microsoft.com/office/drawing/2014/main" id="{048B8A0E-EAD4-321B-F9C2-7E6189D4D3CC}"/>
                </a:ext>
              </a:extLst>
            </p:cNvPr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94;p40">
              <a:extLst>
                <a:ext uri="{FF2B5EF4-FFF2-40B4-BE49-F238E27FC236}">
                  <a16:creationId xmlns:a16="http://schemas.microsoft.com/office/drawing/2014/main" id="{A0BF5254-708C-6818-49A7-7D987D59F34C}"/>
                </a:ext>
              </a:extLst>
            </p:cNvPr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95;p40">
              <a:extLst>
                <a:ext uri="{FF2B5EF4-FFF2-40B4-BE49-F238E27FC236}">
                  <a16:creationId xmlns:a16="http://schemas.microsoft.com/office/drawing/2014/main" id="{32DB14F2-B3C6-9ACE-1F21-8B6004B73C53}"/>
                </a:ext>
              </a:extLst>
            </p:cNvPr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96;p40">
              <a:extLst>
                <a:ext uri="{FF2B5EF4-FFF2-40B4-BE49-F238E27FC236}">
                  <a16:creationId xmlns:a16="http://schemas.microsoft.com/office/drawing/2014/main" id="{B92C0510-38E7-AFD1-F7F7-BF813567DA17}"/>
                </a:ext>
              </a:extLst>
            </p:cNvPr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97;p40">
              <a:extLst>
                <a:ext uri="{FF2B5EF4-FFF2-40B4-BE49-F238E27FC236}">
                  <a16:creationId xmlns:a16="http://schemas.microsoft.com/office/drawing/2014/main" id="{F08C610E-8719-83B7-4167-D56E740E2A68}"/>
                </a:ext>
              </a:extLst>
            </p:cNvPr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מלבן 23">
            <a:extLst>
              <a:ext uri="{FF2B5EF4-FFF2-40B4-BE49-F238E27FC236}">
                <a16:creationId xmlns:a16="http://schemas.microsoft.com/office/drawing/2014/main" id="{DD2A56F5-FD86-B61C-E7F7-E83E6A3D4B07}"/>
              </a:ext>
            </a:extLst>
          </p:cNvPr>
          <p:cNvSpPr/>
          <p:nvPr/>
        </p:nvSpPr>
        <p:spPr>
          <a:xfrm>
            <a:off x="9253182" y="723331"/>
            <a:ext cx="2197289" cy="3170832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highlight>
                  <a:srgbClr val="FFFF00"/>
                </a:highlight>
              </a:rPr>
              <a:t>1</a:t>
            </a:r>
            <a:r>
              <a:rPr lang="he-IL" sz="4000" b="1" dirty="0"/>
              <a:t>. נשמיט את המוספיות</a:t>
            </a:r>
          </a:p>
        </p:txBody>
      </p:sp>
    </p:spTree>
    <p:extLst>
      <p:ext uri="{BB962C8B-B14F-4D97-AF65-F5344CB8AC3E}">
        <p14:creationId xmlns:p14="http://schemas.microsoft.com/office/powerpoint/2010/main" val="1454562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5"/>
          <p:cNvSpPr txBox="1">
            <a:spLocks noGrp="1"/>
          </p:cNvSpPr>
          <p:nvPr>
            <p:ph type="title"/>
          </p:nvPr>
        </p:nvSpPr>
        <p:spPr>
          <a:xfrm>
            <a:off x="2355573" y="2278371"/>
            <a:ext cx="8454994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600" dirty="0">
                <a:highlight>
                  <a:srgbClr val="FEDA60"/>
                </a:highlight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מוקשים</a:t>
            </a:r>
            <a:r>
              <a:rPr lang="he-IL" dirty="0">
                <a:highlight>
                  <a:srgbClr val="FEDA60"/>
                </a:highlight>
              </a:rPr>
              <a:t>!!!!!!!!!!!!!!!!!</a:t>
            </a:r>
            <a:endParaRPr dirty="0">
              <a:highlight>
                <a:srgbClr val="FEDA60"/>
              </a:highlight>
            </a:endParaRPr>
          </a:p>
        </p:txBody>
      </p:sp>
      <p:sp>
        <p:nvSpPr>
          <p:cNvPr id="682" name="Google Shape;682;p25"/>
          <p:cNvSpPr/>
          <p:nvPr/>
        </p:nvSpPr>
        <p:spPr>
          <a:xfrm rot="21348898">
            <a:off x="1738954" y="2653441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תמונה 6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BC95C5E-B096-A38D-B279-5864233F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4"/>
          <p:cNvSpPr txBox="1">
            <a:spLocks noGrp="1"/>
          </p:cNvSpPr>
          <p:nvPr>
            <p:ph type="title"/>
          </p:nvPr>
        </p:nvSpPr>
        <p:spPr>
          <a:xfrm>
            <a:off x="837275" y="1101675"/>
            <a:ext cx="105318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מוקשים: </a:t>
            </a:r>
            <a:endParaRPr dirty="0"/>
          </a:p>
        </p:txBody>
      </p:sp>
      <p:grpSp>
        <p:nvGrpSpPr>
          <p:cNvPr id="673" name="Google Shape;673;p24"/>
          <p:cNvGrpSpPr/>
          <p:nvPr/>
        </p:nvGrpSpPr>
        <p:grpSpPr>
          <a:xfrm rot="10598598">
            <a:off x="1878966" y="752386"/>
            <a:ext cx="1631548" cy="693755"/>
            <a:chOff x="4590347" y="1490179"/>
            <a:chExt cx="1314037" cy="558745"/>
          </a:xfrm>
        </p:grpSpPr>
        <p:sp>
          <p:nvSpPr>
            <p:cNvPr id="674" name="Google Shape;674;p24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" name="תמונה 18" descr="תמונה שמכילה פרח, גרפיקה, עיגול, שושנה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A9EEB3BB-C2D1-427B-9BD1-A10705184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8BE2A357-208A-2C04-A6C3-D66B26D7D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9364" y="2861935"/>
            <a:ext cx="2556832" cy="2421034"/>
          </a:xfrm>
        </p:spPr>
        <p:txBody>
          <a:bodyPr/>
          <a:lstStyle/>
          <a:p>
            <a:pPr marL="107950" indent="0" algn="ctr" rtl="1">
              <a:buNone/>
            </a:pPr>
            <a:r>
              <a:rPr lang="he-IL" sz="1800" b="1" dirty="0"/>
              <a:t>אנלוגיה לגזרת נל"י/ה במשקלים: </a:t>
            </a:r>
          </a:p>
          <a:p>
            <a:pPr algn="ctr" rtl="1"/>
            <a:r>
              <a:rPr lang="he-IL" sz="1800" dirty="0"/>
              <a:t>קָטוּל (בינוני פעל): נָָשוּי, מָצוּי </a:t>
            </a:r>
          </a:p>
          <a:p>
            <a:pPr algn="ctr" rtl="1"/>
            <a:r>
              <a:rPr lang="he-IL" sz="1800" dirty="0"/>
              <a:t>קִטּוּל (שם פעולה פיעל) </a:t>
            </a:r>
            <a:r>
              <a:rPr lang="he-IL" sz="1800" dirty="0" err="1"/>
              <a:t>חׅטּוּי</a:t>
            </a:r>
            <a:r>
              <a:rPr lang="he-IL" sz="1800" dirty="0"/>
              <a:t> </a:t>
            </a:r>
          </a:p>
          <a:p>
            <a:pPr algn="ctr" rtl="1"/>
            <a:r>
              <a:rPr lang="he-IL" sz="1800" dirty="0"/>
              <a:t>קַטְלָן (מקצוע) קריָן </a:t>
            </a:r>
          </a:p>
        </p:txBody>
      </p:sp>
      <p:sp>
        <p:nvSpPr>
          <p:cNvPr id="13" name="כותרת 12">
            <a:extLst>
              <a:ext uri="{FF2B5EF4-FFF2-40B4-BE49-F238E27FC236}">
                <a16:creationId xmlns:a16="http://schemas.microsoft.com/office/drawing/2014/main" id="{EC52FA6B-8CA5-9115-9D8D-71951CC72B50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8790039" y="2311813"/>
            <a:ext cx="1794160" cy="650100"/>
          </a:xfrm>
        </p:spPr>
        <p:txBody>
          <a:bodyPr/>
          <a:lstStyle/>
          <a:p>
            <a:pPr algn="ctr" rtl="1"/>
            <a:r>
              <a:rPr lang="he-IL" sz="2800" dirty="0"/>
              <a:t>נל"א</a:t>
            </a:r>
            <a:endParaRPr lang="he-IL" dirty="0"/>
          </a:p>
        </p:txBody>
      </p:sp>
      <p:sp>
        <p:nvSpPr>
          <p:cNvPr id="44" name="כותרת 12">
            <a:extLst>
              <a:ext uri="{FF2B5EF4-FFF2-40B4-BE49-F238E27FC236}">
                <a16:creationId xmlns:a16="http://schemas.microsoft.com/office/drawing/2014/main" id="{8AF0B878-BF7D-7B82-0DC5-D75E8C82A6F2}"/>
              </a:ext>
            </a:extLst>
          </p:cNvPr>
          <p:cNvSpPr txBox="1">
            <a:spLocks/>
          </p:cNvSpPr>
          <p:nvPr/>
        </p:nvSpPr>
        <p:spPr>
          <a:xfrm>
            <a:off x="5729821" y="2309788"/>
            <a:ext cx="188265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 b="1" i="0" u="none" strike="noStrike" cap="none">
                <a:solidFill>
                  <a:schemeClr val="dk1"/>
                </a:solidFill>
                <a:highlight>
                  <a:schemeClr val="accent2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 rtl="1"/>
            <a:r>
              <a:rPr lang="he-IL" sz="2800" dirty="0"/>
              <a:t>נל"י/ה</a:t>
            </a:r>
          </a:p>
        </p:txBody>
      </p:sp>
      <p:sp>
        <p:nvSpPr>
          <p:cNvPr id="45" name="מציין מיקום טקסט 6">
            <a:extLst>
              <a:ext uri="{FF2B5EF4-FFF2-40B4-BE49-F238E27FC236}">
                <a16:creationId xmlns:a16="http://schemas.microsoft.com/office/drawing/2014/main" id="{99A2BBCD-865B-DBA3-CD14-9C7CDCBD0DAB}"/>
              </a:ext>
            </a:extLst>
          </p:cNvPr>
          <p:cNvSpPr txBox="1">
            <a:spLocks/>
          </p:cNvSpPr>
          <p:nvPr/>
        </p:nvSpPr>
        <p:spPr>
          <a:xfrm>
            <a:off x="5379086" y="2896357"/>
            <a:ext cx="2556832" cy="20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07950" indent="0" algn="ctr" rtl="1">
              <a:buNone/>
            </a:pPr>
            <a:r>
              <a:rPr lang="he-IL" sz="1800" b="1" dirty="0"/>
              <a:t>אנלוגיה לגזרת נל"א במשקלים: </a:t>
            </a:r>
          </a:p>
          <a:p>
            <a:pPr algn="ctr" rtl="1"/>
            <a:r>
              <a:rPr lang="he-IL" sz="1800" dirty="0"/>
              <a:t>הַקְטָלָה (שם פעולה הפעיל) הַרְצָאָה</a:t>
            </a:r>
          </a:p>
          <a:p>
            <a:pPr algn="ctr" rtl="1"/>
            <a:r>
              <a:rPr lang="he-IL" sz="1800" dirty="0"/>
              <a:t>קַטָּל (מקצוע) בַּנָּאי    וכן שְׁגִיאָה, תַּחְלוּאָה</a:t>
            </a:r>
          </a:p>
        </p:txBody>
      </p:sp>
      <p:sp>
        <p:nvSpPr>
          <p:cNvPr id="46" name="כותרת 12">
            <a:extLst>
              <a:ext uri="{FF2B5EF4-FFF2-40B4-BE49-F238E27FC236}">
                <a16:creationId xmlns:a16="http://schemas.microsoft.com/office/drawing/2014/main" id="{B3D6FABE-09A8-91E9-123E-B97C54D0AF56}"/>
              </a:ext>
            </a:extLst>
          </p:cNvPr>
          <p:cNvSpPr txBox="1">
            <a:spLocks/>
          </p:cNvSpPr>
          <p:nvPr/>
        </p:nvSpPr>
        <p:spPr>
          <a:xfrm>
            <a:off x="1379037" y="4148620"/>
            <a:ext cx="3095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 b="1" i="0" u="none" strike="noStrike" cap="none">
                <a:solidFill>
                  <a:schemeClr val="dk1"/>
                </a:solidFill>
                <a:highlight>
                  <a:schemeClr val="accent2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 rtl="1"/>
            <a:r>
              <a:rPr lang="he-IL" sz="2800" dirty="0"/>
              <a:t>צורת בינוני סביל בניין פעל</a:t>
            </a:r>
          </a:p>
        </p:txBody>
      </p:sp>
      <p:sp>
        <p:nvSpPr>
          <p:cNvPr id="47" name="מציין מיקום טקסט 6">
            <a:extLst>
              <a:ext uri="{FF2B5EF4-FFF2-40B4-BE49-F238E27FC236}">
                <a16:creationId xmlns:a16="http://schemas.microsoft.com/office/drawing/2014/main" id="{75C9FA4C-2F1F-6BA9-5568-1983DB710576}"/>
              </a:ext>
            </a:extLst>
          </p:cNvPr>
          <p:cNvSpPr txBox="1">
            <a:spLocks/>
          </p:cNvSpPr>
          <p:nvPr/>
        </p:nvSpPr>
        <p:spPr>
          <a:xfrm>
            <a:off x="1161194" y="5092801"/>
            <a:ext cx="3095400" cy="12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 rtl="1"/>
            <a:r>
              <a:rPr lang="he-IL" sz="1800" dirty="0"/>
              <a:t>לתת התייחסות לצורה</a:t>
            </a:r>
          </a:p>
        </p:txBody>
      </p:sp>
      <p:sp>
        <p:nvSpPr>
          <p:cNvPr id="48" name="כותרת 12">
            <a:extLst>
              <a:ext uri="{FF2B5EF4-FFF2-40B4-BE49-F238E27FC236}">
                <a16:creationId xmlns:a16="http://schemas.microsoft.com/office/drawing/2014/main" id="{19A451AF-7485-2779-0B9E-634C19B6A5BD}"/>
              </a:ext>
            </a:extLst>
          </p:cNvPr>
          <p:cNvSpPr txBox="1">
            <a:spLocks/>
          </p:cNvSpPr>
          <p:nvPr/>
        </p:nvSpPr>
        <p:spPr>
          <a:xfrm>
            <a:off x="2123768" y="2211835"/>
            <a:ext cx="2118672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 b="1" i="0" u="none" strike="noStrike" cap="none">
                <a:solidFill>
                  <a:schemeClr val="dk1"/>
                </a:solidFill>
                <a:highlight>
                  <a:schemeClr val="accent2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 rtl="1"/>
            <a:r>
              <a:rPr lang="he-IL" sz="2800" dirty="0"/>
              <a:t>הופעל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814C756E-E6AF-0452-68D6-8EE44A01C7D1}"/>
              </a:ext>
            </a:extLst>
          </p:cNvPr>
          <p:cNvSpPr txBox="1"/>
          <p:nvPr/>
        </p:nvSpPr>
        <p:spPr>
          <a:xfrm>
            <a:off x="1607801" y="2910554"/>
            <a:ext cx="28723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1" dirty="0"/>
              <a:t>כיצד נבדיל בין </a:t>
            </a:r>
            <a:r>
              <a:rPr lang="he-IL" sz="1800" b="1" dirty="0" err="1"/>
              <a:t>נפי"ו</a:t>
            </a:r>
            <a:r>
              <a:rPr lang="he-IL" sz="1800" b="1" dirty="0"/>
              <a:t> </a:t>
            </a:r>
            <a:r>
              <a:rPr lang="he-IL" sz="1800" b="1" dirty="0" err="1"/>
              <a:t>לנע"ו</a:t>
            </a:r>
            <a:r>
              <a:rPr lang="he-IL" sz="1800" b="1" dirty="0"/>
              <a:t>/י?</a:t>
            </a:r>
          </a:p>
          <a:p>
            <a:pPr algn="r" rtl="1"/>
            <a:r>
              <a:rPr lang="he-IL" sz="1800" dirty="0"/>
              <a:t>נעביר את הפועל לבניין הפעיל:</a:t>
            </a:r>
          </a:p>
          <a:p>
            <a:pPr algn="r" rtl="1"/>
            <a:r>
              <a:rPr lang="he-IL" sz="1800" dirty="0" err="1"/>
              <a:t>הוֹםׅים</a:t>
            </a:r>
            <a:r>
              <a:rPr lang="he-IL" sz="1800" dirty="0"/>
              <a:t> נפ"י/ו,  </a:t>
            </a:r>
            <a:r>
              <a:rPr lang="he-IL" sz="1800" dirty="0" err="1"/>
              <a:t>הֵםִים</a:t>
            </a:r>
            <a:r>
              <a:rPr lang="he-IL" sz="1800" dirty="0"/>
              <a:t> ע"ו/י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מלבן 24">
            <a:extLst>
              <a:ext uri="{FF2B5EF4-FFF2-40B4-BE49-F238E27FC236}">
                <a16:creationId xmlns:a16="http://schemas.microsoft.com/office/drawing/2014/main" id="{12DFF04F-C494-DFBB-9AF3-E21B1FCE7967}"/>
              </a:ext>
            </a:extLst>
          </p:cNvPr>
          <p:cNvSpPr/>
          <p:nvPr/>
        </p:nvSpPr>
        <p:spPr>
          <a:xfrm>
            <a:off x="2183642" y="723331"/>
            <a:ext cx="6905767" cy="955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אם נשארו </a:t>
            </a:r>
            <a:r>
              <a:rPr lang="he-IL" sz="2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אותיות נוסיף ו/י באמצע השורש: </a:t>
            </a:r>
            <a:r>
              <a:rPr lang="he-IL" sz="32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רץ</a:t>
            </a:r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&gt;&gt; רו"ץ</a:t>
            </a:r>
            <a:endParaRPr lang="he-IL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D1E092E4-378F-3C52-EA5D-FAED3A8452D2}"/>
              </a:ext>
            </a:extLst>
          </p:cNvPr>
          <p:cNvSpPr/>
          <p:nvPr/>
        </p:nvSpPr>
        <p:spPr>
          <a:xfrm>
            <a:off x="2183642" y="1831075"/>
            <a:ext cx="6905767" cy="955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אם נשארו </a:t>
            </a:r>
            <a:r>
              <a:rPr lang="he-IL" sz="2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3</a:t>
            </a:r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אותיות – זה השורש! </a:t>
            </a:r>
            <a:r>
              <a:rPr lang="he-IL" sz="3200" b="1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נִ</a:t>
            </a:r>
            <a:r>
              <a:rPr lang="he-IL" sz="36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רְאֶה</a:t>
            </a:r>
            <a:r>
              <a:rPr lang="he-IL" sz="28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&gt; רא"ה</a:t>
            </a:r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endParaRPr lang="he-IL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FBC7DEE1-023C-0AEF-A13B-17F839856B80}"/>
              </a:ext>
            </a:extLst>
          </p:cNvPr>
          <p:cNvSpPr/>
          <p:nvPr/>
        </p:nvSpPr>
        <p:spPr>
          <a:xfrm>
            <a:off x="2183642" y="2938819"/>
            <a:ext cx="6905767" cy="955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אם נשארו </a:t>
            </a:r>
            <a:r>
              <a:rPr lang="he-IL" sz="2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4</a:t>
            </a:r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אותיות- זה השורש!</a:t>
            </a:r>
          </a:p>
          <a:p>
            <a:pPr algn="ctr"/>
            <a:r>
              <a:rPr lang="he-IL" sz="3200" b="1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מְ</a:t>
            </a:r>
            <a:r>
              <a:rPr lang="he-IL" sz="32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אַבְטְחִ</a:t>
            </a:r>
            <a:r>
              <a:rPr lang="he-IL" sz="3200" b="1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ים</a:t>
            </a:r>
            <a:r>
              <a:rPr lang="he-IL" sz="28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&gt; אבט"ח</a:t>
            </a:r>
            <a:endParaRPr lang="he-IL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5376F746-B5F5-5BDF-9043-0105A47023C1}"/>
              </a:ext>
            </a:extLst>
          </p:cNvPr>
          <p:cNvSpPr/>
          <p:nvPr/>
        </p:nvSpPr>
        <p:spPr>
          <a:xfrm>
            <a:off x="245660" y="4046563"/>
            <a:ext cx="7533563" cy="12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אם האות השנייה ו שאינה נשמעת ושתי אותיות אחרונות מוכפלות&gt; </a:t>
            </a:r>
            <a:r>
              <a:rPr lang="he-IL" sz="2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מעתיקים רק 3 אותיות ראשונות</a:t>
            </a:r>
            <a:r>
              <a:rPr lang="he-IL" sz="2800" b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ctr"/>
            <a:r>
              <a:rPr lang="he-IL" sz="3200" b="1" dirty="0">
                <a:solidFill>
                  <a:srgbClr val="FF0000"/>
                </a:solidFill>
                <a:latin typeface="+mj-lt"/>
              </a:rPr>
              <a:t>מת</a:t>
            </a:r>
            <a:r>
              <a:rPr lang="he-IL" sz="3200" b="1" dirty="0">
                <a:solidFill>
                  <a:schemeClr val="tx1"/>
                </a:solidFill>
                <a:latin typeface="+mj-lt"/>
              </a:rPr>
              <a:t>בונ</a:t>
            </a:r>
            <a:r>
              <a:rPr lang="he-IL" sz="3200" b="1" dirty="0">
                <a:solidFill>
                  <a:schemeClr val="accent6"/>
                </a:solidFill>
                <a:latin typeface="+mj-lt"/>
              </a:rPr>
              <a:t>נ</a:t>
            </a:r>
            <a:r>
              <a:rPr lang="he-IL" sz="3200" b="1" dirty="0">
                <a:solidFill>
                  <a:srgbClr val="FF0000"/>
                </a:solidFill>
                <a:latin typeface="+mj-lt"/>
              </a:rPr>
              <a:t>ים</a:t>
            </a:r>
            <a:r>
              <a:rPr lang="he-IL" sz="2800" b="1" dirty="0">
                <a:solidFill>
                  <a:schemeClr val="tx1"/>
                </a:solidFill>
                <a:latin typeface="+mj-lt"/>
              </a:rPr>
              <a:t> &gt; </a:t>
            </a:r>
            <a:r>
              <a:rPr lang="he-IL" sz="2800" b="1" dirty="0" err="1">
                <a:solidFill>
                  <a:schemeClr val="tx1"/>
                </a:solidFill>
                <a:latin typeface="+mj-lt"/>
              </a:rPr>
              <a:t>בו"נ</a:t>
            </a:r>
            <a:endParaRPr lang="he-IL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Google Shape;697;p27">
            <a:extLst>
              <a:ext uri="{FF2B5EF4-FFF2-40B4-BE49-F238E27FC236}">
                <a16:creationId xmlns:a16="http://schemas.microsoft.com/office/drawing/2014/main" id="{506EEF8C-EBB5-670B-7135-11999F8CB50A}"/>
              </a:ext>
            </a:extLst>
          </p:cNvPr>
          <p:cNvSpPr/>
          <p:nvPr/>
        </p:nvSpPr>
        <p:spPr>
          <a:xfrm rot="16200000">
            <a:off x="7572877" y="3491496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תמונה 36" descr="תמונה שמכילה פרח, גרפיקה, עיגול, שושנה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DE57588B-6527-2EB7-9970-B66F777F6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0" y="723331"/>
            <a:ext cx="1276064" cy="1276064"/>
          </a:xfrm>
          <a:prstGeom prst="rect">
            <a:avLst/>
          </a:prstGeom>
        </p:spPr>
      </p:pic>
      <p:pic>
        <p:nvPicPr>
          <p:cNvPr id="38" name="תמונה 37" descr="תמונה שמכילה סמל, כחול, כחול חשמלי, כחול מג'ורלי&#10;&#10;התיאור נוצר באופן אוטומטי">
            <a:extLst>
              <a:ext uri="{FF2B5EF4-FFF2-40B4-BE49-F238E27FC236}">
                <a16:creationId xmlns:a16="http://schemas.microsoft.com/office/drawing/2014/main" id="{4143E1B0-6454-A55E-8EFC-B3BD2D96E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07537" y="1835678"/>
            <a:ext cx="558435" cy="390905"/>
          </a:xfrm>
          <a:prstGeom prst="rect">
            <a:avLst/>
          </a:prstGeom>
        </p:spPr>
      </p:pic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9B23A192-E2E2-00A6-B126-BE417F7E1B66}"/>
              </a:ext>
            </a:extLst>
          </p:cNvPr>
          <p:cNvSpPr txBox="1"/>
          <p:nvPr/>
        </p:nvSpPr>
        <p:spPr>
          <a:xfrm>
            <a:off x="406617" y="1831075"/>
            <a:ext cx="13283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rgbClr val="3758FF"/>
                </a:solidFill>
              </a:rPr>
              <a:t>יחד ננצח!</a:t>
            </a:r>
          </a:p>
        </p:txBody>
      </p:sp>
      <p:grpSp>
        <p:nvGrpSpPr>
          <p:cNvPr id="11" name="Google Shape;1192;p40">
            <a:extLst>
              <a:ext uri="{FF2B5EF4-FFF2-40B4-BE49-F238E27FC236}">
                <a16:creationId xmlns:a16="http://schemas.microsoft.com/office/drawing/2014/main" id="{7F85B008-17EE-9201-F51A-EBEA2D321531}"/>
              </a:ext>
            </a:extLst>
          </p:cNvPr>
          <p:cNvGrpSpPr/>
          <p:nvPr/>
        </p:nvGrpSpPr>
        <p:grpSpPr>
          <a:xfrm flipH="1">
            <a:off x="8827760" y="825975"/>
            <a:ext cx="788140" cy="2965544"/>
            <a:chOff x="8686327" y="1939200"/>
            <a:chExt cx="788140" cy="2965544"/>
          </a:xfrm>
        </p:grpSpPr>
        <p:sp>
          <p:nvSpPr>
            <p:cNvPr id="12" name="Google Shape;1193;p40">
              <a:extLst>
                <a:ext uri="{FF2B5EF4-FFF2-40B4-BE49-F238E27FC236}">
                  <a16:creationId xmlns:a16="http://schemas.microsoft.com/office/drawing/2014/main" id="{969E5248-2724-13F2-ACFD-9FD2B55097F4}"/>
                </a:ext>
              </a:extLst>
            </p:cNvPr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94;p40">
              <a:extLst>
                <a:ext uri="{FF2B5EF4-FFF2-40B4-BE49-F238E27FC236}">
                  <a16:creationId xmlns:a16="http://schemas.microsoft.com/office/drawing/2014/main" id="{E2C00152-1565-A45B-1BA4-B3E7D7D74929}"/>
                </a:ext>
              </a:extLst>
            </p:cNvPr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95;p40">
              <a:extLst>
                <a:ext uri="{FF2B5EF4-FFF2-40B4-BE49-F238E27FC236}">
                  <a16:creationId xmlns:a16="http://schemas.microsoft.com/office/drawing/2014/main" id="{88CD24FE-9D02-CCC9-ADB0-2CC0FFCDBBBD}"/>
                </a:ext>
              </a:extLst>
            </p:cNvPr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96;p40">
              <a:extLst>
                <a:ext uri="{FF2B5EF4-FFF2-40B4-BE49-F238E27FC236}">
                  <a16:creationId xmlns:a16="http://schemas.microsoft.com/office/drawing/2014/main" id="{3C7131D1-2D28-315A-E94F-D14B94C53243}"/>
                </a:ext>
              </a:extLst>
            </p:cNvPr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97;p40">
              <a:extLst>
                <a:ext uri="{FF2B5EF4-FFF2-40B4-BE49-F238E27FC236}">
                  <a16:creationId xmlns:a16="http://schemas.microsoft.com/office/drawing/2014/main" id="{1DBC1A9E-5D70-6960-A57A-B4FABE3AD9D7}"/>
                </a:ext>
              </a:extLst>
            </p:cNvPr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מלבן 23">
            <a:extLst>
              <a:ext uri="{FF2B5EF4-FFF2-40B4-BE49-F238E27FC236}">
                <a16:creationId xmlns:a16="http://schemas.microsoft.com/office/drawing/2014/main" id="{DD2A56F5-FD86-B61C-E7F7-E83E6A3D4B07}"/>
              </a:ext>
            </a:extLst>
          </p:cNvPr>
          <p:cNvSpPr/>
          <p:nvPr/>
        </p:nvSpPr>
        <p:spPr>
          <a:xfrm>
            <a:off x="9253182" y="723331"/>
            <a:ext cx="2197289" cy="3170832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highlight>
                  <a:srgbClr val="FFFF00"/>
                </a:highlight>
              </a:rPr>
              <a:t>1</a:t>
            </a:r>
            <a:r>
              <a:rPr lang="he-IL" sz="4000" b="1" dirty="0"/>
              <a:t>. נשמיט את המוספיות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40"/>
          <p:cNvSpPr txBox="1">
            <a:spLocks noGrp="1"/>
          </p:cNvSpPr>
          <p:nvPr>
            <p:ph type="title"/>
          </p:nvPr>
        </p:nvSpPr>
        <p:spPr>
          <a:xfrm>
            <a:off x="3159300" y="1883275"/>
            <a:ext cx="58734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בהצלחה רבה!</a:t>
            </a:r>
            <a:endParaRPr dirty="0"/>
          </a:p>
        </p:txBody>
      </p:sp>
      <p:sp>
        <p:nvSpPr>
          <p:cNvPr id="1178" name="Google Shape;1178;p40"/>
          <p:cNvSpPr txBox="1">
            <a:spLocks noGrp="1"/>
          </p:cNvSpPr>
          <p:nvPr>
            <p:ph type="subTitle" idx="1"/>
          </p:nvPr>
        </p:nvSpPr>
        <p:spPr>
          <a:xfrm>
            <a:off x="4558912" y="3036676"/>
            <a:ext cx="5581500" cy="52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he-IL" dirty="0"/>
              <a:t>עברית במחשבה תחילה</a:t>
            </a:r>
            <a:endParaRPr dirty="0"/>
          </a:p>
        </p:txBody>
      </p:sp>
      <p:sp>
        <p:nvSpPr>
          <p:cNvPr id="1179" name="Google Shape;1179;p40"/>
          <p:cNvSpPr/>
          <p:nvPr/>
        </p:nvSpPr>
        <p:spPr>
          <a:xfrm>
            <a:off x="8352430" y="3720885"/>
            <a:ext cx="209143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0" name="Google Shape;1180;p40"/>
          <p:cNvGrpSpPr/>
          <p:nvPr/>
        </p:nvGrpSpPr>
        <p:grpSpPr>
          <a:xfrm>
            <a:off x="7825097" y="3714456"/>
            <a:ext cx="411849" cy="411917"/>
            <a:chOff x="5162200" y="4097750"/>
            <a:chExt cx="338385" cy="338414"/>
          </a:xfrm>
        </p:grpSpPr>
        <p:sp>
          <p:nvSpPr>
            <p:cNvPr id="1181" name="Google Shape;1181;p40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5" name="Google Shape;1185;p40"/>
          <p:cNvSpPr txBox="1">
            <a:spLocks noGrp="1"/>
          </p:cNvSpPr>
          <p:nvPr>
            <p:ph type="body" idx="2"/>
          </p:nvPr>
        </p:nvSpPr>
        <p:spPr>
          <a:xfrm>
            <a:off x="4292064" y="3678752"/>
            <a:ext cx="5581500" cy="5552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Lashon.co</a:t>
            </a:r>
            <a:endParaRPr dirty="0"/>
          </a:p>
        </p:txBody>
      </p:sp>
      <p:grpSp>
        <p:nvGrpSpPr>
          <p:cNvPr id="1192" name="Google Shape;1192;p40"/>
          <p:cNvGrpSpPr/>
          <p:nvPr/>
        </p:nvGrpSpPr>
        <p:grpSpPr>
          <a:xfrm flipH="1">
            <a:off x="1866805" y="2115538"/>
            <a:ext cx="788140" cy="2965544"/>
            <a:chOff x="8686327" y="1939200"/>
            <a:chExt cx="788140" cy="2965544"/>
          </a:xfrm>
        </p:grpSpPr>
        <p:sp>
          <p:nvSpPr>
            <p:cNvPr id="1193" name="Google Shape;1193;p40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0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תמונה 22" descr="תמונה שמכילה פרח, גרפיקה, עיגול, שושנה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0455643E-70B2-68A5-C387-0E1E29878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854" y="2894054"/>
            <a:ext cx="2219486" cy="22194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1"/>
          <p:cNvSpPr/>
          <p:nvPr/>
        </p:nvSpPr>
        <p:spPr>
          <a:xfrm rot="-459229">
            <a:off x="850471" y="2854878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2" name="Google Shape;732;p31"/>
          <p:cNvGrpSpPr/>
          <p:nvPr/>
        </p:nvGrpSpPr>
        <p:grpSpPr>
          <a:xfrm rot="-1479810">
            <a:off x="997235" y="2793068"/>
            <a:ext cx="735272" cy="651165"/>
            <a:chOff x="3116097" y="-1477902"/>
            <a:chExt cx="735251" cy="651147"/>
          </a:xfrm>
        </p:grpSpPr>
        <p:sp>
          <p:nvSpPr>
            <p:cNvPr id="733" name="Google Shape;733;p31"/>
            <p:cNvSpPr/>
            <p:nvPr/>
          </p:nvSpPr>
          <p:spPr>
            <a:xfrm>
              <a:off x="3116097" y="-1477902"/>
              <a:ext cx="612260" cy="559814"/>
            </a:xfrm>
            <a:custGeom>
              <a:avLst/>
              <a:gdLst/>
              <a:ahLst/>
              <a:cxnLst/>
              <a:rect l="l" t="t" r="r" b="b"/>
              <a:pathLst>
                <a:path w="612260" h="559814" extrusionOk="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3609033" y="-1465067"/>
              <a:ext cx="4571" cy="532066"/>
            </a:xfrm>
            <a:custGeom>
              <a:avLst/>
              <a:gdLst/>
              <a:ahLst/>
              <a:cxnLst/>
              <a:rect l="l" t="t" r="r" b="b"/>
              <a:pathLst>
                <a:path w="4571" h="532066" extrusionOk="0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3383481" y="-1344004"/>
              <a:ext cx="6393" cy="277177"/>
            </a:xfrm>
            <a:custGeom>
              <a:avLst/>
              <a:gdLst/>
              <a:ahLst/>
              <a:cxnLst/>
              <a:rect l="l" t="t" r="r" b="b"/>
              <a:pathLst>
                <a:path w="6393" h="277177" extrusionOk="0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3292327" y="-1335051"/>
              <a:ext cx="7696" cy="268223"/>
            </a:xfrm>
            <a:custGeom>
              <a:avLst/>
              <a:gdLst/>
              <a:ahLst/>
              <a:cxnLst/>
              <a:rect l="l" t="t" r="r" b="b"/>
              <a:pathLst>
                <a:path w="7696" h="268223" extrusionOk="0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3243165" y="-1069494"/>
              <a:ext cx="92471" cy="242739"/>
            </a:xfrm>
            <a:custGeom>
              <a:avLst/>
              <a:gdLst/>
              <a:ahLst/>
              <a:cxnLst/>
              <a:rect l="l" t="t" r="r" b="b"/>
              <a:pathLst>
                <a:path w="92471" h="242739" extrusionOk="0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3793437" y="-1351720"/>
              <a:ext cx="48387" cy="58578"/>
            </a:xfrm>
            <a:custGeom>
              <a:avLst/>
              <a:gdLst/>
              <a:ahLst/>
              <a:cxnLst/>
              <a:rect l="l" t="t" r="r" b="b"/>
              <a:pathLst>
                <a:path w="48387" h="58578" extrusionOk="0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3802295" y="-1212655"/>
              <a:ext cx="49053" cy="10858"/>
            </a:xfrm>
            <a:custGeom>
              <a:avLst/>
              <a:gdLst/>
              <a:ahLst/>
              <a:cxnLst/>
              <a:rect l="l" t="t" r="r" b="b"/>
              <a:pathLst>
                <a:path w="49053" h="10858" extrusionOk="0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3794389" y="-1106546"/>
              <a:ext cx="48863" cy="41433"/>
            </a:xfrm>
            <a:custGeom>
              <a:avLst/>
              <a:gdLst/>
              <a:ahLst/>
              <a:cxnLst/>
              <a:rect l="l" t="t" r="r" b="b"/>
              <a:pathLst>
                <a:path w="48863" h="41433" extrusionOk="0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31"/>
          <p:cNvGrpSpPr/>
          <p:nvPr/>
        </p:nvGrpSpPr>
        <p:grpSpPr>
          <a:xfrm rot="12157075">
            <a:off x="1195990" y="4813063"/>
            <a:ext cx="2273746" cy="966825"/>
            <a:chOff x="4590347" y="1490179"/>
            <a:chExt cx="1314037" cy="558745"/>
          </a:xfrm>
        </p:grpSpPr>
        <p:sp>
          <p:nvSpPr>
            <p:cNvPr id="742" name="Google Shape;742;p31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31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745" name="Google Shape;745;p31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84D60F80-599F-B355-A2F6-47F28F6A1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449903"/>
              </p:ext>
            </p:extLst>
          </p:nvPr>
        </p:nvGraphicFramePr>
        <p:xfrm>
          <a:off x="3299573" y="1251822"/>
          <a:ext cx="7249090" cy="404465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52809">
                  <a:extLst>
                    <a:ext uri="{9D8B030D-6E8A-4147-A177-3AD203B41FA5}">
                      <a16:colId xmlns:a16="http://schemas.microsoft.com/office/drawing/2014/main" val="808630599"/>
                    </a:ext>
                  </a:extLst>
                </a:gridCol>
                <a:gridCol w="3203732">
                  <a:extLst>
                    <a:ext uri="{9D8B030D-6E8A-4147-A177-3AD203B41FA5}">
                      <a16:colId xmlns:a16="http://schemas.microsoft.com/office/drawing/2014/main" val="4058834124"/>
                    </a:ext>
                  </a:extLst>
                </a:gridCol>
                <a:gridCol w="2892549">
                  <a:extLst>
                    <a:ext uri="{9D8B030D-6E8A-4147-A177-3AD203B41FA5}">
                      <a16:colId xmlns:a16="http://schemas.microsoft.com/office/drawing/2014/main" val="4077856739"/>
                    </a:ext>
                  </a:extLst>
                </a:gridCol>
              </a:tblGrid>
              <a:tr h="429668">
                <a:tc rowSpan="3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360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360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פעיל</a:t>
                      </a:r>
                      <a:endParaRPr lang="en-US" sz="3600" dirty="0"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360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סביל</a:t>
                      </a:r>
                      <a:endParaRPr lang="en-US" sz="3600" dirty="0"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4523249"/>
                  </a:ext>
                </a:extLst>
              </a:tr>
              <a:tr h="1065359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360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פָּעַל (קל)</a:t>
                      </a:r>
                      <a:endParaRPr lang="en-US" sz="3600" dirty="0"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4400" b="1" dirty="0">
                          <a:effectLst/>
                          <a:highlight>
                            <a:srgbClr val="FEDA6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נ</a:t>
                      </a:r>
                      <a:r>
                        <a:rPr lang="he-IL" sz="4400" b="1" dirty="0">
                          <a:solidFill>
                            <a:srgbClr val="FFC000"/>
                          </a:solidFill>
                          <a:effectLst/>
                          <a:highlight>
                            <a:srgbClr val="FEDA6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ִ</a:t>
                      </a:r>
                      <a:r>
                        <a:rPr lang="he-IL" sz="360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פְעַל</a:t>
                      </a:r>
                      <a:r>
                        <a:rPr lang="he-IL" sz="160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(</a:t>
                      </a:r>
                      <a:r>
                        <a:rPr lang="he-IL" sz="1600" dirty="0" err="1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חד"ק</a:t>
                      </a:r>
                      <a:r>
                        <a:rPr lang="he-IL" sz="160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71083"/>
                  </a:ext>
                </a:extLst>
              </a:tr>
              <a:tr h="56602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4400" b="1" dirty="0">
                          <a:effectLst/>
                          <a:highlight>
                            <a:srgbClr val="FEDA6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הִ</a:t>
                      </a:r>
                      <a:r>
                        <a:rPr lang="he-IL" sz="360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פְעִ</a:t>
                      </a:r>
                      <a:r>
                        <a:rPr lang="he-IL" sz="4400" b="1" dirty="0">
                          <a:effectLst/>
                          <a:highlight>
                            <a:srgbClr val="FEDA6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</a:t>
                      </a:r>
                      <a:r>
                        <a:rPr lang="he-IL" sz="360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ל</a:t>
                      </a:r>
                      <a:endParaRPr lang="en-US" sz="3600" dirty="0"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4400" b="1" dirty="0">
                          <a:effectLst/>
                          <a:highlight>
                            <a:srgbClr val="FEDA6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</a:t>
                      </a:r>
                      <a:r>
                        <a:rPr lang="he-IL" sz="4400" b="1" dirty="0">
                          <a:effectLst/>
                          <a:highlight>
                            <a:srgbClr val="00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ֻ</a:t>
                      </a:r>
                      <a:r>
                        <a:rPr lang="he-IL" sz="360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פְעַל</a:t>
                      </a:r>
                      <a:endParaRPr lang="en-US" sz="3600" dirty="0"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1364112"/>
                  </a:ext>
                </a:extLst>
              </a:tr>
              <a:tr h="566023">
                <a:tc rowSpan="2"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spc="-150" dirty="0">
                          <a:solidFill>
                            <a:schemeClr val="bg2"/>
                          </a:solidFill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הדגושים/ הכבדים</a:t>
                      </a:r>
                      <a:endParaRPr lang="en-US" sz="2000" b="1" spc="-150" dirty="0">
                        <a:solidFill>
                          <a:schemeClr val="bg2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EDA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360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פִּעֵל</a:t>
                      </a:r>
                      <a:endParaRPr lang="en-US" sz="3600"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360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פֻּעַל</a:t>
                      </a:r>
                      <a:endParaRPr lang="en-US" sz="3600" dirty="0"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9453293"/>
                  </a:ext>
                </a:extLst>
              </a:tr>
              <a:tr h="56602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400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       </a:t>
                      </a:r>
                      <a:r>
                        <a:rPr lang="he-IL" sz="4000" b="1" dirty="0">
                          <a:effectLst/>
                          <a:highlight>
                            <a:srgbClr val="FEDA6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הִת</a:t>
                      </a:r>
                      <a:r>
                        <a:rPr lang="he-IL" sz="4000" b="1" dirty="0">
                          <a:effectLst/>
                          <a:highlight>
                            <a:srgbClr val="00FF00"/>
                          </a:highlight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ְ</a:t>
                      </a:r>
                      <a:r>
                        <a:rPr lang="he-IL" sz="3600" dirty="0">
                          <a:effectLst/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פַּעֵל</a:t>
                      </a:r>
                      <a:endParaRPr lang="en-US" sz="4000" dirty="0"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060"/>
                  </a:ext>
                </a:extLst>
              </a:tr>
            </a:tbl>
          </a:graphicData>
        </a:graphic>
      </p:graphicFrame>
      <p:pic>
        <p:nvPicPr>
          <p:cNvPr id="26" name="תמונה 25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36628656-1324-37A3-F718-1888468D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29496"/>
            <a:ext cx="790901" cy="7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1"/>
          <p:cNvSpPr txBox="1">
            <a:spLocks noGrp="1"/>
          </p:cNvSpPr>
          <p:nvPr>
            <p:ph type="title"/>
          </p:nvPr>
        </p:nvSpPr>
        <p:spPr>
          <a:xfrm>
            <a:off x="2827267" y="998328"/>
            <a:ext cx="740263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שלב 1- נשמיט מוספיות</a:t>
            </a:r>
            <a:endParaRPr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203" name="Google Shape;1203;p41"/>
          <p:cNvSpPr txBox="1">
            <a:spLocks noGrp="1"/>
          </p:cNvSpPr>
          <p:nvPr>
            <p:ph type="body" idx="1"/>
          </p:nvPr>
        </p:nvSpPr>
        <p:spPr>
          <a:xfrm>
            <a:off x="3005370" y="2143090"/>
            <a:ext cx="6675900" cy="162891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 rtl="1">
              <a:spcBef>
                <a:spcPts val="2100"/>
              </a:spcBef>
              <a:spcAft>
                <a:spcPts val="2100"/>
              </a:spcAft>
              <a:buNone/>
            </a:pPr>
            <a:r>
              <a:rPr lang="he-IL" sz="4000" b="1" dirty="0"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נזהה את הבניין של הפועל ונשמיט את המוספיות.</a:t>
            </a:r>
            <a:endParaRPr lang="en-US" sz="4000" b="1" dirty="0"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204" name="Google Shape;1204;p41"/>
          <p:cNvSpPr/>
          <p:nvPr/>
        </p:nvSpPr>
        <p:spPr>
          <a:xfrm flipH="1">
            <a:off x="10695829" y="651694"/>
            <a:ext cx="787511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02;p41">
            <a:extLst>
              <a:ext uri="{FF2B5EF4-FFF2-40B4-BE49-F238E27FC236}">
                <a16:creationId xmlns:a16="http://schemas.microsoft.com/office/drawing/2014/main" id="{CCC12B78-9CED-09D6-4FFF-9BCB2087BAFA}"/>
              </a:ext>
            </a:extLst>
          </p:cNvPr>
          <p:cNvSpPr txBox="1">
            <a:spLocks/>
          </p:cNvSpPr>
          <p:nvPr/>
        </p:nvSpPr>
        <p:spPr>
          <a:xfrm>
            <a:off x="1658677" y="3900453"/>
            <a:ext cx="204946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r" rtl="1"/>
            <a:r>
              <a:rPr lang="he-I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תרגול</a:t>
            </a:r>
          </a:p>
        </p:txBody>
      </p:sp>
      <p:grpSp>
        <p:nvGrpSpPr>
          <p:cNvPr id="6" name="Google Shape;819;p35">
            <a:extLst>
              <a:ext uri="{FF2B5EF4-FFF2-40B4-BE49-F238E27FC236}">
                <a16:creationId xmlns:a16="http://schemas.microsoft.com/office/drawing/2014/main" id="{823C323D-0E8D-2FE6-21C8-AB36B30298CC}"/>
              </a:ext>
            </a:extLst>
          </p:cNvPr>
          <p:cNvGrpSpPr/>
          <p:nvPr/>
        </p:nvGrpSpPr>
        <p:grpSpPr>
          <a:xfrm rot="17885662" flipH="1">
            <a:off x="2312884" y="4665319"/>
            <a:ext cx="741052" cy="743051"/>
            <a:chOff x="7970244" y="-543333"/>
            <a:chExt cx="741045" cy="743044"/>
          </a:xfrm>
        </p:grpSpPr>
        <p:sp>
          <p:nvSpPr>
            <p:cNvPr id="7" name="Google Shape;820;p35">
              <a:extLst>
                <a:ext uri="{FF2B5EF4-FFF2-40B4-BE49-F238E27FC236}">
                  <a16:creationId xmlns:a16="http://schemas.microsoft.com/office/drawing/2014/main" id="{081D547C-1CA2-EDDD-BA0C-4B4D26ECD297}"/>
                </a:ext>
              </a:extLst>
            </p:cNvPr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21;p35">
              <a:extLst>
                <a:ext uri="{FF2B5EF4-FFF2-40B4-BE49-F238E27FC236}">
                  <a16:creationId xmlns:a16="http://schemas.microsoft.com/office/drawing/2014/main" id="{A180229B-062D-FCDB-4704-F0CD564BF8F9}"/>
                </a:ext>
              </a:extLst>
            </p:cNvPr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22;p35">
              <a:extLst>
                <a:ext uri="{FF2B5EF4-FFF2-40B4-BE49-F238E27FC236}">
                  <a16:creationId xmlns:a16="http://schemas.microsoft.com/office/drawing/2014/main" id="{AEF23B41-2306-A9B1-9D4C-5C9582EE67BC}"/>
                </a:ext>
              </a:extLst>
            </p:cNvPr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23;p35">
              <a:extLst>
                <a:ext uri="{FF2B5EF4-FFF2-40B4-BE49-F238E27FC236}">
                  <a16:creationId xmlns:a16="http://schemas.microsoft.com/office/drawing/2014/main" id="{A6DDFC24-DC90-E804-9E99-6EB3E3F2D12D}"/>
                </a:ext>
              </a:extLst>
            </p:cNvPr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תמונה 10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CA791C10-851F-22A8-4049-CA6625CA3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29496"/>
            <a:ext cx="790901" cy="7909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 txBox="1">
            <a:spLocks noGrp="1"/>
          </p:cNvSpPr>
          <p:nvPr>
            <p:ph type="subTitle" idx="1"/>
          </p:nvPr>
        </p:nvSpPr>
        <p:spPr>
          <a:xfrm>
            <a:off x="2361232" y="1494144"/>
            <a:ext cx="7794000" cy="543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/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הנער </a:t>
            </a:r>
            <a:r>
              <a:rPr lang="he-IL" sz="4400" b="1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מַתְרִים</a:t>
            </a:r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 כסף לנזקקים.</a:t>
            </a:r>
            <a:endParaRPr lang="he-IL" sz="44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5" name="תמונה 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D0811ADA-E6AB-25A8-FBD5-6DA13889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1" y="5619585"/>
            <a:ext cx="790901" cy="790901"/>
          </a:xfrm>
          <a:prstGeom prst="rect">
            <a:avLst/>
          </a:prstGeom>
        </p:spPr>
      </p:pic>
      <p:pic>
        <p:nvPicPr>
          <p:cNvPr id="6" name="תמונה 5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199737FC-3F73-5821-1CB8-5EAE8AC9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56F2A818-BBDD-A6E2-10A6-4A51AC10C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89512"/>
              </p:ext>
            </p:extLst>
          </p:nvPr>
        </p:nvGraphicFramePr>
        <p:xfrm>
          <a:off x="2026190" y="2301240"/>
          <a:ext cx="8464084" cy="1645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14633">
                  <a:extLst>
                    <a:ext uri="{9D8B030D-6E8A-4147-A177-3AD203B41FA5}">
                      <a16:colId xmlns:a16="http://schemas.microsoft.com/office/drawing/2014/main" val="2586867005"/>
                    </a:ext>
                  </a:extLst>
                </a:gridCol>
                <a:gridCol w="2118131">
                  <a:extLst>
                    <a:ext uri="{9D8B030D-6E8A-4147-A177-3AD203B41FA5}">
                      <a16:colId xmlns:a16="http://schemas.microsoft.com/office/drawing/2014/main" val="1615380436"/>
                    </a:ext>
                  </a:extLst>
                </a:gridCol>
                <a:gridCol w="1627617">
                  <a:extLst>
                    <a:ext uri="{9D8B030D-6E8A-4147-A177-3AD203B41FA5}">
                      <a16:colId xmlns:a16="http://schemas.microsoft.com/office/drawing/2014/main" val="2489606873"/>
                    </a:ext>
                  </a:extLst>
                </a:gridCol>
                <a:gridCol w="2603703">
                  <a:extLst>
                    <a:ext uri="{9D8B030D-6E8A-4147-A177-3AD203B41FA5}">
                      <a16:colId xmlns:a16="http://schemas.microsoft.com/office/drawing/2014/main" val="2356361450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 המוספיות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8154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4000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  <a:endParaRPr lang="he-IL" sz="40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4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88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 txBox="1">
            <a:spLocks noGrp="1"/>
          </p:cNvSpPr>
          <p:nvPr>
            <p:ph type="subTitle" idx="1"/>
          </p:nvPr>
        </p:nvSpPr>
        <p:spPr>
          <a:xfrm>
            <a:off x="2361232" y="1494144"/>
            <a:ext cx="7794000" cy="543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/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הנער </a:t>
            </a:r>
            <a:r>
              <a:rPr lang="he-IL" sz="4400" b="1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מַתְרִים</a:t>
            </a:r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 כסף לנזקקים.</a:t>
            </a:r>
            <a:endParaRPr lang="he-IL" sz="44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5" name="תמונה 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D0811ADA-E6AB-25A8-FBD5-6DA13889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1" y="5619585"/>
            <a:ext cx="790901" cy="790901"/>
          </a:xfrm>
          <a:prstGeom prst="rect">
            <a:avLst/>
          </a:prstGeom>
        </p:spPr>
      </p:pic>
      <p:pic>
        <p:nvPicPr>
          <p:cNvPr id="6" name="תמונה 5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199737FC-3F73-5821-1CB8-5EAE8AC9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56F2A818-BBDD-A6E2-10A6-4A51AC10C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94191"/>
              </p:ext>
            </p:extLst>
          </p:nvPr>
        </p:nvGraphicFramePr>
        <p:xfrm>
          <a:off x="2026190" y="2301240"/>
          <a:ext cx="8464084" cy="1645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14633">
                  <a:extLst>
                    <a:ext uri="{9D8B030D-6E8A-4147-A177-3AD203B41FA5}">
                      <a16:colId xmlns:a16="http://schemas.microsoft.com/office/drawing/2014/main" val="2586867005"/>
                    </a:ext>
                  </a:extLst>
                </a:gridCol>
                <a:gridCol w="2118131">
                  <a:extLst>
                    <a:ext uri="{9D8B030D-6E8A-4147-A177-3AD203B41FA5}">
                      <a16:colId xmlns:a16="http://schemas.microsoft.com/office/drawing/2014/main" val="1615380436"/>
                    </a:ext>
                  </a:extLst>
                </a:gridCol>
                <a:gridCol w="1627617">
                  <a:extLst>
                    <a:ext uri="{9D8B030D-6E8A-4147-A177-3AD203B41FA5}">
                      <a16:colId xmlns:a16="http://schemas.microsoft.com/office/drawing/2014/main" val="2489606873"/>
                    </a:ext>
                  </a:extLst>
                </a:gridCol>
                <a:gridCol w="2603703">
                  <a:extLst>
                    <a:ext uri="{9D8B030D-6E8A-4147-A177-3AD203B41FA5}">
                      <a16:colId xmlns:a16="http://schemas.microsoft.com/office/drawing/2014/main" val="2356361450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 המוספיות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8154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4000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  <a:endParaRPr lang="he-IL" sz="40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4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28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 txBox="1">
            <a:spLocks noGrp="1"/>
          </p:cNvSpPr>
          <p:nvPr>
            <p:ph type="subTitle" idx="1"/>
          </p:nvPr>
        </p:nvSpPr>
        <p:spPr>
          <a:xfrm>
            <a:off x="2361232" y="1494144"/>
            <a:ext cx="7794000" cy="543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/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הנער </a:t>
            </a:r>
            <a:r>
              <a:rPr lang="he-IL" sz="4400" b="1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מַתְרִים</a:t>
            </a:r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 כסף לנזקקים.</a:t>
            </a:r>
            <a:endParaRPr lang="he-IL" sz="44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5" name="תמונה 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D0811ADA-E6AB-25A8-FBD5-6DA13889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1" y="5619585"/>
            <a:ext cx="790901" cy="790901"/>
          </a:xfrm>
          <a:prstGeom prst="rect">
            <a:avLst/>
          </a:prstGeom>
        </p:spPr>
      </p:pic>
      <p:pic>
        <p:nvPicPr>
          <p:cNvPr id="6" name="תמונה 5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199737FC-3F73-5821-1CB8-5EAE8AC9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56F2A818-BBDD-A6E2-10A6-4A51AC10C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9323"/>
              </p:ext>
            </p:extLst>
          </p:nvPr>
        </p:nvGraphicFramePr>
        <p:xfrm>
          <a:off x="2026190" y="2301240"/>
          <a:ext cx="8464084" cy="2255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14633">
                  <a:extLst>
                    <a:ext uri="{9D8B030D-6E8A-4147-A177-3AD203B41FA5}">
                      <a16:colId xmlns:a16="http://schemas.microsoft.com/office/drawing/2014/main" val="2586867005"/>
                    </a:ext>
                  </a:extLst>
                </a:gridCol>
                <a:gridCol w="2118131">
                  <a:extLst>
                    <a:ext uri="{9D8B030D-6E8A-4147-A177-3AD203B41FA5}">
                      <a16:colId xmlns:a16="http://schemas.microsoft.com/office/drawing/2014/main" val="1615380436"/>
                    </a:ext>
                  </a:extLst>
                </a:gridCol>
                <a:gridCol w="1627617">
                  <a:extLst>
                    <a:ext uri="{9D8B030D-6E8A-4147-A177-3AD203B41FA5}">
                      <a16:colId xmlns:a16="http://schemas.microsoft.com/office/drawing/2014/main" val="2489606873"/>
                    </a:ext>
                  </a:extLst>
                </a:gridCol>
                <a:gridCol w="2603703">
                  <a:extLst>
                    <a:ext uri="{9D8B030D-6E8A-4147-A177-3AD203B41FA5}">
                      <a16:colId xmlns:a16="http://schemas.microsoft.com/office/drawing/2014/main" val="2356361450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 המוספיות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8154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התרים</a:t>
                      </a:r>
                    </a:p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יתרים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4000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  <a:endParaRPr lang="he-IL" sz="40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4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50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 txBox="1">
            <a:spLocks noGrp="1"/>
          </p:cNvSpPr>
          <p:nvPr>
            <p:ph type="subTitle" idx="1"/>
          </p:nvPr>
        </p:nvSpPr>
        <p:spPr>
          <a:xfrm>
            <a:off x="2361232" y="1494144"/>
            <a:ext cx="7794000" cy="543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/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הנער </a:t>
            </a:r>
            <a:r>
              <a:rPr lang="he-IL" sz="4400" b="1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מַתְרִים</a:t>
            </a:r>
            <a:r>
              <a:rPr lang="he-IL" sz="4400" b="0" i="0" u="none" strike="noStrike" cap="none" dirty="0">
                <a:solidFill>
                  <a:schemeClr val="dk1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Arial"/>
              </a:rPr>
              <a:t> כסף לנזקקים.</a:t>
            </a:r>
            <a:endParaRPr lang="he-IL" sz="44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5" name="תמונה 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D0811ADA-E6AB-25A8-FBD5-6DA13889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1" y="5619585"/>
            <a:ext cx="790901" cy="790901"/>
          </a:xfrm>
          <a:prstGeom prst="rect">
            <a:avLst/>
          </a:prstGeom>
        </p:spPr>
      </p:pic>
      <p:pic>
        <p:nvPicPr>
          <p:cNvPr id="6" name="תמונה 5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199737FC-3F73-5821-1CB8-5EAE8AC9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99" y="-14748"/>
            <a:ext cx="790901" cy="790901"/>
          </a:xfrm>
          <a:prstGeom prst="rect">
            <a:avLst/>
          </a:prstGeom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56F2A818-BBDD-A6E2-10A6-4A51AC10C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95539"/>
              </p:ext>
            </p:extLst>
          </p:nvPr>
        </p:nvGraphicFramePr>
        <p:xfrm>
          <a:off x="2026190" y="2301240"/>
          <a:ext cx="8464084" cy="2255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14633">
                  <a:extLst>
                    <a:ext uri="{9D8B030D-6E8A-4147-A177-3AD203B41FA5}">
                      <a16:colId xmlns:a16="http://schemas.microsoft.com/office/drawing/2014/main" val="2586867005"/>
                    </a:ext>
                  </a:extLst>
                </a:gridCol>
                <a:gridCol w="2118131">
                  <a:extLst>
                    <a:ext uri="{9D8B030D-6E8A-4147-A177-3AD203B41FA5}">
                      <a16:colId xmlns:a16="http://schemas.microsoft.com/office/drawing/2014/main" val="1615380436"/>
                    </a:ext>
                  </a:extLst>
                </a:gridCol>
                <a:gridCol w="1627617">
                  <a:extLst>
                    <a:ext uri="{9D8B030D-6E8A-4147-A177-3AD203B41FA5}">
                      <a16:colId xmlns:a16="http://schemas.microsoft.com/office/drawing/2014/main" val="2489606873"/>
                    </a:ext>
                  </a:extLst>
                </a:gridCol>
                <a:gridCol w="2603703">
                  <a:extLst>
                    <a:ext uri="{9D8B030D-6E8A-4147-A177-3AD203B41FA5}">
                      <a16:colId xmlns:a16="http://schemas.microsoft.com/office/drawing/2014/main" val="2356361450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משמעות הפועל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הטיה לזמנים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 המוספיות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8154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התרים</a:t>
                      </a:r>
                    </a:p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יתרים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הפעיל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4000" dirty="0">
                          <a:solidFill>
                            <a:srgbClr val="FF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?</a:t>
                      </a:r>
                      <a:endParaRPr lang="he-IL" sz="4000" dirty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4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817219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D7DDDD"/>
      </a:lt1>
      <a:dk2>
        <a:srgbClr val="434343"/>
      </a:dk2>
      <a:lt2>
        <a:srgbClr val="FEDA60"/>
      </a:lt2>
      <a:accent1>
        <a:srgbClr val="353535"/>
      </a:accent1>
      <a:accent2>
        <a:srgbClr val="FEDA60"/>
      </a:accent2>
      <a:accent3>
        <a:srgbClr val="000000"/>
      </a:accent3>
      <a:accent4>
        <a:srgbClr val="FFFFFF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83546</TotalTime>
  <Words>1300</Words>
  <Application>Microsoft Office PowerPoint</Application>
  <PresentationFormat>מסך רחב</PresentationFormat>
  <Paragraphs>452</Paragraphs>
  <Slides>30</Slides>
  <Notes>30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8" baseType="lpstr">
      <vt:lpstr>Roboto</vt:lpstr>
      <vt:lpstr>Calibri</vt:lpstr>
      <vt:lpstr>Aldrich</vt:lpstr>
      <vt:lpstr>Arial</vt:lpstr>
      <vt:lpstr>Roboto Medium</vt:lpstr>
      <vt:lpstr>DejaVu Sans</vt:lpstr>
      <vt:lpstr>Abril Fatface</vt:lpstr>
      <vt:lpstr>SlidesMania</vt:lpstr>
      <vt:lpstr>זיהוי שורשים </vt:lpstr>
      <vt:lpstr>שלום לכם,</vt:lpstr>
      <vt:lpstr>מצגת של PowerPoint‏</vt:lpstr>
      <vt:lpstr>מצגת של PowerPoint‏</vt:lpstr>
      <vt:lpstr>שלב 1- נשמיט מוספיות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תרגול שלב 1- נזהה מוספיות</vt:lpstr>
      <vt:lpstr>תרגול שלב 1- נזהה מוספיות</vt:lpstr>
      <vt:lpstr>שלב מספר 2 למציאת השורש:</vt:lpstr>
      <vt:lpstr>שלב מספר 2 שתי אותיות</vt:lpstr>
      <vt:lpstr>שלב מספר 2 שתי אותיות</vt:lpstr>
      <vt:lpstr>שלב מספר 3 למציאת שורש:</vt:lpstr>
      <vt:lpstr>תרגול שלב מספר 3</vt:lpstr>
      <vt:lpstr>תרגול שלב מספר 3</vt:lpstr>
      <vt:lpstr>שלב מספר 4 למציאת שורש: נשמיט את המוספיות אם נשארו 4 אותיות שורש מעתיקים אותן.  </vt:lpstr>
      <vt:lpstr>תרגול שלב מספר 4</vt:lpstr>
      <vt:lpstr>תרגול שלב מספר 4</vt:lpstr>
      <vt:lpstr>מצגת של PowerPoint‏</vt:lpstr>
      <vt:lpstr>מוקשים!!!!!!!!!!!!!!!!!</vt:lpstr>
      <vt:lpstr>מוקשים: </vt:lpstr>
      <vt:lpstr>בהצלחה רבה!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זיהוי שורשים</dc:title>
  <dc:creator>User</dc:creator>
  <cp:lastModifiedBy>מירב שראל</cp:lastModifiedBy>
  <cp:revision>20</cp:revision>
  <dcterms:modified xsi:type="dcterms:W3CDTF">2023-12-18T07:16:32Z</dcterms:modified>
</cp:coreProperties>
</file>