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74" r:id="rId3"/>
    <p:sldId id="260" r:id="rId4"/>
    <p:sldId id="261" r:id="rId5"/>
    <p:sldId id="263" r:id="rId6"/>
    <p:sldId id="268" r:id="rId7"/>
    <p:sldId id="278" r:id="rId8"/>
    <p:sldId id="272" r:id="rId9"/>
    <p:sldId id="277" r:id="rId10"/>
    <p:sldId id="290" r:id="rId11"/>
    <p:sldId id="291" r:id="rId12"/>
    <p:sldId id="266" r:id="rId13"/>
    <p:sldId id="271" r:id="rId14"/>
    <p:sldId id="289" r:id="rId15"/>
    <p:sldId id="265" r:id="rId16"/>
    <p:sldId id="267" r:id="rId17"/>
    <p:sldId id="273" r:id="rId18"/>
    <p:sldId id="262" r:id="rId19"/>
    <p:sldId id="279" r:id="rId20"/>
    <p:sldId id="285" r:id="rId21"/>
    <p:sldId id="292" r:id="rId22"/>
    <p:sldId id="293" r:id="rId23"/>
    <p:sldId id="295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E7252"/>
    <a:srgbClr val="495BE3"/>
    <a:srgbClr val="EBD9A7"/>
    <a:srgbClr val="33422F"/>
    <a:srgbClr val="D8432B"/>
    <a:srgbClr val="FFF4D1"/>
    <a:srgbClr val="DABD91"/>
    <a:srgbClr val="5B9BD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7CCB5-DA9A-4D80-BD97-A3D614666995}" v="3" dt="2024-01-22T20:06:49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28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1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78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468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54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0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35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931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316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39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02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7C18-1320-444B-BC14-91071D5AC022}" type="datetimeFigureOut">
              <a:rPr lang="he-IL" smtClean="0"/>
              <a:t>י"ב/שבט/תשפ"ד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E186-F4D2-4143-BB42-4757489FE95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8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9">
            <a:extLst>
              <a:ext uri="{FF2B5EF4-FFF2-40B4-BE49-F238E27FC236}">
                <a16:creationId xmlns:a16="http://schemas.microsoft.com/office/drawing/2014/main" id="{C062BDBD-C49D-4A1A-AAD8-4466C2B15ED3}"/>
              </a:ext>
            </a:extLst>
          </p:cNvPr>
          <p:cNvGrpSpPr/>
          <p:nvPr/>
        </p:nvGrpSpPr>
        <p:grpSpPr>
          <a:xfrm>
            <a:off x="135305" y="1696458"/>
            <a:ext cx="6228080" cy="3647439"/>
            <a:chOff x="2051720" y="2273542"/>
            <a:chExt cx="4968552" cy="2527086"/>
          </a:xfrm>
        </p:grpSpPr>
        <p:pic>
          <p:nvPicPr>
            <p:cNvPr id="6" name="Picture 3" descr="D:\Fullppt\005-PNG이미지\노트북.png">
              <a:extLst>
                <a:ext uri="{FF2B5EF4-FFF2-40B4-BE49-F238E27FC236}">
                  <a16:creationId xmlns:a16="http://schemas.microsoft.com/office/drawing/2014/main" id="{42CE6D07-0626-4566-B359-7D64E669A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73542"/>
              <a:ext cx="4968552" cy="252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6">
              <a:extLst>
                <a:ext uri="{FF2B5EF4-FFF2-40B4-BE49-F238E27FC236}">
                  <a16:creationId xmlns:a16="http://schemas.microsoft.com/office/drawing/2014/main" id="{6BF23DFF-C979-4F96-9919-2C7D06C23B4D}"/>
                </a:ext>
              </a:extLst>
            </p:cNvPr>
            <p:cNvSpPr/>
            <p:nvPr/>
          </p:nvSpPr>
          <p:spPr>
            <a:xfrm>
              <a:off x="3419872" y="2628899"/>
              <a:ext cx="2333228" cy="1704561"/>
            </a:xfrm>
            <a:prstGeom prst="rect">
              <a:avLst/>
            </a:prstGeom>
            <a:solidFill>
              <a:srgbClr val="179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89">
            <a:extLst>
              <a:ext uri="{FF2B5EF4-FFF2-40B4-BE49-F238E27FC236}">
                <a16:creationId xmlns:a16="http://schemas.microsoft.com/office/drawing/2014/main" id="{B0CF487E-AE43-4976-81FC-323C806124CD}"/>
              </a:ext>
            </a:extLst>
          </p:cNvPr>
          <p:cNvSpPr/>
          <p:nvPr/>
        </p:nvSpPr>
        <p:spPr>
          <a:xfrm rot="-900000">
            <a:off x="4452617" y="1508949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91">
            <a:extLst>
              <a:ext uri="{FF2B5EF4-FFF2-40B4-BE49-F238E27FC236}">
                <a16:creationId xmlns:a16="http://schemas.microsoft.com/office/drawing/2014/main" id="{B281BC9B-2C1E-4F5A-A843-AC93F604F5D9}"/>
              </a:ext>
            </a:extLst>
          </p:cNvPr>
          <p:cNvSpPr/>
          <p:nvPr/>
        </p:nvSpPr>
        <p:spPr>
          <a:xfrm rot="-900000">
            <a:off x="2177403" y="1365407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89">
            <a:extLst>
              <a:ext uri="{FF2B5EF4-FFF2-40B4-BE49-F238E27FC236}">
                <a16:creationId xmlns:a16="http://schemas.microsoft.com/office/drawing/2014/main" id="{F305BD1F-7D58-4846-99BD-7D36CA6D4293}"/>
              </a:ext>
            </a:extLst>
          </p:cNvPr>
          <p:cNvSpPr/>
          <p:nvPr/>
        </p:nvSpPr>
        <p:spPr>
          <a:xfrm>
            <a:off x="2494709" y="1803977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Oval 89">
            <a:extLst>
              <a:ext uri="{FF2B5EF4-FFF2-40B4-BE49-F238E27FC236}">
                <a16:creationId xmlns:a16="http://schemas.microsoft.com/office/drawing/2014/main" id="{723CEA16-3066-492A-AA1D-B6CB776916AF}"/>
              </a:ext>
            </a:extLst>
          </p:cNvPr>
          <p:cNvSpPr/>
          <p:nvPr/>
        </p:nvSpPr>
        <p:spPr>
          <a:xfrm rot="-900000">
            <a:off x="1673813" y="1943842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91">
            <a:extLst>
              <a:ext uri="{FF2B5EF4-FFF2-40B4-BE49-F238E27FC236}">
                <a16:creationId xmlns:a16="http://schemas.microsoft.com/office/drawing/2014/main" id="{6D0B806A-7246-40DA-98AE-A081947D3E1B}"/>
              </a:ext>
            </a:extLst>
          </p:cNvPr>
          <p:cNvSpPr/>
          <p:nvPr/>
        </p:nvSpPr>
        <p:spPr>
          <a:xfrm rot="900000">
            <a:off x="3548179" y="3031775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89">
            <a:extLst>
              <a:ext uri="{FF2B5EF4-FFF2-40B4-BE49-F238E27FC236}">
                <a16:creationId xmlns:a16="http://schemas.microsoft.com/office/drawing/2014/main" id="{A6CC1644-0824-4B11-A9E9-6F69002317F9}"/>
              </a:ext>
            </a:extLst>
          </p:cNvPr>
          <p:cNvSpPr/>
          <p:nvPr/>
        </p:nvSpPr>
        <p:spPr>
          <a:xfrm>
            <a:off x="4445415" y="2162692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Rectangle 91">
            <a:extLst>
              <a:ext uri="{FF2B5EF4-FFF2-40B4-BE49-F238E27FC236}">
                <a16:creationId xmlns:a16="http://schemas.microsoft.com/office/drawing/2014/main" id="{1F2C3A29-44F8-4791-A2A8-CA927ADFF501}"/>
              </a:ext>
            </a:extLst>
          </p:cNvPr>
          <p:cNvSpPr/>
          <p:nvPr/>
        </p:nvSpPr>
        <p:spPr>
          <a:xfrm rot="-900000">
            <a:off x="3974310" y="3078164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89">
            <a:extLst>
              <a:ext uri="{FF2B5EF4-FFF2-40B4-BE49-F238E27FC236}">
                <a16:creationId xmlns:a16="http://schemas.microsoft.com/office/drawing/2014/main" id="{77C19522-7E1C-4A70-BD9A-7691B2F05D15}"/>
              </a:ext>
            </a:extLst>
          </p:cNvPr>
          <p:cNvSpPr/>
          <p:nvPr/>
        </p:nvSpPr>
        <p:spPr>
          <a:xfrm>
            <a:off x="2386294" y="2484418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0" name="Oval 89">
            <a:extLst>
              <a:ext uri="{FF2B5EF4-FFF2-40B4-BE49-F238E27FC236}">
                <a16:creationId xmlns:a16="http://schemas.microsoft.com/office/drawing/2014/main" id="{B7AE3D65-00FB-44A7-A517-EA758CBFE1B8}"/>
              </a:ext>
            </a:extLst>
          </p:cNvPr>
          <p:cNvSpPr/>
          <p:nvPr/>
        </p:nvSpPr>
        <p:spPr>
          <a:xfrm rot="900000">
            <a:off x="2384507" y="2484763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C4D523ED-E2AE-4BA3-9E3D-BABCFC8E52DB}"/>
              </a:ext>
            </a:extLst>
          </p:cNvPr>
          <p:cNvSpPr/>
          <p:nvPr/>
        </p:nvSpPr>
        <p:spPr>
          <a:xfrm>
            <a:off x="2859427" y="2481491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91">
            <a:extLst>
              <a:ext uri="{FF2B5EF4-FFF2-40B4-BE49-F238E27FC236}">
                <a16:creationId xmlns:a16="http://schemas.microsoft.com/office/drawing/2014/main" id="{FD84C9CD-BCD6-4C35-99B9-525CB5E8706C}"/>
              </a:ext>
            </a:extLst>
          </p:cNvPr>
          <p:cNvSpPr/>
          <p:nvPr/>
        </p:nvSpPr>
        <p:spPr>
          <a:xfrm>
            <a:off x="3332006" y="2170250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89">
            <a:extLst>
              <a:ext uri="{FF2B5EF4-FFF2-40B4-BE49-F238E27FC236}">
                <a16:creationId xmlns:a16="http://schemas.microsoft.com/office/drawing/2014/main" id="{8F1F74C7-7439-48AC-82EF-DCB896D7127F}"/>
              </a:ext>
            </a:extLst>
          </p:cNvPr>
          <p:cNvSpPr/>
          <p:nvPr/>
        </p:nvSpPr>
        <p:spPr>
          <a:xfrm>
            <a:off x="4006199" y="3445345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Oval 89">
            <a:extLst>
              <a:ext uri="{FF2B5EF4-FFF2-40B4-BE49-F238E27FC236}">
                <a16:creationId xmlns:a16="http://schemas.microsoft.com/office/drawing/2014/main" id="{CFDC09E2-DEEB-48B2-9DE9-3A423F7B3508}"/>
              </a:ext>
            </a:extLst>
          </p:cNvPr>
          <p:cNvSpPr/>
          <p:nvPr/>
        </p:nvSpPr>
        <p:spPr>
          <a:xfrm rot="-900000">
            <a:off x="4729137" y="2365982"/>
            <a:ext cx="223640" cy="38464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Rectangle 91">
            <a:extLst>
              <a:ext uri="{FF2B5EF4-FFF2-40B4-BE49-F238E27FC236}">
                <a16:creationId xmlns:a16="http://schemas.microsoft.com/office/drawing/2014/main" id="{712A233D-ED41-46EB-92D6-F014F23C82DA}"/>
              </a:ext>
            </a:extLst>
          </p:cNvPr>
          <p:cNvSpPr/>
          <p:nvPr/>
        </p:nvSpPr>
        <p:spPr>
          <a:xfrm>
            <a:off x="4435759" y="2656201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91">
            <a:extLst>
              <a:ext uri="{FF2B5EF4-FFF2-40B4-BE49-F238E27FC236}">
                <a16:creationId xmlns:a16="http://schemas.microsoft.com/office/drawing/2014/main" id="{327C8F65-6AB1-4794-9785-E1BD1330D9B3}"/>
              </a:ext>
            </a:extLst>
          </p:cNvPr>
          <p:cNvSpPr/>
          <p:nvPr/>
        </p:nvSpPr>
        <p:spPr>
          <a:xfrm rot="-900000">
            <a:off x="2083800" y="1837785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DB7395CF-E3ED-4BC3-9E8B-275111E80D27}"/>
              </a:ext>
            </a:extLst>
          </p:cNvPr>
          <p:cNvSpPr/>
          <p:nvPr/>
        </p:nvSpPr>
        <p:spPr>
          <a:xfrm>
            <a:off x="3916993" y="2597698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Oval 89">
            <a:extLst>
              <a:ext uri="{FF2B5EF4-FFF2-40B4-BE49-F238E27FC236}">
                <a16:creationId xmlns:a16="http://schemas.microsoft.com/office/drawing/2014/main" id="{46D9BD1C-F7BC-4538-BBE5-BDEB4EE7146B}"/>
              </a:ext>
            </a:extLst>
          </p:cNvPr>
          <p:cNvSpPr/>
          <p:nvPr/>
        </p:nvSpPr>
        <p:spPr>
          <a:xfrm>
            <a:off x="2627000" y="331829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Rectangle 91">
            <a:extLst>
              <a:ext uri="{FF2B5EF4-FFF2-40B4-BE49-F238E27FC236}">
                <a16:creationId xmlns:a16="http://schemas.microsoft.com/office/drawing/2014/main" id="{3DA7DFFC-DF33-4447-9FBC-FABBA646826C}"/>
              </a:ext>
            </a:extLst>
          </p:cNvPr>
          <p:cNvSpPr/>
          <p:nvPr/>
        </p:nvSpPr>
        <p:spPr>
          <a:xfrm>
            <a:off x="2865079" y="3311449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1">
            <a:extLst>
              <a:ext uri="{FF2B5EF4-FFF2-40B4-BE49-F238E27FC236}">
                <a16:creationId xmlns:a16="http://schemas.microsoft.com/office/drawing/2014/main" id="{6A270A37-34E2-4C63-A529-BA8066BACE91}"/>
              </a:ext>
            </a:extLst>
          </p:cNvPr>
          <p:cNvSpPr/>
          <p:nvPr/>
        </p:nvSpPr>
        <p:spPr>
          <a:xfrm rot="900000">
            <a:off x="3639313" y="2489779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89">
            <a:extLst>
              <a:ext uri="{FF2B5EF4-FFF2-40B4-BE49-F238E27FC236}">
                <a16:creationId xmlns:a16="http://schemas.microsoft.com/office/drawing/2014/main" id="{18DEEFEC-1F3B-4800-B24E-B59E56E31DE3}"/>
              </a:ext>
            </a:extLst>
          </p:cNvPr>
          <p:cNvSpPr/>
          <p:nvPr/>
        </p:nvSpPr>
        <p:spPr>
          <a:xfrm rot="-900000">
            <a:off x="2794853" y="281270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Oval 89">
            <a:extLst>
              <a:ext uri="{FF2B5EF4-FFF2-40B4-BE49-F238E27FC236}">
                <a16:creationId xmlns:a16="http://schemas.microsoft.com/office/drawing/2014/main" id="{34FF63D9-3645-4734-9BBD-AD7866B779A1}"/>
              </a:ext>
            </a:extLst>
          </p:cNvPr>
          <p:cNvSpPr/>
          <p:nvPr/>
        </p:nvSpPr>
        <p:spPr>
          <a:xfrm>
            <a:off x="3373619" y="3151962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D8EAE4E5-B8CA-4204-9A39-A336E2788A2A}"/>
              </a:ext>
            </a:extLst>
          </p:cNvPr>
          <p:cNvSpPr/>
          <p:nvPr/>
        </p:nvSpPr>
        <p:spPr>
          <a:xfrm>
            <a:off x="3152075" y="2889543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91">
            <a:extLst>
              <a:ext uri="{FF2B5EF4-FFF2-40B4-BE49-F238E27FC236}">
                <a16:creationId xmlns:a16="http://schemas.microsoft.com/office/drawing/2014/main" id="{50A0BDC7-C335-4BB3-9650-BDB5C5F1776D}"/>
              </a:ext>
            </a:extLst>
          </p:cNvPr>
          <p:cNvSpPr/>
          <p:nvPr/>
        </p:nvSpPr>
        <p:spPr>
          <a:xfrm>
            <a:off x="3976421" y="1525883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89">
            <a:extLst>
              <a:ext uri="{FF2B5EF4-FFF2-40B4-BE49-F238E27FC236}">
                <a16:creationId xmlns:a16="http://schemas.microsoft.com/office/drawing/2014/main" id="{E5522A5D-B812-4850-ADAF-7120E5E6DB68}"/>
              </a:ext>
            </a:extLst>
          </p:cNvPr>
          <p:cNvSpPr/>
          <p:nvPr/>
        </p:nvSpPr>
        <p:spPr>
          <a:xfrm>
            <a:off x="2793686" y="152916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89">
            <a:extLst>
              <a:ext uri="{FF2B5EF4-FFF2-40B4-BE49-F238E27FC236}">
                <a16:creationId xmlns:a16="http://schemas.microsoft.com/office/drawing/2014/main" id="{B681EFB5-9F54-4A65-ACFB-EB93968B0F90}"/>
              </a:ext>
            </a:extLst>
          </p:cNvPr>
          <p:cNvSpPr/>
          <p:nvPr/>
        </p:nvSpPr>
        <p:spPr>
          <a:xfrm>
            <a:off x="2601983" y="1407542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Rectangle 91">
            <a:extLst>
              <a:ext uri="{FF2B5EF4-FFF2-40B4-BE49-F238E27FC236}">
                <a16:creationId xmlns:a16="http://schemas.microsoft.com/office/drawing/2014/main" id="{03D7B64E-F5B7-48E9-B81B-E05E122B9053}"/>
              </a:ext>
            </a:extLst>
          </p:cNvPr>
          <p:cNvSpPr/>
          <p:nvPr/>
        </p:nvSpPr>
        <p:spPr>
          <a:xfrm rot="-900000">
            <a:off x="3146337" y="1514901"/>
            <a:ext cx="102393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844A5890-9F6D-469A-A83C-8A42A1810E64}"/>
              </a:ext>
            </a:extLst>
          </p:cNvPr>
          <p:cNvSpPr/>
          <p:nvPr/>
        </p:nvSpPr>
        <p:spPr>
          <a:xfrm>
            <a:off x="3249345" y="1317743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89">
            <a:extLst>
              <a:ext uri="{FF2B5EF4-FFF2-40B4-BE49-F238E27FC236}">
                <a16:creationId xmlns:a16="http://schemas.microsoft.com/office/drawing/2014/main" id="{A3EA2120-1453-4C29-BBE1-E1FF648CD440}"/>
              </a:ext>
            </a:extLst>
          </p:cNvPr>
          <p:cNvSpPr/>
          <p:nvPr/>
        </p:nvSpPr>
        <p:spPr>
          <a:xfrm>
            <a:off x="3677339" y="179790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Oval 89">
            <a:extLst>
              <a:ext uri="{FF2B5EF4-FFF2-40B4-BE49-F238E27FC236}">
                <a16:creationId xmlns:a16="http://schemas.microsoft.com/office/drawing/2014/main" id="{687A775B-DC9B-4285-A4BE-C1906350A84F}"/>
              </a:ext>
            </a:extLst>
          </p:cNvPr>
          <p:cNvSpPr/>
          <p:nvPr/>
        </p:nvSpPr>
        <p:spPr>
          <a:xfrm>
            <a:off x="2952872" y="1699013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Rectangle 91">
            <a:extLst>
              <a:ext uri="{FF2B5EF4-FFF2-40B4-BE49-F238E27FC236}">
                <a16:creationId xmlns:a16="http://schemas.microsoft.com/office/drawing/2014/main" id="{8529226D-911F-4CBC-B656-204205E20C05}"/>
              </a:ext>
            </a:extLst>
          </p:cNvPr>
          <p:cNvSpPr/>
          <p:nvPr/>
        </p:nvSpPr>
        <p:spPr>
          <a:xfrm rot="-900000">
            <a:off x="3421888" y="1694161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91">
            <a:extLst>
              <a:ext uri="{FF2B5EF4-FFF2-40B4-BE49-F238E27FC236}">
                <a16:creationId xmlns:a16="http://schemas.microsoft.com/office/drawing/2014/main" id="{B38C891F-84D5-4A20-822F-5981DD571C86}"/>
              </a:ext>
            </a:extLst>
          </p:cNvPr>
          <p:cNvSpPr/>
          <p:nvPr/>
        </p:nvSpPr>
        <p:spPr>
          <a:xfrm rot="900000">
            <a:off x="4284647" y="1846854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89">
            <a:extLst>
              <a:ext uri="{FF2B5EF4-FFF2-40B4-BE49-F238E27FC236}">
                <a16:creationId xmlns:a16="http://schemas.microsoft.com/office/drawing/2014/main" id="{EE6900A2-B69C-4DC6-8191-25427E2C9175}"/>
              </a:ext>
            </a:extLst>
          </p:cNvPr>
          <p:cNvSpPr/>
          <p:nvPr/>
        </p:nvSpPr>
        <p:spPr>
          <a:xfrm rot="900000">
            <a:off x="3197458" y="3338902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Oval 89">
            <a:extLst>
              <a:ext uri="{FF2B5EF4-FFF2-40B4-BE49-F238E27FC236}">
                <a16:creationId xmlns:a16="http://schemas.microsoft.com/office/drawing/2014/main" id="{B994EE89-0B85-4255-996F-B82429F384CC}"/>
              </a:ext>
            </a:extLst>
          </p:cNvPr>
          <p:cNvSpPr/>
          <p:nvPr/>
        </p:nvSpPr>
        <p:spPr>
          <a:xfrm>
            <a:off x="3399577" y="2661597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5" name="Rectangle 91">
            <a:extLst>
              <a:ext uri="{FF2B5EF4-FFF2-40B4-BE49-F238E27FC236}">
                <a16:creationId xmlns:a16="http://schemas.microsoft.com/office/drawing/2014/main" id="{85E6B4C9-FA27-48C7-9D0D-E0F8C00549FF}"/>
              </a:ext>
            </a:extLst>
          </p:cNvPr>
          <p:cNvSpPr/>
          <p:nvPr/>
        </p:nvSpPr>
        <p:spPr>
          <a:xfrm rot="-900000">
            <a:off x="3650786" y="2135756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91">
            <a:extLst>
              <a:ext uri="{FF2B5EF4-FFF2-40B4-BE49-F238E27FC236}">
                <a16:creationId xmlns:a16="http://schemas.microsoft.com/office/drawing/2014/main" id="{969AE040-7B3D-4F9F-935C-461C40931AB0}"/>
              </a:ext>
            </a:extLst>
          </p:cNvPr>
          <p:cNvSpPr/>
          <p:nvPr/>
        </p:nvSpPr>
        <p:spPr>
          <a:xfrm>
            <a:off x="4437735" y="1999197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Oval 89">
            <a:extLst>
              <a:ext uri="{FF2B5EF4-FFF2-40B4-BE49-F238E27FC236}">
                <a16:creationId xmlns:a16="http://schemas.microsoft.com/office/drawing/2014/main" id="{5E7BCFC8-FB91-44AF-BAEB-9F92B5B50EA0}"/>
              </a:ext>
            </a:extLst>
          </p:cNvPr>
          <p:cNvSpPr/>
          <p:nvPr/>
        </p:nvSpPr>
        <p:spPr>
          <a:xfrm rot="900000">
            <a:off x="3432963" y="1991705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8" name="Oval 89">
            <a:extLst>
              <a:ext uri="{FF2B5EF4-FFF2-40B4-BE49-F238E27FC236}">
                <a16:creationId xmlns:a16="http://schemas.microsoft.com/office/drawing/2014/main" id="{3B21DD74-43C5-456E-9A6C-CBAD0093BC08}"/>
              </a:ext>
            </a:extLst>
          </p:cNvPr>
          <p:cNvSpPr/>
          <p:nvPr/>
        </p:nvSpPr>
        <p:spPr>
          <a:xfrm>
            <a:off x="4329999" y="3426831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9" name="Rectangle 91">
            <a:extLst>
              <a:ext uri="{FF2B5EF4-FFF2-40B4-BE49-F238E27FC236}">
                <a16:creationId xmlns:a16="http://schemas.microsoft.com/office/drawing/2014/main" id="{5149A764-B061-4D5C-A307-D8B8C2343EEA}"/>
              </a:ext>
            </a:extLst>
          </p:cNvPr>
          <p:cNvSpPr/>
          <p:nvPr/>
        </p:nvSpPr>
        <p:spPr>
          <a:xfrm>
            <a:off x="2414527" y="2866963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Rectangle 91">
            <a:extLst>
              <a:ext uri="{FF2B5EF4-FFF2-40B4-BE49-F238E27FC236}">
                <a16:creationId xmlns:a16="http://schemas.microsoft.com/office/drawing/2014/main" id="{3355F26E-D2DA-4681-B3CA-B80933DD2F0D}"/>
              </a:ext>
            </a:extLst>
          </p:cNvPr>
          <p:cNvSpPr/>
          <p:nvPr/>
        </p:nvSpPr>
        <p:spPr>
          <a:xfrm rot="900000">
            <a:off x="4132247" y="2249406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89">
            <a:extLst>
              <a:ext uri="{FF2B5EF4-FFF2-40B4-BE49-F238E27FC236}">
                <a16:creationId xmlns:a16="http://schemas.microsoft.com/office/drawing/2014/main" id="{2DD38E3E-9FFE-4662-965C-FF58BB2D0B1D}"/>
              </a:ext>
            </a:extLst>
          </p:cNvPr>
          <p:cNvSpPr/>
          <p:nvPr/>
        </p:nvSpPr>
        <p:spPr>
          <a:xfrm>
            <a:off x="3410072" y="2156215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89">
            <a:extLst>
              <a:ext uri="{FF2B5EF4-FFF2-40B4-BE49-F238E27FC236}">
                <a16:creationId xmlns:a16="http://schemas.microsoft.com/office/drawing/2014/main" id="{D179779C-621E-4C7C-B26E-F179940F13CF}"/>
              </a:ext>
            </a:extLst>
          </p:cNvPr>
          <p:cNvSpPr/>
          <p:nvPr/>
        </p:nvSpPr>
        <p:spPr>
          <a:xfrm>
            <a:off x="3410072" y="2156216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Rectangle 91">
            <a:extLst>
              <a:ext uri="{FF2B5EF4-FFF2-40B4-BE49-F238E27FC236}">
                <a16:creationId xmlns:a16="http://schemas.microsoft.com/office/drawing/2014/main" id="{EAF3E395-993E-49D2-8B68-1CE7263800F8}"/>
              </a:ext>
            </a:extLst>
          </p:cNvPr>
          <p:cNvSpPr/>
          <p:nvPr/>
        </p:nvSpPr>
        <p:spPr>
          <a:xfrm>
            <a:off x="3878439" y="2151599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Rectangle 91">
            <a:extLst>
              <a:ext uri="{FF2B5EF4-FFF2-40B4-BE49-F238E27FC236}">
                <a16:creationId xmlns:a16="http://schemas.microsoft.com/office/drawing/2014/main" id="{00642EBB-E1ED-4201-BBDE-81B7ADB692BC}"/>
              </a:ext>
            </a:extLst>
          </p:cNvPr>
          <p:cNvSpPr/>
          <p:nvPr/>
        </p:nvSpPr>
        <p:spPr>
          <a:xfrm rot="-900000">
            <a:off x="4174427" y="2619264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89">
            <a:extLst>
              <a:ext uri="{FF2B5EF4-FFF2-40B4-BE49-F238E27FC236}">
                <a16:creationId xmlns:a16="http://schemas.microsoft.com/office/drawing/2014/main" id="{6A23E38A-BAD3-4D04-81EF-E5ED06B1B3EF}"/>
              </a:ext>
            </a:extLst>
          </p:cNvPr>
          <p:cNvSpPr/>
          <p:nvPr/>
        </p:nvSpPr>
        <p:spPr>
          <a:xfrm rot="900000">
            <a:off x="3159720" y="2532584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Oval 89">
            <a:extLst>
              <a:ext uri="{FF2B5EF4-FFF2-40B4-BE49-F238E27FC236}">
                <a16:creationId xmlns:a16="http://schemas.microsoft.com/office/drawing/2014/main" id="{4A9A6063-B854-42BD-8318-B186914D79C7}"/>
              </a:ext>
            </a:extLst>
          </p:cNvPr>
          <p:cNvSpPr/>
          <p:nvPr/>
        </p:nvSpPr>
        <p:spPr>
          <a:xfrm rot="-900000">
            <a:off x="4347571" y="2926313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8" name="Rectangle 91">
            <a:extLst>
              <a:ext uri="{FF2B5EF4-FFF2-40B4-BE49-F238E27FC236}">
                <a16:creationId xmlns:a16="http://schemas.microsoft.com/office/drawing/2014/main" id="{783501F9-4984-4FA8-8C2C-6527D407A2D0}"/>
              </a:ext>
            </a:extLst>
          </p:cNvPr>
          <p:cNvSpPr/>
          <p:nvPr/>
        </p:nvSpPr>
        <p:spPr>
          <a:xfrm rot="-900000">
            <a:off x="3860766" y="3680294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89">
            <a:extLst>
              <a:ext uri="{FF2B5EF4-FFF2-40B4-BE49-F238E27FC236}">
                <a16:creationId xmlns:a16="http://schemas.microsoft.com/office/drawing/2014/main" id="{C7A4C434-531D-45D6-9398-8A6BCFBEA9ED}"/>
              </a:ext>
            </a:extLst>
          </p:cNvPr>
          <p:cNvSpPr/>
          <p:nvPr/>
        </p:nvSpPr>
        <p:spPr>
          <a:xfrm rot="900000">
            <a:off x="1918326" y="3225670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0" name="Rectangle 91">
            <a:extLst>
              <a:ext uri="{FF2B5EF4-FFF2-40B4-BE49-F238E27FC236}">
                <a16:creationId xmlns:a16="http://schemas.microsoft.com/office/drawing/2014/main" id="{2651B308-924F-4CB3-B339-5583D2282E83}"/>
              </a:ext>
            </a:extLst>
          </p:cNvPr>
          <p:cNvSpPr/>
          <p:nvPr/>
        </p:nvSpPr>
        <p:spPr>
          <a:xfrm>
            <a:off x="2327469" y="3117158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Oval 89">
            <a:extLst>
              <a:ext uri="{FF2B5EF4-FFF2-40B4-BE49-F238E27FC236}">
                <a16:creationId xmlns:a16="http://schemas.microsoft.com/office/drawing/2014/main" id="{8A9A2052-1D64-4665-BE20-2CB296065654}"/>
              </a:ext>
            </a:extLst>
          </p:cNvPr>
          <p:cNvSpPr/>
          <p:nvPr/>
        </p:nvSpPr>
        <p:spPr>
          <a:xfrm rot="-900000">
            <a:off x="2384311" y="369693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2" name="Oval 89">
            <a:extLst>
              <a:ext uri="{FF2B5EF4-FFF2-40B4-BE49-F238E27FC236}">
                <a16:creationId xmlns:a16="http://schemas.microsoft.com/office/drawing/2014/main" id="{EFEA986C-7D27-4B95-BBE3-3C732E68378E}"/>
              </a:ext>
            </a:extLst>
          </p:cNvPr>
          <p:cNvSpPr/>
          <p:nvPr/>
        </p:nvSpPr>
        <p:spPr>
          <a:xfrm>
            <a:off x="2327505" y="227007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DFE6120E-D92A-47C9-9F80-23D2D97470EC}"/>
              </a:ext>
            </a:extLst>
          </p:cNvPr>
          <p:cNvSpPr/>
          <p:nvPr/>
        </p:nvSpPr>
        <p:spPr>
          <a:xfrm>
            <a:off x="2718859" y="3592199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Oval 89">
            <a:extLst>
              <a:ext uri="{FF2B5EF4-FFF2-40B4-BE49-F238E27FC236}">
                <a16:creationId xmlns:a16="http://schemas.microsoft.com/office/drawing/2014/main" id="{CAF62518-158F-4A34-BCF4-8B65C824C0C5}"/>
              </a:ext>
            </a:extLst>
          </p:cNvPr>
          <p:cNvSpPr/>
          <p:nvPr/>
        </p:nvSpPr>
        <p:spPr>
          <a:xfrm>
            <a:off x="3533067" y="3721322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5" name="Oval 89">
            <a:extLst>
              <a:ext uri="{FF2B5EF4-FFF2-40B4-BE49-F238E27FC236}">
                <a16:creationId xmlns:a16="http://schemas.microsoft.com/office/drawing/2014/main" id="{D4EBEA92-4626-49B4-BE56-AB7F2886A99C}"/>
              </a:ext>
            </a:extLst>
          </p:cNvPr>
          <p:cNvSpPr/>
          <p:nvPr/>
        </p:nvSpPr>
        <p:spPr>
          <a:xfrm>
            <a:off x="3557908" y="2740428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6" name="Rectangle 91">
            <a:extLst>
              <a:ext uri="{FF2B5EF4-FFF2-40B4-BE49-F238E27FC236}">
                <a16:creationId xmlns:a16="http://schemas.microsoft.com/office/drawing/2014/main" id="{9FAC709F-0C42-477B-9981-4DE5059D86CE}"/>
              </a:ext>
            </a:extLst>
          </p:cNvPr>
          <p:cNvSpPr/>
          <p:nvPr/>
        </p:nvSpPr>
        <p:spPr>
          <a:xfrm rot="900000">
            <a:off x="1853365" y="1006270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Oval 89">
            <a:extLst>
              <a:ext uri="{FF2B5EF4-FFF2-40B4-BE49-F238E27FC236}">
                <a16:creationId xmlns:a16="http://schemas.microsoft.com/office/drawing/2014/main" id="{CC37D435-6D5E-4D63-9675-A9C6892380CD}"/>
              </a:ext>
            </a:extLst>
          </p:cNvPr>
          <p:cNvSpPr/>
          <p:nvPr/>
        </p:nvSpPr>
        <p:spPr>
          <a:xfrm>
            <a:off x="2779423" y="902338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Rectangle 91">
            <a:extLst>
              <a:ext uri="{FF2B5EF4-FFF2-40B4-BE49-F238E27FC236}">
                <a16:creationId xmlns:a16="http://schemas.microsoft.com/office/drawing/2014/main" id="{FF1CFB72-76A4-4A5E-9167-81559DB9DE77}"/>
              </a:ext>
            </a:extLst>
          </p:cNvPr>
          <p:cNvSpPr/>
          <p:nvPr/>
        </p:nvSpPr>
        <p:spPr>
          <a:xfrm rot="-900000">
            <a:off x="5037781" y="3353810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91">
            <a:extLst>
              <a:ext uri="{FF2B5EF4-FFF2-40B4-BE49-F238E27FC236}">
                <a16:creationId xmlns:a16="http://schemas.microsoft.com/office/drawing/2014/main" id="{0700A92F-D6AC-40E1-8FF0-EFEE35201DA9}"/>
              </a:ext>
            </a:extLst>
          </p:cNvPr>
          <p:cNvSpPr/>
          <p:nvPr/>
        </p:nvSpPr>
        <p:spPr>
          <a:xfrm rot="-900000">
            <a:off x="5423661" y="1944816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Oval 89">
            <a:extLst>
              <a:ext uri="{FF2B5EF4-FFF2-40B4-BE49-F238E27FC236}">
                <a16:creationId xmlns:a16="http://schemas.microsoft.com/office/drawing/2014/main" id="{C4848E40-B6BF-4A39-A061-01D4B1AD560C}"/>
              </a:ext>
            </a:extLst>
          </p:cNvPr>
          <p:cNvSpPr/>
          <p:nvPr/>
        </p:nvSpPr>
        <p:spPr>
          <a:xfrm rot="-900000">
            <a:off x="4880623" y="3651358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1" name="Oval 89">
            <a:extLst>
              <a:ext uri="{FF2B5EF4-FFF2-40B4-BE49-F238E27FC236}">
                <a16:creationId xmlns:a16="http://schemas.microsoft.com/office/drawing/2014/main" id="{F34376E6-8D1C-409C-8D4E-F85BFC2D77C6}"/>
              </a:ext>
            </a:extLst>
          </p:cNvPr>
          <p:cNvSpPr/>
          <p:nvPr/>
        </p:nvSpPr>
        <p:spPr>
          <a:xfrm>
            <a:off x="2495173" y="122165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2" name="Oval 89">
            <a:extLst>
              <a:ext uri="{FF2B5EF4-FFF2-40B4-BE49-F238E27FC236}">
                <a16:creationId xmlns:a16="http://schemas.microsoft.com/office/drawing/2014/main" id="{E1D619C8-B3A3-4776-87CA-FEC75074254D}"/>
              </a:ext>
            </a:extLst>
          </p:cNvPr>
          <p:cNvSpPr/>
          <p:nvPr/>
        </p:nvSpPr>
        <p:spPr>
          <a:xfrm>
            <a:off x="5304711" y="298692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3" name="Oval 89">
            <a:extLst>
              <a:ext uri="{FF2B5EF4-FFF2-40B4-BE49-F238E27FC236}">
                <a16:creationId xmlns:a16="http://schemas.microsoft.com/office/drawing/2014/main" id="{DDE4483C-4342-47AE-B8ED-81388B665EAC}"/>
              </a:ext>
            </a:extLst>
          </p:cNvPr>
          <p:cNvSpPr/>
          <p:nvPr/>
        </p:nvSpPr>
        <p:spPr>
          <a:xfrm>
            <a:off x="5366009" y="250662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4" name="Rectangle 91">
            <a:extLst>
              <a:ext uri="{FF2B5EF4-FFF2-40B4-BE49-F238E27FC236}">
                <a16:creationId xmlns:a16="http://schemas.microsoft.com/office/drawing/2014/main" id="{1A6EEA44-EB68-4263-95C0-98F36B586208}"/>
              </a:ext>
            </a:extLst>
          </p:cNvPr>
          <p:cNvSpPr/>
          <p:nvPr/>
        </p:nvSpPr>
        <p:spPr>
          <a:xfrm rot="-900000">
            <a:off x="1778191" y="2551363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ectangle 91">
            <a:extLst>
              <a:ext uri="{FF2B5EF4-FFF2-40B4-BE49-F238E27FC236}">
                <a16:creationId xmlns:a16="http://schemas.microsoft.com/office/drawing/2014/main" id="{70C1528D-17D6-4068-81BD-0D7A4AFDAEF2}"/>
              </a:ext>
            </a:extLst>
          </p:cNvPr>
          <p:cNvSpPr/>
          <p:nvPr/>
        </p:nvSpPr>
        <p:spPr>
          <a:xfrm rot="900000">
            <a:off x="4199114" y="1021596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Oval 89">
            <a:extLst>
              <a:ext uri="{FF2B5EF4-FFF2-40B4-BE49-F238E27FC236}">
                <a16:creationId xmlns:a16="http://schemas.microsoft.com/office/drawing/2014/main" id="{F41095FF-4F63-4B76-BDFF-B9CFA8C6ACB9}"/>
              </a:ext>
            </a:extLst>
          </p:cNvPr>
          <p:cNvSpPr/>
          <p:nvPr/>
        </p:nvSpPr>
        <p:spPr>
          <a:xfrm>
            <a:off x="4825900" y="1905523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7" name="Rectangle 91">
            <a:extLst>
              <a:ext uri="{FF2B5EF4-FFF2-40B4-BE49-F238E27FC236}">
                <a16:creationId xmlns:a16="http://schemas.microsoft.com/office/drawing/2014/main" id="{30615F99-418F-4AC4-AE67-4DE24F82118B}"/>
              </a:ext>
            </a:extLst>
          </p:cNvPr>
          <p:cNvSpPr/>
          <p:nvPr/>
        </p:nvSpPr>
        <p:spPr>
          <a:xfrm rot="900000">
            <a:off x="4897626" y="1351541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dirty="0"/>
              <a:t>6</a:t>
            </a:r>
            <a:endParaRPr lang="ko-KR" altLang="en-US" dirty="0"/>
          </a:p>
        </p:txBody>
      </p:sp>
      <p:sp>
        <p:nvSpPr>
          <p:cNvPr id="78" name="Oval 89">
            <a:extLst>
              <a:ext uri="{FF2B5EF4-FFF2-40B4-BE49-F238E27FC236}">
                <a16:creationId xmlns:a16="http://schemas.microsoft.com/office/drawing/2014/main" id="{183FC0FB-6D1E-4BF4-9112-D9E5015C2FCE}"/>
              </a:ext>
            </a:extLst>
          </p:cNvPr>
          <p:cNvSpPr/>
          <p:nvPr/>
        </p:nvSpPr>
        <p:spPr>
          <a:xfrm>
            <a:off x="4864771" y="2732137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9" name="Oval 89">
            <a:extLst>
              <a:ext uri="{FF2B5EF4-FFF2-40B4-BE49-F238E27FC236}">
                <a16:creationId xmlns:a16="http://schemas.microsoft.com/office/drawing/2014/main" id="{04D233B0-BE2D-4147-BF44-25BDBCC5668C}"/>
              </a:ext>
            </a:extLst>
          </p:cNvPr>
          <p:cNvSpPr/>
          <p:nvPr/>
        </p:nvSpPr>
        <p:spPr>
          <a:xfrm>
            <a:off x="1743344" y="1691532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0" name="Oval 89">
            <a:extLst>
              <a:ext uri="{FF2B5EF4-FFF2-40B4-BE49-F238E27FC236}">
                <a16:creationId xmlns:a16="http://schemas.microsoft.com/office/drawing/2014/main" id="{5664DCA0-1859-41BF-A34E-5FCD4833101E}"/>
              </a:ext>
            </a:extLst>
          </p:cNvPr>
          <p:cNvSpPr/>
          <p:nvPr/>
        </p:nvSpPr>
        <p:spPr>
          <a:xfrm>
            <a:off x="5116979" y="2580367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1" name="Oval 89">
            <a:extLst>
              <a:ext uri="{FF2B5EF4-FFF2-40B4-BE49-F238E27FC236}">
                <a16:creationId xmlns:a16="http://schemas.microsoft.com/office/drawing/2014/main" id="{09D3A646-A49E-42AF-BF29-A25E733DA57C}"/>
              </a:ext>
            </a:extLst>
          </p:cNvPr>
          <p:cNvSpPr/>
          <p:nvPr/>
        </p:nvSpPr>
        <p:spPr>
          <a:xfrm>
            <a:off x="3507004" y="106493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2" name="Oval 89">
            <a:extLst>
              <a:ext uri="{FF2B5EF4-FFF2-40B4-BE49-F238E27FC236}">
                <a16:creationId xmlns:a16="http://schemas.microsoft.com/office/drawing/2014/main" id="{1D354666-F526-49D4-8C89-16EA2A0AC06E}"/>
              </a:ext>
            </a:extLst>
          </p:cNvPr>
          <p:cNvSpPr/>
          <p:nvPr/>
        </p:nvSpPr>
        <p:spPr>
          <a:xfrm>
            <a:off x="4542636" y="3641103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3" name="Oval 89">
            <a:extLst>
              <a:ext uri="{FF2B5EF4-FFF2-40B4-BE49-F238E27FC236}">
                <a16:creationId xmlns:a16="http://schemas.microsoft.com/office/drawing/2014/main" id="{C2B261AF-A131-498F-B9E5-3F015391A321}"/>
              </a:ext>
            </a:extLst>
          </p:cNvPr>
          <p:cNvSpPr/>
          <p:nvPr/>
        </p:nvSpPr>
        <p:spPr>
          <a:xfrm>
            <a:off x="4786798" y="340938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4" name="Oval 89">
            <a:extLst>
              <a:ext uri="{FF2B5EF4-FFF2-40B4-BE49-F238E27FC236}">
                <a16:creationId xmlns:a16="http://schemas.microsoft.com/office/drawing/2014/main" id="{0FCE8ED7-C62C-4F96-AE37-63B86EAB07F5}"/>
              </a:ext>
            </a:extLst>
          </p:cNvPr>
          <p:cNvSpPr/>
          <p:nvPr/>
        </p:nvSpPr>
        <p:spPr>
          <a:xfrm>
            <a:off x="1587058" y="2990441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5" name="Rectangle 91">
            <a:extLst>
              <a:ext uri="{FF2B5EF4-FFF2-40B4-BE49-F238E27FC236}">
                <a16:creationId xmlns:a16="http://schemas.microsoft.com/office/drawing/2014/main" id="{34CC76F0-0AFF-4C58-903A-F8861B341EA5}"/>
              </a:ext>
            </a:extLst>
          </p:cNvPr>
          <p:cNvSpPr/>
          <p:nvPr/>
        </p:nvSpPr>
        <p:spPr>
          <a:xfrm rot="900000">
            <a:off x="1221855" y="2705194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89">
            <a:extLst>
              <a:ext uri="{FF2B5EF4-FFF2-40B4-BE49-F238E27FC236}">
                <a16:creationId xmlns:a16="http://schemas.microsoft.com/office/drawing/2014/main" id="{F5E7F786-0564-4FB5-A298-F979602791EB}"/>
              </a:ext>
            </a:extLst>
          </p:cNvPr>
          <p:cNvSpPr/>
          <p:nvPr/>
        </p:nvSpPr>
        <p:spPr>
          <a:xfrm>
            <a:off x="1594163" y="336055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7" name="Rectangle 91">
            <a:extLst>
              <a:ext uri="{FF2B5EF4-FFF2-40B4-BE49-F238E27FC236}">
                <a16:creationId xmlns:a16="http://schemas.microsoft.com/office/drawing/2014/main" id="{51625CFF-347F-4637-AEE0-51FF0881FC28}"/>
              </a:ext>
            </a:extLst>
          </p:cNvPr>
          <p:cNvSpPr/>
          <p:nvPr/>
        </p:nvSpPr>
        <p:spPr>
          <a:xfrm rot="900000">
            <a:off x="1619653" y="3498076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55DB7C1C-46A6-42E5-96EB-13C422792226}"/>
              </a:ext>
            </a:extLst>
          </p:cNvPr>
          <p:cNvSpPr/>
          <p:nvPr/>
        </p:nvSpPr>
        <p:spPr>
          <a:xfrm rot="-900000">
            <a:off x="1402766" y="1891941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Oval 89">
            <a:extLst>
              <a:ext uri="{FF2B5EF4-FFF2-40B4-BE49-F238E27FC236}">
                <a16:creationId xmlns:a16="http://schemas.microsoft.com/office/drawing/2014/main" id="{57669CB9-D3D6-44EE-9D00-8BA362E2F4F1}"/>
              </a:ext>
            </a:extLst>
          </p:cNvPr>
          <p:cNvSpPr/>
          <p:nvPr/>
        </p:nvSpPr>
        <p:spPr>
          <a:xfrm>
            <a:off x="1345114" y="245375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0" name="Rectangle 91">
            <a:extLst>
              <a:ext uri="{FF2B5EF4-FFF2-40B4-BE49-F238E27FC236}">
                <a16:creationId xmlns:a16="http://schemas.microsoft.com/office/drawing/2014/main" id="{142385DB-7F89-4C57-82B9-19C189BEA957}"/>
              </a:ext>
            </a:extLst>
          </p:cNvPr>
          <p:cNvSpPr/>
          <p:nvPr/>
        </p:nvSpPr>
        <p:spPr>
          <a:xfrm rot="-900000">
            <a:off x="4662778" y="3897196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Oval 89">
            <a:extLst>
              <a:ext uri="{FF2B5EF4-FFF2-40B4-BE49-F238E27FC236}">
                <a16:creationId xmlns:a16="http://schemas.microsoft.com/office/drawing/2014/main" id="{496E8AC9-D082-4094-9257-11A7F786186D}"/>
              </a:ext>
            </a:extLst>
          </p:cNvPr>
          <p:cNvSpPr/>
          <p:nvPr/>
        </p:nvSpPr>
        <p:spPr>
          <a:xfrm>
            <a:off x="5198779" y="3796611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C441A2-31AA-49EA-B8F3-979808E3BEDB}"/>
              </a:ext>
            </a:extLst>
          </p:cNvPr>
          <p:cNvSpPr/>
          <p:nvPr/>
        </p:nvSpPr>
        <p:spPr>
          <a:xfrm rot="-900000">
            <a:off x="1570909" y="1171047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Oval 89">
            <a:extLst>
              <a:ext uri="{FF2B5EF4-FFF2-40B4-BE49-F238E27FC236}">
                <a16:creationId xmlns:a16="http://schemas.microsoft.com/office/drawing/2014/main" id="{07A2E575-8FB1-457D-A922-B699EE504A02}"/>
              </a:ext>
            </a:extLst>
          </p:cNvPr>
          <p:cNvSpPr/>
          <p:nvPr/>
        </p:nvSpPr>
        <p:spPr>
          <a:xfrm>
            <a:off x="1513257" y="1732860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1C98230-E1D0-4CEA-823A-2A025B84F662}"/>
              </a:ext>
            </a:extLst>
          </p:cNvPr>
          <p:cNvSpPr txBox="1"/>
          <p:nvPr/>
        </p:nvSpPr>
        <p:spPr>
          <a:xfrm>
            <a:off x="6202342" y="1606025"/>
            <a:ext cx="5278457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dirty="0">
                <a:solidFill>
                  <a:srgbClr val="179A9D"/>
                </a:solidFill>
                <a:latin typeface="Noot" pitchFamily="50" charset="-79"/>
                <a:cs typeface="Noot" pitchFamily="50" charset="-79"/>
              </a:rPr>
              <a:t>שם המספר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3E7C86-9A39-4538-988B-F7EC0B94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1" y="5343897"/>
            <a:ext cx="2501481" cy="12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F2AFB2E-E782-4989-BAD0-884A724B7000}"/>
              </a:ext>
            </a:extLst>
          </p:cNvPr>
          <p:cNvSpPr txBox="1"/>
          <p:nvPr/>
        </p:nvSpPr>
        <p:spPr>
          <a:xfrm rot="20696044">
            <a:off x="1240701" y="835906"/>
            <a:ext cx="31021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4</a:t>
            </a:r>
            <a:r>
              <a:rPr lang="he-IL" sz="4800" dirty="0">
                <a:solidFill>
                  <a:srgbClr val="FFF4D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8</a:t>
            </a:r>
          </a:p>
          <a:p>
            <a:endParaRPr lang="he-IL" sz="4800" dirty="0">
              <a:solidFill>
                <a:srgbClr val="FFFFFF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E2FFE47-294B-4A40-91D1-9F8083BC4860}"/>
              </a:ext>
            </a:extLst>
          </p:cNvPr>
          <p:cNvSpPr txBox="1"/>
          <p:nvPr/>
        </p:nvSpPr>
        <p:spPr>
          <a:xfrm>
            <a:off x="2037644" y="2796713"/>
            <a:ext cx="31082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9 3</a:t>
            </a:r>
          </a:p>
        </p:txBody>
      </p:sp>
      <p:sp>
        <p:nvSpPr>
          <p:cNvPr id="95" name="תיבת טקסט 94">
            <a:extLst>
              <a:ext uri="{FF2B5EF4-FFF2-40B4-BE49-F238E27FC236}">
                <a16:creationId xmlns:a16="http://schemas.microsoft.com/office/drawing/2014/main" id="{EEBD5D03-8B06-43A1-BEFE-F6DA368CCFD0}"/>
              </a:ext>
            </a:extLst>
          </p:cNvPr>
          <p:cNvSpPr txBox="1"/>
          <p:nvPr/>
        </p:nvSpPr>
        <p:spPr>
          <a:xfrm>
            <a:off x="3655298" y="514744"/>
            <a:ext cx="47303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53</a:t>
            </a:r>
          </a:p>
          <a:p>
            <a:endParaRPr lang="he-IL" sz="4800" dirty="0">
              <a:solidFill>
                <a:srgbClr val="FFFFFF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1024" name="תיבת טקסט 1023">
            <a:extLst>
              <a:ext uri="{FF2B5EF4-FFF2-40B4-BE49-F238E27FC236}">
                <a16:creationId xmlns:a16="http://schemas.microsoft.com/office/drawing/2014/main" id="{FB724344-1C7F-4B61-ADF8-EB41CA1D82BC}"/>
              </a:ext>
            </a:extLst>
          </p:cNvPr>
          <p:cNvSpPr txBox="1"/>
          <p:nvPr/>
        </p:nvSpPr>
        <p:spPr>
          <a:xfrm>
            <a:off x="3019122" y="3486204"/>
            <a:ext cx="4687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2</a:t>
            </a:r>
          </a:p>
        </p:txBody>
      </p:sp>
      <p:sp>
        <p:nvSpPr>
          <p:cNvPr id="98" name="תיבת טקסט 97">
            <a:extLst>
              <a:ext uri="{FF2B5EF4-FFF2-40B4-BE49-F238E27FC236}">
                <a16:creationId xmlns:a16="http://schemas.microsoft.com/office/drawing/2014/main" id="{EBF82AC9-0D2C-4B44-B14B-4599D4C4C096}"/>
              </a:ext>
            </a:extLst>
          </p:cNvPr>
          <p:cNvSpPr txBox="1"/>
          <p:nvPr/>
        </p:nvSpPr>
        <p:spPr>
          <a:xfrm>
            <a:off x="4683170" y="654863"/>
            <a:ext cx="4687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2</a:t>
            </a:r>
          </a:p>
        </p:txBody>
      </p:sp>
      <p:sp>
        <p:nvSpPr>
          <p:cNvPr id="99" name="תיבת טקסט 98">
            <a:extLst>
              <a:ext uri="{FF2B5EF4-FFF2-40B4-BE49-F238E27FC236}">
                <a16:creationId xmlns:a16="http://schemas.microsoft.com/office/drawing/2014/main" id="{8D40608D-0A88-44E0-98AE-C9EE5E644802}"/>
              </a:ext>
            </a:extLst>
          </p:cNvPr>
          <p:cNvSpPr txBox="1"/>
          <p:nvPr/>
        </p:nvSpPr>
        <p:spPr>
          <a:xfrm>
            <a:off x="2247159" y="451482"/>
            <a:ext cx="4687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FFF4D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6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2D2FF1A9-3090-7C8F-A419-79D3FBD8C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94" y="5251975"/>
            <a:ext cx="1673107" cy="16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8EA24F9-AFF7-FA5C-1F0C-6D20DCB0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  <p:pic>
        <p:nvPicPr>
          <p:cNvPr id="7" name="גרפיקה 6" descr="פרופיל זכר עם מילוי מלא">
            <a:extLst>
              <a:ext uri="{FF2B5EF4-FFF2-40B4-BE49-F238E27FC236}">
                <a16:creationId xmlns:a16="http://schemas.microsoft.com/office/drawing/2014/main" id="{20E58367-8F7A-55DE-F7F4-A828C8C1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708" y="462475"/>
            <a:ext cx="914400" cy="914400"/>
          </a:xfrm>
          <a:prstGeom prst="rect">
            <a:avLst/>
          </a:prstGeom>
        </p:spPr>
      </p:pic>
      <p:pic>
        <p:nvPicPr>
          <p:cNvPr id="1026" name="Picture 2" descr="lovepik_401373322 גרפיקה_תמונה חינם אווטאר נקבה אדומת שיער">
            <a:extLst>
              <a:ext uri="{FF2B5EF4-FFF2-40B4-BE49-F238E27FC236}">
                <a16:creationId xmlns:a16="http://schemas.microsoft.com/office/drawing/2014/main" id="{E92FF0BA-60DF-46FA-1760-D27EE7EB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1" y="220885"/>
            <a:ext cx="1029381" cy="10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מונה 1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46CA9A7-CF0D-D1D7-29E6-49191A6C9B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72" y="5613009"/>
            <a:ext cx="1146517" cy="1146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66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A0CA982-A450-506B-392C-98B1D312B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54" y="654276"/>
            <a:ext cx="9836407" cy="5741249"/>
          </a:xfrm>
          <a:prstGeom prst="rect">
            <a:avLst/>
          </a:prstGeom>
        </p:spPr>
      </p:pic>
      <p:pic>
        <p:nvPicPr>
          <p:cNvPr id="7" name="גרפיקה 6" descr="פרופיל זכר עם מילוי מלא">
            <a:extLst>
              <a:ext uri="{FF2B5EF4-FFF2-40B4-BE49-F238E27FC236}">
                <a16:creationId xmlns:a16="http://schemas.microsoft.com/office/drawing/2014/main" id="{20E58367-8F7A-55DE-F7F4-A828C8C1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708" y="406205"/>
            <a:ext cx="914400" cy="914400"/>
          </a:xfrm>
          <a:prstGeom prst="rect">
            <a:avLst/>
          </a:prstGeom>
        </p:spPr>
      </p:pic>
      <p:pic>
        <p:nvPicPr>
          <p:cNvPr id="1026" name="Picture 2" descr="lovepik_401373322 גרפיקה_תמונה חינם אווטאר נקבה אדומת שיער">
            <a:extLst>
              <a:ext uri="{FF2B5EF4-FFF2-40B4-BE49-F238E27FC236}">
                <a16:creationId xmlns:a16="http://schemas.microsoft.com/office/drawing/2014/main" id="{E92FF0BA-60DF-46FA-1760-D27EE7EB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1" y="347494"/>
            <a:ext cx="1029381" cy="10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D86FCF5-B0B7-B2AD-BDE9-2910D628F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72" y="5613009"/>
            <a:ext cx="1146517" cy="1146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598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14CEEC0-CB92-44D4-ABA7-48D65A9A8CB9}"/>
              </a:ext>
            </a:extLst>
          </p:cNvPr>
          <p:cNvSpPr txBox="1"/>
          <p:nvPr/>
        </p:nvSpPr>
        <p:spPr>
          <a:xfrm>
            <a:off x="6746628" y="1783959"/>
            <a:ext cx="4645250" cy="1007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+mj-lt"/>
                <a:ea typeface="+mj-ea"/>
                <a:cs typeface="+mj-cs"/>
              </a:rPr>
              <a:t>מספר</a:t>
            </a:r>
            <a:r>
              <a:rPr lang="en-US" sz="6000" b="1" dirty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סתמי</a:t>
            </a:r>
            <a:endParaRPr lang="en-US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3444" r="871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40828AE-8D00-42C8-8229-2A94265B0CE7}"/>
              </a:ext>
            </a:extLst>
          </p:cNvPr>
          <p:cNvSpPr/>
          <p:nvPr/>
        </p:nvSpPr>
        <p:spPr>
          <a:xfrm>
            <a:off x="5665636" y="2965201"/>
            <a:ext cx="572624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600" dirty="0">
                <a:solidFill>
                  <a:srgbClr val="FFFFFF"/>
                </a:solidFill>
                <a:latin typeface="Arial" panose="020B0604020202020204" pitchFamily="34" charset="0"/>
              </a:rPr>
              <a:t>שם המספר כאשר לא מונים</a:t>
            </a:r>
          </a:p>
          <a:p>
            <a:pPr algn="ctr"/>
            <a:r>
              <a:rPr lang="he-IL" sz="3600" dirty="0">
                <a:solidFill>
                  <a:srgbClr val="FFFFFF"/>
                </a:solidFill>
                <a:latin typeface="Arial" panose="020B0604020202020204" pitchFamily="34" charset="0"/>
              </a:rPr>
              <a:t>שמות עצם אלא סופרים "סתם" </a:t>
            </a:r>
          </a:p>
          <a:p>
            <a:pPr algn="ctr"/>
            <a:r>
              <a:rPr lang="he-IL" sz="3600" dirty="0">
                <a:solidFill>
                  <a:srgbClr val="FFFFFF"/>
                </a:solidFill>
                <a:latin typeface="Arial" panose="020B0604020202020204" pitchFamily="34" charset="0"/>
              </a:rPr>
              <a:t>יהיה תמיד בנקבה.</a:t>
            </a:r>
          </a:p>
          <a:p>
            <a:pPr algn="ctr"/>
            <a:r>
              <a:rPr lang="he-IL" sz="2800" u="sng" dirty="0"/>
              <a:t>מספר</a:t>
            </a:r>
            <a:r>
              <a:rPr lang="he-IL" sz="2800" dirty="0"/>
              <a:t> של קו אוטובוס, </a:t>
            </a:r>
          </a:p>
          <a:p>
            <a:pPr algn="ctr"/>
            <a:r>
              <a:rPr lang="he-IL" sz="2800" u="sng" dirty="0"/>
              <a:t>מספר</a:t>
            </a:r>
            <a:r>
              <a:rPr lang="he-IL" sz="2800" dirty="0"/>
              <a:t> רחוב, </a:t>
            </a:r>
            <a:r>
              <a:rPr lang="he-IL" sz="2800" u="sng" dirty="0"/>
              <a:t>מספר</a:t>
            </a:r>
            <a:r>
              <a:rPr lang="he-IL" sz="2800" dirty="0"/>
              <a:t> טלפון, </a:t>
            </a:r>
            <a:r>
              <a:rPr lang="he-IL" sz="2800" u="sng" dirty="0"/>
              <a:t>מספר</a:t>
            </a:r>
            <a:r>
              <a:rPr lang="he-IL" sz="2800" dirty="0"/>
              <a:t> תרגיל, </a:t>
            </a:r>
          </a:p>
          <a:p>
            <a:pPr algn="ctr"/>
            <a:r>
              <a:rPr lang="he-IL" sz="2800" u="sng" dirty="0">
                <a:solidFill>
                  <a:srgbClr val="FFFFFF"/>
                </a:solidFill>
              </a:rPr>
              <a:t>מספר</a:t>
            </a:r>
            <a:r>
              <a:rPr lang="he-IL" sz="2800" dirty="0">
                <a:solidFill>
                  <a:srgbClr val="FFFFFF"/>
                </a:solidFill>
              </a:rPr>
              <a:t> תרגיל ועוד..</a:t>
            </a:r>
          </a:p>
        </p:txBody>
      </p:sp>
      <p:sp>
        <p:nvSpPr>
          <p:cNvPr id="6" name="Round Same Side Corner Rectangle 20">
            <a:extLst>
              <a:ext uri="{FF2B5EF4-FFF2-40B4-BE49-F238E27FC236}">
                <a16:creationId xmlns:a16="http://schemas.microsoft.com/office/drawing/2014/main" id="{D0B4E9AD-E58D-443E-851B-FE09B1C63C82}"/>
              </a:ext>
            </a:extLst>
          </p:cNvPr>
          <p:cNvSpPr/>
          <p:nvPr/>
        </p:nvSpPr>
        <p:spPr>
          <a:xfrm rot="10800000">
            <a:off x="8403626" y="930262"/>
            <a:ext cx="454652" cy="67982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E6903F6-FE43-B22A-CD78-7C3D8DE4E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0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תוצאת תמונה עבור האקדמיה ללשון זכר ונקב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89"/>
            <a:ext cx="6734622" cy="67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F9F2236-24E0-4045-80A7-D99C1CF67C81}"/>
              </a:ext>
            </a:extLst>
          </p:cNvPr>
          <p:cNvSpPr txBox="1"/>
          <p:nvPr/>
        </p:nvSpPr>
        <p:spPr>
          <a:xfrm>
            <a:off x="7421078" y="1260910"/>
            <a:ext cx="350359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D8432B"/>
                </a:solidFill>
                <a:latin typeface="Arial" panose="020B0604020202020204" pitchFamily="34" charset="0"/>
              </a:rPr>
              <a:t>מספר סתמי יהיה תמיד בנקבה</a:t>
            </a:r>
            <a:endParaRPr lang="he-IL" sz="4800" b="1" dirty="0">
              <a:solidFill>
                <a:srgbClr val="D8432B"/>
              </a:solidFill>
            </a:endParaRPr>
          </a:p>
        </p:txBody>
      </p:sp>
      <p:sp>
        <p:nvSpPr>
          <p:cNvPr id="4" name="Round Same Side Corner Rectangle 20">
            <a:extLst>
              <a:ext uri="{FF2B5EF4-FFF2-40B4-BE49-F238E27FC236}">
                <a16:creationId xmlns:a16="http://schemas.microsoft.com/office/drawing/2014/main" id="{EA9FA9AD-FC95-4B45-B02E-A139E22367BD}"/>
              </a:ext>
            </a:extLst>
          </p:cNvPr>
          <p:cNvSpPr/>
          <p:nvPr/>
        </p:nvSpPr>
        <p:spPr>
          <a:xfrm rot="10800000">
            <a:off x="8945550" y="680006"/>
            <a:ext cx="454652" cy="67982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415E4A5-CEFD-41A8-8EDE-03AADB446B60}"/>
              </a:ext>
            </a:extLst>
          </p:cNvPr>
          <p:cNvSpPr txBox="1"/>
          <p:nvPr/>
        </p:nvSpPr>
        <p:spPr>
          <a:xfrm>
            <a:off x="7648404" y="3694055"/>
            <a:ext cx="350359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33422F"/>
                </a:solidFill>
              </a:rPr>
              <a:t>כיצד נזהה מספר סתמי?</a:t>
            </a:r>
            <a:br>
              <a:rPr lang="he-IL" sz="3200" dirty="0">
                <a:solidFill>
                  <a:srgbClr val="33422F"/>
                </a:solidFill>
              </a:rPr>
            </a:br>
            <a:r>
              <a:rPr lang="he-IL" sz="3200" dirty="0">
                <a:solidFill>
                  <a:srgbClr val="33422F"/>
                </a:solidFill>
              </a:rPr>
              <a:t>אפשר להוסיף את המילה "מספר" לפניו.</a:t>
            </a:r>
          </a:p>
          <a:p>
            <a:pPr algn="ctr"/>
            <a:endParaRPr lang="he-IL" sz="3200" b="1" dirty="0">
              <a:solidFill>
                <a:srgbClr val="33422F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962B2D2-AE92-1824-A659-ECAE258F9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6A4E7CA-C045-E1FE-EAFF-F71B1DF2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492" y="337625"/>
            <a:ext cx="5279851" cy="44331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400" b="1" kern="1200" dirty="0" err="1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סִפְרו</a:t>
            </a:r>
            <a:r>
              <a:rPr lang="en-US" sz="7400" b="1" kern="1200" dirty="0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ּ </a:t>
            </a:r>
            <a:r>
              <a:rPr lang="en-US" sz="7400" b="1" kern="1200" dirty="0" err="1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בקול</a:t>
            </a:r>
            <a:r>
              <a:rPr lang="en-US" sz="7400" b="1" kern="1200" dirty="0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 </a:t>
            </a:r>
            <a:r>
              <a:rPr lang="en-US" sz="7400" b="1" kern="1200" dirty="0" err="1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רם</a:t>
            </a:r>
            <a:r>
              <a:rPr lang="en-US" sz="7400" b="1" kern="1200" dirty="0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 </a:t>
            </a:r>
            <a:r>
              <a:rPr lang="en-US" sz="7400" b="1" kern="1200" dirty="0" err="1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מאחת</a:t>
            </a:r>
            <a:r>
              <a:rPr lang="en-US" sz="7400" b="1" kern="1200" dirty="0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 </a:t>
            </a:r>
            <a:r>
              <a:rPr lang="en-US" sz="7400" b="1" kern="1200" dirty="0" err="1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עד</a:t>
            </a:r>
            <a:r>
              <a:rPr lang="en-US" sz="7400" b="1" kern="1200" dirty="0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 </a:t>
            </a:r>
            <a:r>
              <a:rPr lang="en-US" sz="7400" b="1" kern="1200" dirty="0" err="1">
                <a:solidFill>
                  <a:schemeClr val="tx1"/>
                </a:solidFill>
                <a:latin typeface="Noot" pitchFamily="50" charset="-79"/>
                <a:cs typeface="Noot" pitchFamily="50" charset="-79"/>
              </a:rPr>
              <a:t>עשרים</a:t>
            </a:r>
            <a:endParaRPr lang="en-US" sz="7400" b="1" kern="1200" dirty="0">
              <a:solidFill>
                <a:schemeClr val="tx1"/>
              </a:solidFill>
              <a:latin typeface="Noot" pitchFamily="50" charset="-79"/>
              <a:cs typeface="Noot" pitchFamily="50" charset="-79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22EAB8E-2BEA-1802-5909-1E7025F7B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0645" y="4834325"/>
            <a:ext cx="7353099" cy="12187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המספרים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שספרתם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היו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מספרי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הנקבה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אם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אתם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שוכחים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מה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היא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ספרת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הנקבה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תתחילו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לספור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תוצאת תמונה עבור מספר סתמי">
            <a:extLst>
              <a:ext uri="{FF2B5EF4-FFF2-40B4-BE49-F238E27FC236}">
                <a16:creationId xmlns:a16="http://schemas.microsoft.com/office/drawing/2014/main" id="{3BEB08AA-04D6-8FAB-4306-5D3D3A93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848" y="1342173"/>
            <a:ext cx="3089834" cy="41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9E59F6F-2287-66A1-AFAE-64DB1894E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13" y="1417476"/>
            <a:ext cx="4023048" cy="40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57BA23-3541-4889-99EC-F7D4A48C1248}"/>
              </a:ext>
            </a:extLst>
          </p:cNvPr>
          <p:cNvSpPr txBox="1"/>
          <p:nvPr/>
        </p:nvSpPr>
        <p:spPr>
          <a:xfrm>
            <a:off x="375920" y="568960"/>
            <a:ext cx="64008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שם העצם עד 10 -תמיד ברבים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FB4B4C5-D2BB-7167-7FF4-0634E09C3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83" y="759926"/>
            <a:ext cx="4896977" cy="489697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E387ED8-1DC9-46D4-B083-DEB304E2E246}"/>
              </a:ext>
            </a:extLst>
          </p:cNvPr>
          <p:cNvSpPr txBox="1"/>
          <p:nvPr/>
        </p:nvSpPr>
        <p:spPr>
          <a:xfrm>
            <a:off x="375920" y="568960"/>
            <a:ext cx="64008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אלף תמיד בזכר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4A00142-0E73-4BEB-AAA0-C85D495F11C9}"/>
              </a:ext>
            </a:extLst>
          </p:cNvPr>
          <p:cNvSpPr txBox="1"/>
          <p:nvPr/>
        </p:nvSpPr>
        <p:spPr>
          <a:xfrm>
            <a:off x="1012935" y="4331368"/>
            <a:ext cx="489697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495BE3"/>
                </a:solidFill>
              </a:rPr>
              <a:t>בין 3- ל10 אלף </a:t>
            </a:r>
            <a:r>
              <a:rPr lang="he-IL" altLang="en-US" sz="2800" b="1" dirty="0">
                <a:solidFill>
                  <a:srgbClr val="495BE3"/>
                </a:solidFill>
                <a:latin typeface="Times New Roman" charset="0"/>
              </a:rPr>
              <a:t>נמנה את האלפים בזכר בצורת הסמיכות</a:t>
            </a:r>
            <a:r>
              <a:rPr lang="he-IL" sz="2800" b="1" dirty="0">
                <a:solidFill>
                  <a:srgbClr val="495BE3"/>
                </a:solidFill>
              </a:rPr>
              <a:t> : שלושת, ארבעת, חמשת, ששת, שבעת, שמונת</a:t>
            </a:r>
          </a:p>
        </p:txBody>
      </p:sp>
    </p:spTree>
    <p:extLst>
      <p:ext uri="{BB962C8B-B14F-4D97-AF65-F5344CB8AC3E}">
        <p14:creationId xmlns:p14="http://schemas.microsoft.com/office/powerpoint/2010/main" val="202578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57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תוצאת תמונה עבור האקדמיה ללשון זכר ונקבה גר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BFE999F-38B3-6A53-2DFD-7681E471E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528DA48-5251-4552-8F30-246A50BF28C2}"/>
              </a:ext>
            </a:extLst>
          </p:cNvPr>
          <p:cNvSpPr txBox="1"/>
          <p:nvPr/>
        </p:nvSpPr>
        <p:spPr>
          <a:xfrm>
            <a:off x="5863722" y="1425727"/>
            <a:ext cx="5666861" cy="4832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/>
              <a:t>אחרי</a:t>
            </a:r>
            <a:r>
              <a:rPr lang="en-US" sz="5400" b="1" dirty="0"/>
              <a:t> </a:t>
            </a:r>
            <a:r>
              <a:rPr lang="en-US" sz="5400" b="1" dirty="0" err="1"/>
              <a:t>פי</a:t>
            </a:r>
            <a:r>
              <a:rPr lang="en-US" sz="5400" b="1" dirty="0"/>
              <a:t> </a:t>
            </a:r>
            <a:r>
              <a:rPr lang="en-US" sz="5400" b="1" dirty="0" err="1"/>
              <a:t>יהיה</a:t>
            </a:r>
            <a:r>
              <a:rPr lang="en-US" sz="5400" b="1" dirty="0"/>
              <a:t> שם </a:t>
            </a:r>
            <a:r>
              <a:rPr lang="en-US" sz="5400" b="1" dirty="0" err="1"/>
              <a:t>המספר</a:t>
            </a:r>
            <a:r>
              <a:rPr lang="en-US" sz="5400" b="1" dirty="0"/>
              <a:t> </a:t>
            </a:r>
            <a:r>
              <a:rPr lang="en-US" sz="5400" b="1" dirty="0" err="1"/>
              <a:t>בזכר</a:t>
            </a:r>
            <a:r>
              <a:rPr lang="en-US" sz="5400" b="1" dirty="0"/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/>
              <a:t>פי</a:t>
            </a:r>
            <a:r>
              <a:rPr lang="en-US" sz="5400" b="1" dirty="0"/>
              <a:t> </a:t>
            </a:r>
            <a:r>
              <a:rPr lang="en-US" sz="5400" b="1" dirty="0" err="1"/>
              <a:t>שלושה</a:t>
            </a:r>
            <a:endParaRPr lang="en-US" sz="5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/>
              <a:t>פי</a:t>
            </a:r>
            <a:r>
              <a:rPr lang="en-US" sz="5400" b="1" dirty="0"/>
              <a:t> </a:t>
            </a:r>
            <a:r>
              <a:rPr lang="en-US" sz="5400" b="1" dirty="0" err="1"/>
              <a:t>שבעים</a:t>
            </a:r>
            <a:r>
              <a:rPr lang="en-US" sz="5400" b="1" dirty="0"/>
              <a:t> </a:t>
            </a:r>
            <a:r>
              <a:rPr lang="en-US" sz="5400" b="1" dirty="0" err="1"/>
              <a:t>ושבעה</a:t>
            </a:r>
            <a:endParaRPr lang="en-US" sz="5400" b="1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3F85D7D-1B76-4AFE-A982-CE7756767BC6}"/>
              </a:ext>
            </a:extLst>
          </p:cNvPr>
          <p:cNvSpPr/>
          <p:nvPr/>
        </p:nvSpPr>
        <p:spPr>
          <a:xfrm>
            <a:off x="1330325" y="958852"/>
            <a:ext cx="9531350" cy="251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b="1" kern="1200" dirty="0">
              <a:solidFill>
                <a:srgbClr val="FFFFFF"/>
              </a:solidFill>
              <a:latin typeface="Abraham" panose="00000500000000000000" pitchFamily="2" charset="-79"/>
              <a:ea typeface="+mj-ea"/>
              <a:cs typeface="Abraham" panose="00000500000000000000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EF1155A-2731-17F8-B161-AD69823B8727}"/>
              </a:ext>
            </a:extLst>
          </p:cNvPr>
          <p:cNvSpPr txBox="1"/>
          <p:nvPr/>
        </p:nvSpPr>
        <p:spPr>
          <a:xfrm>
            <a:off x="674537" y="809014"/>
            <a:ext cx="3864489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/>
              <a:t>סימן</a:t>
            </a:r>
            <a:r>
              <a:rPr lang="en-US" sz="5400" b="1" dirty="0"/>
              <a:t> </a:t>
            </a:r>
            <a:r>
              <a:rPr lang="en-US" sz="5400" b="1" dirty="0" err="1"/>
              <a:t>לזכור</a:t>
            </a:r>
            <a:r>
              <a:rPr lang="en-US" sz="5400" b="1" dirty="0"/>
              <a:t> </a:t>
            </a:r>
            <a:r>
              <a:rPr lang="en-US" sz="5400" b="1" dirty="0" err="1"/>
              <a:t>פ"ז</a:t>
            </a:r>
            <a:r>
              <a:rPr lang="en-US" sz="5400" b="1" dirty="0"/>
              <a:t> = </a:t>
            </a:r>
            <a:r>
              <a:rPr lang="en-US" sz="5400" b="1" dirty="0" err="1"/>
              <a:t>פי</a:t>
            </a:r>
            <a:r>
              <a:rPr lang="en-US" sz="5400" b="1" dirty="0"/>
              <a:t> </a:t>
            </a:r>
            <a:r>
              <a:rPr lang="en-US" sz="5400" b="1" dirty="0" err="1"/>
              <a:t>זכר</a:t>
            </a:r>
            <a:endParaRPr lang="en-US" sz="5400" b="1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51C1DCB-CC30-E0F8-4377-C11D18C32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0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BAF59CA-0C86-404C-BC60-82BC984803A6}"/>
              </a:ext>
            </a:extLst>
          </p:cNvPr>
          <p:cNvSpPr/>
          <p:nvPr/>
        </p:nvSpPr>
        <p:spPr>
          <a:xfrm>
            <a:off x="7863840" y="2651016"/>
            <a:ext cx="3926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rgbClr val="CE7252"/>
                </a:solidFill>
                <a:latin typeface="Times New Roman" panose="02020603050405020304" pitchFamily="18" charset="0"/>
              </a:rPr>
              <a:t>זכרו: </a:t>
            </a:r>
          </a:p>
          <a:p>
            <a:pPr algn="ctr"/>
            <a:r>
              <a:rPr lang="he-IL" sz="4000" b="1" dirty="0">
                <a:solidFill>
                  <a:srgbClr val="CE7252"/>
                </a:solidFill>
                <a:latin typeface="Times New Roman" panose="02020603050405020304" pitchFamily="18" charset="0"/>
              </a:rPr>
              <a:t>תשעה באב</a:t>
            </a:r>
          </a:p>
          <a:p>
            <a:pPr algn="ctr"/>
            <a:r>
              <a:rPr lang="he-IL" sz="4000" b="1" dirty="0">
                <a:solidFill>
                  <a:srgbClr val="CE7252"/>
                </a:solidFill>
                <a:latin typeface="Times New Roman" panose="02020603050405020304" pitchFamily="18" charset="0"/>
              </a:rPr>
              <a:t>אחד במאי </a:t>
            </a:r>
          </a:p>
          <a:p>
            <a:pPr algn="ctr"/>
            <a:r>
              <a:rPr lang="he-IL" sz="4000" b="1" dirty="0">
                <a:solidFill>
                  <a:srgbClr val="CE7252"/>
                </a:solidFill>
                <a:latin typeface="Times New Roman" panose="02020603050405020304" pitchFamily="18" charset="0"/>
              </a:rPr>
              <a:t>ארבעה ביולי</a:t>
            </a:r>
          </a:p>
          <a:p>
            <a:pPr algn="ctr"/>
            <a:r>
              <a:rPr lang="he-IL" sz="4000" b="1" dirty="0">
                <a:solidFill>
                  <a:srgbClr val="CE7252"/>
                </a:solidFill>
                <a:latin typeface="Times New Roman" panose="02020603050405020304" pitchFamily="18" charset="0"/>
              </a:rPr>
              <a:t>שניים בינואר</a:t>
            </a:r>
          </a:p>
          <a:p>
            <a:pPr algn="ctr"/>
            <a:r>
              <a:rPr lang="he-IL" sz="4000" b="1" dirty="0">
                <a:solidFill>
                  <a:srgbClr val="CE7252"/>
                </a:solidFill>
                <a:latin typeface="Times New Roman" panose="02020603050405020304" pitchFamily="18" charset="0"/>
              </a:rPr>
              <a:t>שבעה באוקטובר</a:t>
            </a:r>
            <a:endParaRPr lang="he-IL" sz="4000" b="1" dirty="0">
              <a:solidFill>
                <a:srgbClr val="CE7252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2F9A763-D0A5-4611-9C53-62C96D4E3DEC}"/>
              </a:ext>
            </a:extLst>
          </p:cNvPr>
          <p:cNvSpPr txBox="1"/>
          <p:nvPr/>
        </p:nvSpPr>
        <p:spPr>
          <a:xfrm>
            <a:off x="7066280" y="214695"/>
            <a:ext cx="47244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b="1" dirty="0"/>
              <a:t>יום בחודש בזכר</a:t>
            </a:r>
          </a:p>
        </p:txBody>
      </p:sp>
      <p:pic>
        <p:nvPicPr>
          <p:cNvPr id="4098" name="Picture 2" descr="תוצאת תמונה עבור שם המספרעשרה&quot;">
            <a:extLst>
              <a:ext uri="{FF2B5EF4-FFF2-40B4-BE49-F238E27FC236}">
                <a16:creationId xmlns:a16="http://schemas.microsoft.com/office/drawing/2014/main" id="{B3403FDC-FBF4-4435-907A-7BCABDA7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13654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5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54760" y="781390"/>
            <a:ext cx="9865360" cy="174975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5B9BD5"/>
                </a:solidFill>
                <a:latin typeface="Rubik"/>
                <a:cs typeface="Abraham" panose="00000500000000000000" pitchFamily="2" charset="-79"/>
              </a:rPr>
              <a:t>המין של שם העצם יתאים במין לשם המספר המתאר אותו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15440" y="3476987"/>
            <a:ext cx="9144000" cy="1655762"/>
          </a:xfrm>
        </p:spPr>
        <p:txBody>
          <a:bodyPr>
            <a:normAutofit/>
          </a:bodyPr>
          <a:lstStyle/>
          <a:p>
            <a:r>
              <a:rPr lang="he-IL" sz="4400" b="1" dirty="0">
                <a:solidFill>
                  <a:srgbClr val="ED7D31"/>
                </a:solidFill>
              </a:rPr>
              <a:t>ולכן קודם נקבע את מינו של שם העצם בעזרת הוספת שם תואר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0C890D22-9DEC-411A-87D3-080DB9D4FCB0}"/>
              </a:ext>
            </a:extLst>
          </p:cNvPr>
          <p:cNvSpPr/>
          <p:nvPr/>
        </p:nvSpPr>
        <p:spPr>
          <a:xfrm>
            <a:off x="6858580" y="4846440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63B7E2F5-C1F2-479E-A213-36EFC91B702D}"/>
              </a:ext>
            </a:extLst>
          </p:cNvPr>
          <p:cNvSpPr/>
          <p:nvPr/>
        </p:nvSpPr>
        <p:spPr>
          <a:xfrm rot="10800000">
            <a:off x="4137509" y="4846440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0E5F59EB-5F95-43E3-8AC2-B135A8170783}"/>
              </a:ext>
            </a:extLst>
          </p:cNvPr>
          <p:cNvGrpSpPr/>
          <p:nvPr/>
        </p:nvGrpSpPr>
        <p:grpSpPr>
          <a:xfrm>
            <a:off x="5217437" y="5105248"/>
            <a:ext cx="1219656" cy="971361"/>
            <a:chOff x="5901606" y="1951015"/>
            <a:chExt cx="970170" cy="772664"/>
          </a:xfrm>
        </p:grpSpPr>
        <p:sp>
          <p:nvSpPr>
            <p:cNvPr id="7" name="Right Arrow 1">
              <a:extLst>
                <a:ext uri="{FF2B5EF4-FFF2-40B4-BE49-F238E27FC236}">
                  <a16:creationId xmlns:a16="http://schemas.microsoft.com/office/drawing/2014/main" id="{6B00BB66-B822-4327-AFEF-36C76E754126}"/>
                </a:ext>
              </a:extLst>
            </p:cNvPr>
            <p:cNvSpPr/>
            <p:nvPr/>
          </p:nvSpPr>
          <p:spPr>
            <a:xfrm>
              <a:off x="6242675" y="1951015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657C1454-6C5D-4DF6-9D83-FFC70934D6CF}"/>
                </a:ext>
              </a:extLst>
            </p:cNvPr>
            <p:cNvSpPr/>
            <p:nvPr/>
          </p:nvSpPr>
          <p:spPr>
            <a:xfrm rot="10800000">
              <a:off x="5901606" y="2239047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תמונה 8">
            <a:extLst>
              <a:ext uri="{FF2B5EF4-FFF2-40B4-BE49-F238E27FC236}">
                <a16:creationId xmlns:a16="http://schemas.microsoft.com/office/drawing/2014/main" id="{D2BABFDA-C89E-2EA1-4FC5-77561A6F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980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ED417F5-939C-9076-ECEF-3757E99F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17" y="480060"/>
            <a:ext cx="7516367" cy="5897879"/>
          </a:xfrm>
          <a:prstGeom prst="rect">
            <a:avLst/>
          </a:prstGeom>
        </p:spPr>
      </p:pic>
      <p:pic>
        <p:nvPicPr>
          <p:cNvPr id="6" name="Picture 2" descr="lovepik_401373322 גרפיקה_תמונה חינם אווטאר נקבה אדומת שיער">
            <a:extLst>
              <a:ext uri="{FF2B5EF4-FFF2-40B4-BE49-F238E27FC236}">
                <a16:creationId xmlns:a16="http://schemas.microsoft.com/office/drawing/2014/main" id="{BBB8801F-71B1-65F6-49CF-D60B8395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94" y="480059"/>
            <a:ext cx="677978" cy="6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גרפיקה 6" descr="פרופיל זכר עם מילוי מלא">
            <a:extLst>
              <a:ext uri="{FF2B5EF4-FFF2-40B4-BE49-F238E27FC236}">
                <a16:creationId xmlns:a16="http://schemas.microsoft.com/office/drawing/2014/main" id="{3F2EB0E5-39AA-DF78-B282-824B56BEE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7126" y="480059"/>
            <a:ext cx="677980" cy="67798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0C3CB05-91FA-220C-7DF2-725C3BDF1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78" y="5374829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6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D3BF5B7-6363-1A86-C169-402CE5375F91}"/>
              </a:ext>
            </a:extLst>
          </p:cNvPr>
          <p:cNvSpPr txBox="1"/>
          <p:nvPr/>
        </p:nvSpPr>
        <p:spPr>
          <a:xfrm>
            <a:off x="1405720" y="1434037"/>
            <a:ext cx="8911988" cy="383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צורת נסמך תהיה לפני שם עצם מיודע! 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שִבְעַת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6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he-I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גמדים, </a:t>
            </a:r>
            <a:r>
              <a:rPr lang="he-I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חֲמֵֹש </a:t>
            </a:r>
            <a:r>
              <a:rPr lang="he-IL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</a:t>
            </a:r>
            <a:r>
              <a:rPr lang="he-I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מחברות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3-10 אלף תמיד צורת זכר נסמך: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עשר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ת</a:t>
            </a:r>
            <a:r>
              <a:rPr lang="he-I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אלפים, שבע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ת</a:t>
            </a:r>
            <a:r>
              <a:rPr lang="he-I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אלפים, שמונ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ת</a:t>
            </a:r>
            <a:r>
              <a:rPr lang="he-I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אלפים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3F3811-B5CC-45AC-1F2D-EA8FCD906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78" y="5374830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3FC6EB-3D35-6221-8A8D-1C2C0FD4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latin typeface="Noot" pitchFamily="50" charset="-79"/>
                <a:cs typeface="Noot" pitchFamily="50" charset="-79"/>
              </a:rPr>
              <a:t>תרגול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477414-0DEC-295B-1194-AAA81E12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00930"/>
          </a:xfrm>
        </p:spPr>
        <p:txBody>
          <a:bodyPr>
            <a:normAutofit/>
          </a:bodyPr>
          <a:lstStyle/>
          <a:p>
            <a:r>
              <a:rPr lang="he-IL" dirty="0"/>
              <a:t>הבחירות לכנסת הראשונה נערכו 8_______חודשים לאחר קום המדינה.</a:t>
            </a:r>
          </a:p>
          <a:p>
            <a:r>
              <a:rPr lang="he-IL" dirty="0"/>
              <a:t>ב־ 25___________ בינואר 1949 נערכו הבחירות לכנסת הראשונה.</a:t>
            </a:r>
          </a:p>
          <a:p>
            <a:r>
              <a:rPr lang="he-IL" dirty="0"/>
              <a:t>מספר האזרחים שהשתתפו בבחירות אלה היה יותר מ־434000_______________.</a:t>
            </a:r>
          </a:p>
          <a:p>
            <a:r>
              <a:rPr lang="he-IL" dirty="0"/>
              <a:t>רק 13________ אחוז מבעלי זכות ההצבעה לא מימשו את זכותם.</a:t>
            </a:r>
          </a:p>
          <a:p>
            <a:r>
              <a:rPr lang="he-IL" dirty="0"/>
              <a:t>מספר בעלי זכות ההצבעה לכנסת ה־21_______ היה פי 12________ ממספר בעלי זכות ההצבעה לכנסת.</a:t>
            </a:r>
          </a:p>
          <a:p>
            <a:r>
              <a:rPr lang="he-IL" dirty="0"/>
              <a:t>1______ האזרחים מילא את 3__________ הדוחות.</a:t>
            </a:r>
          </a:p>
          <a:p>
            <a:r>
              <a:rPr lang="he-IL"/>
              <a:t>שב בבקשה, </a:t>
            </a:r>
            <a:r>
              <a:rPr lang="he-IL" dirty="0"/>
              <a:t>בכיסא 14____________.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48A22E4-16A8-A635-2431-8073F7C7F54E}"/>
              </a:ext>
            </a:extLst>
          </p:cNvPr>
          <p:cNvSpPr txBox="1"/>
          <p:nvPr/>
        </p:nvSpPr>
        <p:spPr>
          <a:xfrm>
            <a:off x="5036024" y="1690688"/>
            <a:ext cx="1214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שְמוֹנָה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214CD4D-2DB9-BAE0-04C5-EFFBDE2489F4}"/>
              </a:ext>
            </a:extLst>
          </p:cNvPr>
          <p:cNvSpPr txBox="1"/>
          <p:nvPr/>
        </p:nvSpPr>
        <p:spPr>
          <a:xfrm>
            <a:off x="8202304" y="2183642"/>
            <a:ext cx="1705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עשרים וחמישה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FFCFA53-E7EF-79A5-8C0F-319BD689DB87}"/>
              </a:ext>
            </a:extLst>
          </p:cNvPr>
          <p:cNvSpPr txBox="1"/>
          <p:nvPr/>
        </p:nvSpPr>
        <p:spPr>
          <a:xfrm>
            <a:off x="5909481" y="3059668"/>
            <a:ext cx="35643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ארבע מאות שלושים וארבעה אלף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E235C10-1105-479F-1DD8-22D7D868F0DB}"/>
              </a:ext>
            </a:extLst>
          </p:cNvPr>
          <p:cNvSpPr txBox="1"/>
          <p:nvPr/>
        </p:nvSpPr>
        <p:spPr>
          <a:xfrm>
            <a:off x="8463886" y="3583035"/>
            <a:ext cx="1705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שלושה עשר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407B6E4-E956-6BC6-FE10-C5D48CB0A0FF}"/>
              </a:ext>
            </a:extLst>
          </p:cNvPr>
          <p:cNvSpPr txBox="1"/>
          <p:nvPr/>
        </p:nvSpPr>
        <p:spPr>
          <a:xfrm>
            <a:off x="3937379" y="4123899"/>
            <a:ext cx="1705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עשרים ואחת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448C130-8FB0-4DF6-DE81-14955933B3B0}"/>
              </a:ext>
            </a:extLst>
          </p:cNvPr>
          <p:cNvSpPr txBox="1"/>
          <p:nvPr/>
        </p:nvSpPr>
        <p:spPr>
          <a:xfrm>
            <a:off x="1080448" y="4123899"/>
            <a:ext cx="17059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שנים עשר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16D09A6-D3D1-7CBD-4523-B865A7AD4676}"/>
              </a:ext>
            </a:extLst>
          </p:cNvPr>
          <p:cNvSpPr txBox="1"/>
          <p:nvPr/>
        </p:nvSpPr>
        <p:spPr>
          <a:xfrm>
            <a:off x="9725166" y="4982428"/>
            <a:ext cx="8893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אַחַד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DF67A90-1E8B-21FF-BA0E-0160AD0B2BC6}"/>
              </a:ext>
            </a:extLst>
          </p:cNvPr>
          <p:cNvSpPr txBox="1"/>
          <p:nvPr/>
        </p:nvSpPr>
        <p:spPr>
          <a:xfrm>
            <a:off x="5036024" y="4982428"/>
            <a:ext cx="1214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שלושת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A09B73D-E00C-306E-E39B-AC359796B4BC}"/>
              </a:ext>
            </a:extLst>
          </p:cNvPr>
          <p:cNvSpPr txBox="1"/>
          <p:nvPr/>
        </p:nvSpPr>
        <p:spPr>
          <a:xfrm>
            <a:off x="6096001" y="5503317"/>
            <a:ext cx="1595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אַרבע עשרה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582E598-A9AD-DBE4-B7C5-1508C448B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9">
            <a:extLst>
              <a:ext uri="{FF2B5EF4-FFF2-40B4-BE49-F238E27FC236}">
                <a16:creationId xmlns:a16="http://schemas.microsoft.com/office/drawing/2014/main" id="{C062BDBD-C49D-4A1A-AAD8-4466C2B15ED3}"/>
              </a:ext>
            </a:extLst>
          </p:cNvPr>
          <p:cNvGrpSpPr/>
          <p:nvPr/>
        </p:nvGrpSpPr>
        <p:grpSpPr>
          <a:xfrm>
            <a:off x="135305" y="1696458"/>
            <a:ext cx="6228080" cy="3647439"/>
            <a:chOff x="2051720" y="2273542"/>
            <a:chExt cx="4968552" cy="2527086"/>
          </a:xfrm>
        </p:grpSpPr>
        <p:pic>
          <p:nvPicPr>
            <p:cNvPr id="6" name="Picture 3" descr="D:\Fullppt\005-PNG이미지\노트북.png">
              <a:extLst>
                <a:ext uri="{FF2B5EF4-FFF2-40B4-BE49-F238E27FC236}">
                  <a16:creationId xmlns:a16="http://schemas.microsoft.com/office/drawing/2014/main" id="{42CE6D07-0626-4566-B359-7D64E669A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73542"/>
              <a:ext cx="4968552" cy="252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6">
              <a:extLst>
                <a:ext uri="{FF2B5EF4-FFF2-40B4-BE49-F238E27FC236}">
                  <a16:creationId xmlns:a16="http://schemas.microsoft.com/office/drawing/2014/main" id="{6BF23DFF-C979-4F96-9919-2C7D06C23B4D}"/>
                </a:ext>
              </a:extLst>
            </p:cNvPr>
            <p:cNvSpPr/>
            <p:nvPr/>
          </p:nvSpPr>
          <p:spPr>
            <a:xfrm>
              <a:off x="3419872" y="2628899"/>
              <a:ext cx="2333228" cy="1704561"/>
            </a:xfrm>
            <a:prstGeom prst="rect">
              <a:avLst/>
            </a:prstGeom>
            <a:solidFill>
              <a:srgbClr val="179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89">
            <a:extLst>
              <a:ext uri="{FF2B5EF4-FFF2-40B4-BE49-F238E27FC236}">
                <a16:creationId xmlns:a16="http://schemas.microsoft.com/office/drawing/2014/main" id="{B0CF487E-AE43-4976-81FC-323C806124CD}"/>
              </a:ext>
            </a:extLst>
          </p:cNvPr>
          <p:cNvSpPr/>
          <p:nvPr/>
        </p:nvSpPr>
        <p:spPr>
          <a:xfrm rot="-900000">
            <a:off x="4452617" y="1508949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91">
            <a:extLst>
              <a:ext uri="{FF2B5EF4-FFF2-40B4-BE49-F238E27FC236}">
                <a16:creationId xmlns:a16="http://schemas.microsoft.com/office/drawing/2014/main" id="{B281BC9B-2C1E-4F5A-A843-AC93F604F5D9}"/>
              </a:ext>
            </a:extLst>
          </p:cNvPr>
          <p:cNvSpPr/>
          <p:nvPr/>
        </p:nvSpPr>
        <p:spPr>
          <a:xfrm rot="-900000">
            <a:off x="2177403" y="1365407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89">
            <a:extLst>
              <a:ext uri="{FF2B5EF4-FFF2-40B4-BE49-F238E27FC236}">
                <a16:creationId xmlns:a16="http://schemas.microsoft.com/office/drawing/2014/main" id="{F305BD1F-7D58-4846-99BD-7D36CA6D4293}"/>
              </a:ext>
            </a:extLst>
          </p:cNvPr>
          <p:cNvSpPr/>
          <p:nvPr/>
        </p:nvSpPr>
        <p:spPr>
          <a:xfrm>
            <a:off x="2494709" y="1803977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Oval 89">
            <a:extLst>
              <a:ext uri="{FF2B5EF4-FFF2-40B4-BE49-F238E27FC236}">
                <a16:creationId xmlns:a16="http://schemas.microsoft.com/office/drawing/2014/main" id="{723CEA16-3066-492A-AA1D-B6CB776916AF}"/>
              </a:ext>
            </a:extLst>
          </p:cNvPr>
          <p:cNvSpPr/>
          <p:nvPr/>
        </p:nvSpPr>
        <p:spPr>
          <a:xfrm rot="-900000">
            <a:off x="1673813" y="1943842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91">
            <a:extLst>
              <a:ext uri="{FF2B5EF4-FFF2-40B4-BE49-F238E27FC236}">
                <a16:creationId xmlns:a16="http://schemas.microsoft.com/office/drawing/2014/main" id="{6D0B806A-7246-40DA-98AE-A081947D3E1B}"/>
              </a:ext>
            </a:extLst>
          </p:cNvPr>
          <p:cNvSpPr/>
          <p:nvPr/>
        </p:nvSpPr>
        <p:spPr>
          <a:xfrm rot="900000">
            <a:off x="3548179" y="3031775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89">
            <a:extLst>
              <a:ext uri="{FF2B5EF4-FFF2-40B4-BE49-F238E27FC236}">
                <a16:creationId xmlns:a16="http://schemas.microsoft.com/office/drawing/2014/main" id="{A6CC1644-0824-4B11-A9E9-6F69002317F9}"/>
              </a:ext>
            </a:extLst>
          </p:cNvPr>
          <p:cNvSpPr/>
          <p:nvPr/>
        </p:nvSpPr>
        <p:spPr>
          <a:xfrm>
            <a:off x="4445415" y="2162692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Rectangle 91">
            <a:extLst>
              <a:ext uri="{FF2B5EF4-FFF2-40B4-BE49-F238E27FC236}">
                <a16:creationId xmlns:a16="http://schemas.microsoft.com/office/drawing/2014/main" id="{1F2C3A29-44F8-4791-A2A8-CA927ADFF501}"/>
              </a:ext>
            </a:extLst>
          </p:cNvPr>
          <p:cNvSpPr/>
          <p:nvPr/>
        </p:nvSpPr>
        <p:spPr>
          <a:xfrm rot="-900000">
            <a:off x="3974310" y="3078164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89">
            <a:extLst>
              <a:ext uri="{FF2B5EF4-FFF2-40B4-BE49-F238E27FC236}">
                <a16:creationId xmlns:a16="http://schemas.microsoft.com/office/drawing/2014/main" id="{77C19522-7E1C-4A70-BD9A-7691B2F05D15}"/>
              </a:ext>
            </a:extLst>
          </p:cNvPr>
          <p:cNvSpPr/>
          <p:nvPr/>
        </p:nvSpPr>
        <p:spPr>
          <a:xfrm>
            <a:off x="2386294" y="2484418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0" name="Oval 89">
            <a:extLst>
              <a:ext uri="{FF2B5EF4-FFF2-40B4-BE49-F238E27FC236}">
                <a16:creationId xmlns:a16="http://schemas.microsoft.com/office/drawing/2014/main" id="{B7AE3D65-00FB-44A7-A517-EA758CBFE1B8}"/>
              </a:ext>
            </a:extLst>
          </p:cNvPr>
          <p:cNvSpPr/>
          <p:nvPr/>
        </p:nvSpPr>
        <p:spPr>
          <a:xfrm rot="900000">
            <a:off x="2384507" y="2484763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C4D523ED-E2AE-4BA3-9E3D-BABCFC8E52DB}"/>
              </a:ext>
            </a:extLst>
          </p:cNvPr>
          <p:cNvSpPr/>
          <p:nvPr/>
        </p:nvSpPr>
        <p:spPr>
          <a:xfrm>
            <a:off x="2859427" y="2481491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91">
            <a:extLst>
              <a:ext uri="{FF2B5EF4-FFF2-40B4-BE49-F238E27FC236}">
                <a16:creationId xmlns:a16="http://schemas.microsoft.com/office/drawing/2014/main" id="{FD84C9CD-BCD6-4C35-99B9-525CB5E8706C}"/>
              </a:ext>
            </a:extLst>
          </p:cNvPr>
          <p:cNvSpPr/>
          <p:nvPr/>
        </p:nvSpPr>
        <p:spPr>
          <a:xfrm>
            <a:off x="3332006" y="2170250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89">
            <a:extLst>
              <a:ext uri="{FF2B5EF4-FFF2-40B4-BE49-F238E27FC236}">
                <a16:creationId xmlns:a16="http://schemas.microsoft.com/office/drawing/2014/main" id="{8F1F74C7-7439-48AC-82EF-DCB896D7127F}"/>
              </a:ext>
            </a:extLst>
          </p:cNvPr>
          <p:cNvSpPr/>
          <p:nvPr/>
        </p:nvSpPr>
        <p:spPr>
          <a:xfrm>
            <a:off x="4006199" y="3445345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Oval 89">
            <a:extLst>
              <a:ext uri="{FF2B5EF4-FFF2-40B4-BE49-F238E27FC236}">
                <a16:creationId xmlns:a16="http://schemas.microsoft.com/office/drawing/2014/main" id="{CFDC09E2-DEEB-48B2-9DE9-3A423F7B3508}"/>
              </a:ext>
            </a:extLst>
          </p:cNvPr>
          <p:cNvSpPr/>
          <p:nvPr/>
        </p:nvSpPr>
        <p:spPr>
          <a:xfrm rot="-900000">
            <a:off x="4729137" y="2365982"/>
            <a:ext cx="223640" cy="38464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5" name="Rectangle 91">
            <a:extLst>
              <a:ext uri="{FF2B5EF4-FFF2-40B4-BE49-F238E27FC236}">
                <a16:creationId xmlns:a16="http://schemas.microsoft.com/office/drawing/2014/main" id="{712A233D-ED41-46EB-92D6-F014F23C82DA}"/>
              </a:ext>
            </a:extLst>
          </p:cNvPr>
          <p:cNvSpPr/>
          <p:nvPr/>
        </p:nvSpPr>
        <p:spPr>
          <a:xfrm>
            <a:off x="4435759" y="2656201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91">
            <a:extLst>
              <a:ext uri="{FF2B5EF4-FFF2-40B4-BE49-F238E27FC236}">
                <a16:creationId xmlns:a16="http://schemas.microsoft.com/office/drawing/2014/main" id="{327C8F65-6AB1-4794-9785-E1BD1330D9B3}"/>
              </a:ext>
            </a:extLst>
          </p:cNvPr>
          <p:cNvSpPr/>
          <p:nvPr/>
        </p:nvSpPr>
        <p:spPr>
          <a:xfrm rot="-900000">
            <a:off x="2083800" y="1837785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DB7395CF-E3ED-4BC3-9E8B-275111E80D27}"/>
              </a:ext>
            </a:extLst>
          </p:cNvPr>
          <p:cNvSpPr/>
          <p:nvPr/>
        </p:nvSpPr>
        <p:spPr>
          <a:xfrm>
            <a:off x="3916993" y="2597698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Oval 89">
            <a:extLst>
              <a:ext uri="{FF2B5EF4-FFF2-40B4-BE49-F238E27FC236}">
                <a16:creationId xmlns:a16="http://schemas.microsoft.com/office/drawing/2014/main" id="{46D9BD1C-F7BC-4538-BBE5-BDEB4EE7146B}"/>
              </a:ext>
            </a:extLst>
          </p:cNvPr>
          <p:cNvSpPr/>
          <p:nvPr/>
        </p:nvSpPr>
        <p:spPr>
          <a:xfrm>
            <a:off x="2627000" y="331829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Rectangle 91">
            <a:extLst>
              <a:ext uri="{FF2B5EF4-FFF2-40B4-BE49-F238E27FC236}">
                <a16:creationId xmlns:a16="http://schemas.microsoft.com/office/drawing/2014/main" id="{3DA7DFFC-DF33-4447-9FBC-FABBA646826C}"/>
              </a:ext>
            </a:extLst>
          </p:cNvPr>
          <p:cNvSpPr/>
          <p:nvPr/>
        </p:nvSpPr>
        <p:spPr>
          <a:xfrm>
            <a:off x="2865079" y="3311449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1">
            <a:extLst>
              <a:ext uri="{FF2B5EF4-FFF2-40B4-BE49-F238E27FC236}">
                <a16:creationId xmlns:a16="http://schemas.microsoft.com/office/drawing/2014/main" id="{6A270A37-34E2-4C63-A529-BA8066BACE91}"/>
              </a:ext>
            </a:extLst>
          </p:cNvPr>
          <p:cNvSpPr/>
          <p:nvPr/>
        </p:nvSpPr>
        <p:spPr>
          <a:xfrm rot="900000">
            <a:off x="3639313" y="2489779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89">
            <a:extLst>
              <a:ext uri="{FF2B5EF4-FFF2-40B4-BE49-F238E27FC236}">
                <a16:creationId xmlns:a16="http://schemas.microsoft.com/office/drawing/2014/main" id="{18DEEFEC-1F3B-4800-B24E-B59E56E31DE3}"/>
              </a:ext>
            </a:extLst>
          </p:cNvPr>
          <p:cNvSpPr/>
          <p:nvPr/>
        </p:nvSpPr>
        <p:spPr>
          <a:xfrm rot="-900000">
            <a:off x="2794853" y="281270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2" name="Oval 89">
            <a:extLst>
              <a:ext uri="{FF2B5EF4-FFF2-40B4-BE49-F238E27FC236}">
                <a16:creationId xmlns:a16="http://schemas.microsoft.com/office/drawing/2014/main" id="{34FF63D9-3645-4734-9BBD-AD7866B779A1}"/>
              </a:ext>
            </a:extLst>
          </p:cNvPr>
          <p:cNvSpPr/>
          <p:nvPr/>
        </p:nvSpPr>
        <p:spPr>
          <a:xfrm>
            <a:off x="3373619" y="3151962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3" name="Rectangle 91">
            <a:extLst>
              <a:ext uri="{FF2B5EF4-FFF2-40B4-BE49-F238E27FC236}">
                <a16:creationId xmlns:a16="http://schemas.microsoft.com/office/drawing/2014/main" id="{D8EAE4E5-B8CA-4204-9A39-A336E2788A2A}"/>
              </a:ext>
            </a:extLst>
          </p:cNvPr>
          <p:cNvSpPr/>
          <p:nvPr/>
        </p:nvSpPr>
        <p:spPr>
          <a:xfrm>
            <a:off x="3152075" y="2889543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91">
            <a:extLst>
              <a:ext uri="{FF2B5EF4-FFF2-40B4-BE49-F238E27FC236}">
                <a16:creationId xmlns:a16="http://schemas.microsoft.com/office/drawing/2014/main" id="{50A0BDC7-C335-4BB3-9650-BDB5C5F1776D}"/>
              </a:ext>
            </a:extLst>
          </p:cNvPr>
          <p:cNvSpPr/>
          <p:nvPr/>
        </p:nvSpPr>
        <p:spPr>
          <a:xfrm>
            <a:off x="3976421" y="1525883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89">
            <a:extLst>
              <a:ext uri="{FF2B5EF4-FFF2-40B4-BE49-F238E27FC236}">
                <a16:creationId xmlns:a16="http://schemas.microsoft.com/office/drawing/2014/main" id="{E5522A5D-B812-4850-ADAF-7120E5E6DB68}"/>
              </a:ext>
            </a:extLst>
          </p:cNvPr>
          <p:cNvSpPr/>
          <p:nvPr/>
        </p:nvSpPr>
        <p:spPr>
          <a:xfrm>
            <a:off x="2793686" y="152916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Oval 89">
            <a:extLst>
              <a:ext uri="{FF2B5EF4-FFF2-40B4-BE49-F238E27FC236}">
                <a16:creationId xmlns:a16="http://schemas.microsoft.com/office/drawing/2014/main" id="{B681EFB5-9F54-4A65-ACFB-EB93968B0F90}"/>
              </a:ext>
            </a:extLst>
          </p:cNvPr>
          <p:cNvSpPr/>
          <p:nvPr/>
        </p:nvSpPr>
        <p:spPr>
          <a:xfrm>
            <a:off x="2601983" y="1407542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Rectangle 91">
            <a:extLst>
              <a:ext uri="{FF2B5EF4-FFF2-40B4-BE49-F238E27FC236}">
                <a16:creationId xmlns:a16="http://schemas.microsoft.com/office/drawing/2014/main" id="{03D7B64E-F5B7-48E9-B81B-E05E122B9053}"/>
              </a:ext>
            </a:extLst>
          </p:cNvPr>
          <p:cNvSpPr/>
          <p:nvPr/>
        </p:nvSpPr>
        <p:spPr>
          <a:xfrm rot="-900000">
            <a:off x="3146337" y="1514901"/>
            <a:ext cx="102393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844A5890-9F6D-469A-A83C-8A42A1810E64}"/>
              </a:ext>
            </a:extLst>
          </p:cNvPr>
          <p:cNvSpPr/>
          <p:nvPr/>
        </p:nvSpPr>
        <p:spPr>
          <a:xfrm>
            <a:off x="3249345" y="1317743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89">
            <a:extLst>
              <a:ext uri="{FF2B5EF4-FFF2-40B4-BE49-F238E27FC236}">
                <a16:creationId xmlns:a16="http://schemas.microsoft.com/office/drawing/2014/main" id="{A3EA2120-1453-4C29-BBE1-E1FF648CD440}"/>
              </a:ext>
            </a:extLst>
          </p:cNvPr>
          <p:cNvSpPr/>
          <p:nvPr/>
        </p:nvSpPr>
        <p:spPr>
          <a:xfrm>
            <a:off x="3677339" y="179790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0" name="Oval 89">
            <a:extLst>
              <a:ext uri="{FF2B5EF4-FFF2-40B4-BE49-F238E27FC236}">
                <a16:creationId xmlns:a16="http://schemas.microsoft.com/office/drawing/2014/main" id="{687A775B-DC9B-4285-A4BE-C1906350A84F}"/>
              </a:ext>
            </a:extLst>
          </p:cNvPr>
          <p:cNvSpPr/>
          <p:nvPr/>
        </p:nvSpPr>
        <p:spPr>
          <a:xfrm>
            <a:off x="2952872" y="1699013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Rectangle 91">
            <a:extLst>
              <a:ext uri="{FF2B5EF4-FFF2-40B4-BE49-F238E27FC236}">
                <a16:creationId xmlns:a16="http://schemas.microsoft.com/office/drawing/2014/main" id="{8529226D-911F-4CBC-B656-204205E20C05}"/>
              </a:ext>
            </a:extLst>
          </p:cNvPr>
          <p:cNvSpPr/>
          <p:nvPr/>
        </p:nvSpPr>
        <p:spPr>
          <a:xfrm rot="-900000">
            <a:off x="3421888" y="1694161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91">
            <a:extLst>
              <a:ext uri="{FF2B5EF4-FFF2-40B4-BE49-F238E27FC236}">
                <a16:creationId xmlns:a16="http://schemas.microsoft.com/office/drawing/2014/main" id="{B38C891F-84D5-4A20-822F-5981DD571C86}"/>
              </a:ext>
            </a:extLst>
          </p:cNvPr>
          <p:cNvSpPr/>
          <p:nvPr/>
        </p:nvSpPr>
        <p:spPr>
          <a:xfrm rot="900000">
            <a:off x="4284647" y="1846854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89">
            <a:extLst>
              <a:ext uri="{FF2B5EF4-FFF2-40B4-BE49-F238E27FC236}">
                <a16:creationId xmlns:a16="http://schemas.microsoft.com/office/drawing/2014/main" id="{EE6900A2-B69C-4DC6-8191-25427E2C9175}"/>
              </a:ext>
            </a:extLst>
          </p:cNvPr>
          <p:cNvSpPr/>
          <p:nvPr/>
        </p:nvSpPr>
        <p:spPr>
          <a:xfrm rot="900000">
            <a:off x="3197458" y="3338902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Oval 89">
            <a:extLst>
              <a:ext uri="{FF2B5EF4-FFF2-40B4-BE49-F238E27FC236}">
                <a16:creationId xmlns:a16="http://schemas.microsoft.com/office/drawing/2014/main" id="{B994EE89-0B85-4255-996F-B82429F384CC}"/>
              </a:ext>
            </a:extLst>
          </p:cNvPr>
          <p:cNvSpPr/>
          <p:nvPr/>
        </p:nvSpPr>
        <p:spPr>
          <a:xfrm>
            <a:off x="3399577" y="2661597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5" name="Rectangle 91">
            <a:extLst>
              <a:ext uri="{FF2B5EF4-FFF2-40B4-BE49-F238E27FC236}">
                <a16:creationId xmlns:a16="http://schemas.microsoft.com/office/drawing/2014/main" id="{85E6B4C9-FA27-48C7-9D0D-E0F8C00549FF}"/>
              </a:ext>
            </a:extLst>
          </p:cNvPr>
          <p:cNvSpPr/>
          <p:nvPr/>
        </p:nvSpPr>
        <p:spPr>
          <a:xfrm rot="-900000">
            <a:off x="3650786" y="2135756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ectangle 91">
            <a:extLst>
              <a:ext uri="{FF2B5EF4-FFF2-40B4-BE49-F238E27FC236}">
                <a16:creationId xmlns:a16="http://schemas.microsoft.com/office/drawing/2014/main" id="{969AE040-7B3D-4F9F-935C-461C40931AB0}"/>
              </a:ext>
            </a:extLst>
          </p:cNvPr>
          <p:cNvSpPr/>
          <p:nvPr/>
        </p:nvSpPr>
        <p:spPr>
          <a:xfrm>
            <a:off x="4437735" y="1999197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Oval 89">
            <a:extLst>
              <a:ext uri="{FF2B5EF4-FFF2-40B4-BE49-F238E27FC236}">
                <a16:creationId xmlns:a16="http://schemas.microsoft.com/office/drawing/2014/main" id="{5E7BCFC8-FB91-44AF-BAEB-9F92B5B50EA0}"/>
              </a:ext>
            </a:extLst>
          </p:cNvPr>
          <p:cNvSpPr/>
          <p:nvPr/>
        </p:nvSpPr>
        <p:spPr>
          <a:xfrm rot="900000">
            <a:off x="3432963" y="1991705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8" name="Oval 89">
            <a:extLst>
              <a:ext uri="{FF2B5EF4-FFF2-40B4-BE49-F238E27FC236}">
                <a16:creationId xmlns:a16="http://schemas.microsoft.com/office/drawing/2014/main" id="{3B21DD74-43C5-456E-9A6C-CBAD0093BC08}"/>
              </a:ext>
            </a:extLst>
          </p:cNvPr>
          <p:cNvSpPr/>
          <p:nvPr/>
        </p:nvSpPr>
        <p:spPr>
          <a:xfrm>
            <a:off x="4329999" y="3426831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9" name="Rectangle 91">
            <a:extLst>
              <a:ext uri="{FF2B5EF4-FFF2-40B4-BE49-F238E27FC236}">
                <a16:creationId xmlns:a16="http://schemas.microsoft.com/office/drawing/2014/main" id="{5149A764-B061-4D5C-A307-D8B8C2343EEA}"/>
              </a:ext>
            </a:extLst>
          </p:cNvPr>
          <p:cNvSpPr/>
          <p:nvPr/>
        </p:nvSpPr>
        <p:spPr>
          <a:xfrm>
            <a:off x="2414527" y="2866963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Rectangle 91">
            <a:extLst>
              <a:ext uri="{FF2B5EF4-FFF2-40B4-BE49-F238E27FC236}">
                <a16:creationId xmlns:a16="http://schemas.microsoft.com/office/drawing/2014/main" id="{3355F26E-D2DA-4681-B3CA-B80933DD2F0D}"/>
              </a:ext>
            </a:extLst>
          </p:cNvPr>
          <p:cNvSpPr/>
          <p:nvPr/>
        </p:nvSpPr>
        <p:spPr>
          <a:xfrm rot="900000">
            <a:off x="4132247" y="2249406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89">
            <a:extLst>
              <a:ext uri="{FF2B5EF4-FFF2-40B4-BE49-F238E27FC236}">
                <a16:creationId xmlns:a16="http://schemas.microsoft.com/office/drawing/2014/main" id="{2DD38E3E-9FFE-4662-965C-FF58BB2D0B1D}"/>
              </a:ext>
            </a:extLst>
          </p:cNvPr>
          <p:cNvSpPr/>
          <p:nvPr/>
        </p:nvSpPr>
        <p:spPr>
          <a:xfrm>
            <a:off x="3410072" y="2156215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89">
            <a:extLst>
              <a:ext uri="{FF2B5EF4-FFF2-40B4-BE49-F238E27FC236}">
                <a16:creationId xmlns:a16="http://schemas.microsoft.com/office/drawing/2014/main" id="{D179779C-621E-4C7C-B26E-F179940F13CF}"/>
              </a:ext>
            </a:extLst>
          </p:cNvPr>
          <p:cNvSpPr/>
          <p:nvPr/>
        </p:nvSpPr>
        <p:spPr>
          <a:xfrm>
            <a:off x="3410072" y="2156216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Rectangle 91">
            <a:extLst>
              <a:ext uri="{FF2B5EF4-FFF2-40B4-BE49-F238E27FC236}">
                <a16:creationId xmlns:a16="http://schemas.microsoft.com/office/drawing/2014/main" id="{EAF3E395-993E-49D2-8B68-1CE7263800F8}"/>
              </a:ext>
            </a:extLst>
          </p:cNvPr>
          <p:cNvSpPr/>
          <p:nvPr/>
        </p:nvSpPr>
        <p:spPr>
          <a:xfrm>
            <a:off x="3878439" y="2151599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Rectangle 91">
            <a:extLst>
              <a:ext uri="{FF2B5EF4-FFF2-40B4-BE49-F238E27FC236}">
                <a16:creationId xmlns:a16="http://schemas.microsoft.com/office/drawing/2014/main" id="{00642EBB-E1ED-4201-BBDE-81B7ADB692BC}"/>
              </a:ext>
            </a:extLst>
          </p:cNvPr>
          <p:cNvSpPr/>
          <p:nvPr/>
        </p:nvSpPr>
        <p:spPr>
          <a:xfrm rot="-900000">
            <a:off x="4174427" y="2619264"/>
            <a:ext cx="57309" cy="150162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89">
            <a:extLst>
              <a:ext uri="{FF2B5EF4-FFF2-40B4-BE49-F238E27FC236}">
                <a16:creationId xmlns:a16="http://schemas.microsoft.com/office/drawing/2014/main" id="{6A23E38A-BAD3-4D04-81EF-E5ED06B1B3EF}"/>
              </a:ext>
            </a:extLst>
          </p:cNvPr>
          <p:cNvSpPr/>
          <p:nvPr/>
        </p:nvSpPr>
        <p:spPr>
          <a:xfrm rot="900000">
            <a:off x="3159720" y="2532584"/>
            <a:ext cx="85407" cy="14689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" name="Oval 89">
            <a:extLst>
              <a:ext uri="{FF2B5EF4-FFF2-40B4-BE49-F238E27FC236}">
                <a16:creationId xmlns:a16="http://schemas.microsoft.com/office/drawing/2014/main" id="{4A9A6063-B854-42BD-8318-B186914D79C7}"/>
              </a:ext>
            </a:extLst>
          </p:cNvPr>
          <p:cNvSpPr/>
          <p:nvPr/>
        </p:nvSpPr>
        <p:spPr>
          <a:xfrm rot="-900000">
            <a:off x="4347571" y="2926313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8" name="Rectangle 91">
            <a:extLst>
              <a:ext uri="{FF2B5EF4-FFF2-40B4-BE49-F238E27FC236}">
                <a16:creationId xmlns:a16="http://schemas.microsoft.com/office/drawing/2014/main" id="{783501F9-4984-4FA8-8C2C-6527D407A2D0}"/>
              </a:ext>
            </a:extLst>
          </p:cNvPr>
          <p:cNvSpPr/>
          <p:nvPr/>
        </p:nvSpPr>
        <p:spPr>
          <a:xfrm rot="-900000">
            <a:off x="3860766" y="3680294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89">
            <a:extLst>
              <a:ext uri="{FF2B5EF4-FFF2-40B4-BE49-F238E27FC236}">
                <a16:creationId xmlns:a16="http://schemas.microsoft.com/office/drawing/2014/main" id="{C7A4C434-531D-45D6-9398-8A6BCFBEA9ED}"/>
              </a:ext>
            </a:extLst>
          </p:cNvPr>
          <p:cNvSpPr/>
          <p:nvPr/>
        </p:nvSpPr>
        <p:spPr>
          <a:xfrm rot="900000">
            <a:off x="1918326" y="3225670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0" name="Rectangle 91">
            <a:extLst>
              <a:ext uri="{FF2B5EF4-FFF2-40B4-BE49-F238E27FC236}">
                <a16:creationId xmlns:a16="http://schemas.microsoft.com/office/drawing/2014/main" id="{2651B308-924F-4CB3-B339-5583D2282E83}"/>
              </a:ext>
            </a:extLst>
          </p:cNvPr>
          <p:cNvSpPr/>
          <p:nvPr/>
        </p:nvSpPr>
        <p:spPr>
          <a:xfrm>
            <a:off x="2327469" y="3117158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Oval 89">
            <a:extLst>
              <a:ext uri="{FF2B5EF4-FFF2-40B4-BE49-F238E27FC236}">
                <a16:creationId xmlns:a16="http://schemas.microsoft.com/office/drawing/2014/main" id="{8A9A2052-1D64-4665-BE20-2CB296065654}"/>
              </a:ext>
            </a:extLst>
          </p:cNvPr>
          <p:cNvSpPr/>
          <p:nvPr/>
        </p:nvSpPr>
        <p:spPr>
          <a:xfrm rot="-900000">
            <a:off x="2384311" y="369693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2" name="Oval 89">
            <a:extLst>
              <a:ext uri="{FF2B5EF4-FFF2-40B4-BE49-F238E27FC236}">
                <a16:creationId xmlns:a16="http://schemas.microsoft.com/office/drawing/2014/main" id="{EFEA986C-7D27-4B95-BBE3-3C732E68378E}"/>
              </a:ext>
            </a:extLst>
          </p:cNvPr>
          <p:cNvSpPr/>
          <p:nvPr/>
        </p:nvSpPr>
        <p:spPr>
          <a:xfrm>
            <a:off x="2327505" y="227007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DFE6120E-D92A-47C9-9F80-23D2D97470EC}"/>
              </a:ext>
            </a:extLst>
          </p:cNvPr>
          <p:cNvSpPr/>
          <p:nvPr/>
        </p:nvSpPr>
        <p:spPr>
          <a:xfrm>
            <a:off x="2718859" y="3592199"/>
            <a:ext cx="102394" cy="26829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Oval 89">
            <a:extLst>
              <a:ext uri="{FF2B5EF4-FFF2-40B4-BE49-F238E27FC236}">
                <a16:creationId xmlns:a16="http://schemas.microsoft.com/office/drawing/2014/main" id="{CAF62518-158F-4A34-BCF4-8B65C824C0C5}"/>
              </a:ext>
            </a:extLst>
          </p:cNvPr>
          <p:cNvSpPr/>
          <p:nvPr/>
        </p:nvSpPr>
        <p:spPr>
          <a:xfrm>
            <a:off x="3533067" y="3721322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5" name="Oval 89">
            <a:extLst>
              <a:ext uri="{FF2B5EF4-FFF2-40B4-BE49-F238E27FC236}">
                <a16:creationId xmlns:a16="http://schemas.microsoft.com/office/drawing/2014/main" id="{D4EBEA92-4626-49B4-BE56-AB7F2886A99C}"/>
              </a:ext>
            </a:extLst>
          </p:cNvPr>
          <p:cNvSpPr/>
          <p:nvPr/>
        </p:nvSpPr>
        <p:spPr>
          <a:xfrm>
            <a:off x="3557908" y="2740428"/>
            <a:ext cx="223640" cy="384643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6" name="Rectangle 91">
            <a:extLst>
              <a:ext uri="{FF2B5EF4-FFF2-40B4-BE49-F238E27FC236}">
                <a16:creationId xmlns:a16="http://schemas.microsoft.com/office/drawing/2014/main" id="{9FAC709F-0C42-477B-9981-4DE5059D86CE}"/>
              </a:ext>
            </a:extLst>
          </p:cNvPr>
          <p:cNvSpPr/>
          <p:nvPr/>
        </p:nvSpPr>
        <p:spPr>
          <a:xfrm rot="900000">
            <a:off x="1853365" y="1006270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Oval 89">
            <a:extLst>
              <a:ext uri="{FF2B5EF4-FFF2-40B4-BE49-F238E27FC236}">
                <a16:creationId xmlns:a16="http://schemas.microsoft.com/office/drawing/2014/main" id="{CC37D435-6D5E-4D63-9675-A9C6892380CD}"/>
              </a:ext>
            </a:extLst>
          </p:cNvPr>
          <p:cNvSpPr/>
          <p:nvPr/>
        </p:nvSpPr>
        <p:spPr>
          <a:xfrm>
            <a:off x="2779423" y="902338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Rectangle 91">
            <a:extLst>
              <a:ext uri="{FF2B5EF4-FFF2-40B4-BE49-F238E27FC236}">
                <a16:creationId xmlns:a16="http://schemas.microsoft.com/office/drawing/2014/main" id="{FF1CFB72-76A4-4A5E-9167-81559DB9DE77}"/>
              </a:ext>
            </a:extLst>
          </p:cNvPr>
          <p:cNvSpPr/>
          <p:nvPr/>
        </p:nvSpPr>
        <p:spPr>
          <a:xfrm rot="-900000">
            <a:off x="5037781" y="3353810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91">
            <a:extLst>
              <a:ext uri="{FF2B5EF4-FFF2-40B4-BE49-F238E27FC236}">
                <a16:creationId xmlns:a16="http://schemas.microsoft.com/office/drawing/2014/main" id="{0700A92F-D6AC-40E1-8FF0-EFEE35201DA9}"/>
              </a:ext>
            </a:extLst>
          </p:cNvPr>
          <p:cNvSpPr/>
          <p:nvPr/>
        </p:nvSpPr>
        <p:spPr>
          <a:xfrm rot="-900000">
            <a:off x="5423661" y="1944816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Oval 89">
            <a:extLst>
              <a:ext uri="{FF2B5EF4-FFF2-40B4-BE49-F238E27FC236}">
                <a16:creationId xmlns:a16="http://schemas.microsoft.com/office/drawing/2014/main" id="{C4848E40-B6BF-4A39-A061-01D4B1AD560C}"/>
              </a:ext>
            </a:extLst>
          </p:cNvPr>
          <p:cNvSpPr/>
          <p:nvPr/>
        </p:nvSpPr>
        <p:spPr>
          <a:xfrm rot="-900000">
            <a:off x="4880623" y="3651358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1" name="Oval 89">
            <a:extLst>
              <a:ext uri="{FF2B5EF4-FFF2-40B4-BE49-F238E27FC236}">
                <a16:creationId xmlns:a16="http://schemas.microsoft.com/office/drawing/2014/main" id="{F34376E6-8D1C-409C-8D4E-F85BFC2D77C6}"/>
              </a:ext>
            </a:extLst>
          </p:cNvPr>
          <p:cNvSpPr/>
          <p:nvPr/>
        </p:nvSpPr>
        <p:spPr>
          <a:xfrm>
            <a:off x="2495173" y="122165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2" name="Oval 89">
            <a:extLst>
              <a:ext uri="{FF2B5EF4-FFF2-40B4-BE49-F238E27FC236}">
                <a16:creationId xmlns:a16="http://schemas.microsoft.com/office/drawing/2014/main" id="{E1D619C8-B3A3-4776-87CA-FEC75074254D}"/>
              </a:ext>
            </a:extLst>
          </p:cNvPr>
          <p:cNvSpPr/>
          <p:nvPr/>
        </p:nvSpPr>
        <p:spPr>
          <a:xfrm>
            <a:off x="5304711" y="298692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3" name="Oval 89">
            <a:extLst>
              <a:ext uri="{FF2B5EF4-FFF2-40B4-BE49-F238E27FC236}">
                <a16:creationId xmlns:a16="http://schemas.microsoft.com/office/drawing/2014/main" id="{DDE4483C-4342-47AE-B8ED-81388B665EAC}"/>
              </a:ext>
            </a:extLst>
          </p:cNvPr>
          <p:cNvSpPr/>
          <p:nvPr/>
        </p:nvSpPr>
        <p:spPr>
          <a:xfrm>
            <a:off x="5366009" y="250662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4" name="Rectangle 91">
            <a:extLst>
              <a:ext uri="{FF2B5EF4-FFF2-40B4-BE49-F238E27FC236}">
                <a16:creationId xmlns:a16="http://schemas.microsoft.com/office/drawing/2014/main" id="{1A6EEA44-EB68-4263-95C0-98F36B586208}"/>
              </a:ext>
            </a:extLst>
          </p:cNvPr>
          <p:cNvSpPr/>
          <p:nvPr/>
        </p:nvSpPr>
        <p:spPr>
          <a:xfrm rot="-900000">
            <a:off x="1778191" y="2551363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ectangle 91">
            <a:extLst>
              <a:ext uri="{FF2B5EF4-FFF2-40B4-BE49-F238E27FC236}">
                <a16:creationId xmlns:a16="http://schemas.microsoft.com/office/drawing/2014/main" id="{70C1528D-17D6-4068-81BD-0D7A4AFDAEF2}"/>
              </a:ext>
            </a:extLst>
          </p:cNvPr>
          <p:cNvSpPr/>
          <p:nvPr/>
        </p:nvSpPr>
        <p:spPr>
          <a:xfrm rot="900000">
            <a:off x="4199114" y="1021596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Oval 89">
            <a:extLst>
              <a:ext uri="{FF2B5EF4-FFF2-40B4-BE49-F238E27FC236}">
                <a16:creationId xmlns:a16="http://schemas.microsoft.com/office/drawing/2014/main" id="{F41095FF-4F63-4B76-BDFF-B9CFA8C6ACB9}"/>
              </a:ext>
            </a:extLst>
          </p:cNvPr>
          <p:cNvSpPr/>
          <p:nvPr/>
        </p:nvSpPr>
        <p:spPr>
          <a:xfrm>
            <a:off x="4825900" y="1905523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7" name="Rectangle 91">
            <a:extLst>
              <a:ext uri="{FF2B5EF4-FFF2-40B4-BE49-F238E27FC236}">
                <a16:creationId xmlns:a16="http://schemas.microsoft.com/office/drawing/2014/main" id="{30615F99-418F-4AC4-AE67-4DE24F82118B}"/>
              </a:ext>
            </a:extLst>
          </p:cNvPr>
          <p:cNvSpPr/>
          <p:nvPr/>
        </p:nvSpPr>
        <p:spPr>
          <a:xfrm rot="900000">
            <a:off x="4897626" y="1351541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altLang="ko-KR" dirty="0"/>
              <a:t>6</a:t>
            </a:r>
            <a:endParaRPr lang="ko-KR" altLang="en-US" dirty="0"/>
          </a:p>
        </p:txBody>
      </p:sp>
      <p:sp>
        <p:nvSpPr>
          <p:cNvPr id="78" name="Oval 89">
            <a:extLst>
              <a:ext uri="{FF2B5EF4-FFF2-40B4-BE49-F238E27FC236}">
                <a16:creationId xmlns:a16="http://schemas.microsoft.com/office/drawing/2014/main" id="{183FC0FB-6D1E-4BF4-9112-D9E5015C2FCE}"/>
              </a:ext>
            </a:extLst>
          </p:cNvPr>
          <p:cNvSpPr/>
          <p:nvPr/>
        </p:nvSpPr>
        <p:spPr>
          <a:xfrm>
            <a:off x="4864771" y="2732137"/>
            <a:ext cx="429680" cy="73901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9" name="Oval 89">
            <a:extLst>
              <a:ext uri="{FF2B5EF4-FFF2-40B4-BE49-F238E27FC236}">
                <a16:creationId xmlns:a16="http://schemas.microsoft.com/office/drawing/2014/main" id="{04D233B0-BE2D-4147-BF44-25BDBCC5668C}"/>
              </a:ext>
            </a:extLst>
          </p:cNvPr>
          <p:cNvSpPr/>
          <p:nvPr/>
        </p:nvSpPr>
        <p:spPr>
          <a:xfrm>
            <a:off x="1743344" y="1691532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0" name="Oval 89">
            <a:extLst>
              <a:ext uri="{FF2B5EF4-FFF2-40B4-BE49-F238E27FC236}">
                <a16:creationId xmlns:a16="http://schemas.microsoft.com/office/drawing/2014/main" id="{5664DCA0-1859-41BF-A34E-5FCD4833101E}"/>
              </a:ext>
            </a:extLst>
          </p:cNvPr>
          <p:cNvSpPr/>
          <p:nvPr/>
        </p:nvSpPr>
        <p:spPr>
          <a:xfrm>
            <a:off x="5116979" y="2580367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1" name="Oval 89">
            <a:extLst>
              <a:ext uri="{FF2B5EF4-FFF2-40B4-BE49-F238E27FC236}">
                <a16:creationId xmlns:a16="http://schemas.microsoft.com/office/drawing/2014/main" id="{09D3A646-A49E-42AF-BF29-A25E733DA57C}"/>
              </a:ext>
            </a:extLst>
          </p:cNvPr>
          <p:cNvSpPr/>
          <p:nvPr/>
        </p:nvSpPr>
        <p:spPr>
          <a:xfrm>
            <a:off x="3507004" y="106493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2" name="Oval 89">
            <a:extLst>
              <a:ext uri="{FF2B5EF4-FFF2-40B4-BE49-F238E27FC236}">
                <a16:creationId xmlns:a16="http://schemas.microsoft.com/office/drawing/2014/main" id="{1D354666-F526-49D4-8C89-16EA2A0AC06E}"/>
              </a:ext>
            </a:extLst>
          </p:cNvPr>
          <p:cNvSpPr/>
          <p:nvPr/>
        </p:nvSpPr>
        <p:spPr>
          <a:xfrm>
            <a:off x="4542636" y="3641103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3" name="Oval 89">
            <a:extLst>
              <a:ext uri="{FF2B5EF4-FFF2-40B4-BE49-F238E27FC236}">
                <a16:creationId xmlns:a16="http://schemas.microsoft.com/office/drawing/2014/main" id="{C2B261AF-A131-498F-B9E5-3F015391A321}"/>
              </a:ext>
            </a:extLst>
          </p:cNvPr>
          <p:cNvSpPr/>
          <p:nvPr/>
        </p:nvSpPr>
        <p:spPr>
          <a:xfrm>
            <a:off x="4786798" y="3409386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4" name="Oval 89">
            <a:extLst>
              <a:ext uri="{FF2B5EF4-FFF2-40B4-BE49-F238E27FC236}">
                <a16:creationId xmlns:a16="http://schemas.microsoft.com/office/drawing/2014/main" id="{0FCE8ED7-C62C-4F96-AE37-63B86EAB07F5}"/>
              </a:ext>
            </a:extLst>
          </p:cNvPr>
          <p:cNvSpPr/>
          <p:nvPr/>
        </p:nvSpPr>
        <p:spPr>
          <a:xfrm>
            <a:off x="1587058" y="2990441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5" name="Rectangle 91">
            <a:extLst>
              <a:ext uri="{FF2B5EF4-FFF2-40B4-BE49-F238E27FC236}">
                <a16:creationId xmlns:a16="http://schemas.microsoft.com/office/drawing/2014/main" id="{34CC76F0-0AFF-4C58-903A-F8861B341EA5}"/>
              </a:ext>
            </a:extLst>
          </p:cNvPr>
          <p:cNvSpPr/>
          <p:nvPr/>
        </p:nvSpPr>
        <p:spPr>
          <a:xfrm rot="900000">
            <a:off x="1221855" y="2705194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89">
            <a:extLst>
              <a:ext uri="{FF2B5EF4-FFF2-40B4-BE49-F238E27FC236}">
                <a16:creationId xmlns:a16="http://schemas.microsoft.com/office/drawing/2014/main" id="{F5E7F786-0564-4FB5-A298-F979602791EB}"/>
              </a:ext>
            </a:extLst>
          </p:cNvPr>
          <p:cNvSpPr/>
          <p:nvPr/>
        </p:nvSpPr>
        <p:spPr>
          <a:xfrm>
            <a:off x="1594163" y="3360559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7" name="Rectangle 91">
            <a:extLst>
              <a:ext uri="{FF2B5EF4-FFF2-40B4-BE49-F238E27FC236}">
                <a16:creationId xmlns:a16="http://schemas.microsoft.com/office/drawing/2014/main" id="{51625CFF-347F-4637-AEE0-51FF0881FC28}"/>
              </a:ext>
            </a:extLst>
          </p:cNvPr>
          <p:cNvSpPr/>
          <p:nvPr/>
        </p:nvSpPr>
        <p:spPr>
          <a:xfrm rot="900000">
            <a:off x="1619653" y="3498076"/>
            <a:ext cx="275359" cy="721503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55DB7C1C-46A6-42E5-96EB-13C422792226}"/>
              </a:ext>
            </a:extLst>
          </p:cNvPr>
          <p:cNvSpPr/>
          <p:nvPr/>
        </p:nvSpPr>
        <p:spPr>
          <a:xfrm rot="-900000">
            <a:off x="1402766" y="1891941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Oval 89">
            <a:extLst>
              <a:ext uri="{FF2B5EF4-FFF2-40B4-BE49-F238E27FC236}">
                <a16:creationId xmlns:a16="http://schemas.microsoft.com/office/drawing/2014/main" id="{57669CB9-D3D6-44EE-9D00-8BA362E2F4F1}"/>
              </a:ext>
            </a:extLst>
          </p:cNvPr>
          <p:cNvSpPr/>
          <p:nvPr/>
        </p:nvSpPr>
        <p:spPr>
          <a:xfrm>
            <a:off x="1345114" y="2453754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0" name="Rectangle 91">
            <a:extLst>
              <a:ext uri="{FF2B5EF4-FFF2-40B4-BE49-F238E27FC236}">
                <a16:creationId xmlns:a16="http://schemas.microsoft.com/office/drawing/2014/main" id="{142385DB-7F89-4C57-82B9-19C189BEA957}"/>
              </a:ext>
            </a:extLst>
          </p:cNvPr>
          <p:cNvSpPr/>
          <p:nvPr/>
        </p:nvSpPr>
        <p:spPr>
          <a:xfrm rot="-900000">
            <a:off x="4662778" y="3897196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Oval 89">
            <a:extLst>
              <a:ext uri="{FF2B5EF4-FFF2-40B4-BE49-F238E27FC236}">
                <a16:creationId xmlns:a16="http://schemas.microsoft.com/office/drawing/2014/main" id="{496E8AC9-D082-4094-9257-11A7F786186D}"/>
              </a:ext>
            </a:extLst>
          </p:cNvPr>
          <p:cNvSpPr/>
          <p:nvPr/>
        </p:nvSpPr>
        <p:spPr>
          <a:xfrm>
            <a:off x="5198779" y="3796611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C441A2-31AA-49EA-B8F3-979808E3BEDB}"/>
              </a:ext>
            </a:extLst>
          </p:cNvPr>
          <p:cNvSpPr/>
          <p:nvPr/>
        </p:nvSpPr>
        <p:spPr>
          <a:xfrm rot="-900000">
            <a:off x="1570909" y="1171047"/>
            <a:ext cx="143319" cy="375527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Oval 89">
            <a:extLst>
              <a:ext uri="{FF2B5EF4-FFF2-40B4-BE49-F238E27FC236}">
                <a16:creationId xmlns:a16="http://schemas.microsoft.com/office/drawing/2014/main" id="{07A2E575-8FB1-457D-A922-B699EE504A02}"/>
              </a:ext>
            </a:extLst>
          </p:cNvPr>
          <p:cNvSpPr/>
          <p:nvPr/>
        </p:nvSpPr>
        <p:spPr>
          <a:xfrm>
            <a:off x="1513257" y="1732860"/>
            <a:ext cx="159780" cy="27480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1C98230-E1D0-4CEA-823A-2A025B84F662}"/>
              </a:ext>
            </a:extLst>
          </p:cNvPr>
          <p:cNvSpPr txBox="1"/>
          <p:nvPr/>
        </p:nvSpPr>
        <p:spPr>
          <a:xfrm>
            <a:off x="5596541" y="649836"/>
            <a:ext cx="590046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dirty="0">
                <a:solidFill>
                  <a:srgbClr val="179A9D"/>
                </a:solidFill>
                <a:latin typeface="Noot" pitchFamily="50" charset="-79"/>
                <a:cs typeface="Noot" pitchFamily="50" charset="-79"/>
              </a:rPr>
              <a:t>בהצלחה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3E7C86-9A39-4538-988B-F7EC0B94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32" y="5747528"/>
            <a:ext cx="1570991" cy="8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F2AFB2E-E782-4989-BAD0-884A724B7000}"/>
              </a:ext>
            </a:extLst>
          </p:cNvPr>
          <p:cNvSpPr txBox="1"/>
          <p:nvPr/>
        </p:nvSpPr>
        <p:spPr>
          <a:xfrm rot="20696044">
            <a:off x="1240701" y="835906"/>
            <a:ext cx="31021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4</a:t>
            </a:r>
            <a:r>
              <a:rPr lang="he-IL" sz="4800" dirty="0">
                <a:solidFill>
                  <a:srgbClr val="FFF4D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8</a:t>
            </a:r>
          </a:p>
          <a:p>
            <a:endParaRPr lang="he-IL" sz="4800" dirty="0">
              <a:solidFill>
                <a:srgbClr val="FFFFFF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E2FFE47-294B-4A40-91D1-9F8083BC4860}"/>
              </a:ext>
            </a:extLst>
          </p:cNvPr>
          <p:cNvSpPr txBox="1"/>
          <p:nvPr/>
        </p:nvSpPr>
        <p:spPr>
          <a:xfrm>
            <a:off x="2037644" y="2796713"/>
            <a:ext cx="31082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9 3</a:t>
            </a:r>
          </a:p>
        </p:txBody>
      </p:sp>
      <p:sp>
        <p:nvSpPr>
          <p:cNvPr id="95" name="תיבת טקסט 94">
            <a:extLst>
              <a:ext uri="{FF2B5EF4-FFF2-40B4-BE49-F238E27FC236}">
                <a16:creationId xmlns:a16="http://schemas.microsoft.com/office/drawing/2014/main" id="{EEBD5D03-8B06-43A1-BEFE-F6DA368CCFD0}"/>
              </a:ext>
            </a:extLst>
          </p:cNvPr>
          <p:cNvSpPr txBox="1"/>
          <p:nvPr/>
        </p:nvSpPr>
        <p:spPr>
          <a:xfrm>
            <a:off x="3655298" y="514744"/>
            <a:ext cx="47303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53</a:t>
            </a:r>
          </a:p>
          <a:p>
            <a:endParaRPr lang="he-IL" sz="4800" dirty="0">
              <a:solidFill>
                <a:srgbClr val="FFFFFF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1024" name="תיבת טקסט 1023">
            <a:extLst>
              <a:ext uri="{FF2B5EF4-FFF2-40B4-BE49-F238E27FC236}">
                <a16:creationId xmlns:a16="http://schemas.microsoft.com/office/drawing/2014/main" id="{FB724344-1C7F-4B61-ADF8-EB41CA1D82BC}"/>
              </a:ext>
            </a:extLst>
          </p:cNvPr>
          <p:cNvSpPr txBox="1"/>
          <p:nvPr/>
        </p:nvSpPr>
        <p:spPr>
          <a:xfrm>
            <a:off x="3019122" y="3486204"/>
            <a:ext cx="4687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2</a:t>
            </a:r>
          </a:p>
        </p:txBody>
      </p:sp>
      <p:sp>
        <p:nvSpPr>
          <p:cNvPr id="98" name="תיבת טקסט 97">
            <a:extLst>
              <a:ext uri="{FF2B5EF4-FFF2-40B4-BE49-F238E27FC236}">
                <a16:creationId xmlns:a16="http://schemas.microsoft.com/office/drawing/2014/main" id="{EBF82AC9-0D2C-4B44-B14B-4599D4C4C096}"/>
              </a:ext>
            </a:extLst>
          </p:cNvPr>
          <p:cNvSpPr txBox="1"/>
          <p:nvPr/>
        </p:nvSpPr>
        <p:spPr>
          <a:xfrm>
            <a:off x="4683170" y="654863"/>
            <a:ext cx="4687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FFFFFF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2</a:t>
            </a:r>
          </a:p>
        </p:txBody>
      </p:sp>
      <p:sp>
        <p:nvSpPr>
          <p:cNvPr id="99" name="תיבת טקסט 98">
            <a:extLst>
              <a:ext uri="{FF2B5EF4-FFF2-40B4-BE49-F238E27FC236}">
                <a16:creationId xmlns:a16="http://schemas.microsoft.com/office/drawing/2014/main" id="{8D40608D-0A88-44E0-98AE-C9EE5E644802}"/>
              </a:ext>
            </a:extLst>
          </p:cNvPr>
          <p:cNvSpPr txBox="1"/>
          <p:nvPr/>
        </p:nvSpPr>
        <p:spPr>
          <a:xfrm>
            <a:off x="2247159" y="451482"/>
            <a:ext cx="4687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FFF4D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6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2D2FF1A9-3090-7C8F-A419-79D3FBD8C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19" y="1870264"/>
            <a:ext cx="3063619" cy="306361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4D1BB99-6EEE-9BFA-F66C-A6E732E296F6}"/>
              </a:ext>
            </a:extLst>
          </p:cNvPr>
          <p:cNvSpPr txBox="1"/>
          <p:nvPr/>
        </p:nvSpPr>
        <p:spPr>
          <a:xfrm>
            <a:off x="8611737" y="6042101"/>
            <a:ext cx="28852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התמונות במצגת באדיבות</a:t>
            </a:r>
          </a:p>
        </p:txBody>
      </p:sp>
    </p:spTree>
    <p:extLst>
      <p:ext uri="{BB962C8B-B14F-4D97-AF65-F5344CB8AC3E}">
        <p14:creationId xmlns:p14="http://schemas.microsoft.com/office/powerpoint/2010/main" val="382059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תוצאת תמונה עבור האקדמיה ללשון זכר ונקב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39" y="-32611"/>
            <a:ext cx="6890611" cy="6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B2E14DA-940E-4C5C-BB10-3D77305267DD}"/>
              </a:ext>
            </a:extLst>
          </p:cNvPr>
          <p:cNvSpPr txBox="1"/>
          <p:nvPr/>
        </p:nvSpPr>
        <p:spPr>
          <a:xfrm>
            <a:off x="5159141" y="298383"/>
            <a:ext cx="23902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בואו נגלה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74DCCA6-80B2-9F19-E3B8-4C57890C4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980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24D7CC1C-AE2E-4584-8533-61AB0FB6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080" y="122767"/>
            <a:ext cx="5291666" cy="529166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98" y="121907"/>
            <a:ext cx="5291667" cy="5291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8414" y="5226785"/>
            <a:ext cx="30202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9600" dirty="0"/>
              <a:t>- זכר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500" y="5288340"/>
            <a:ext cx="380543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9600" dirty="0"/>
              <a:t>- נקבה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C950D47-0EED-4420-A5C2-7D840D445593}"/>
              </a:ext>
            </a:extLst>
          </p:cNvPr>
          <p:cNvSpPr txBox="1"/>
          <p:nvPr/>
        </p:nvSpPr>
        <p:spPr>
          <a:xfrm>
            <a:off x="9538230" y="5349895"/>
            <a:ext cx="253851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8800" dirty="0"/>
              <a:t>צומת</a:t>
            </a:r>
            <a:endParaRPr lang="he-IL" sz="66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0D7FC54-F733-4C52-9A21-572F2C1AEDF3}"/>
              </a:ext>
            </a:extLst>
          </p:cNvPr>
          <p:cNvSpPr txBox="1"/>
          <p:nvPr/>
        </p:nvSpPr>
        <p:spPr>
          <a:xfrm>
            <a:off x="3635864" y="5349895"/>
            <a:ext cx="246013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8800" dirty="0"/>
              <a:t>כיכר</a:t>
            </a:r>
            <a:endParaRPr lang="he-IL" sz="66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54F3754B-5AF6-FEBC-A418-F206DB727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980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1689" y="2327607"/>
            <a:ext cx="2596090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dirty="0" err="1">
                <a:solidFill>
                  <a:srgbClr val="000000"/>
                </a:solidFill>
                <a:latin typeface="+mj-lt"/>
                <a:ea typeface="+mj-ea"/>
              </a:rPr>
              <a:t>נקבה</a:t>
            </a:r>
            <a:endParaRPr lang="en-US" sz="81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783" r="6704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41332BD-9260-44FE-B21D-816EA1E519F8}"/>
              </a:ext>
            </a:extLst>
          </p:cNvPr>
          <p:cNvSpPr txBox="1"/>
          <p:nvPr/>
        </p:nvSpPr>
        <p:spPr>
          <a:xfrm>
            <a:off x="9310304" y="2417308"/>
            <a:ext cx="1921131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8800" dirty="0">
                <a:solidFill>
                  <a:srgbClr val="000000"/>
                </a:solidFill>
                <a:latin typeface="+mj-lt"/>
                <a:ea typeface="+mj-ea"/>
              </a:rPr>
              <a:t>רגל-</a:t>
            </a:r>
            <a:endParaRPr lang="en-US" sz="4400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9CE920A3-493C-444B-13F4-A7A487264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תוצאת תמונה עבור האקדמיה ללשון זכר ונקב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3" y="612818"/>
            <a:ext cx="4520485" cy="4520485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ECDDD660-264D-4C3C-9D2F-38DEAC20C68B}"/>
              </a:ext>
            </a:extLst>
          </p:cNvPr>
          <p:cNvSpPr txBox="1">
            <a:spLocks/>
          </p:cNvSpPr>
          <p:nvPr/>
        </p:nvSpPr>
        <p:spPr>
          <a:xfrm>
            <a:off x="6624320" y="2434187"/>
            <a:ext cx="4051191" cy="132556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>
                <a:cs typeface="+mn-cs"/>
              </a:rPr>
              <a:t>עט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14A4C-F87B-4087-83C1-0E329510C382}"/>
              </a:ext>
            </a:extLst>
          </p:cNvPr>
          <p:cNvSpPr txBox="1"/>
          <p:nvPr/>
        </p:nvSpPr>
        <p:spPr>
          <a:xfrm>
            <a:off x="6456026" y="2312138"/>
            <a:ext cx="30202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9600" dirty="0"/>
              <a:t>- זכר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5001627-82D4-C482-EC9A-FF86AC6E2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ABD5AAEC-F2A2-4CD4-9119-A0925EFD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3375" cy="6820372"/>
          </a:xfrm>
          <a:prstGeom prst="rect">
            <a:avLst/>
          </a:prstGeom>
        </p:spPr>
      </p:pic>
      <p:pic>
        <p:nvPicPr>
          <p:cNvPr id="3" name="Picture 2" descr="תוצאת תמונה עבור אופניים חשמליים הכי יוקרתית">
            <a:extLst>
              <a:ext uri="{FF2B5EF4-FFF2-40B4-BE49-F238E27FC236}">
                <a16:creationId xmlns:a16="http://schemas.microsoft.com/office/drawing/2014/main" id="{CFD38DDB-9BDD-4B92-9375-51FD6E2FF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8" b="6299"/>
          <a:stretch/>
        </p:blipFill>
        <p:spPr bwMode="auto">
          <a:xfrm>
            <a:off x="5141482" y="2936240"/>
            <a:ext cx="5291667" cy="34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2908C218-33BF-4D5D-BC7E-8C7F2DAD93F1}"/>
              </a:ext>
            </a:extLst>
          </p:cNvPr>
          <p:cNvSpPr txBox="1">
            <a:spLocks/>
          </p:cNvSpPr>
          <p:nvPr/>
        </p:nvSpPr>
        <p:spPr>
          <a:xfrm>
            <a:off x="5141482" y="493307"/>
            <a:ext cx="5814290" cy="1325563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>
                <a:cs typeface="+mn-cs"/>
              </a:rPr>
              <a:t>אופניים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6D04A79-62EE-4956-BE93-733854C07AB1}"/>
              </a:ext>
            </a:extLst>
          </p:cNvPr>
          <p:cNvSpPr txBox="1"/>
          <p:nvPr/>
        </p:nvSpPr>
        <p:spPr>
          <a:xfrm>
            <a:off x="4473222" y="371258"/>
            <a:ext cx="30202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9600" dirty="0"/>
              <a:t>- זכר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4D7AE41-013C-461B-F894-C7BF0AD6F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B8235C9-A518-4402-B04D-E2673918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תוצאת תמונה עבור האקדמיה ללשון זכר ונקב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864108"/>
            <a:ext cx="5129784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8198242-D1AD-4D7B-9334-8FB9A19C0E5D}"/>
              </a:ext>
            </a:extLst>
          </p:cNvPr>
          <p:cNvSpPr txBox="1"/>
          <p:nvPr/>
        </p:nvSpPr>
        <p:spPr>
          <a:xfrm>
            <a:off x="4175760" y="152400"/>
            <a:ext cx="456184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מילים שהן זכר ונקבה 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F1F396-BF70-42D1-BA0E-D6911CFE0554}"/>
              </a:ext>
            </a:extLst>
          </p:cNvPr>
          <p:cNvSpPr/>
          <p:nvPr/>
        </p:nvSpPr>
        <p:spPr>
          <a:xfrm>
            <a:off x="7403711" y="225957"/>
            <a:ext cx="413441" cy="67982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id="{EEF38639-A4D2-4E92-81F2-FF0396F0B8A1}"/>
              </a:ext>
            </a:extLst>
          </p:cNvPr>
          <p:cNvSpPr/>
          <p:nvPr/>
        </p:nvSpPr>
        <p:spPr>
          <a:xfrm rot="10800000">
            <a:off x="4995894" y="184286"/>
            <a:ext cx="454652" cy="67982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07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9930BA9-1BF8-4389-A2C2-5D765BC3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0128" y="2065667"/>
            <a:ext cx="5714743" cy="4144962"/>
          </a:xfrm>
        </p:spPr>
        <p:txBody>
          <a:bodyPr anchor="t">
            <a:normAutofit fontScale="90000"/>
          </a:bodyPr>
          <a:lstStyle/>
          <a:p>
            <a:pPr algn="l"/>
            <a:r>
              <a:rPr lang="he-IL" sz="11500" b="1" dirty="0">
                <a:solidFill>
                  <a:schemeClr val="bg1"/>
                </a:solidFill>
                <a:latin typeface="Noot" pitchFamily="50" charset="-79"/>
                <a:cs typeface="Noot" pitchFamily="50" charset="-79"/>
              </a:rPr>
              <a:t>כללים נוספים</a:t>
            </a:r>
          </a:p>
        </p:txBody>
      </p:sp>
      <p:sp>
        <p:nvSpPr>
          <p:cNvPr id="4101" name="Freeform: Shape 136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תוצאת תמונה עבור מספר סתמי">
            <a:extLst>
              <a:ext uri="{FF2B5EF4-FFF2-40B4-BE49-F238E27FC236}">
                <a16:creationId xmlns:a16="http://schemas.microsoft.com/office/drawing/2014/main" id="{28B4979F-21B5-4E72-8A76-212D6775A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075" y="877824"/>
            <a:ext cx="3230342" cy="42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3454CAA-DAE1-DBBD-E90C-E4C9A8C14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90" y="5817262"/>
            <a:ext cx="1003110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145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338</Words>
  <Application>Microsoft Office PowerPoint</Application>
  <PresentationFormat>מסך רחב</PresentationFormat>
  <Paragraphs>80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2" baseType="lpstr">
      <vt:lpstr>Abraham</vt:lpstr>
      <vt:lpstr>Arial</vt:lpstr>
      <vt:lpstr>Calibri</vt:lpstr>
      <vt:lpstr>Calibri Light</vt:lpstr>
      <vt:lpstr>Gan CLM</vt:lpstr>
      <vt:lpstr>Noot</vt:lpstr>
      <vt:lpstr>Rubik</vt:lpstr>
      <vt:lpstr>Times New Roman</vt:lpstr>
      <vt:lpstr>ערכת נושא Office</vt:lpstr>
      <vt:lpstr>מצגת של PowerPoint‏</vt:lpstr>
      <vt:lpstr>המין של שם העצם יתאים במין לשם המספר המתאר אותו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כללים נוספים</vt:lpstr>
      <vt:lpstr>מצגת של PowerPoint‏</vt:lpstr>
      <vt:lpstr>מצגת של PowerPoint‏</vt:lpstr>
      <vt:lpstr>מצגת של PowerPoint‏</vt:lpstr>
      <vt:lpstr>מצגת של PowerPoint‏</vt:lpstr>
      <vt:lpstr>סִפְרוּ בקול רם מאחת עד עשרים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מרב שראל</dc:creator>
  <cp:lastModifiedBy>מירב שראל</cp:lastModifiedBy>
  <cp:revision>3</cp:revision>
  <dcterms:created xsi:type="dcterms:W3CDTF">2020-12-30T15:08:03Z</dcterms:created>
  <dcterms:modified xsi:type="dcterms:W3CDTF">2024-01-22T20:19:10Z</dcterms:modified>
</cp:coreProperties>
</file>