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BEB302A-E3DF-4F7F-9ADF-772EECDB4380}" type="datetimeFigureOut">
              <a:rPr lang="he-IL" smtClean="0"/>
              <a:t>י"ד/אלול/תשע"ז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8C803D0-4EA2-443C-8B0D-A7CCAF26A7B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3578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803D0-4EA2-443C-8B0D-A7CCAF26A7BB}" type="slidenum">
              <a:rPr lang="he-IL" smtClean="0"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07887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28" name="מציין מיקום של תאריך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BDB41B0-8F9A-44D3-A671-553C1692BEFE}" type="datetimeFigureOut">
              <a:rPr lang="he-IL" smtClean="0"/>
              <a:t>י"ד/אלול/תשע"ז</a:t>
            </a:fld>
            <a:endParaRPr lang="he-IL"/>
          </a:p>
        </p:txBody>
      </p:sp>
      <p:sp>
        <p:nvSpPr>
          <p:cNvPr id="17" name="מציין מיקום של כותרת תחתונה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he-IL"/>
          </a:p>
        </p:txBody>
      </p:sp>
      <p:sp>
        <p:nvSpPr>
          <p:cNvPr id="10" name="מלבן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מלבן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מלבן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מלבן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מחבר ישר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מחבר ישר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מחבר ישר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מחבר ישר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מחבר ישר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מחבר ישר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מלבן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אליפסה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אליפסה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אליפסה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אליפסה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אליפסה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מציין מיקום של מספר שקופית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B6160AA-7B5E-4EF9-B317-4BA4C50B85BA}" type="slidenum">
              <a:rPr lang="he-IL" smtClean="0"/>
              <a:t>‹#›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41B0-8F9A-44D3-A671-553C1692BEFE}" type="datetimeFigureOut">
              <a:rPr lang="he-IL" smtClean="0"/>
              <a:t>י"ד/אלול/תשע"ז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160AA-7B5E-4EF9-B317-4BA4C50B85BA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41B0-8F9A-44D3-A671-553C1692BEFE}" type="datetimeFigureOut">
              <a:rPr lang="he-IL" smtClean="0"/>
              <a:t>י"ד/אלול/תשע"ז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160AA-7B5E-4EF9-B317-4BA4C50B85BA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8" name="מציין מיקום תוכן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BDB41B0-8F9A-44D3-A671-553C1692BEFE}" type="datetimeFigureOut">
              <a:rPr lang="he-IL" smtClean="0"/>
              <a:t>י"ד/אלול/תשע"ז</a:t>
            </a:fld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B6160AA-7B5E-4EF9-B317-4BA4C50B85BA}" type="slidenum">
              <a:rPr lang="he-IL" smtClean="0"/>
              <a:t>‹#›</a:t>
            </a:fld>
            <a:endParaRPr lang="he-IL"/>
          </a:p>
        </p:txBody>
      </p:sp>
      <p:sp>
        <p:nvSpPr>
          <p:cNvPr id="10" name="מציין מיקום של כותרת תחתונה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BDB41B0-8F9A-44D3-A671-553C1692BEFE}" type="datetimeFigureOut">
              <a:rPr lang="he-IL" smtClean="0"/>
              <a:t>י"ד/אלול/תשע"ז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he-IL"/>
          </a:p>
        </p:txBody>
      </p:sp>
      <p:sp>
        <p:nvSpPr>
          <p:cNvPr id="9" name="מלבן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מלבן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מלבן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מלבן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מחבר ישר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מחבר ישר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מחבר ישר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מחבר ישר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מחבר ישר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מלבן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אליפסה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אליפסה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אליפסה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אליפסה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אליפסה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מחבר ישר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B6160AA-7B5E-4EF9-B317-4BA4C50B85BA}" type="slidenum">
              <a:rPr lang="he-IL" smtClean="0"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41B0-8F9A-44D3-A671-553C1692BEFE}" type="datetimeFigureOut">
              <a:rPr lang="he-IL" smtClean="0"/>
              <a:t>י"ד/אלול/תשע"ז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160AA-7B5E-4EF9-B317-4BA4C50B85BA}" type="slidenum">
              <a:rPr lang="he-IL" smtClean="0"/>
              <a:t>‹#›</a:t>
            </a:fld>
            <a:endParaRPr lang="he-IL"/>
          </a:p>
        </p:txBody>
      </p:sp>
      <p:sp>
        <p:nvSpPr>
          <p:cNvPr id="9" name="מציין מיקום תוכן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41B0-8F9A-44D3-A671-553C1692BEFE}" type="datetimeFigureOut">
              <a:rPr lang="he-IL" smtClean="0"/>
              <a:t>י"ד/אלול/תשע"ז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160AA-7B5E-4EF9-B317-4BA4C50B85BA}" type="slidenum">
              <a:rPr lang="he-IL" smtClean="0"/>
              <a:t>‹#›</a:t>
            </a:fld>
            <a:endParaRPr lang="he-IL"/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13" name="מציין מיקום תוכן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12" name="מציין מיקום טקסט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  <p:sp>
        <p:nvSpPr>
          <p:cNvPr id="14" name="מציין מיקום טקסט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6" name="מציין מיקום של תאריך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BDB41B0-8F9A-44D3-A671-553C1692BEFE}" type="datetimeFigureOut">
              <a:rPr lang="he-IL" smtClean="0"/>
              <a:t>י"ד/אלול/תשע"ז</a:t>
            </a:fld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B6160AA-7B5E-4EF9-B317-4BA4C50B85BA}" type="slidenum">
              <a:rPr lang="he-IL" smtClean="0"/>
              <a:t>‹#›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41B0-8F9A-44D3-A671-553C1692BEFE}" type="datetimeFigureOut">
              <a:rPr lang="he-IL" smtClean="0"/>
              <a:t>י"ד/אלול/תשע"ז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160AA-7B5E-4EF9-B317-4BA4C50B85BA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חבר ישר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  <p:sp>
        <p:nvSpPr>
          <p:cNvPr id="8" name="מחבר ישר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מחבר ישר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מחבר ישר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מלבן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מחבר ישר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אליפסה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מציין מיקום תוכן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21" name="מציין מיקום של תאריך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BDB41B0-8F9A-44D3-A671-553C1692BEFE}" type="datetimeFigureOut">
              <a:rPr lang="he-IL" smtClean="0"/>
              <a:t>י"ד/אלול/תשע"ז</a:t>
            </a:fld>
            <a:endParaRPr lang="he-IL"/>
          </a:p>
        </p:txBody>
      </p:sp>
      <p:sp>
        <p:nvSpPr>
          <p:cNvPr id="22" name="מציין מיקום של מספר שקופית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B6160AA-7B5E-4EF9-B317-4BA4C50B85BA}" type="slidenum">
              <a:rPr lang="he-IL" smtClean="0"/>
              <a:t>‹#›</a:t>
            </a:fld>
            <a:endParaRPr lang="he-IL"/>
          </a:p>
        </p:txBody>
      </p:sp>
      <p:sp>
        <p:nvSpPr>
          <p:cNvPr id="23" name="מציין מיקום של כותרת תחתונה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חבר ישר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אליפסה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he-IL"/>
              <a:t>לחץ על הסמל כדי להוסיף תמונה</a:t>
            </a:r>
            <a:endParaRPr kumimoji="0" lang="en-US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  <p:sp>
        <p:nvSpPr>
          <p:cNvPr id="10" name="מחבר ישר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מלבן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מחבר ישר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מחבר ישר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מחבר ישר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מציין מיקום של תאריך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BDB41B0-8F9A-44D3-A671-553C1692BEFE}" type="datetimeFigureOut">
              <a:rPr lang="he-IL" smtClean="0"/>
              <a:t>י"ד/אלול/תשע"ז</a:t>
            </a:fld>
            <a:endParaRPr lang="he-IL"/>
          </a:p>
        </p:txBody>
      </p:sp>
      <p:sp>
        <p:nvSpPr>
          <p:cNvPr id="18" name="מציין מיקום של מספר שקופית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B6160AA-7B5E-4EF9-B317-4BA4C50B85BA}" type="slidenum">
              <a:rPr lang="he-IL" smtClean="0"/>
              <a:t>‹#›</a:t>
            </a:fld>
            <a:endParaRPr lang="he-IL"/>
          </a:p>
        </p:txBody>
      </p:sp>
      <p:sp>
        <p:nvSpPr>
          <p:cNvPr id="21" name="מציין מיקום של כותרת תחתונה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מחבר ישר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מציין מיקום של כותרת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/>
              <a:t>רמה שנייה</a:t>
            </a:r>
          </a:p>
          <a:p>
            <a:pPr lvl="2" eaLnBrk="1" latinLnBrk="0" hangingPunct="1"/>
            <a:r>
              <a:rPr kumimoji="0" lang="he-IL"/>
              <a:t>רמה שלישית</a:t>
            </a:r>
          </a:p>
          <a:p>
            <a:pPr lvl="3" eaLnBrk="1" latinLnBrk="0" hangingPunct="1"/>
            <a:r>
              <a:rPr kumimoji="0" lang="he-IL"/>
              <a:t>רמה רביעית</a:t>
            </a:r>
          </a:p>
          <a:p>
            <a:pPr lvl="4" eaLnBrk="1" latinLnBrk="0" hangingPunct="1"/>
            <a:r>
              <a:rPr kumimoji="0" lang="he-IL"/>
              <a:t>רמה חמישית</a:t>
            </a:r>
            <a:endParaRPr kumimoji="0" lang="en-US"/>
          </a:p>
        </p:txBody>
      </p:sp>
      <p:sp>
        <p:nvSpPr>
          <p:cNvPr id="14" name="מציין מיקום של תאריך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BDB41B0-8F9A-44D3-A671-553C1692BEFE}" type="datetimeFigureOut">
              <a:rPr lang="he-IL" smtClean="0"/>
              <a:t>י"ד/אלול/תשע"ז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e-IL"/>
          </a:p>
        </p:txBody>
      </p:sp>
      <p:sp>
        <p:nvSpPr>
          <p:cNvPr id="7" name="מחבר ישר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מחבר ישר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מלבן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מחבר ישר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אליפסה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מציין מיקום של מספר שקופית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B6160AA-7B5E-4EF9-B317-4BA4C50B85BA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חושבים לעומק</a:t>
            </a:r>
            <a:br>
              <a:rPr lang="he-IL" dirty="0"/>
            </a:br>
            <a:r>
              <a:rPr lang="he-IL" dirty="0"/>
              <a:t>קהילת רכזי מקצוע 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/>
              <a:t>מתכוננים למיצ"ב</a:t>
            </a:r>
          </a:p>
          <a:p>
            <a:r>
              <a:rPr lang="he-IL" dirty="0"/>
              <a:t>קריית </a:t>
            </a:r>
            <a:r>
              <a:rPr lang="he-IL" dirty="0" err="1"/>
              <a:t>החמ"ד</a:t>
            </a:r>
            <a:r>
              <a:rPr lang="he-IL" dirty="0"/>
              <a:t> </a:t>
            </a:r>
            <a:r>
              <a:rPr lang="he-IL" dirty="0" err="1"/>
              <a:t>אמי"ת</a:t>
            </a:r>
            <a:r>
              <a:rPr lang="he-IL" dirty="0"/>
              <a:t> שדרות</a:t>
            </a:r>
          </a:p>
        </p:txBody>
      </p:sp>
    </p:spTree>
    <p:extLst>
      <p:ext uri="{BB962C8B-B14F-4D97-AF65-F5344CB8AC3E}">
        <p14:creationId xmlns:p14="http://schemas.microsoft.com/office/powerpoint/2010/main" val="1417459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אווירה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e-IL" dirty="0"/>
              <a:t>גיוס קהילת רכזי מקצוע (ומורים), רכזי נתיבים ומחנכים, הורים, תלמידים</a:t>
            </a:r>
          </a:p>
          <a:p>
            <a:r>
              <a:rPr lang="he-IL" dirty="0"/>
              <a:t>גאווה עירונית</a:t>
            </a:r>
          </a:p>
          <a:p>
            <a:r>
              <a:rPr lang="he-IL" dirty="0"/>
              <a:t>הגשמה עצמית</a:t>
            </a:r>
          </a:p>
          <a:p>
            <a:r>
              <a:rPr lang="he-IL" dirty="0"/>
              <a:t>מצוי ומצוינות</a:t>
            </a:r>
          </a:p>
          <a:p>
            <a:r>
              <a:rPr lang="he-IL" dirty="0"/>
              <a:t>חוויה – הולכים </a:t>
            </a:r>
            <a:r>
              <a:rPr lang="he-IL" dirty="0" err="1"/>
              <a:t>להינות</a:t>
            </a:r>
            <a:endParaRPr lang="he-IL" dirty="0"/>
          </a:p>
          <a:p>
            <a:r>
              <a:rPr lang="he-IL" dirty="0"/>
              <a:t>למידה משמעותית</a:t>
            </a:r>
          </a:p>
          <a:p>
            <a:r>
              <a:rPr lang="he-IL" dirty="0"/>
              <a:t>צ'ופרים לתלמידים מצטיינים כיתות מצטיינות</a:t>
            </a:r>
          </a:p>
          <a:p>
            <a:r>
              <a:rPr lang="he-IL" dirty="0"/>
              <a:t>צוות מצוין 84% אחוזי הצלחה בבגרות- יכול להצליח גם במיצב</a:t>
            </a:r>
          </a:p>
        </p:txBody>
      </p:sp>
    </p:spTree>
    <p:extLst>
      <p:ext uri="{BB962C8B-B14F-4D97-AF65-F5344CB8AC3E}">
        <p14:creationId xmlns:p14="http://schemas.microsoft.com/office/powerpoint/2010/main" val="375826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מיפוי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e-IL" dirty="0"/>
              <a:t>תכנית השלמת פערים אחרי שעות הלימודים</a:t>
            </a:r>
          </a:p>
          <a:p>
            <a:r>
              <a:rPr lang="he-IL" dirty="0"/>
              <a:t>תגבורים (מבנה ארגוני)</a:t>
            </a:r>
          </a:p>
          <a:p>
            <a:r>
              <a:rPr lang="he-IL" dirty="0"/>
              <a:t>איתור ומילוי טפסים למשרד החינוך לתלמידי ח"מ</a:t>
            </a:r>
          </a:p>
          <a:p>
            <a:r>
              <a:rPr lang="he-IL" dirty="0"/>
              <a:t>בניית תכנית אישית – מורים מלווים</a:t>
            </a:r>
          </a:p>
        </p:txBody>
      </p:sp>
    </p:spTree>
    <p:extLst>
      <p:ext uri="{BB962C8B-B14F-4D97-AF65-F5344CB8AC3E}">
        <p14:creationId xmlns:p14="http://schemas.microsoft.com/office/powerpoint/2010/main" val="875420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מקצועיות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e-IL" dirty="0"/>
              <a:t>הקניית מיומנויות חשיבה – אסטרטגיות חשיבה מסדר גבוה : </a:t>
            </a:r>
            <a:r>
              <a:rPr lang="he-IL" sz="2400" dirty="0"/>
              <a:t>השוואה, מיזוג, הסקה,  זיהוי רכיבים וקשרים, מיון, שאילת שאלות, העלאת מגוון נקודות מבט, העלאת אפשרויות מגוונות לפתרון בעיה, השערה, בידוד משתנים, ייצוג מידע בדרכים מגוונות, טיעון, הצדקת ידע והערכתו</a:t>
            </a:r>
            <a:endParaRPr lang="he-IL" dirty="0"/>
          </a:p>
          <a:p>
            <a:r>
              <a:rPr lang="he-IL" dirty="0"/>
              <a:t>תשובה מיטבית</a:t>
            </a:r>
          </a:p>
          <a:p>
            <a:r>
              <a:rPr lang="he-IL" dirty="0"/>
              <a:t>ניהול שיעור בודד: גירוי, התנסות, המשגה, איסוף</a:t>
            </a:r>
          </a:p>
          <a:p>
            <a:r>
              <a:rPr lang="he-IL" dirty="0"/>
              <a:t>קריאת חוזרי מפמ"ר</a:t>
            </a:r>
          </a:p>
        </p:txBody>
      </p:sp>
    </p:spTree>
    <p:extLst>
      <p:ext uri="{BB962C8B-B14F-4D97-AF65-F5344CB8AC3E}">
        <p14:creationId xmlns:p14="http://schemas.microsoft.com/office/powerpoint/2010/main" val="151919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לוח שנה ע"פ מיומנויות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e-IL" dirty="0"/>
              <a:t>לוח שנה שבועי למקצוע ע"פ תוכן, מושגים, מיומנות</a:t>
            </a:r>
          </a:p>
          <a:p>
            <a:r>
              <a:rPr lang="he-IL" dirty="0"/>
              <a:t>פתרון מוקדם לבעיות של מחסור בשעות</a:t>
            </a:r>
          </a:p>
          <a:p>
            <a:r>
              <a:rPr lang="he-IL" dirty="0"/>
              <a:t>קביעת ימי עיון (כיפיים)</a:t>
            </a:r>
          </a:p>
          <a:p>
            <a:r>
              <a:rPr lang="he-IL" dirty="0"/>
              <a:t>קביעת לוח מבחנים כיתתי ומבדקי הצלחה</a:t>
            </a:r>
          </a:p>
          <a:p>
            <a:r>
              <a:rPr lang="he-IL" dirty="0"/>
              <a:t>התארגנות לוח פדגוגי מול לוח חברתי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692436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חלון">
  <a:themeElements>
    <a:clrScheme name="התלהבות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חלון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חלון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69</TotalTime>
  <Words>182</Words>
  <Application>Microsoft Office PowerPoint</Application>
  <PresentationFormat>‫הצגה על המסך (4:3)</PresentationFormat>
  <Paragraphs>29</Paragraphs>
  <Slides>5</Slides>
  <Notes>1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5</vt:i4>
      </vt:variant>
    </vt:vector>
  </HeadingPairs>
  <TitlesOfParts>
    <vt:vector size="12" baseType="lpstr">
      <vt:lpstr>Arial</vt:lpstr>
      <vt:lpstr>Calibri</vt:lpstr>
      <vt:lpstr>Century Schoolbook</vt:lpstr>
      <vt:lpstr>Times New Roman</vt:lpstr>
      <vt:lpstr>Wingdings</vt:lpstr>
      <vt:lpstr>Wingdings 2</vt:lpstr>
      <vt:lpstr>חלון</vt:lpstr>
      <vt:lpstr>חושבים לעומק קהילת רכזי מקצוע </vt:lpstr>
      <vt:lpstr>אווירה</vt:lpstr>
      <vt:lpstr>מיפוי</vt:lpstr>
      <vt:lpstr>מקצועיות</vt:lpstr>
      <vt:lpstr>לוח שנה ע"פ מיומנויות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amit</dc:creator>
  <cp:lastModifiedBy>מירב שראל</cp:lastModifiedBy>
  <cp:revision>5</cp:revision>
  <dcterms:created xsi:type="dcterms:W3CDTF">2016-09-20T07:25:12Z</dcterms:created>
  <dcterms:modified xsi:type="dcterms:W3CDTF">2017-09-05T20:01:27Z</dcterms:modified>
</cp:coreProperties>
</file>