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2" r:id="rId5"/>
    <p:sldMasterId id="2147483684" r:id="rId6"/>
  </p:sldMasterIdLst>
  <p:sldIdLst>
    <p:sldId id="256" r:id="rId7"/>
    <p:sldId id="261" r:id="rId8"/>
    <p:sldId id="358" r:id="rId9"/>
    <p:sldId id="266" r:id="rId10"/>
    <p:sldId id="262" r:id="rId11"/>
    <p:sldId id="276" r:id="rId12"/>
    <p:sldId id="359" r:id="rId13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CC7CD-5EAD-4847-9053-ED057F06AB37}" v="17" dt="2020-10-14T07:58:54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51" r:id="rId6"/>
    <p:sldLayoutId id="2147483738" r:id="rId7"/>
    <p:sldLayoutId id="2147483741" r:id="rId8"/>
    <p:sldLayoutId id="2147483742" r:id="rId9"/>
    <p:sldLayoutId id="2147483743" r:id="rId10"/>
    <p:sldLayoutId id="2147483754" r:id="rId11"/>
    <p:sldLayoutId id="2147483744" r:id="rId12"/>
    <p:sldLayoutId id="2147483745" r:id="rId13"/>
    <p:sldLayoutId id="2147483746" r:id="rId14"/>
    <p:sldLayoutId id="2147483747" r:id="rId15"/>
    <p:sldLayoutId id="2147483750" r:id="rId1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son.weizmann.ac.il/online/sciencenews/%D7%94%D7%AA%D7%A8%D7%95%D7%A4%D7%94-%D7%94%D7%97%D7%93%D7%A9%D7%94-%D7%9C%D7%A7%D7%95%D7%A8%D7%95%D7%A0%D7%94-%D7%9E%D7%94-%D7%99%D7%93%D7%95%D7%A2-%D7%A2%D7%93-%D7%9B%D7%94" TargetMode="External"/><Relationship Id="rId2" Type="http://schemas.openxmlformats.org/officeDocument/2006/relationships/hyperlink" Target="https://www.mako.co.il/health-illnesses-and-medicines/illnesses-the_novel_coronavirus/Article-de0ead0980ad171027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view.genial.ly/5e6f38de2b1efd2fb3de97e9/interactive-image-interactive-image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7176915" y="1359359"/>
            <a:ext cx="4800224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6600" b="1">
                <a:solidFill>
                  <a:schemeClr val="bg1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הערכת מידע ברשת</a:t>
            </a: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6">
            <a:extLst>
              <a:ext uri="{FF2B5EF4-FFF2-40B4-BE49-F238E27FC236}">
                <a16:creationId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Donut 39">
            <a:extLst>
              <a:ext uri="{FF2B5EF4-FFF2-40B4-BE49-F238E27FC236}">
                <a16:creationId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2" name="תמונה 21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8CA53F92-2169-432B-82FF-A1691C198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" y="6150820"/>
            <a:ext cx="1106876" cy="6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6096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endParaRPr lang="ko-KR" altLang="en-US" sz="5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1076326" y="2890391"/>
            <a:ext cx="492429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e-IL" sz="3200">
                <a:solidFill>
                  <a:schemeClr val="bg1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כמה פעמים ביום אתם קוראים מידע ברשת? </a:t>
            </a:r>
            <a:endParaRPr lang="ko-KR" altLang="en-US" sz="4000">
              <a:solidFill>
                <a:schemeClr val="bg1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2E9094-67D8-4A7C-B3AF-095F1FFF635E}"/>
              </a:ext>
            </a:extLst>
          </p:cNvPr>
          <p:cNvSpPr/>
          <p:nvPr/>
        </p:nvSpPr>
        <p:spPr>
          <a:xfrm>
            <a:off x="5377220" y="2050576"/>
            <a:ext cx="1528549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" name="תמונה 6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E2E4A9A3-5781-4D04-80E0-464F3DDE2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" y="6150820"/>
            <a:ext cx="1106876" cy="6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19">
            <a:extLst>
              <a:ext uri="{FF2B5EF4-FFF2-40B4-BE49-F238E27FC236}">
                <a16:creationId xmlns:a16="http://schemas.microsoft.com/office/drawing/2014/main" id="{0CE41AB9-E744-4B9B-B743-581B88692C9B}"/>
              </a:ext>
            </a:extLst>
          </p:cNvPr>
          <p:cNvSpPr txBox="1"/>
          <p:nvPr/>
        </p:nvSpPr>
        <p:spPr>
          <a:xfrm>
            <a:off x="8609527" y="1581239"/>
            <a:ext cx="3088553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4400">
                <a:solidFill>
                  <a:schemeClr val="bg1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האם מקורות המידע שלכם אמינים?</a:t>
            </a:r>
            <a:endParaRPr lang="ko-KR" altLang="en-US" sz="4400">
              <a:solidFill>
                <a:schemeClr val="bg1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318" name="Rounded Rectangular Callout 47">
            <a:extLst>
              <a:ext uri="{FF2B5EF4-FFF2-40B4-BE49-F238E27FC236}">
                <a16:creationId xmlns:a16="http://schemas.microsoft.com/office/drawing/2014/main" id="{E9935875-3F8D-4260-A0E6-C23810BDE695}"/>
              </a:ext>
            </a:extLst>
          </p:cNvPr>
          <p:cNvSpPr/>
          <p:nvPr/>
        </p:nvSpPr>
        <p:spPr>
          <a:xfrm rot="10800000" flipH="1" flipV="1">
            <a:off x="5566452" y="997317"/>
            <a:ext cx="662176" cy="453109"/>
          </a:xfrm>
          <a:prstGeom prst="wedgeRoundRectCallout">
            <a:avLst>
              <a:gd name="adj1" fmla="val 35051"/>
              <a:gd name="adj2" fmla="val 10718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8" name="Rounded Rectangle 7">
            <a:extLst>
              <a:ext uri="{FF2B5EF4-FFF2-40B4-BE49-F238E27FC236}">
                <a16:creationId xmlns:a16="http://schemas.microsoft.com/office/drawing/2014/main" id="{EF01F0B7-F970-4A50-9301-5EC2EFAE1BD7}"/>
              </a:ext>
            </a:extLst>
          </p:cNvPr>
          <p:cNvSpPr/>
          <p:nvPr/>
        </p:nvSpPr>
        <p:spPr>
          <a:xfrm>
            <a:off x="891552" y="3500368"/>
            <a:ext cx="2509917" cy="3015726"/>
          </a:xfrm>
          <a:prstGeom prst="roundRect">
            <a:avLst>
              <a:gd name="adj" fmla="val 6085"/>
            </a:avLst>
          </a:prstGeom>
          <a:solidFill>
            <a:schemeClr val="accent1">
              <a:lumMod val="20000"/>
              <a:lumOff val="80000"/>
            </a:schemeClr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8FF933-4249-4124-9171-197E36FDD137}"/>
              </a:ext>
            </a:extLst>
          </p:cNvPr>
          <p:cNvGrpSpPr/>
          <p:nvPr/>
        </p:nvGrpSpPr>
        <p:grpSpPr>
          <a:xfrm>
            <a:off x="1659509" y="757492"/>
            <a:ext cx="1639473" cy="1639473"/>
            <a:chOff x="1257636" y="1511387"/>
            <a:chExt cx="1639473" cy="163947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C4F562F-99A5-422F-833E-2D8E6B4620A8}"/>
                </a:ext>
              </a:extLst>
            </p:cNvPr>
            <p:cNvSpPr/>
            <p:nvPr/>
          </p:nvSpPr>
          <p:spPr>
            <a:xfrm>
              <a:off x="1257636" y="1511387"/>
              <a:ext cx="1639473" cy="163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6A835C1-4714-42A4-8B8B-85C3A65B97E7}"/>
                </a:ext>
              </a:extLst>
            </p:cNvPr>
            <p:cNvGrpSpPr/>
            <p:nvPr/>
          </p:nvGrpSpPr>
          <p:grpSpPr>
            <a:xfrm>
              <a:off x="1544161" y="1702055"/>
              <a:ext cx="1066422" cy="1258136"/>
              <a:chOff x="2188248" y="2034620"/>
              <a:chExt cx="1577994" cy="186167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946542E-E843-4E62-834E-2AF4BF021106}"/>
                  </a:ext>
                </a:extLst>
              </p:cNvPr>
              <p:cNvSpPr/>
              <p:nvPr/>
            </p:nvSpPr>
            <p:spPr>
              <a:xfrm>
                <a:off x="2188248" y="2423101"/>
                <a:ext cx="1577994" cy="1470514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9C9859F-5083-4812-B667-5F18FE448E31}"/>
                  </a:ext>
                </a:extLst>
              </p:cNvPr>
              <p:cNvSpPr/>
              <p:nvPr/>
            </p:nvSpPr>
            <p:spPr>
              <a:xfrm>
                <a:off x="2266426" y="3490803"/>
                <a:ext cx="1426546" cy="405491"/>
              </a:xfrm>
              <a:custGeom>
                <a:avLst/>
                <a:gdLst>
                  <a:gd name="connsiteX0" fmla="*/ 320872 w 1709832"/>
                  <a:gd name="connsiteY0" fmla="*/ 26395 h 486013"/>
                  <a:gd name="connsiteX1" fmla="*/ 443840 w 1709832"/>
                  <a:gd name="connsiteY1" fmla="*/ 196207 h 486013"/>
                  <a:gd name="connsiteX2" fmla="*/ 685675 w 1709832"/>
                  <a:gd name="connsiteY2" fmla="*/ 291068 h 486013"/>
                  <a:gd name="connsiteX3" fmla="*/ 1091468 w 1709832"/>
                  <a:gd name="connsiteY3" fmla="*/ 296338 h 486013"/>
                  <a:gd name="connsiteX4" fmla="*/ 1346186 w 1709832"/>
                  <a:gd name="connsiteY4" fmla="*/ 157560 h 486013"/>
                  <a:gd name="connsiteX5" fmla="*/ 1430506 w 1709832"/>
                  <a:gd name="connsiteY5" fmla="*/ 45 h 486013"/>
                  <a:gd name="connsiteX6" fmla="*/ 1710404 w 1709832"/>
                  <a:gd name="connsiteY6" fmla="*/ 127111 h 486013"/>
                  <a:gd name="connsiteX7" fmla="*/ 1685810 w 1709832"/>
                  <a:gd name="connsiteY7" fmla="*/ 250079 h 486013"/>
                  <a:gd name="connsiteX8" fmla="*/ 1582166 w 1709832"/>
                  <a:gd name="connsiteY8" fmla="*/ 487816 h 486013"/>
                  <a:gd name="connsiteX9" fmla="*/ 357762 w 1709832"/>
                  <a:gd name="connsiteY9" fmla="*/ 486645 h 486013"/>
                  <a:gd name="connsiteX10" fmla="*/ 96018 w 1709832"/>
                  <a:gd name="connsiteY10" fmla="*/ 487816 h 486013"/>
                  <a:gd name="connsiteX11" fmla="*/ 37462 w 1709832"/>
                  <a:gd name="connsiteY11" fmla="*/ 299266 h 486013"/>
                  <a:gd name="connsiteX12" fmla="*/ 571 w 1709832"/>
                  <a:gd name="connsiteY12" fmla="*/ 134724 h 486013"/>
                  <a:gd name="connsiteX13" fmla="*/ 276370 w 1709832"/>
                  <a:gd name="connsiteY13" fmla="*/ 8243 h 486013"/>
                  <a:gd name="connsiteX14" fmla="*/ 320872 w 1709832"/>
                  <a:gd name="connsiteY14" fmla="*/ 26395 h 4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09832" h="486013">
                    <a:moveTo>
                      <a:pt x="320872" y="26395"/>
                    </a:moveTo>
                    <a:cubicBezTo>
                      <a:pt x="341367" y="97833"/>
                      <a:pt x="385284" y="152876"/>
                      <a:pt x="443840" y="196207"/>
                    </a:cubicBezTo>
                    <a:cubicBezTo>
                      <a:pt x="515863" y="248908"/>
                      <a:pt x="599598" y="273501"/>
                      <a:pt x="685675" y="291068"/>
                    </a:cubicBezTo>
                    <a:cubicBezTo>
                      <a:pt x="817426" y="318589"/>
                      <a:pt x="960303" y="327958"/>
                      <a:pt x="1091468" y="296338"/>
                    </a:cubicBezTo>
                    <a:cubicBezTo>
                      <a:pt x="1196869" y="260033"/>
                      <a:pt x="1285873" y="231926"/>
                      <a:pt x="1346186" y="157560"/>
                    </a:cubicBezTo>
                    <a:cubicBezTo>
                      <a:pt x="1352042" y="150534"/>
                      <a:pt x="1418210" y="2387"/>
                      <a:pt x="1430506" y="45"/>
                    </a:cubicBezTo>
                    <a:cubicBezTo>
                      <a:pt x="1443389" y="-2297"/>
                      <a:pt x="1694008" y="87293"/>
                      <a:pt x="1710404" y="127111"/>
                    </a:cubicBezTo>
                    <a:cubicBezTo>
                      <a:pt x="1726799" y="149948"/>
                      <a:pt x="1693423" y="224314"/>
                      <a:pt x="1685810" y="250079"/>
                    </a:cubicBezTo>
                    <a:cubicBezTo>
                      <a:pt x="1661217" y="335570"/>
                      <a:pt x="1592706" y="484302"/>
                      <a:pt x="1582166" y="487816"/>
                    </a:cubicBezTo>
                    <a:cubicBezTo>
                      <a:pt x="1572797" y="487816"/>
                      <a:pt x="752429" y="486645"/>
                      <a:pt x="357762" y="486645"/>
                    </a:cubicBezTo>
                    <a:cubicBezTo>
                      <a:pt x="279298" y="486645"/>
                      <a:pt x="174482" y="487816"/>
                      <a:pt x="96018" y="487816"/>
                    </a:cubicBezTo>
                    <a:cubicBezTo>
                      <a:pt x="87234" y="484302"/>
                      <a:pt x="67325" y="371289"/>
                      <a:pt x="37462" y="299266"/>
                    </a:cubicBezTo>
                    <a:cubicBezTo>
                      <a:pt x="21066" y="250664"/>
                      <a:pt x="-4113" y="188009"/>
                      <a:pt x="571" y="134724"/>
                    </a:cubicBezTo>
                    <a:cubicBezTo>
                      <a:pt x="1743" y="123012"/>
                      <a:pt x="268758" y="11170"/>
                      <a:pt x="276370" y="8243"/>
                    </a:cubicBezTo>
                    <a:cubicBezTo>
                      <a:pt x="309161" y="-2883"/>
                      <a:pt x="309161" y="-2883"/>
                      <a:pt x="320872" y="263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B70F760-C41D-48AD-8E01-11627CC0D16C}"/>
                  </a:ext>
                </a:extLst>
              </p:cNvPr>
              <p:cNvSpPr/>
              <p:nvPr/>
            </p:nvSpPr>
            <p:spPr>
              <a:xfrm>
                <a:off x="2407798" y="2034620"/>
                <a:ext cx="1167618" cy="1685473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C0000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1B6FB0A-E17C-4D36-ABE6-8D179C72E3BB}"/>
              </a:ext>
            </a:extLst>
          </p:cNvPr>
          <p:cNvGrpSpPr/>
          <p:nvPr/>
        </p:nvGrpSpPr>
        <p:grpSpPr>
          <a:xfrm>
            <a:off x="3070261" y="3335303"/>
            <a:ext cx="1333109" cy="1333109"/>
            <a:chOff x="3703659" y="3630450"/>
            <a:chExt cx="1741367" cy="174136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23FD0A8-FDF1-40E9-B12F-2A2B7E8817D0}"/>
                </a:ext>
              </a:extLst>
            </p:cNvPr>
            <p:cNvSpPr/>
            <p:nvPr/>
          </p:nvSpPr>
          <p:spPr>
            <a:xfrm>
              <a:off x="3703659" y="3630450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9A192D3-E736-497F-B462-8F9EB1623AEF}"/>
                </a:ext>
              </a:extLst>
            </p:cNvPr>
            <p:cNvGrpSpPr/>
            <p:nvPr/>
          </p:nvGrpSpPr>
          <p:grpSpPr>
            <a:xfrm>
              <a:off x="4063837" y="3838658"/>
              <a:ext cx="1021011" cy="1324950"/>
              <a:chOff x="2392394" y="4513768"/>
              <a:chExt cx="1651276" cy="2142834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8C3EEB-8E10-4626-AA5F-8641ADF9EF59}"/>
                  </a:ext>
                </a:extLst>
              </p:cNvPr>
              <p:cNvSpPr/>
              <p:nvPr/>
            </p:nvSpPr>
            <p:spPr>
              <a:xfrm>
                <a:off x="2640881" y="4513768"/>
                <a:ext cx="1159407" cy="884194"/>
              </a:xfrm>
              <a:custGeom>
                <a:avLst/>
                <a:gdLst>
                  <a:gd name="connsiteX0" fmla="*/ 27626 w 1159406"/>
                  <a:gd name="connsiteY0" fmla="*/ 830596 h 884194"/>
                  <a:gd name="connsiteX1" fmla="*/ 33482 w 1159406"/>
                  <a:gd name="connsiteY1" fmla="*/ 458181 h 884194"/>
                  <a:gd name="connsiteX2" fmla="*/ 337973 w 1159406"/>
                  <a:gd name="connsiteY2" fmla="*/ 124412 h 884194"/>
                  <a:gd name="connsiteX3" fmla="*/ 364908 w 1159406"/>
                  <a:gd name="connsiteY3" fmla="*/ 102746 h 884194"/>
                  <a:gd name="connsiteX4" fmla="*/ 774800 w 1159406"/>
                  <a:gd name="connsiteY4" fmla="*/ 94548 h 884194"/>
                  <a:gd name="connsiteX5" fmla="*/ 802907 w 1159406"/>
                  <a:gd name="connsiteY5" fmla="*/ 115043 h 884194"/>
                  <a:gd name="connsiteX6" fmla="*/ 1157755 w 1159406"/>
                  <a:gd name="connsiteY6" fmla="*/ 575878 h 884194"/>
                  <a:gd name="connsiteX7" fmla="*/ 1125550 w 1159406"/>
                  <a:gd name="connsiteY7" fmla="*/ 854018 h 884194"/>
                  <a:gd name="connsiteX8" fmla="*/ 1111496 w 1159406"/>
                  <a:gd name="connsiteY8" fmla="*/ 866315 h 884194"/>
                  <a:gd name="connsiteX9" fmla="*/ 1091587 w 1159406"/>
                  <a:gd name="connsiteY9" fmla="*/ 887981 h 884194"/>
                  <a:gd name="connsiteX10" fmla="*/ 1062895 w 1159406"/>
                  <a:gd name="connsiteY10" fmla="*/ 870414 h 884194"/>
                  <a:gd name="connsiteX11" fmla="*/ 1031860 w 1159406"/>
                  <a:gd name="connsiteY11" fmla="*/ 767941 h 884194"/>
                  <a:gd name="connsiteX12" fmla="*/ 1031860 w 1159406"/>
                  <a:gd name="connsiteY12" fmla="*/ 753302 h 884194"/>
                  <a:gd name="connsiteX13" fmla="*/ 1013122 w 1159406"/>
                  <a:gd name="connsiteY13" fmla="*/ 738078 h 884194"/>
                  <a:gd name="connsiteX14" fmla="*/ 756647 w 1159406"/>
                  <a:gd name="connsiteY14" fmla="*/ 783166 h 884194"/>
                  <a:gd name="connsiteX15" fmla="*/ 617284 w 1159406"/>
                  <a:gd name="connsiteY15" fmla="*/ 790192 h 884194"/>
                  <a:gd name="connsiteX16" fmla="*/ 210906 w 1159406"/>
                  <a:gd name="connsiteY16" fmla="*/ 756816 h 884194"/>
                  <a:gd name="connsiteX17" fmla="*/ 125415 w 1159406"/>
                  <a:gd name="connsiteY17" fmla="*/ 736907 h 884194"/>
                  <a:gd name="connsiteX18" fmla="*/ 111361 w 1159406"/>
                  <a:gd name="connsiteY18" fmla="*/ 749203 h 884194"/>
                  <a:gd name="connsiteX19" fmla="*/ 69201 w 1159406"/>
                  <a:gd name="connsiteY19" fmla="*/ 876270 h 884194"/>
                  <a:gd name="connsiteX20" fmla="*/ 31725 w 1159406"/>
                  <a:gd name="connsiteY20" fmla="*/ 869829 h 884194"/>
                  <a:gd name="connsiteX21" fmla="*/ 27626 w 1159406"/>
                  <a:gd name="connsiteY21" fmla="*/ 830596 h 88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9406" h="884194">
                    <a:moveTo>
                      <a:pt x="27626" y="830596"/>
                    </a:moveTo>
                    <a:cubicBezTo>
                      <a:pt x="-9849" y="705872"/>
                      <a:pt x="-10435" y="581148"/>
                      <a:pt x="33482" y="458181"/>
                    </a:cubicBezTo>
                    <a:cubicBezTo>
                      <a:pt x="88525" y="305350"/>
                      <a:pt x="190997" y="194093"/>
                      <a:pt x="337973" y="124412"/>
                    </a:cubicBezTo>
                    <a:cubicBezTo>
                      <a:pt x="349098" y="119142"/>
                      <a:pt x="357296" y="112115"/>
                      <a:pt x="364908" y="102746"/>
                    </a:cubicBezTo>
                    <a:cubicBezTo>
                      <a:pt x="467381" y="-30761"/>
                      <a:pt x="667057" y="-34860"/>
                      <a:pt x="774800" y="94548"/>
                    </a:cubicBezTo>
                    <a:cubicBezTo>
                      <a:pt x="782998" y="103917"/>
                      <a:pt x="791781" y="110359"/>
                      <a:pt x="802907" y="115043"/>
                    </a:cubicBezTo>
                    <a:cubicBezTo>
                      <a:pt x="1004924" y="204048"/>
                      <a:pt x="1123793" y="358050"/>
                      <a:pt x="1157755" y="575878"/>
                    </a:cubicBezTo>
                    <a:cubicBezTo>
                      <a:pt x="1172394" y="670739"/>
                      <a:pt x="1161269" y="764428"/>
                      <a:pt x="1125550" y="854018"/>
                    </a:cubicBezTo>
                    <a:cubicBezTo>
                      <a:pt x="1117352" y="854018"/>
                      <a:pt x="1113838" y="858703"/>
                      <a:pt x="1111496" y="866315"/>
                    </a:cubicBezTo>
                    <a:cubicBezTo>
                      <a:pt x="1108568" y="876270"/>
                      <a:pt x="1104470" y="886810"/>
                      <a:pt x="1091587" y="887981"/>
                    </a:cubicBezTo>
                    <a:cubicBezTo>
                      <a:pt x="1078119" y="889152"/>
                      <a:pt x="1069336" y="880954"/>
                      <a:pt x="1062895" y="870414"/>
                    </a:cubicBezTo>
                    <a:cubicBezTo>
                      <a:pt x="1044742" y="838794"/>
                      <a:pt x="1029518" y="806002"/>
                      <a:pt x="1031860" y="767941"/>
                    </a:cubicBezTo>
                    <a:cubicBezTo>
                      <a:pt x="1031860" y="763257"/>
                      <a:pt x="1031275" y="757987"/>
                      <a:pt x="1031860" y="753302"/>
                    </a:cubicBezTo>
                    <a:cubicBezTo>
                      <a:pt x="1033617" y="738078"/>
                      <a:pt x="1028347" y="733979"/>
                      <a:pt x="1013122" y="738078"/>
                    </a:cubicBezTo>
                    <a:cubicBezTo>
                      <a:pt x="928802" y="760329"/>
                      <a:pt x="843310" y="774968"/>
                      <a:pt x="756647" y="783166"/>
                    </a:cubicBezTo>
                    <a:cubicBezTo>
                      <a:pt x="710388" y="787850"/>
                      <a:pt x="663544" y="789021"/>
                      <a:pt x="617284" y="790192"/>
                    </a:cubicBezTo>
                    <a:cubicBezTo>
                      <a:pt x="480264" y="793120"/>
                      <a:pt x="344999" y="783751"/>
                      <a:pt x="210906" y="756816"/>
                    </a:cubicBezTo>
                    <a:cubicBezTo>
                      <a:pt x="182214" y="750960"/>
                      <a:pt x="153522" y="745105"/>
                      <a:pt x="125415" y="736907"/>
                    </a:cubicBezTo>
                    <a:cubicBezTo>
                      <a:pt x="113118" y="733393"/>
                      <a:pt x="108434" y="735735"/>
                      <a:pt x="111361" y="749203"/>
                    </a:cubicBezTo>
                    <a:cubicBezTo>
                      <a:pt x="120730" y="798976"/>
                      <a:pt x="95551" y="838208"/>
                      <a:pt x="69201" y="876270"/>
                    </a:cubicBezTo>
                    <a:cubicBezTo>
                      <a:pt x="56319" y="894422"/>
                      <a:pt x="40509" y="890323"/>
                      <a:pt x="31725" y="869829"/>
                    </a:cubicBezTo>
                    <a:cubicBezTo>
                      <a:pt x="25284" y="856946"/>
                      <a:pt x="32311" y="843478"/>
                      <a:pt x="27626" y="830596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DADF4F1-F221-43D8-A2C1-CFB2C525984C}"/>
                  </a:ext>
                </a:extLst>
              </p:cNvPr>
              <p:cNvSpPr/>
              <p:nvPr/>
            </p:nvSpPr>
            <p:spPr>
              <a:xfrm>
                <a:off x="2392394" y="6346256"/>
                <a:ext cx="1651276" cy="310346"/>
              </a:xfrm>
              <a:custGeom>
                <a:avLst/>
                <a:gdLst>
                  <a:gd name="connsiteX0" fmla="*/ 329985 w 1651276"/>
                  <a:gd name="connsiteY0" fmla="*/ 91933 h 310346"/>
                  <a:gd name="connsiteX1" fmla="*/ 488672 w 1651276"/>
                  <a:gd name="connsiteY1" fmla="*/ 141120 h 310346"/>
                  <a:gd name="connsiteX2" fmla="*/ 708842 w 1651276"/>
                  <a:gd name="connsiteY2" fmla="*/ 193234 h 310346"/>
                  <a:gd name="connsiteX3" fmla="*/ 936624 w 1651276"/>
                  <a:gd name="connsiteY3" fmla="*/ 205531 h 310346"/>
                  <a:gd name="connsiteX4" fmla="*/ 1142156 w 1651276"/>
                  <a:gd name="connsiteY4" fmla="*/ 176839 h 310346"/>
                  <a:gd name="connsiteX5" fmla="*/ 1402144 w 1651276"/>
                  <a:gd name="connsiteY5" fmla="*/ 41575 h 310346"/>
                  <a:gd name="connsiteX6" fmla="*/ 1492905 w 1651276"/>
                  <a:gd name="connsiteY6" fmla="*/ 0 h 310346"/>
                  <a:gd name="connsiteX7" fmla="*/ 1653934 w 1651276"/>
                  <a:gd name="connsiteY7" fmla="*/ 252376 h 310346"/>
                  <a:gd name="connsiteX8" fmla="*/ 1653934 w 1651276"/>
                  <a:gd name="connsiteY8" fmla="*/ 312689 h 310346"/>
                  <a:gd name="connsiteX9" fmla="*/ 29594 w 1651276"/>
                  <a:gd name="connsiteY9" fmla="*/ 312689 h 310346"/>
                  <a:gd name="connsiteX10" fmla="*/ 316 w 1651276"/>
                  <a:gd name="connsiteY10" fmla="*/ 283411 h 310346"/>
                  <a:gd name="connsiteX11" fmla="*/ 87564 w 1651276"/>
                  <a:gd name="connsiteY11" fmla="*/ 61484 h 310346"/>
                  <a:gd name="connsiteX12" fmla="*/ 120941 w 1651276"/>
                  <a:gd name="connsiteY12" fmla="*/ 24008 h 310346"/>
                  <a:gd name="connsiteX13" fmla="*/ 156660 w 1651276"/>
                  <a:gd name="connsiteY13" fmla="*/ 35134 h 310346"/>
                  <a:gd name="connsiteX14" fmla="*/ 185352 w 1651276"/>
                  <a:gd name="connsiteY14" fmla="*/ 125895 h 310346"/>
                  <a:gd name="connsiteX15" fmla="*/ 249764 w 1651276"/>
                  <a:gd name="connsiteY15" fmla="*/ 221342 h 310346"/>
                  <a:gd name="connsiteX16" fmla="*/ 305392 w 1651276"/>
                  <a:gd name="connsiteY16" fmla="*/ 102473 h 310346"/>
                  <a:gd name="connsiteX17" fmla="*/ 329985 w 1651276"/>
                  <a:gd name="connsiteY17" fmla="*/ 91933 h 31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51276" h="310346">
                    <a:moveTo>
                      <a:pt x="329985" y="91933"/>
                    </a:moveTo>
                    <a:cubicBezTo>
                      <a:pt x="382686" y="108328"/>
                      <a:pt x="435386" y="125310"/>
                      <a:pt x="488672" y="141120"/>
                    </a:cubicBezTo>
                    <a:cubicBezTo>
                      <a:pt x="561281" y="162200"/>
                      <a:pt x="633890" y="181523"/>
                      <a:pt x="708842" y="193234"/>
                    </a:cubicBezTo>
                    <a:cubicBezTo>
                      <a:pt x="784379" y="204946"/>
                      <a:pt x="859331" y="212558"/>
                      <a:pt x="936624" y="205531"/>
                    </a:cubicBezTo>
                    <a:cubicBezTo>
                      <a:pt x="1005720" y="199090"/>
                      <a:pt x="1074231" y="193234"/>
                      <a:pt x="1142156" y="176839"/>
                    </a:cubicBezTo>
                    <a:cubicBezTo>
                      <a:pt x="1239944" y="152831"/>
                      <a:pt x="1324850" y="104815"/>
                      <a:pt x="1402144" y="41575"/>
                    </a:cubicBezTo>
                    <a:cubicBezTo>
                      <a:pt x="1428494" y="19909"/>
                      <a:pt x="1456601" y="1171"/>
                      <a:pt x="1492905" y="0"/>
                    </a:cubicBezTo>
                    <a:cubicBezTo>
                      <a:pt x="1592450" y="39233"/>
                      <a:pt x="1658619" y="143462"/>
                      <a:pt x="1653934" y="252376"/>
                    </a:cubicBezTo>
                    <a:cubicBezTo>
                      <a:pt x="1653934" y="252962"/>
                      <a:pt x="1655691" y="295122"/>
                      <a:pt x="1653934" y="312689"/>
                    </a:cubicBezTo>
                    <a:cubicBezTo>
                      <a:pt x="1132787" y="312689"/>
                      <a:pt x="550741" y="312689"/>
                      <a:pt x="29594" y="312689"/>
                    </a:cubicBezTo>
                    <a:cubicBezTo>
                      <a:pt x="-270" y="312689"/>
                      <a:pt x="-855" y="312689"/>
                      <a:pt x="316" y="283411"/>
                    </a:cubicBezTo>
                    <a:cubicBezTo>
                      <a:pt x="4415" y="199675"/>
                      <a:pt x="40134" y="128238"/>
                      <a:pt x="87564" y="61484"/>
                    </a:cubicBezTo>
                    <a:cubicBezTo>
                      <a:pt x="96933" y="48016"/>
                      <a:pt x="107473" y="34548"/>
                      <a:pt x="120941" y="24008"/>
                    </a:cubicBezTo>
                    <a:cubicBezTo>
                      <a:pt x="134994" y="21666"/>
                      <a:pt x="146705" y="26350"/>
                      <a:pt x="156660" y="35134"/>
                    </a:cubicBezTo>
                    <a:cubicBezTo>
                      <a:pt x="168371" y="64997"/>
                      <a:pt x="171884" y="97203"/>
                      <a:pt x="185352" y="125895"/>
                    </a:cubicBezTo>
                    <a:cubicBezTo>
                      <a:pt x="201162" y="159858"/>
                      <a:pt x="221071" y="190892"/>
                      <a:pt x="249764" y="221342"/>
                    </a:cubicBezTo>
                    <a:cubicBezTo>
                      <a:pt x="246836" y="169227"/>
                      <a:pt x="270844" y="132922"/>
                      <a:pt x="305392" y="102473"/>
                    </a:cubicBezTo>
                    <a:cubicBezTo>
                      <a:pt x="311833" y="97203"/>
                      <a:pt x="318274" y="89005"/>
                      <a:pt x="329985" y="91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47A5BB-76C7-4649-826E-7814D91773F8}"/>
                  </a:ext>
                </a:extLst>
              </p:cNvPr>
              <p:cNvSpPr/>
              <p:nvPr/>
            </p:nvSpPr>
            <p:spPr>
              <a:xfrm>
                <a:off x="2523004" y="5844481"/>
                <a:ext cx="626548" cy="731949"/>
              </a:xfrm>
              <a:custGeom>
                <a:avLst/>
                <a:gdLst>
                  <a:gd name="connsiteX0" fmla="*/ 199375 w 626548"/>
                  <a:gd name="connsiteY0" fmla="*/ 593707 h 731948"/>
                  <a:gd name="connsiteX1" fmla="*/ 125009 w 626548"/>
                  <a:gd name="connsiteY1" fmla="*/ 737169 h 731948"/>
                  <a:gd name="connsiteX2" fmla="*/ 6726 w 626548"/>
                  <a:gd name="connsiteY2" fmla="*/ 526953 h 731948"/>
                  <a:gd name="connsiteX3" fmla="*/ 148432 w 626548"/>
                  <a:gd name="connsiteY3" fmla="*/ 239444 h 731948"/>
                  <a:gd name="connsiteX4" fmla="*/ 265543 w 626548"/>
                  <a:gd name="connsiteY4" fmla="*/ 156294 h 731948"/>
                  <a:gd name="connsiteX5" fmla="*/ 379142 w 626548"/>
                  <a:gd name="connsiteY5" fmla="*/ 536 h 731948"/>
                  <a:gd name="connsiteX6" fmla="*/ 390268 w 626548"/>
                  <a:gd name="connsiteY6" fmla="*/ 4049 h 731948"/>
                  <a:gd name="connsiteX7" fmla="*/ 599898 w 626548"/>
                  <a:gd name="connsiteY7" fmla="*/ 108279 h 731948"/>
                  <a:gd name="connsiteX8" fmla="*/ 626833 w 626548"/>
                  <a:gd name="connsiteY8" fmla="*/ 139313 h 731948"/>
                  <a:gd name="connsiteX9" fmla="*/ 630347 w 626548"/>
                  <a:gd name="connsiteY9" fmla="*/ 172105 h 731948"/>
                  <a:gd name="connsiteX10" fmla="*/ 630347 w 626548"/>
                  <a:gd name="connsiteY10" fmla="*/ 247056 h 731948"/>
                  <a:gd name="connsiteX11" fmla="*/ 478101 w 626548"/>
                  <a:gd name="connsiteY11" fmla="*/ 485379 h 731948"/>
                  <a:gd name="connsiteX12" fmla="*/ 309460 w 626548"/>
                  <a:gd name="connsiteY12" fmla="*/ 552132 h 731948"/>
                  <a:gd name="connsiteX13" fmla="*/ 199375 w 626548"/>
                  <a:gd name="connsiteY13" fmla="*/ 593707 h 73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6548" h="731948">
                    <a:moveTo>
                      <a:pt x="199375" y="593707"/>
                    </a:moveTo>
                    <a:cubicBezTo>
                      <a:pt x="144918" y="626499"/>
                      <a:pt x="120910" y="671586"/>
                      <a:pt x="125009" y="737169"/>
                    </a:cubicBezTo>
                    <a:cubicBezTo>
                      <a:pt x="66453" y="680955"/>
                      <a:pt x="19609" y="602490"/>
                      <a:pt x="6726" y="526953"/>
                    </a:cubicBezTo>
                    <a:cubicBezTo>
                      <a:pt x="-886" y="514071"/>
                      <a:pt x="-31335" y="317909"/>
                      <a:pt x="148432" y="239444"/>
                    </a:cubicBezTo>
                    <a:cubicBezTo>
                      <a:pt x="206988" y="209580"/>
                      <a:pt x="226311" y="183816"/>
                      <a:pt x="265543" y="156294"/>
                    </a:cubicBezTo>
                    <a:cubicBezTo>
                      <a:pt x="321757" y="117648"/>
                      <a:pt x="363332" y="68461"/>
                      <a:pt x="379142" y="536"/>
                    </a:cubicBezTo>
                    <a:cubicBezTo>
                      <a:pt x="383826" y="-1221"/>
                      <a:pt x="386754" y="1707"/>
                      <a:pt x="390268" y="4049"/>
                    </a:cubicBezTo>
                    <a:cubicBezTo>
                      <a:pt x="453508" y="51480"/>
                      <a:pt x="524946" y="83685"/>
                      <a:pt x="599898" y="108279"/>
                    </a:cubicBezTo>
                    <a:cubicBezTo>
                      <a:pt x="616293" y="113549"/>
                      <a:pt x="628590" y="118819"/>
                      <a:pt x="626833" y="139313"/>
                    </a:cubicBezTo>
                    <a:cubicBezTo>
                      <a:pt x="626248" y="143412"/>
                      <a:pt x="630347" y="170933"/>
                      <a:pt x="630347" y="172105"/>
                    </a:cubicBezTo>
                    <a:cubicBezTo>
                      <a:pt x="632103" y="197283"/>
                      <a:pt x="632689" y="221877"/>
                      <a:pt x="630347" y="247056"/>
                    </a:cubicBezTo>
                    <a:cubicBezTo>
                      <a:pt x="622149" y="353628"/>
                      <a:pt x="560080" y="426237"/>
                      <a:pt x="478101" y="485379"/>
                    </a:cubicBezTo>
                    <a:cubicBezTo>
                      <a:pt x="427743" y="522269"/>
                      <a:pt x="368602" y="537493"/>
                      <a:pt x="309460" y="552132"/>
                    </a:cubicBezTo>
                    <a:cubicBezTo>
                      <a:pt x="270813" y="560916"/>
                      <a:pt x="232752" y="570870"/>
                      <a:pt x="199375" y="593707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287E894-2CD1-4298-99F1-E276A0320A1A}"/>
                  </a:ext>
                </a:extLst>
              </p:cNvPr>
              <p:cNvSpPr/>
              <p:nvPr/>
            </p:nvSpPr>
            <p:spPr>
              <a:xfrm>
                <a:off x="2646451" y="5237207"/>
                <a:ext cx="1235529" cy="1317508"/>
              </a:xfrm>
              <a:custGeom>
                <a:avLst/>
                <a:gdLst>
                  <a:gd name="connsiteX0" fmla="*/ 796165 w 1235529"/>
                  <a:gd name="connsiteY0" fmla="*/ 950362 h 1317507"/>
                  <a:gd name="connsiteX1" fmla="*/ 739366 w 1235529"/>
                  <a:gd name="connsiteY1" fmla="*/ 886536 h 1317507"/>
                  <a:gd name="connsiteX2" fmla="*/ 727655 w 1235529"/>
                  <a:gd name="connsiteY2" fmla="*/ 723165 h 1317507"/>
                  <a:gd name="connsiteX3" fmla="*/ 727655 w 1235529"/>
                  <a:gd name="connsiteY3" fmla="*/ 690960 h 1317507"/>
                  <a:gd name="connsiteX4" fmla="*/ 727655 w 1235529"/>
                  <a:gd name="connsiteY4" fmla="*/ 690960 h 1317507"/>
                  <a:gd name="connsiteX5" fmla="*/ 803778 w 1235529"/>
                  <a:gd name="connsiteY5" fmla="*/ 652312 h 1317507"/>
                  <a:gd name="connsiteX6" fmla="*/ 956609 w 1235529"/>
                  <a:gd name="connsiteY6" fmla="*/ 509436 h 1317507"/>
                  <a:gd name="connsiteX7" fmla="*/ 994670 w 1235529"/>
                  <a:gd name="connsiteY7" fmla="*/ 395252 h 1317507"/>
                  <a:gd name="connsiteX8" fmla="*/ 1005796 w 1235529"/>
                  <a:gd name="connsiteY8" fmla="*/ 377686 h 1317507"/>
                  <a:gd name="connsiteX9" fmla="*/ 1077819 w 1235529"/>
                  <a:gd name="connsiteY9" fmla="*/ 324985 h 1317507"/>
                  <a:gd name="connsiteX10" fmla="*/ 1119394 w 1235529"/>
                  <a:gd name="connsiteY10" fmla="*/ 130580 h 1317507"/>
                  <a:gd name="connsiteX11" fmla="*/ 1105341 w 1235529"/>
                  <a:gd name="connsiteY11" fmla="*/ 117697 h 1317507"/>
                  <a:gd name="connsiteX12" fmla="*/ 1099485 w 1235529"/>
                  <a:gd name="connsiteY12" fmla="*/ 144047 h 1317507"/>
                  <a:gd name="connsiteX13" fmla="*/ 1067279 w 1235529"/>
                  <a:gd name="connsiteY13" fmla="*/ 150489 h 1317507"/>
                  <a:gd name="connsiteX14" fmla="*/ 1044443 w 1235529"/>
                  <a:gd name="connsiteY14" fmla="*/ 108914 h 1317507"/>
                  <a:gd name="connsiteX15" fmla="*/ 1034488 w 1235529"/>
                  <a:gd name="connsiteY15" fmla="*/ 1171 h 1317507"/>
                  <a:gd name="connsiteX16" fmla="*/ 564284 w 1235529"/>
                  <a:gd name="connsiteY16" fmla="*/ 62069 h 1317507"/>
                  <a:gd name="connsiteX17" fmla="*/ 91738 w 1235529"/>
                  <a:gd name="connsiteY17" fmla="*/ 0 h 1317507"/>
                  <a:gd name="connsiteX18" fmla="*/ 58361 w 1235529"/>
                  <a:gd name="connsiteY18" fmla="*/ 150489 h 1317507"/>
                  <a:gd name="connsiteX19" fmla="*/ 41966 w 1235529"/>
                  <a:gd name="connsiteY19" fmla="*/ 161029 h 1317507"/>
                  <a:gd name="connsiteX20" fmla="*/ 30840 w 1235529"/>
                  <a:gd name="connsiteY20" fmla="*/ 144633 h 1317507"/>
                  <a:gd name="connsiteX21" fmla="*/ 22057 w 1235529"/>
                  <a:gd name="connsiteY21" fmla="*/ 106572 h 1317507"/>
                  <a:gd name="connsiteX22" fmla="*/ 19714 w 1235529"/>
                  <a:gd name="connsiteY22" fmla="*/ 122967 h 1317507"/>
                  <a:gd name="connsiteX23" fmla="*/ 26155 w 1235529"/>
                  <a:gd name="connsiteY23" fmla="*/ 281068 h 1317507"/>
                  <a:gd name="connsiteX24" fmla="*/ 111062 w 1235529"/>
                  <a:gd name="connsiteY24" fmla="*/ 371830 h 1317507"/>
                  <a:gd name="connsiteX25" fmla="*/ 142682 w 1235529"/>
                  <a:gd name="connsiteY25" fmla="*/ 411062 h 1317507"/>
                  <a:gd name="connsiteX26" fmla="*/ 252181 w 1235529"/>
                  <a:gd name="connsiteY26" fmla="*/ 601369 h 1317507"/>
                  <a:gd name="connsiteX27" fmla="*/ 285558 w 1235529"/>
                  <a:gd name="connsiteY27" fmla="*/ 631233 h 1317507"/>
                  <a:gd name="connsiteX28" fmla="*/ 461811 w 1235529"/>
                  <a:gd name="connsiteY28" fmla="*/ 715553 h 1317507"/>
                  <a:gd name="connsiteX29" fmla="*/ 499873 w 1235529"/>
                  <a:gd name="connsiteY29" fmla="*/ 751272 h 1317507"/>
                  <a:gd name="connsiteX30" fmla="*/ 501629 w 1235529"/>
                  <a:gd name="connsiteY30" fmla="*/ 850817 h 1317507"/>
                  <a:gd name="connsiteX31" fmla="*/ 406183 w 1235529"/>
                  <a:gd name="connsiteY31" fmla="*/ 1042295 h 1317507"/>
                  <a:gd name="connsiteX32" fmla="*/ 190112 w 1235529"/>
                  <a:gd name="connsiteY32" fmla="*/ 1151795 h 1317507"/>
                  <a:gd name="connsiteX33" fmla="*/ 97008 w 1235529"/>
                  <a:gd name="connsiteY33" fmla="*/ 1181658 h 1317507"/>
                  <a:gd name="connsiteX34" fmla="*/ 74757 w 1235529"/>
                  <a:gd name="connsiteY34" fmla="*/ 1203324 h 1317507"/>
                  <a:gd name="connsiteX35" fmla="*/ 92324 w 1235529"/>
                  <a:gd name="connsiteY35" fmla="*/ 1213278 h 1317507"/>
                  <a:gd name="connsiteX36" fmla="*/ 359339 w 1235529"/>
                  <a:gd name="connsiteY36" fmla="*/ 1288230 h 1317507"/>
                  <a:gd name="connsiteX37" fmla="*/ 642164 w 1235529"/>
                  <a:gd name="connsiteY37" fmla="*/ 1322192 h 1317507"/>
                  <a:gd name="connsiteX38" fmla="*/ 739952 w 1235529"/>
                  <a:gd name="connsiteY38" fmla="*/ 1314580 h 1317507"/>
                  <a:gd name="connsiteX39" fmla="*/ 1147501 w 1235529"/>
                  <a:gd name="connsiteY39" fmla="*/ 1157064 h 1317507"/>
                  <a:gd name="connsiteX40" fmla="*/ 1225380 w 1235529"/>
                  <a:gd name="connsiteY40" fmla="*/ 1115490 h 1317507"/>
                  <a:gd name="connsiteX41" fmla="*/ 1237677 w 1235529"/>
                  <a:gd name="connsiteY41" fmla="*/ 1108463 h 1317507"/>
                  <a:gd name="connsiteX42" fmla="*/ 796165 w 1235529"/>
                  <a:gd name="connsiteY42" fmla="*/ 950362 h 1317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35529" h="1317507">
                    <a:moveTo>
                      <a:pt x="796165" y="950362"/>
                    </a:moveTo>
                    <a:cubicBezTo>
                      <a:pt x="762789" y="940408"/>
                      <a:pt x="744051" y="920499"/>
                      <a:pt x="739366" y="886536"/>
                    </a:cubicBezTo>
                    <a:cubicBezTo>
                      <a:pt x="732925" y="842619"/>
                      <a:pt x="727655" y="723165"/>
                      <a:pt x="727655" y="723165"/>
                    </a:cubicBezTo>
                    <a:cubicBezTo>
                      <a:pt x="727655" y="712625"/>
                      <a:pt x="727655" y="701500"/>
                      <a:pt x="727655" y="690960"/>
                    </a:cubicBezTo>
                    <a:cubicBezTo>
                      <a:pt x="727655" y="690960"/>
                      <a:pt x="727655" y="690960"/>
                      <a:pt x="727655" y="690960"/>
                    </a:cubicBezTo>
                    <a:cubicBezTo>
                      <a:pt x="752834" y="678077"/>
                      <a:pt x="779184" y="666366"/>
                      <a:pt x="803778" y="652312"/>
                    </a:cubicBezTo>
                    <a:cubicBezTo>
                      <a:pt x="865847" y="617179"/>
                      <a:pt x="922646" y="575019"/>
                      <a:pt x="956609" y="509436"/>
                    </a:cubicBezTo>
                    <a:cubicBezTo>
                      <a:pt x="975347" y="473132"/>
                      <a:pt x="983544" y="433899"/>
                      <a:pt x="994670" y="395252"/>
                    </a:cubicBezTo>
                    <a:cubicBezTo>
                      <a:pt x="996427" y="388226"/>
                      <a:pt x="995841" y="379442"/>
                      <a:pt x="1005796" y="377686"/>
                    </a:cubicBezTo>
                    <a:cubicBezTo>
                      <a:pt x="1038001" y="371244"/>
                      <a:pt x="1059667" y="349579"/>
                      <a:pt x="1077819" y="324985"/>
                    </a:cubicBezTo>
                    <a:cubicBezTo>
                      <a:pt x="1121736" y="267015"/>
                      <a:pt x="1151014" y="204946"/>
                      <a:pt x="1119394" y="130580"/>
                    </a:cubicBezTo>
                    <a:cubicBezTo>
                      <a:pt x="1113539" y="127652"/>
                      <a:pt x="1114710" y="117112"/>
                      <a:pt x="1105341" y="117697"/>
                    </a:cubicBezTo>
                    <a:cubicBezTo>
                      <a:pt x="1102998" y="127066"/>
                      <a:pt x="1101827" y="135850"/>
                      <a:pt x="1099485" y="144047"/>
                    </a:cubicBezTo>
                    <a:cubicBezTo>
                      <a:pt x="1093044" y="165128"/>
                      <a:pt x="1081333" y="167470"/>
                      <a:pt x="1067279" y="150489"/>
                    </a:cubicBezTo>
                    <a:cubicBezTo>
                      <a:pt x="1056739" y="138192"/>
                      <a:pt x="1050884" y="123553"/>
                      <a:pt x="1044443" y="108914"/>
                    </a:cubicBezTo>
                    <a:cubicBezTo>
                      <a:pt x="1029804" y="74951"/>
                      <a:pt x="1030975" y="39233"/>
                      <a:pt x="1034488" y="1171"/>
                    </a:cubicBezTo>
                    <a:cubicBezTo>
                      <a:pt x="878729" y="43331"/>
                      <a:pt x="722971" y="62655"/>
                      <a:pt x="564284" y="62069"/>
                    </a:cubicBezTo>
                    <a:cubicBezTo>
                      <a:pt x="405598" y="60898"/>
                      <a:pt x="249253" y="42746"/>
                      <a:pt x="91738" y="0"/>
                    </a:cubicBezTo>
                    <a:cubicBezTo>
                      <a:pt x="118088" y="61484"/>
                      <a:pt x="85882" y="105401"/>
                      <a:pt x="58361" y="150489"/>
                    </a:cubicBezTo>
                    <a:cubicBezTo>
                      <a:pt x="54848" y="156344"/>
                      <a:pt x="50163" y="162785"/>
                      <a:pt x="41966" y="161029"/>
                    </a:cubicBezTo>
                    <a:cubicBezTo>
                      <a:pt x="33768" y="159272"/>
                      <a:pt x="33182" y="151074"/>
                      <a:pt x="30840" y="144633"/>
                    </a:cubicBezTo>
                    <a:cubicBezTo>
                      <a:pt x="26155" y="132336"/>
                      <a:pt x="29083" y="118283"/>
                      <a:pt x="22057" y="106572"/>
                    </a:cubicBezTo>
                    <a:cubicBezTo>
                      <a:pt x="20885" y="111842"/>
                      <a:pt x="23228" y="117697"/>
                      <a:pt x="19714" y="122967"/>
                    </a:cubicBezTo>
                    <a:cubicBezTo>
                      <a:pt x="-13077" y="176839"/>
                      <a:pt x="-780" y="229539"/>
                      <a:pt x="26155" y="281068"/>
                    </a:cubicBezTo>
                    <a:cubicBezTo>
                      <a:pt x="46064" y="318544"/>
                      <a:pt x="70072" y="355434"/>
                      <a:pt x="111062" y="371830"/>
                    </a:cubicBezTo>
                    <a:cubicBezTo>
                      <a:pt x="132142" y="380028"/>
                      <a:pt x="138583" y="391739"/>
                      <a:pt x="142682" y="411062"/>
                    </a:cubicBezTo>
                    <a:cubicBezTo>
                      <a:pt x="159077" y="486014"/>
                      <a:pt x="188941" y="553353"/>
                      <a:pt x="252181" y="601369"/>
                    </a:cubicBezTo>
                    <a:cubicBezTo>
                      <a:pt x="253352" y="602540"/>
                      <a:pt x="275018" y="624206"/>
                      <a:pt x="285558" y="631233"/>
                    </a:cubicBezTo>
                    <a:cubicBezTo>
                      <a:pt x="340015" y="668123"/>
                      <a:pt x="399742" y="694473"/>
                      <a:pt x="461811" y="715553"/>
                    </a:cubicBezTo>
                    <a:cubicBezTo>
                      <a:pt x="480549" y="721994"/>
                      <a:pt x="496945" y="728435"/>
                      <a:pt x="499873" y="751272"/>
                    </a:cubicBezTo>
                    <a:cubicBezTo>
                      <a:pt x="500458" y="754200"/>
                      <a:pt x="505143" y="826809"/>
                      <a:pt x="501629" y="850817"/>
                    </a:cubicBezTo>
                    <a:cubicBezTo>
                      <a:pt x="495774" y="927525"/>
                      <a:pt x="458298" y="989009"/>
                      <a:pt x="406183" y="1042295"/>
                    </a:cubicBezTo>
                    <a:cubicBezTo>
                      <a:pt x="346456" y="1103193"/>
                      <a:pt x="271505" y="1133642"/>
                      <a:pt x="190112" y="1151795"/>
                    </a:cubicBezTo>
                    <a:cubicBezTo>
                      <a:pt x="157906" y="1158821"/>
                      <a:pt x="126872" y="1168190"/>
                      <a:pt x="97008" y="1181658"/>
                    </a:cubicBezTo>
                    <a:cubicBezTo>
                      <a:pt x="87054" y="1185757"/>
                      <a:pt x="75342" y="1189270"/>
                      <a:pt x="74757" y="1203324"/>
                    </a:cubicBezTo>
                    <a:cubicBezTo>
                      <a:pt x="78856" y="1209765"/>
                      <a:pt x="85882" y="1211521"/>
                      <a:pt x="92324" y="1213278"/>
                    </a:cubicBezTo>
                    <a:cubicBezTo>
                      <a:pt x="181329" y="1239043"/>
                      <a:pt x="269162" y="1267149"/>
                      <a:pt x="359339" y="1288230"/>
                    </a:cubicBezTo>
                    <a:cubicBezTo>
                      <a:pt x="452442" y="1309895"/>
                      <a:pt x="546132" y="1325120"/>
                      <a:pt x="642164" y="1322192"/>
                    </a:cubicBezTo>
                    <a:cubicBezTo>
                      <a:pt x="674955" y="1321021"/>
                      <a:pt x="707161" y="1316337"/>
                      <a:pt x="739952" y="1314580"/>
                    </a:cubicBezTo>
                    <a:cubicBezTo>
                      <a:pt x="892197" y="1304040"/>
                      <a:pt x="1029218" y="1255438"/>
                      <a:pt x="1147501" y="1157064"/>
                    </a:cubicBezTo>
                    <a:cubicBezTo>
                      <a:pt x="1170338" y="1137741"/>
                      <a:pt x="1194346" y="1119589"/>
                      <a:pt x="1225380" y="1115490"/>
                    </a:cubicBezTo>
                    <a:cubicBezTo>
                      <a:pt x="1230065" y="1114904"/>
                      <a:pt x="1234749" y="1112562"/>
                      <a:pt x="1237677" y="1108463"/>
                    </a:cubicBezTo>
                    <a:cubicBezTo>
                      <a:pt x="1217182" y="1089725"/>
                      <a:pt x="919718" y="988423"/>
                      <a:pt x="796165" y="950362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BFDDAC6-16CE-44E2-8C54-CBB7E8B76410}"/>
                  </a:ext>
                </a:extLst>
              </p:cNvPr>
              <p:cNvSpPr/>
              <p:nvPr/>
            </p:nvSpPr>
            <p:spPr>
              <a:xfrm>
                <a:off x="3152765" y="6016001"/>
                <a:ext cx="5856" cy="70267"/>
              </a:xfrm>
              <a:custGeom>
                <a:avLst/>
                <a:gdLst>
                  <a:gd name="connsiteX0" fmla="*/ 0 w 0"/>
                  <a:gd name="connsiteY0" fmla="*/ 74951 h 70267"/>
                  <a:gd name="connsiteX1" fmla="*/ 0 w 0"/>
                  <a:gd name="connsiteY1" fmla="*/ 0 h 70267"/>
                  <a:gd name="connsiteX2" fmla="*/ 0 w 0"/>
                  <a:gd name="connsiteY2" fmla="*/ 74951 h 7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70267">
                    <a:moveTo>
                      <a:pt x="0" y="74951"/>
                    </a:moveTo>
                    <a:cubicBezTo>
                      <a:pt x="0" y="49773"/>
                      <a:pt x="0" y="25179"/>
                      <a:pt x="0" y="0"/>
                    </a:cubicBezTo>
                    <a:cubicBezTo>
                      <a:pt x="5856" y="25179"/>
                      <a:pt x="5856" y="50358"/>
                      <a:pt x="0" y="74951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0299081-A429-4C75-A2DD-FE3E03AA10F9}"/>
              </a:ext>
            </a:extLst>
          </p:cNvPr>
          <p:cNvGrpSpPr/>
          <p:nvPr/>
        </p:nvGrpSpPr>
        <p:grpSpPr>
          <a:xfrm>
            <a:off x="7604319" y="2374675"/>
            <a:ext cx="952751" cy="952751"/>
            <a:chOff x="8891613" y="4163826"/>
            <a:chExt cx="1741367" cy="174136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FFD9CC7-2DBD-41A8-80F7-43EE19E29C9C}"/>
                </a:ext>
              </a:extLst>
            </p:cNvPr>
            <p:cNvSpPr/>
            <p:nvPr/>
          </p:nvSpPr>
          <p:spPr>
            <a:xfrm>
              <a:off x="8891613" y="4163826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309C8CF-5AB3-42EC-9A0F-B0691E0BB4E1}"/>
                </a:ext>
              </a:extLst>
            </p:cNvPr>
            <p:cNvGrpSpPr/>
            <p:nvPr/>
          </p:nvGrpSpPr>
          <p:grpSpPr>
            <a:xfrm>
              <a:off x="9213048" y="4407749"/>
              <a:ext cx="1098496" cy="1253521"/>
              <a:chOff x="10255665" y="4623530"/>
              <a:chExt cx="1780099" cy="203131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529A006-8875-4403-B2A7-826F3041FA9A}"/>
                  </a:ext>
                </a:extLst>
              </p:cNvPr>
              <p:cNvSpPr/>
              <p:nvPr/>
            </p:nvSpPr>
            <p:spPr>
              <a:xfrm>
                <a:off x="10527907" y="5069090"/>
                <a:ext cx="1235529" cy="1469753"/>
              </a:xfrm>
              <a:custGeom>
                <a:avLst/>
                <a:gdLst>
                  <a:gd name="connsiteX0" fmla="*/ 1210323 w 1235529"/>
                  <a:gd name="connsiteY0" fmla="*/ 283472 h 1469752"/>
                  <a:gd name="connsiteX1" fmla="*/ 1094383 w 1235529"/>
                  <a:gd name="connsiteY1" fmla="*/ 460897 h 1469752"/>
                  <a:gd name="connsiteX2" fmla="*/ 1096725 w 1235529"/>
                  <a:gd name="connsiteY2" fmla="*/ 316849 h 1469752"/>
                  <a:gd name="connsiteX3" fmla="*/ 914030 w 1235529"/>
                  <a:gd name="connsiteY3" fmla="*/ 106048 h 1469752"/>
                  <a:gd name="connsiteX4" fmla="*/ 446754 w 1235529"/>
                  <a:gd name="connsiteY4" fmla="*/ 34610 h 1469752"/>
                  <a:gd name="connsiteX5" fmla="*/ 353651 w 1235529"/>
                  <a:gd name="connsiteY5" fmla="*/ 8260 h 1469752"/>
                  <a:gd name="connsiteX6" fmla="*/ 326129 w 1235529"/>
                  <a:gd name="connsiteY6" fmla="*/ 5917 h 1469752"/>
                  <a:gd name="connsiteX7" fmla="*/ 196135 w 1235529"/>
                  <a:gd name="connsiteY7" fmla="*/ 108390 h 1469752"/>
                  <a:gd name="connsiteX8" fmla="*/ 120013 w 1235529"/>
                  <a:gd name="connsiteY8" fmla="*/ 192711 h 1469752"/>
                  <a:gd name="connsiteX9" fmla="*/ 94833 w 1235529"/>
                  <a:gd name="connsiteY9" fmla="*/ 310408 h 1469752"/>
                  <a:gd name="connsiteX10" fmla="*/ 111815 w 1235529"/>
                  <a:gd name="connsiteY10" fmla="*/ 404097 h 1469752"/>
                  <a:gd name="connsiteX11" fmla="*/ 19296 w 1235529"/>
                  <a:gd name="connsiteY11" fmla="*/ 294012 h 1469752"/>
                  <a:gd name="connsiteX12" fmla="*/ 3486 w 1235529"/>
                  <a:gd name="connsiteY12" fmla="*/ 328560 h 1469752"/>
                  <a:gd name="connsiteX13" fmla="*/ 118841 w 1235529"/>
                  <a:gd name="connsiteY13" fmla="*/ 537605 h 1469752"/>
                  <a:gd name="connsiteX14" fmla="*/ 157488 w 1235529"/>
                  <a:gd name="connsiteY14" fmla="*/ 582693 h 1469752"/>
                  <a:gd name="connsiteX15" fmla="*/ 169200 w 1235529"/>
                  <a:gd name="connsiteY15" fmla="*/ 619583 h 1469752"/>
                  <a:gd name="connsiteX16" fmla="*/ 277528 w 1235529"/>
                  <a:gd name="connsiteY16" fmla="*/ 769486 h 1469752"/>
                  <a:gd name="connsiteX17" fmla="*/ 438557 w 1235529"/>
                  <a:gd name="connsiteY17" fmla="*/ 856149 h 1469752"/>
                  <a:gd name="connsiteX18" fmla="*/ 433872 w 1235529"/>
                  <a:gd name="connsiteY18" fmla="*/ 1021862 h 1469752"/>
                  <a:gd name="connsiteX19" fmla="*/ 356579 w 1235529"/>
                  <a:gd name="connsiteY19" fmla="*/ 1120822 h 1469752"/>
                  <a:gd name="connsiteX20" fmla="*/ 110058 w 1235529"/>
                  <a:gd name="connsiteY20" fmla="*/ 1192260 h 1469752"/>
                  <a:gd name="connsiteX21" fmla="*/ 247664 w 1235529"/>
                  <a:gd name="connsiteY21" fmla="*/ 1336307 h 1469752"/>
                  <a:gd name="connsiteX22" fmla="*/ 757100 w 1235529"/>
                  <a:gd name="connsiteY22" fmla="*/ 1454590 h 1469752"/>
                  <a:gd name="connsiteX23" fmla="*/ 1135372 w 1235529"/>
                  <a:gd name="connsiteY23" fmla="*/ 1193431 h 1469752"/>
                  <a:gd name="connsiteX24" fmla="*/ 862501 w 1235529"/>
                  <a:gd name="connsiteY24" fmla="*/ 1114966 h 1469752"/>
                  <a:gd name="connsiteX25" fmla="*/ 807459 w 1235529"/>
                  <a:gd name="connsiteY25" fmla="*/ 1052897 h 1469752"/>
                  <a:gd name="connsiteX26" fmla="*/ 798089 w 1235529"/>
                  <a:gd name="connsiteY26" fmla="*/ 856149 h 1469752"/>
                  <a:gd name="connsiteX27" fmla="*/ 798089 w 1235529"/>
                  <a:gd name="connsiteY27" fmla="*/ 856149 h 1469752"/>
                  <a:gd name="connsiteX28" fmla="*/ 850790 w 1235529"/>
                  <a:gd name="connsiteY28" fmla="*/ 833312 h 1469752"/>
                  <a:gd name="connsiteX29" fmla="*/ 1077987 w 1235529"/>
                  <a:gd name="connsiteY29" fmla="*/ 586792 h 1469752"/>
                  <a:gd name="connsiteX30" fmla="*/ 1121318 w 1235529"/>
                  <a:gd name="connsiteY30" fmla="*/ 534677 h 1469752"/>
                  <a:gd name="connsiteX31" fmla="*/ 1232575 w 1235529"/>
                  <a:gd name="connsiteY31" fmla="*/ 387116 h 1469752"/>
                  <a:gd name="connsiteX32" fmla="*/ 1210323 w 1235529"/>
                  <a:gd name="connsiteY32" fmla="*/ 283472 h 1469752"/>
                  <a:gd name="connsiteX33" fmla="*/ 788721 w 1235529"/>
                  <a:gd name="connsiteY33" fmla="*/ 886012 h 1469752"/>
                  <a:gd name="connsiteX34" fmla="*/ 789306 w 1235529"/>
                  <a:gd name="connsiteY34" fmla="*/ 887183 h 1469752"/>
                  <a:gd name="connsiteX35" fmla="*/ 788135 w 1235529"/>
                  <a:gd name="connsiteY35" fmla="*/ 888940 h 1469752"/>
                  <a:gd name="connsiteX36" fmla="*/ 788721 w 1235529"/>
                  <a:gd name="connsiteY36" fmla="*/ 886012 h 146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5529" h="1469752">
                    <a:moveTo>
                      <a:pt x="1210323" y="283472"/>
                    </a:moveTo>
                    <a:cubicBezTo>
                      <a:pt x="1179874" y="348469"/>
                      <a:pt x="1142398" y="405854"/>
                      <a:pt x="1094383" y="460897"/>
                    </a:cubicBezTo>
                    <a:cubicBezTo>
                      <a:pt x="1100238" y="409953"/>
                      <a:pt x="1101409" y="363108"/>
                      <a:pt x="1096725" y="316849"/>
                    </a:cubicBezTo>
                    <a:cubicBezTo>
                      <a:pt x="1082672" y="176315"/>
                      <a:pt x="991324" y="152892"/>
                      <a:pt x="914030" y="106048"/>
                    </a:cubicBezTo>
                    <a:cubicBezTo>
                      <a:pt x="774082" y="8260"/>
                      <a:pt x="618323" y="3575"/>
                      <a:pt x="446754" y="34610"/>
                    </a:cubicBezTo>
                    <a:cubicBezTo>
                      <a:pt x="410450" y="41051"/>
                      <a:pt x="379415" y="33439"/>
                      <a:pt x="353651" y="8260"/>
                    </a:cubicBezTo>
                    <a:cubicBezTo>
                      <a:pt x="343696" y="-1695"/>
                      <a:pt x="337255" y="-2866"/>
                      <a:pt x="326129" y="5917"/>
                    </a:cubicBezTo>
                    <a:cubicBezTo>
                      <a:pt x="283384" y="40465"/>
                      <a:pt x="238881" y="73256"/>
                      <a:pt x="196135" y="108390"/>
                    </a:cubicBezTo>
                    <a:cubicBezTo>
                      <a:pt x="166857" y="132398"/>
                      <a:pt x="136994" y="157577"/>
                      <a:pt x="120013" y="192711"/>
                    </a:cubicBezTo>
                    <a:cubicBezTo>
                      <a:pt x="101860" y="215547"/>
                      <a:pt x="91320" y="278788"/>
                      <a:pt x="94833" y="310408"/>
                    </a:cubicBezTo>
                    <a:cubicBezTo>
                      <a:pt x="99518" y="343199"/>
                      <a:pt x="105374" y="370720"/>
                      <a:pt x="111815" y="404097"/>
                    </a:cubicBezTo>
                    <a:cubicBezTo>
                      <a:pt x="64384" y="377747"/>
                      <a:pt x="38620" y="339686"/>
                      <a:pt x="19296" y="294012"/>
                    </a:cubicBezTo>
                    <a:cubicBezTo>
                      <a:pt x="9342" y="305138"/>
                      <a:pt x="6414" y="316849"/>
                      <a:pt x="3486" y="328560"/>
                    </a:cubicBezTo>
                    <a:cubicBezTo>
                      <a:pt x="-17594" y="407611"/>
                      <a:pt x="61457" y="517696"/>
                      <a:pt x="118841" y="537605"/>
                    </a:cubicBezTo>
                    <a:cubicBezTo>
                      <a:pt x="144020" y="546388"/>
                      <a:pt x="152804" y="559856"/>
                      <a:pt x="157488" y="582693"/>
                    </a:cubicBezTo>
                    <a:cubicBezTo>
                      <a:pt x="159830" y="595575"/>
                      <a:pt x="165686" y="607286"/>
                      <a:pt x="169200" y="619583"/>
                    </a:cubicBezTo>
                    <a:cubicBezTo>
                      <a:pt x="187352" y="682238"/>
                      <a:pt x="224828" y="730839"/>
                      <a:pt x="277528" y="769486"/>
                    </a:cubicBezTo>
                    <a:cubicBezTo>
                      <a:pt x="327301" y="805791"/>
                      <a:pt x="382343" y="832727"/>
                      <a:pt x="438557" y="856149"/>
                    </a:cubicBezTo>
                    <a:cubicBezTo>
                      <a:pt x="442655" y="877229"/>
                      <a:pt x="435629" y="1004881"/>
                      <a:pt x="433872" y="1021862"/>
                    </a:cubicBezTo>
                    <a:cubicBezTo>
                      <a:pt x="427431" y="1072220"/>
                      <a:pt x="426846" y="1103255"/>
                      <a:pt x="356579" y="1120822"/>
                    </a:cubicBezTo>
                    <a:cubicBezTo>
                      <a:pt x="274014" y="1141902"/>
                      <a:pt x="192036" y="1168252"/>
                      <a:pt x="110058" y="1192260"/>
                    </a:cubicBezTo>
                    <a:cubicBezTo>
                      <a:pt x="151633" y="1244374"/>
                      <a:pt x="194378" y="1295318"/>
                      <a:pt x="247664" y="1336307"/>
                    </a:cubicBezTo>
                    <a:cubicBezTo>
                      <a:pt x="399324" y="1454590"/>
                      <a:pt x="568551" y="1499678"/>
                      <a:pt x="757100" y="1454590"/>
                    </a:cubicBezTo>
                    <a:cubicBezTo>
                      <a:pt x="915787" y="1416529"/>
                      <a:pt x="1038169" y="1322254"/>
                      <a:pt x="1135372" y="1193431"/>
                    </a:cubicBezTo>
                    <a:cubicBezTo>
                      <a:pt x="1044610" y="1167081"/>
                      <a:pt x="953849" y="1140145"/>
                      <a:pt x="862501" y="1114966"/>
                    </a:cubicBezTo>
                    <a:cubicBezTo>
                      <a:pt x="829710" y="1105597"/>
                      <a:pt x="812728" y="1085688"/>
                      <a:pt x="807459" y="1052897"/>
                    </a:cubicBezTo>
                    <a:cubicBezTo>
                      <a:pt x="801017" y="1015421"/>
                      <a:pt x="798089" y="883670"/>
                      <a:pt x="798089" y="856149"/>
                    </a:cubicBezTo>
                    <a:lnTo>
                      <a:pt x="798089" y="856149"/>
                    </a:lnTo>
                    <a:cubicBezTo>
                      <a:pt x="815656" y="848537"/>
                      <a:pt x="833223" y="841510"/>
                      <a:pt x="850790" y="833312"/>
                    </a:cubicBezTo>
                    <a:cubicBezTo>
                      <a:pt x="960290" y="782368"/>
                      <a:pt x="1051637" y="714444"/>
                      <a:pt x="1077987" y="586792"/>
                    </a:cubicBezTo>
                    <a:cubicBezTo>
                      <a:pt x="1083257" y="561027"/>
                      <a:pt x="1095554" y="547559"/>
                      <a:pt x="1121318" y="534677"/>
                    </a:cubicBezTo>
                    <a:cubicBezTo>
                      <a:pt x="1181631" y="505399"/>
                      <a:pt x="1215593" y="450942"/>
                      <a:pt x="1232575" y="387116"/>
                    </a:cubicBezTo>
                    <a:cubicBezTo>
                      <a:pt x="1240773" y="351397"/>
                      <a:pt x="1235502" y="316263"/>
                      <a:pt x="1210323" y="283472"/>
                    </a:cubicBezTo>
                    <a:close/>
                    <a:moveTo>
                      <a:pt x="788721" y="886012"/>
                    </a:moveTo>
                    <a:cubicBezTo>
                      <a:pt x="788721" y="886598"/>
                      <a:pt x="789306" y="886598"/>
                      <a:pt x="789306" y="887183"/>
                    </a:cubicBezTo>
                    <a:cubicBezTo>
                      <a:pt x="789306" y="887769"/>
                      <a:pt x="788721" y="888355"/>
                      <a:pt x="788135" y="888940"/>
                    </a:cubicBezTo>
                    <a:cubicBezTo>
                      <a:pt x="788135" y="887183"/>
                      <a:pt x="788135" y="886598"/>
                      <a:pt x="788721" y="88601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69444CF-80A3-4327-BB32-0A7229EC14F0}"/>
                  </a:ext>
                </a:extLst>
              </p:cNvPr>
              <p:cNvSpPr/>
              <p:nvPr/>
            </p:nvSpPr>
            <p:spPr>
              <a:xfrm>
                <a:off x="10447882" y="4623530"/>
                <a:ext cx="1370208" cy="1674699"/>
              </a:xfrm>
              <a:custGeom>
                <a:avLst/>
                <a:gdLst>
                  <a:gd name="connsiteX0" fmla="*/ 37838 w 1370207"/>
                  <a:gd name="connsiteY0" fmla="*/ 1675881 h 1674698"/>
                  <a:gd name="connsiteX1" fmla="*/ 13245 w 1370207"/>
                  <a:gd name="connsiteY1" fmla="*/ 1452783 h 1674698"/>
                  <a:gd name="connsiteX2" fmla="*/ 60675 w 1370207"/>
                  <a:gd name="connsiteY2" fmla="*/ 1167616 h 1674698"/>
                  <a:gd name="connsiteX3" fmla="*/ 36082 w 1370207"/>
                  <a:gd name="connsiteY3" fmla="*/ 907042 h 1674698"/>
                  <a:gd name="connsiteX4" fmla="*/ 20857 w 1370207"/>
                  <a:gd name="connsiteY4" fmla="*/ 678674 h 1674698"/>
                  <a:gd name="connsiteX5" fmla="*/ 75314 w 1370207"/>
                  <a:gd name="connsiteY5" fmla="*/ 383553 h 1674698"/>
                  <a:gd name="connsiteX6" fmla="*/ 378048 w 1370207"/>
                  <a:gd name="connsiteY6" fmla="*/ 66765 h 1674698"/>
                  <a:gd name="connsiteX7" fmla="*/ 1088331 w 1370207"/>
                  <a:gd name="connsiteY7" fmla="*/ 116538 h 1674698"/>
                  <a:gd name="connsiteX8" fmla="*/ 1327239 w 1370207"/>
                  <a:gd name="connsiteY8" fmla="*/ 439181 h 1674698"/>
                  <a:gd name="connsiteX9" fmla="*/ 1342463 w 1370207"/>
                  <a:gd name="connsiteY9" fmla="*/ 516475 h 1674698"/>
                  <a:gd name="connsiteX10" fmla="*/ 1358273 w 1370207"/>
                  <a:gd name="connsiteY10" fmla="*/ 664621 h 1674698"/>
                  <a:gd name="connsiteX11" fmla="*/ 1346562 w 1370207"/>
                  <a:gd name="connsiteY11" fmla="*/ 891232 h 1674698"/>
                  <a:gd name="connsiteX12" fmla="*/ 1324311 w 1370207"/>
                  <a:gd name="connsiteY12" fmla="*/ 1147122 h 1674698"/>
                  <a:gd name="connsiteX13" fmla="*/ 1357688 w 1370207"/>
                  <a:gd name="connsiteY13" fmla="*/ 1415893 h 1674698"/>
                  <a:gd name="connsiteX14" fmla="*/ 1364129 w 1370207"/>
                  <a:gd name="connsiteY14" fmla="*/ 1602101 h 1674698"/>
                  <a:gd name="connsiteX15" fmla="*/ 1333680 w 1370207"/>
                  <a:gd name="connsiteY15" fmla="*/ 1653630 h 1674698"/>
                  <a:gd name="connsiteX16" fmla="*/ 1271611 w 1370207"/>
                  <a:gd name="connsiteY16" fmla="*/ 1650702 h 1674698"/>
                  <a:gd name="connsiteX17" fmla="*/ 1215397 w 1370207"/>
                  <a:gd name="connsiteY17" fmla="*/ 1646603 h 1674698"/>
                  <a:gd name="connsiteX18" fmla="*/ 934329 w 1370207"/>
                  <a:gd name="connsiteY18" fmla="*/ 1566967 h 1674698"/>
                  <a:gd name="connsiteX19" fmla="*/ 881043 w 1370207"/>
                  <a:gd name="connsiteY19" fmla="*/ 1503727 h 1674698"/>
                  <a:gd name="connsiteX20" fmla="*/ 870503 w 1370207"/>
                  <a:gd name="connsiteY20" fmla="*/ 1384859 h 1674698"/>
                  <a:gd name="connsiteX21" fmla="*/ 872259 w 1370207"/>
                  <a:gd name="connsiteY21" fmla="*/ 1309322 h 1674698"/>
                  <a:gd name="connsiteX22" fmla="*/ 898024 w 1370207"/>
                  <a:gd name="connsiteY22" fmla="*/ 1288242 h 1674698"/>
                  <a:gd name="connsiteX23" fmla="*/ 1043828 w 1370207"/>
                  <a:gd name="connsiteY23" fmla="*/ 1205092 h 1674698"/>
                  <a:gd name="connsiteX24" fmla="*/ 1136347 w 1370207"/>
                  <a:gd name="connsiteY24" fmla="*/ 1076269 h 1674698"/>
                  <a:gd name="connsiteX25" fmla="*/ 1157427 w 1370207"/>
                  <a:gd name="connsiteY25" fmla="*/ 1010686 h 1674698"/>
                  <a:gd name="connsiteX26" fmla="*/ 1182606 w 1370207"/>
                  <a:gd name="connsiteY26" fmla="*/ 983165 h 1674698"/>
                  <a:gd name="connsiteX27" fmla="*/ 1307915 w 1370207"/>
                  <a:gd name="connsiteY27" fmla="*/ 815695 h 1674698"/>
                  <a:gd name="connsiteX28" fmla="*/ 1292106 w 1370207"/>
                  <a:gd name="connsiteY28" fmla="*/ 746014 h 1674698"/>
                  <a:gd name="connsiteX29" fmla="*/ 1264584 w 1370207"/>
                  <a:gd name="connsiteY29" fmla="*/ 791687 h 1674698"/>
                  <a:gd name="connsiteX30" fmla="*/ 1191975 w 1370207"/>
                  <a:gd name="connsiteY30" fmla="*/ 895331 h 1674698"/>
                  <a:gd name="connsiteX31" fmla="*/ 1173822 w 1370207"/>
                  <a:gd name="connsiteY31" fmla="*/ 906457 h 1674698"/>
                  <a:gd name="connsiteX32" fmla="*/ 1170894 w 1370207"/>
                  <a:gd name="connsiteY32" fmla="*/ 887719 h 1674698"/>
                  <a:gd name="connsiteX33" fmla="*/ 1166210 w 1370207"/>
                  <a:gd name="connsiteY33" fmla="*/ 729618 h 1674698"/>
                  <a:gd name="connsiteX34" fmla="*/ 947797 w 1370207"/>
                  <a:gd name="connsiteY34" fmla="*/ 553950 h 1674698"/>
                  <a:gd name="connsiteX35" fmla="*/ 635694 w 1370207"/>
                  <a:gd name="connsiteY35" fmla="*/ 489539 h 1674698"/>
                  <a:gd name="connsiteX36" fmla="*/ 524438 w 1370207"/>
                  <a:gd name="connsiteY36" fmla="*/ 495395 h 1674698"/>
                  <a:gd name="connsiteX37" fmla="*/ 434262 w 1370207"/>
                  <a:gd name="connsiteY37" fmla="*/ 463774 h 1674698"/>
                  <a:gd name="connsiteX38" fmla="*/ 403812 w 1370207"/>
                  <a:gd name="connsiteY38" fmla="*/ 462018 h 1674698"/>
                  <a:gd name="connsiteX39" fmla="*/ 238685 w 1370207"/>
                  <a:gd name="connsiteY39" fmla="*/ 616020 h 1674698"/>
                  <a:gd name="connsiteX40" fmla="*/ 201794 w 1370207"/>
                  <a:gd name="connsiteY40" fmla="*/ 682188 h 1674698"/>
                  <a:gd name="connsiteX41" fmla="*/ 180129 w 1370207"/>
                  <a:gd name="connsiteY41" fmla="*/ 794615 h 1674698"/>
                  <a:gd name="connsiteX42" fmla="*/ 194768 w 1370207"/>
                  <a:gd name="connsiteY42" fmla="*/ 863126 h 1674698"/>
                  <a:gd name="connsiteX43" fmla="*/ 96394 w 1370207"/>
                  <a:gd name="connsiteY43" fmla="*/ 758311 h 1674698"/>
                  <a:gd name="connsiteX44" fmla="*/ 92295 w 1370207"/>
                  <a:gd name="connsiteY44" fmla="*/ 847315 h 1674698"/>
                  <a:gd name="connsiteX45" fmla="*/ 181300 w 1370207"/>
                  <a:gd name="connsiteY45" fmla="*/ 970283 h 1674698"/>
                  <a:gd name="connsiteX46" fmla="*/ 195353 w 1370207"/>
                  <a:gd name="connsiteY46" fmla="*/ 977895 h 1674698"/>
                  <a:gd name="connsiteX47" fmla="*/ 243370 w 1370207"/>
                  <a:gd name="connsiteY47" fmla="*/ 1033523 h 1674698"/>
                  <a:gd name="connsiteX48" fmla="*/ 292556 w 1370207"/>
                  <a:gd name="connsiteY48" fmla="*/ 1147122 h 1674698"/>
                  <a:gd name="connsiteX49" fmla="*/ 436018 w 1370207"/>
                  <a:gd name="connsiteY49" fmla="*/ 1260134 h 1674698"/>
                  <a:gd name="connsiteX50" fmla="*/ 493988 w 1370207"/>
                  <a:gd name="connsiteY50" fmla="*/ 1287656 h 1674698"/>
                  <a:gd name="connsiteX51" fmla="*/ 521510 w 1370207"/>
                  <a:gd name="connsiteY51" fmla="*/ 1310493 h 1674698"/>
                  <a:gd name="connsiteX52" fmla="*/ 523266 w 1370207"/>
                  <a:gd name="connsiteY52" fmla="*/ 1416479 h 1674698"/>
                  <a:gd name="connsiteX53" fmla="*/ 515068 w 1370207"/>
                  <a:gd name="connsiteY53" fmla="*/ 1499043 h 1674698"/>
                  <a:gd name="connsiteX54" fmla="*/ 452999 w 1370207"/>
                  <a:gd name="connsiteY54" fmla="*/ 1570481 h 1674698"/>
                  <a:gd name="connsiteX55" fmla="*/ 189498 w 1370207"/>
                  <a:gd name="connsiteY55" fmla="*/ 1646018 h 1674698"/>
                  <a:gd name="connsiteX56" fmla="*/ 56576 w 1370207"/>
                  <a:gd name="connsiteY56" fmla="*/ 1676467 h 1674698"/>
                  <a:gd name="connsiteX57" fmla="*/ 37838 w 1370207"/>
                  <a:gd name="connsiteY57" fmla="*/ 1675881 h 167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70207" h="1674698">
                    <a:moveTo>
                      <a:pt x="37838" y="1675881"/>
                    </a:moveTo>
                    <a:cubicBezTo>
                      <a:pt x="-10763" y="1605614"/>
                      <a:pt x="-4908" y="1529492"/>
                      <a:pt x="13245" y="1452783"/>
                    </a:cubicBezTo>
                    <a:cubicBezTo>
                      <a:pt x="35496" y="1359094"/>
                      <a:pt x="57747" y="1264819"/>
                      <a:pt x="60675" y="1167616"/>
                    </a:cubicBezTo>
                    <a:cubicBezTo>
                      <a:pt x="63017" y="1079782"/>
                      <a:pt x="49549" y="993120"/>
                      <a:pt x="36082" y="907042"/>
                    </a:cubicBezTo>
                    <a:cubicBezTo>
                      <a:pt x="24370" y="831506"/>
                      <a:pt x="6218" y="754797"/>
                      <a:pt x="20857" y="678674"/>
                    </a:cubicBezTo>
                    <a:cubicBezTo>
                      <a:pt x="40180" y="580301"/>
                      <a:pt x="39009" y="478413"/>
                      <a:pt x="75314" y="383553"/>
                    </a:cubicBezTo>
                    <a:cubicBezTo>
                      <a:pt x="131527" y="234821"/>
                      <a:pt x="231658" y="128249"/>
                      <a:pt x="378048" y="66765"/>
                    </a:cubicBezTo>
                    <a:cubicBezTo>
                      <a:pt x="622811" y="-35708"/>
                      <a:pt x="862305" y="-21069"/>
                      <a:pt x="1088331" y="116538"/>
                    </a:cubicBezTo>
                    <a:cubicBezTo>
                      <a:pt x="1208956" y="189733"/>
                      <a:pt x="1290349" y="299818"/>
                      <a:pt x="1327239" y="439181"/>
                    </a:cubicBezTo>
                    <a:cubicBezTo>
                      <a:pt x="1334265" y="464360"/>
                      <a:pt x="1341878" y="490710"/>
                      <a:pt x="1342463" y="516475"/>
                    </a:cubicBezTo>
                    <a:cubicBezTo>
                      <a:pt x="1343049" y="566247"/>
                      <a:pt x="1349490" y="615434"/>
                      <a:pt x="1358273" y="664621"/>
                    </a:cubicBezTo>
                    <a:cubicBezTo>
                      <a:pt x="1371741" y="740744"/>
                      <a:pt x="1358859" y="815695"/>
                      <a:pt x="1346562" y="891232"/>
                    </a:cubicBezTo>
                    <a:cubicBezTo>
                      <a:pt x="1332509" y="976138"/>
                      <a:pt x="1324897" y="1061044"/>
                      <a:pt x="1324311" y="1147122"/>
                    </a:cubicBezTo>
                    <a:cubicBezTo>
                      <a:pt x="1323726" y="1237883"/>
                      <a:pt x="1338950" y="1326888"/>
                      <a:pt x="1357688" y="1415893"/>
                    </a:cubicBezTo>
                    <a:cubicBezTo>
                      <a:pt x="1370571" y="1477377"/>
                      <a:pt x="1382282" y="1539446"/>
                      <a:pt x="1364129" y="1602101"/>
                    </a:cubicBezTo>
                    <a:cubicBezTo>
                      <a:pt x="1358859" y="1619668"/>
                      <a:pt x="1340121" y="1636649"/>
                      <a:pt x="1333680" y="1653630"/>
                    </a:cubicBezTo>
                    <a:cubicBezTo>
                      <a:pt x="1312600" y="1662414"/>
                      <a:pt x="1292106" y="1651874"/>
                      <a:pt x="1271611" y="1650702"/>
                    </a:cubicBezTo>
                    <a:cubicBezTo>
                      <a:pt x="1252873" y="1649531"/>
                      <a:pt x="1234135" y="1647189"/>
                      <a:pt x="1215397" y="1646603"/>
                    </a:cubicBezTo>
                    <a:cubicBezTo>
                      <a:pt x="1121122" y="1621424"/>
                      <a:pt x="1028019" y="1593903"/>
                      <a:pt x="934329" y="1566967"/>
                    </a:cubicBezTo>
                    <a:cubicBezTo>
                      <a:pt x="903294" y="1557599"/>
                      <a:pt x="886313" y="1534762"/>
                      <a:pt x="881043" y="1503727"/>
                    </a:cubicBezTo>
                    <a:cubicBezTo>
                      <a:pt x="874602" y="1464495"/>
                      <a:pt x="870503" y="1424677"/>
                      <a:pt x="870503" y="1384859"/>
                    </a:cubicBezTo>
                    <a:cubicBezTo>
                      <a:pt x="870503" y="1359679"/>
                      <a:pt x="868746" y="1334500"/>
                      <a:pt x="872259" y="1309322"/>
                    </a:cubicBezTo>
                    <a:cubicBezTo>
                      <a:pt x="876359" y="1297025"/>
                      <a:pt x="887484" y="1293511"/>
                      <a:pt x="898024" y="1288242"/>
                    </a:cubicBezTo>
                    <a:cubicBezTo>
                      <a:pt x="948968" y="1264819"/>
                      <a:pt x="999326" y="1240226"/>
                      <a:pt x="1043828" y="1205092"/>
                    </a:cubicBezTo>
                    <a:cubicBezTo>
                      <a:pt x="1087160" y="1171130"/>
                      <a:pt x="1119366" y="1129555"/>
                      <a:pt x="1136347" y="1076269"/>
                    </a:cubicBezTo>
                    <a:cubicBezTo>
                      <a:pt x="1143373" y="1054603"/>
                      <a:pt x="1151571" y="1032938"/>
                      <a:pt x="1157427" y="1010686"/>
                    </a:cubicBezTo>
                    <a:cubicBezTo>
                      <a:pt x="1160940" y="997219"/>
                      <a:pt x="1169138" y="989021"/>
                      <a:pt x="1182606" y="983165"/>
                    </a:cubicBezTo>
                    <a:cubicBezTo>
                      <a:pt x="1256387" y="951545"/>
                      <a:pt x="1292106" y="890647"/>
                      <a:pt x="1307915" y="815695"/>
                    </a:cubicBezTo>
                    <a:cubicBezTo>
                      <a:pt x="1312600" y="792273"/>
                      <a:pt x="1306744" y="768851"/>
                      <a:pt x="1292106" y="746014"/>
                    </a:cubicBezTo>
                    <a:cubicBezTo>
                      <a:pt x="1279223" y="760653"/>
                      <a:pt x="1273367" y="777634"/>
                      <a:pt x="1264584" y="791687"/>
                    </a:cubicBezTo>
                    <a:cubicBezTo>
                      <a:pt x="1241748" y="827407"/>
                      <a:pt x="1218911" y="863126"/>
                      <a:pt x="1191975" y="895331"/>
                    </a:cubicBezTo>
                    <a:cubicBezTo>
                      <a:pt x="1187290" y="901187"/>
                      <a:pt x="1182020" y="909970"/>
                      <a:pt x="1173822" y="906457"/>
                    </a:cubicBezTo>
                    <a:cubicBezTo>
                      <a:pt x="1166796" y="903529"/>
                      <a:pt x="1170309" y="894160"/>
                      <a:pt x="1170894" y="887719"/>
                    </a:cubicBezTo>
                    <a:cubicBezTo>
                      <a:pt x="1173237" y="835019"/>
                      <a:pt x="1175579" y="782318"/>
                      <a:pt x="1166210" y="729618"/>
                    </a:cubicBezTo>
                    <a:cubicBezTo>
                      <a:pt x="1152157" y="666963"/>
                      <a:pt x="987029" y="575616"/>
                      <a:pt x="947797" y="553950"/>
                    </a:cubicBezTo>
                    <a:cubicBezTo>
                      <a:pt x="827757" y="487782"/>
                      <a:pt x="772129" y="469630"/>
                      <a:pt x="635694" y="489539"/>
                    </a:cubicBezTo>
                    <a:cubicBezTo>
                      <a:pt x="621055" y="491881"/>
                      <a:pt x="552544" y="500079"/>
                      <a:pt x="524438" y="495395"/>
                    </a:cubicBezTo>
                    <a:cubicBezTo>
                      <a:pt x="492232" y="490124"/>
                      <a:pt x="460026" y="482512"/>
                      <a:pt x="434262" y="463774"/>
                    </a:cubicBezTo>
                    <a:cubicBezTo>
                      <a:pt x="424307" y="456162"/>
                      <a:pt x="415523" y="452649"/>
                      <a:pt x="403812" y="462018"/>
                    </a:cubicBezTo>
                    <a:cubicBezTo>
                      <a:pt x="348184" y="507691"/>
                      <a:pt x="289628" y="564490"/>
                      <a:pt x="238685" y="616020"/>
                    </a:cubicBezTo>
                    <a:cubicBezTo>
                      <a:pt x="225217" y="629488"/>
                      <a:pt x="204722" y="681017"/>
                      <a:pt x="201794" y="682188"/>
                    </a:cubicBezTo>
                    <a:cubicBezTo>
                      <a:pt x="172516" y="733717"/>
                      <a:pt x="176030" y="775292"/>
                      <a:pt x="180129" y="794615"/>
                    </a:cubicBezTo>
                    <a:cubicBezTo>
                      <a:pt x="183057" y="817452"/>
                      <a:pt x="194768" y="846145"/>
                      <a:pt x="194768" y="863126"/>
                    </a:cubicBezTo>
                    <a:cubicBezTo>
                      <a:pt x="194768" y="872495"/>
                      <a:pt x="122744" y="807497"/>
                      <a:pt x="96394" y="758311"/>
                    </a:cubicBezTo>
                    <a:cubicBezTo>
                      <a:pt x="79998" y="787589"/>
                      <a:pt x="82341" y="818037"/>
                      <a:pt x="92295" y="847315"/>
                    </a:cubicBezTo>
                    <a:cubicBezTo>
                      <a:pt x="108691" y="897088"/>
                      <a:pt x="139140" y="938077"/>
                      <a:pt x="181300" y="970283"/>
                    </a:cubicBezTo>
                    <a:cubicBezTo>
                      <a:pt x="185399" y="973796"/>
                      <a:pt x="190083" y="977310"/>
                      <a:pt x="195353" y="977895"/>
                    </a:cubicBezTo>
                    <a:cubicBezTo>
                      <a:pt x="228144" y="982580"/>
                      <a:pt x="236342" y="1006002"/>
                      <a:pt x="243370" y="1033523"/>
                    </a:cubicBezTo>
                    <a:cubicBezTo>
                      <a:pt x="253324" y="1073927"/>
                      <a:pt x="268548" y="1112574"/>
                      <a:pt x="292556" y="1147122"/>
                    </a:cubicBezTo>
                    <a:cubicBezTo>
                      <a:pt x="328861" y="1199237"/>
                      <a:pt x="382732" y="1229686"/>
                      <a:pt x="436018" y="1260134"/>
                    </a:cubicBezTo>
                    <a:cubicBezTo>
                      <a:pt x="454756" y="1270675"/>
                      <a:pt x="474079" y="1280044"/>
                      <a:pt x="493988" y="1287656"/>
                    </a:cubicBezTo>
                    <a:cubicBezTo>
                      <a:pt x="505114" y="1292340"/>
                      <a:pt x="517411" y="1297025"/>
                      <a:pt x="521510" y="1310493"/>
                    </a:cubicBezTo>
                    <a:cubicBezTo>
                      <a:pt x="524438" y="1345626"/>
                      <a:pt x="522095" y="1381345"/>
                      <a:pt x="523266" y="1416479"/>
                    </a:cubicBezTo>
                    <a:cubicBezTo>
                      <a:pt x="519753" y="1444000"/>
                      <a:pt x="519168" y="1471521"/>
                      <a:pt x="515068" y="1499043"/>
                    </a:cubicBezTo>
                    <a:cubicBezTo>
                      <a:pt x="509799" y="1536518"/>
                      <a:pt x="489304" y="1560526"/>
                      <a:pt x="452999" y="1570481"/>
                    </a:cubicBezTo>
                    <a:cubicBezTo>
                      <a:pt x="365165" y="1595074"/>
                      <a:pt x="277917" y="1622010"/>
                      <a:pt x="189498" y="1646018"/>
                    </a:cubicBezTo>
                    <a:cubicBezTo>
                      <a:pt x="143825" y="1650702"/>
                      <a:pt x="98736" y="1658315"/>
                      <a:pt x="56576" y="1676467"/>
                    </a:cubicBezTo>
                    <a:cubicBezTo>
                      <a:pt x="51306" y="1677052"/>
                      <a:pt x="44279" y="1679980"/>
                      <a:pt x="37838" y="1675881"/>
                    </a:cubicBezTo>
                    <a:close/>
                  </a:path>
                </a:pathLst>
              </a:custGeom>
              <a:solidFill>
                <a:srgbClr val="C0920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/>
                  <a:t>	</a:t>
                </a: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3D63CA4-465C-4193-95CE-BFFF4CE0868A}"/>
                  </a:ext>
                </a:extLst>
              </p:cNvPr>
              <p:cNvSpPr/>
              <p:nvPr/>
            </p:nvSpPr>
            <p:spPr>
              <a:xfrm>
                <a:off x="10255665" y="6262521"/>
                <a:ext cx="1780099" cy="392324"/>
              </a:xfrm>
              <a:custGeom>
                <a:avLst/>
                <a:gdLst>
                  <a:gd name="connsiteX0" fmla="*/ 1407028 w 1780099"/>
                  <a:gd name="connsiteY0" fmla="*/ 1171 h 392324"/>
                  <a:gd name="connsiteX1" fmla="*/ 1525897 w 1780099"/>
                  <a:gd name="connsiteY1" fmla="*/ 13468 h 392324"/>
                  <a:gd name="connsiteX2" fmla="*/ 1717375 w 1780099"/>
                  <a:gd name="connsiteY2" fmla="*/ 140534 h 392324"/>
                  <a:gd name="connsiteX3" fmla="*/ 1781201 w 1780099"/>
                  <a:gd name="connsiteY3" fmla="*/ 381785 h 392324"/>
                  <a:gd name="connsiteX4" fmla="*/ 1764219 w 1780099"/>
                  <a:gd name="connsiteY4" fmla="*/ 397009 h 392324"/>
                  <a:gd name="connsiteX5" fmla="*/ 1747824 w 1780099"/>
                  <a:gd name="connsiteY5" fmla="*/ 397009 h 392324"/>
                  <a:gd name="connsiteX6" fmla="*/ 26281 w 1780099"/>
                  <a:gd name="connsiteY6" fmla="*/ 397009 h 392324"/>
                  <a:gd name="connsiteX7" fmla="*/ 1687 w 1780099"/>
                  <a:gd name="connsiteY7" fmla="*/ 367731 h 392324"/>
                  <a:gd name="connsiteX8" fmla="*/ 229469 w 1780099"/>
                  <a:gd name="connsiteY8" fmla="*/ 36890 h 392324"/>
                  <a:gd name="connsiteX9" fmla="*/ 381715 w 1780099"/>
                  <a:gd name="connsiteY9" fmla="*/ 0 h 392324"/>
                  <a:gd name="connsiteX10" fmla="*/ 408065 w 1780099"/>
                  <a:gd name="connsiteY10" fmla="*/ 22837 h 392324"/>
                  <a:gd name="connsiteX11" fmla="*/ 723681 w 1780099"/>
                  <a:gd name="connsiteY11" fmla="*/ 247106 h 392324"/>
                  <a:gd name="connsiteX12" fmla="*/ 1176904 w 1780099"/>
                  <a:gd name="connsiteY12" fmla="*/ 197333 h 392324"/>
                  <a:gd name="connsiteX13" fmla="*/ 1384192 w 1780099"/>
                  <a:gd name="connsiteY13" fmla="*/ 21080 h 392324"/>
                  <a:gd name="connsiteX14" fmla="*/ 1407028 w 1780099"/>
                  <a:gd name="connsiteY14" fmla="*/ 1171 h 39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0099" h="392324">
                    <a:moveTo>
                      <a:pt x="1407028" y="1171"/>
                    </a:moveTo>
                    <a:cubicBezTo>
                      <a:pt x="1447432" y="-585"/>
                      <a:pt x="1486665" y="5856"/>
                      <a:pt x="1525897" y="13468"/>
                    </a:cubicBezTo>
                    <a:cubicBezTo>
                      <a:pt x="1603191" y="35134"/>
                      <a:pt x="1669944" y="74366"/>
                      <a:pt x="1717375" y="140534"/>
                    </a:cubicBezTo>
                    <a:cubicBezTo>
                      <a:pt x="1769489" y="212558"/>
                      <a:pt x="1787642" y="293951"/>
                      <a:pt x="1781201" y="381785"/>
                    </a:cubicBezTo>
                    <a:cubicBezTo>
                      <a:pt x="1780615" y="394081"/>
                      <a:pt x="1775930" y="398180"/>
                      <a:pt x="1764219" y="397009"/>
                    </a:cubicBezTo>
                    <a:cubicBezTo>
                      <a:pt x="1758950" y="396423"/>
                      <a:pt x="1753680" y="397009"/>
                      <a:pt x="1747824" y="397009"/>
                    </a:cubicBezTo>
                    <a:cubicBezTo>
                      <a:pt x="1173976" y="397009"/>
                      <a:pt x="600128" y="397009"/>
                      <a:pt x="26281" y="397009"/>
                    </a:cubicBezTo>
                    <a:cubicBezTo>
                      <a:pt x="-2412" y="397009"/>
                      <a:pt x="-1826" y="397009"/>
                      <a:pt x="1687" y="367731"/>
                    </a:cubicBezTo>
                    <a:cubicBezTo>
                      <a:pt x="18083" y="216071"/>
                      <a:pt x="92448" y="105401"/>
                      <a:pt x="229469" y="36890"/>
                    </a:cubicBezTo>
                    <a:cubicBezTo>
                      <a:pt x="278071" y="15810"/>
                      <a:pt x="328429" y="1757"/>
                      <a:pt x="381715" y="0"/>
                    </a:cubicBezTo>
                    <a:cubicBezTo>
                      <a:pt x="396939" y="0"/>
                      <a:pt x="401038" y="13468"/>
                      <a:pt x="408065" y="22837"/>
                    </a:cubicBezTo>
                    <a:cubicBezTo>
                      <a:pt x="490628" y="129409"/>
                      <a:pt x="594858" y="207873"/>
                      <a:pt x="723681" y="247106"/>
                    </a:cubicBezTo>
                    <a:cubicBezTo>
                      <a:pt x="881197" y="295122"/>
                      <a:pt x="1032857" y="278141"/>
                      <a:pt x="1176904" y="197333"/>
                    </a:cubicBezTo>
                    <a:cubicBezTo>
                      <a:pt x="1257711" y="152245"/>
                      <a:pt x="1325050" y="91933"/>
                      <a:pt x="1384192" y="21080"/>
                    </a:cubicBezTo>
                    <a:cubicBezTo>
                      <a:pt x="1391219" y="12882"/>
                      <a:pt x="1396489" y="4099"/>
                      <a:pt x="1407028" y="1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ED18EC0-CEA0-464A-947A-63269152E570}"/>
                  </a:ext>
                </a:extLst>
              </p:cNvPr>
              <p:cNvSpPr/>
              <p:nvPr/>
            </p:nvSpPr>
            <p:spPr>
              <a:xfrm>
                <a:off x="10603708" y="5246212"/>
                <a:ext cx="1036439" cy="339624"/>
              </a:xfrm>
              <a:custGeom>
                <a:avLst/>
                <a:gdLst>
                  <a:gd name="connsiteX0" fmla="*/ 1019752 w 1036439"/>
                  <a:gd name="connsiteY0" fmla="*/ 20859 h 339624"/>
                  <a:gd name="connsiteX1" fmla="*/ 899713 w 1036439"/>
                  <a:gd name="connsiteY1" fmla="*/ 3292 h 339624"/>
                  <a:gd name="connsiteX2" fmla="*/ 776160 w 1036439"/>
                  <a:gd name="connsiteY2" fmla="*/ 364 h 339624"/>
                  <a:gd name="connsiteX3" fmla="*/ 625671 w 1036439"/>
                  <a:gd name="connsiteY3" fmla="*/ 26129 h 339624"/>
                  <a:gd name="connsiteX4" fmla="*/ 571800 w 1036439"/>
                  <a:gd name="connsiteY4" fmla="*/ 80586 h 339624"/>
                  <a:gd name="connsiteX5" fmla="*/ 466985 w 1036439"/>
                  <a:gd name="connsiteY5" fmla="*/ 80586 h 339624"/>
                  <a:gd name="connsiteX6" fmla="*/ 413114 w 1036439"/>
                  <a:gd name="connsiteY6" fmla="*/ 26129 h 339624"/>
                  <a:gd name="connsiteX7" fmla="*/ 262624 w 1036439"/>
                  <a:gd name="connsiteY7" fmla="*/ 364 h 339624"/>
                  <a:gd name="connsiteX8" fmla="*/ 45382 w 1036439"/>
                  <a:gd name="connsiteY8" fmla="*/ 16760 h 339624"/>
                  <a:gd name="connsiteX9" fmla="*/ 18447 w 1036439"/>
                  <a:gd name="connsiteY9" fmla="*/ 21444 h 339624"/>
                  <a:gd name="connsiteX10" fmla="*/ 2051 w 1036439"/>
                  <a:gd name="connsiteY10" fmla="*/ 47209 h 339624"/>
                  <a:gd name="connsiteX11" fmla="*/ 23717 w 1036439"/>
                  <a:gd name="connsiteY11" fmla="*/ 99909 h 339624"/>
                  <a:gd name="connsiteX12" fmla="*/ 45968 w 1036439"/>
                  <a:gd name="connsiteY12" fmla="*/ 172518 h 339624"/>
                  <a:gd name="connsiteX13" fmla="*/ 150783 w 1036439"/>
                  <a:gd name="connsiteY13" fmla="*/ 318322 h 339624"/>
                  <a:gd name="connsiteX14" fmla="*/ 322352 w 1036439"/>
                  <a:gd name="connsiteY14" fmla="*/ 336475 h 339624"/>
                  <a:gd name="connsiteX15" fmla="*/ 477525 w 1036439"/>
                  <a:gd name="connsiteY15" fmla="*/ 161393 h 339624"/>
                  <a:gd name="connsiteX16" fmla="*/ 563602 w 1036439"/>
                  <a:gd name="connsiteY16" fmla="*/ 156708 h 339624"/>
                  <a:gd name="connsiteX17" fmla="*/ 708821 w 1036439"/>
                  <a:gd name="connsiteY17" fmla="*/ 335304 h 339624"/>
                  <a:gd name="connsiteX18" fmla="*/ 844085 w 1036439"/>
                  <a:gd name="connsiteY18" fmla="*/ 333547 h 339624"/>
                  <a:gd name="connsiteX19" fmla="*/ 996330 w 1036439"/>
                  <a:gd name="connsiteY19" fmla="*/ 161978 h 339624"/>
                  <a:gd name="connsiteX20" fmla="*/ 1013311 w 1036439"/>
                  <a:gd name="connsiteY20" fmla="*/ 108692 h 339624"/>
                  <a:gd name="connsiteX21" fmla="*/ 1038490 w 1036439"/>
                  <a:gd name="connsiteY21" fmla="*/ 47209 h 339624"/>
                  <a:gd name="connsiteX22" fmla="*/ 1019752 w 1036439"/>
                  <a:gd name="connsiteY22" fmla="*/ 20859 h 339624"/>
                  <a:gd name="connsiteX23" fmla="*/ 440049 w 1036439"/>
                  <a:gd name="connsiteY23" fmla="*/ 166077 h 339624"/>
                  <a:gd name="connsiteX24" fmla="*/ 294830 w 1036439"/>
                  <a:gd name="connsiteY24" fmla="*/ 315395 h 339624"/>
                  <a:gd name="connsiteX25" fmla="*/ 201141 w 1036439"/>
                  <a:gd name="connsiteY25" fmla="*/ 311881 h 339624"/>
                  <a:gd name="connsiteX26" fmla="*/ 91642 w 1036439"/>
                  <a:gd name="connsiteY26" fmla="*/ 222291 h 339624"/>
                  <a:gd name="connsiteX27" fmla="*/ 72318 w 1036439"/>
                  <a:gd name="connsiteY27" fmla="*/ 112206 h 339624"/>
                  <a:gd name="connsiteX28" fmla="*/ 154296 w 1036439"/>
                  <a:gd name="connsiteY28" fmla="*/ 39596 h 339624"/>
                  <a:gd name="connsiteX29" fmla="*/ 230419 w 1036439"/>
                  <a:gd name="connsiteY29" fmla="*/ 39596 h 339624"/>
                  <a:gd name="connsiteX30" fmla="*/ 351630 w 1036439"/>
                  <a:gd name="connsiteY30" fmla="*/ 47794 h 339624"/>
                  <a:gd name="connsiteX31" fmla="*/ 440049 w 1036439"/>
                  <a:gd name="connsiteY31" fmla="*/ 166077 h 339624"/>
                  <a:gd name="connsiteX32" fmla="*/ 949485 w 1036439"/>
                  <a:gd name="connsiteY32" fmla="*/ 215264 h 339624"/>
                  <a:gd name="connsiteX33" fmla="*/ 767377 w 1036439"/>
                  <a:gd name="connsiteY33" fmla="*/ 317152 h 339624"/>
                  <a:gd name="connsiteX34" fmla="*/ 656121 w 1036439"/>
                  <a:gd name="connsiteY34" fmla="*/ 284360 h 339624"/>
                  <a:gd name="connsiteX35" fmla="*/ 615717 w 1036439"/>
                  <a:gd name="connsiteY35" fmla="*/ 87027 h 339624"/>
                  <a:gd name="connsiteX36" fmla="*/ 650850 w 1036439"/>
                  <a:gd name="connsiteY36" fmla="*/ 58920 h 339624"/>
                  <a:gd name="connsiteX37" fmla="*/ 735756 w 1036439"/>
                  <a:gd name="connsiteY37" fmla="*/ 40182 h 339624"/>
                  <a:gd name="connsiteX38" fmla="*/ 883317 w 1036439"/>
                  <a:gd name="connsiteY38" fmla="*/ 40182 h 339624"/>
                  <a:gd name="connsiteX39" fmla="*/ 966467 w 1036439"/>
                  <a:gd name="connsiteY39" fmla="*/ 128016 h 339624"/>
                  <a:gd name="connsiteX40" fmla="*/ 949485 w 1036439"/>
                  <a:gd name="connsiteY40" fmla="*/ 215264 h 33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36439" h="339624">
                    <a:moveTo>
                      <a:pt x="1019752" y="20859"/>
                    </a:moveTo>
                    <a:cubicBezTo>
                      <a:pt x="979349" y="15589"/>
                      <a:pt x="939531" y="9147"/>
                      <a:pt x="899713" y="3292"/>
                    </a:cubicBezTo>
                    <a:cubicBezTo>
                      <a:pt x="858724" y="2121"/>
                      <a:pt x="817149" y="-807"/>
                      <a:pt x="776160" y="364"/>
                    </a:cubicBezTo>
                    <a:cubicBezTo>
                      <a:pt x="724631" y="950"/>
                      <a:pt x="673687" y="5048"/>
                      <a:pt x="625671" y="26129"/>
                    </a:cubicBezTo>
                    <a:cubicBezTo>
                      <a:pt x="600492" y="37254"/>
                      <a:pt x="577070" y="50722"/>
                      <a:pt x="571800" y="80586"/>
                    </a:cubicBezTo>
                    <a:cubicBezTo>
                      <a:pt x="570043" y="89369"/>
                      <a:pt x="468742" y="88784"/>
                      <a:pt x="466985" y="80586"/>
                    </a:cubicBezTo>
                    <a:cubicBezTo>
                      <a:pt x="461129" y="50722"/>
                      <a:pt x="438292" y="37254"/>
                      <a:pt x="413114" y="26129"/>
                    </a:cubicBezTo>
                    <a:cubicBezTo>
                      <a:pt x="365097" y="5048"/>
                      <a:pt x="313569" y="1535"/>
                      <a:pt x="262624" y="364"/>
                    </a:cubicBezTo>
                    <a:cubicBezTo>
                      <a:pt x="189430" y="-1978"/>
                      <a:pt x="117406" y="7391"/>
                      <a:pt x="45382" y="16760"/>
                    </a:cubicBezTo>
                    <a:cubicBezTo>
                      <a:pt x="36599" y="18517"/>
                      <a:pt x="27230" y="20859"/>
                      <a:pt x="18447" y="21444"/>
                    </a:cubicBezTo>
                    <a:cubicBezTo>
                      <a:pt x="1465" y="23201"/>
                      <a:pt x="-3219" y="29642"/>
                      <a:pt x="2051" y="47209"/>
                    </a:cubicBezTo>
                    <a:cubicBezTo>
                      <a:pt x="9663" y="75901"/>
                      <a:pt x="15519" y="89954"/>
                      <a:pt x="23717" y="99909"/>
                    </a:cubicBezTo>
                    <a:cubicBezTo>
                      <a:pt x="43040" y="123917"/>
                      <a:pt x="43040" y="149096"/>
                      <a:pt x="45968" y="172518"/>
                    </a:cubicBezTo>
                    <a:cubicBezTo>
                      <a:pt x="54751" y="240443"/>
                      <a:pt x="87543" y="290216"/>
                      <a:pt x="150783" y="318322"/>
                    </a:cubicBezTo>
                    <a:cubicBezTo>
                      <a:pt x="205826" y="342331"/>
                      <a:pt x="263796" y="346430"/>
                      <a:pt x="322352" y="336475"/>
                    </a:cubicBezTo>
                    <a:cubicBezTo>
                      <a:pt x="417798" y="320079"/>
                      <a:pt x="471669" y="258596"/>
                      <a:pt x="477525" y="161393"/>
                    </a:cubicBezTo>
                    <a:cubicBezTo>
                      <a:pt x="479867" y="127430"/>
                      <a:pt x="563602" y="134457"/>
                      <a:pt x="563602" y="156708"/>
                    </a:cubicBezTo>
                    <a:cubicBezTo>
                      <a:pt x="564187" y="249812"/>
                      <a:pt x="620402" y="317152"/>
                      <a:pt x="708821" y="335304"/>
                    </a:cubicBezTo>
                    <a:cubicBezTo>
                      <a:pt x="753909" y="344673"/>
                      <a:pt x="798997" y="343502"/>
                      <a:pt x="844085" y="333547"/>
                    </a:cubicBezTo>
                    <a:cubicBezTo>
                      <a:pt x="937189" y="313053"/>
                      <a:pt x="984619" y="258010"/>
                      <a:pt x="996330" y="161978"/>
                    </a:cubicBezTo>
                    <a:cubicBezTo>
                      <a:pt x="998673" y="143826"/>
                      <a:pt x="997501" y="123331"/>
                      <a:pt x="1013311" y="108692"/>
                    </a:cubicBezTo>
                    <a:cubicBezTo>
                      <a:pt x="1033806" y="92882"/>
                      <a:pt x="1030293" y="67703"/>
                      <a:pt x="1038490" y="47209"/>
                    </a:cubicBezTo>
                    <a:cubicBezTo>
                      <a:pt x="1044346" y="27300"/>
                      <a:pt x="1035562" y="23201"/>
                      <a:pt x="1019752" y="20859"/>
                    </a:cubicBezTo>
                    <a:close/>
                    <a:moveTo>
                      <a:pt x="440049" y="166077"/>
                    </a:moveTo>
                    <a:cubicBezTo>
                      <a:pt x="435950" y="251569"/>
                      <a:pt x="379736" y="308954"/>
                      <a:pt x="294830" y="315395"/>
                    </a:cubicBezTo>
                    <a:cubicBezTo>
                      <a:pt x="263211" y="317737"/>
                      <a:pt x="232176" y="318322"/>
                      <a:pt x="201141" y="311881"/>
                    </a:cubicBezTo>
                    <a:cubicBezTo>
                      <a:pt x="149027" y="300756"/>
                      <a:pt x="112722" y="270892"/>
                      <a:pt x="91642" y="222291"/>
                    </a:cubicBezTo>
                    <a:cubicBezTo>
                      <a:pt x="76417" y="187157"/>
                      <a:pt x="69976" y="150267"/>
                      <a:pt x="72318" y="112206"/>
                    </a:cubicBezTo>
                    <a:cubicBezTo>
                      <a:pt x="74075" y="74145"/>
                      <a:pt x="110379" y="41939"/>
                      <a:pt x="154296" y="39596"/>
                    </a:cubicBezTo>
                    <a:cubicBezTo>
                      <a:pt x="179475" y="38425"/>
                      <a:pt x="204655" y="39596"/>
                      <a:pt x="230419" y="39596"/>
                    </a:cubicBezTo>
                    <a:cubicBezTo>
                      <a:pt x="270822" y="37840"/>
                      <a:pt x="311812" y="37840"/>
                      <a:pt x="351630" y="47794"/>
                    </a:cubicBezTo>
                    <a:cubicBezTo>
                      <a:pt x="416627" y="63604"/>
                      <a:pt x="443562" y="98738"/>
                      <a:pt x="440049" y="166077"/>
                    </a:cubicBezTo>
                    <a:close/>
                    <a:moveTo>
                      <a:pt x="949485" y="215264"/>
                    </a:moveTo>
                    <a:cubicBezTo>
                      <a:pt x="922550" y="284946"/>
                      <a:pt x="868678" y="317152"/>
                      <a:pt x="767377" y="317152"/>
                    </a:cubicBezTo>
                    <a:cubicBezTo>
                      <a:pt x="734586" y="317737"/>
                      <a:pt x="693010" y="310710"/>
                      <a:pt x="656121" y="284360"/>
                    </a:cubicBezTo>
                    <a:cubicBezTo>
                      <a:pt x="598735" y="243371"/>
                      <a:pt x="579412" y="148510"/>
                      <a:pt x="615717" y="87027"/>
                    </a:cubicBezTo>
                    <a:cubicBezTo>
                      <a:pt x="623915" y="72973"/>
                      <a:pt x="636211" y="64775"/>
                      <a:pt x="650850" y="58920"/>
                    </a:cubicBezTo>
                    <a:cubicBezTo>
                      <a:pt x="677786" y="47794"/>
                      <a:pt x="706478" y="41939"/>
                      <a:pt x="735756" y="40182"/>
                    </a:cubicBezTo>
                    <a:cubicBezTo>
                      <a:pt x="784943" y="36669"/>
                      <a:pt x="834131" y="37254"/>
                      <a:pt x="883317" y="40182"/>
                    </a:cubicBezTo>
                    <a:cubicBezTo>
                      <a:pt x="934261" y="43110"/>
                      <a:pt x="967052" y="77658"/>
                      <a:pt x="966467" y="128016"/>
                    </a:cubicBezTo>
                    <a:cubicBezTo>
                      <a:pt x="965881" y="158465"/>
                      <a:pt x="960026" y="187157"/>
                      <a:pt x="949485" y="215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8695FAA-D295-47FC-B239-897948929260}"/>
              </a:ext>
            </a:extLst>
          </p:cNvPr>
          <p:cNvGrpSpPr/>
          <p:nvPr/>
        </p:nvGrpSpPr>
        <p:grpSpPr>
          <a:xfrm>
            <a:off x="4503002" y="2327579"/>
            <a:ext cx="1232184" cy="1232184"/>
            <a:chOff x="7542250" y="1837207"/>
            <a:chExt cx="1468221" cy="146822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5282217-D7B3-49FE-A24C-E9CBBE3ECE19}"/>
                </a:ext>
              </a:extLst>
            </p:cNvPr>
            <p:cNvSpPr/>
            <p:nvPr/>
          </p:nvSpPr>
          <p:spPr>
            <a:xfrm>
              <a:off x="7542250" y="1837207"/>
              <a:ext cx="1468221" cy="14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85AE733-A4E0-4DEF-A857-E0657C99BCD3}"/>
                </a:ext>
              </a:extLst>
            </p:cNvPr>
            <p:cNvGrpSpPr/>
            <p:nvPr/>
          </p:nvGrpSpPr>
          <p:grpSpPr>
            <a:xfrm>
              <a:off x="7792152" y="2049096"/>
              <a:ext cx="968417" cy="1044442"/>
              <a:chOff x="7505528" y="4464029"/>
              <a:chExt cx="2031890" cy="219140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0478CA1-CA13-4E1C-9922-09B9905FE569}"/>
                  </a:ext>
                </a:extLst>
              </p:cNvPr>
              <p:cNvSpPr/>
              <p:nvPr/>
            </p:nvSpPr>
            <p:spPr>
              <a:xfrm>
                <a:off x="7929965" y="4622475"/>
                <a:ext cx="1182829" cy="1879644"/>
              </a:xfrm>
              <a:custGeom>
                <a:avLst/>
                <a:gdLst>
                  <a:gd name="connsiteX0" fmla="*/ 1174422 w 1182829"/>
                  <a:gd name="connsiteY0" fmla="*/ 672117 h 1879644"/>
                  <a:gd name="connsiteX1" fmla="*/ 1112352 w 1182829"/>
                  <a:gd name="connsiteY1" fmla="*/ 617074 h 1879644"/>
                  <a:gd name="connsiteX2" fmla="*/ 1101812 w 1182829"/>
                  <a:gd name="connsiteY2" fmla="*/ 599508 h 1879644"/>
                  <a:gd name="connsiteX3" fmla="*/ 1054968 w 1182829"/>
                  <a:gd name="connsiteY3" fmla="*/ 302044 h 1879644"/>
                  <a:gd name="connsiteX4" fmla="*/ 943712 w 1182829"/>
                  <a:gd name="connsiteY4" fmla="*/ 123448 h 1879644"/>
                  <a:gd name="connsiteX5" fmla="*/ 809033 w 1182829"/>
                  <a:gd name="connsiteY5" fmla="*/ 37371 h 1879644"/>
                  <a:gd name="connsiteX6" fmla="*/ 441887 w 1182829"/>
                  <a:gd name="connsiteY6" fmla="*/ 23903 h 1879644"/>
                  <a:gd name="connsiteX7" fmla="*/ 219375 w 1182829"/>
                  <a:gd name="connsiteY7" fmla="*/ 134574 h 1879644"/>
                  <a:gd name="connsiteX8" fmla="*/ 129785 w 1182829"/>
                  <a:gd name="connsiteY8" fmla="*/ 285063 h 1879644"/>
                  <a:gd name="connsiteX9" fmla="*/ 84696 w 1182829"/>
                  <a:gd name="connsiteY9" fmla="*/ 613561 h 1879644"/>
                  <a:gd name="connsiteX10" fmla="*/ 5060 w 1182829"/>
                  <a:gd name="connsiteY10" fmla="*/ 687927 h 1879644"/>
                  <a:gd name="connsiteX11" fmla="*/ 125686 w 1182829"/>
                  <a:gd name="connsiteY11" fmla="*/ 953185 h 1879644"/>
                  <a:gd name="connsiteX12" fmla="*/ 135054 w 1182829"/>
                  <a:gd name="connsiteY12" fmla="*/ 961969 h 1879644"/>
                  <a:gd name="connsiteX13" fmla="*/ 163161 w 1182829"/>
                  <a:gd name="connsiteY13" fmla="*/ 1058000 h 1879644"/>
                  <a:gd name="connsiteX14" fmla="*/ 315406 w 1182829"/>
                  <a:gd name="connsiteY14" fmla="*/ 1238353 h 1879644"/>
                  <a:gd name="connsiteX15" fmla="*/ 373377 w 1182829"/>
                  <a:gd name="connsiteY15" fmla="*/ 1282855 h 1879644"/>
                  <a:gd name="connsiteX16" fmla="*/ 364008 w 1182829"/>
                  <a:gd name="connsiteY16" fmla="*/ 1419876 h 1879644"/>
                  <a:gd name="connsiteX17" fmla="*/ 304281 w 1182829"/>
                  <a:gd name="connsiteY17" fmla="*/ 1492485 h 1879644"/>
                  <a:gd name="connsiteX18" fmla="*/ 257436 w 1182829"/>
                  <a:gd name="connsiteY18" fmla="*/ 1510052 h 1879644"/>
                  <a:gd name="connsiteX19" fmla="*/ 371620 w 1182829"/>
                  <a:gd name="connsiteY19" fmla="*/ 1686891 h 1879644"/>
                  <a:gd name="connsiteX20" fmla="*/ 541432 w 1182829"/>
                  <a:gd name="connsiteY20" fmla="*/ 1861387 h 1879644"/>
                  <a:gd name="connsiteX21" fmla="*/ 648004 w 1182829"/>
                  <a:gd name="connsiteY21" fmla="*/ 1868414 h 1879644"/>
                  <a:gd name="connsiteX22" fmla="*/ 725883 w 1182829"/>
                  <a:gd name="connsiteY22" fmla="*/ 1809858 h 1879644"/>
                  <a:gd name="connsiteX23" fmla="*/ 927316 w 1182829"/>
                  <a:gd name="connsiteY23" fmla="*/ 1510637 h 1879644"/>
                  <a:gd name="connsiteX24" fmla="*/ 886326 w 1182829"/>
                  <a:gd name="connsiteY24" fmla="*/ 1495999 h 1879644"/>
                  <a:gd name="connsiteX25" fmla="*/ 817816 w 1182829"/>
                  <a:gd name="connsiteY25" fmla="*/ 1410507 h 1879644"/>
                  <a:gd name="connsiteX26" fmla="*/ 817231 w 1182829"/>
                  <a:gd name="connsiteY26" fmla="*/ 1288125 h 1879644"/>
                  <a:gd name="connsiteX27" fmla="*/ 1029788 w 1182829"/>
                  <a:gd name="connsiteY27" fmla="*/ 1000615 h 1879644"/>
                  <a:gd name="connsiteX28" fmla="*/ 1037986 w 1182829"/>
                  <a:gd name="connsiteY28" fmla="*/ 968995 h 1879644"/>
                  <a:gd name="connsiteX29" fmla="*/ 1050283 w 1182829"/>
                  <a:gd name="connsiteY29" fmla="*/ 954942 h 1879644"/>
                  <a:gd name="connsiteX30" fmla="*/ 1107083 w 1182829"/>
                  <a:gd name="connsiteY30" fmla="*/ 918637 h 1879644"/>
                  <a:gd name="connsiteX31" fmla="*/ 1179691 w 1182829"/>
                  <a:gd name="connsiteY31" fmla="*/ 776346 h 1879644"/>
                  <a:gd name="connsiteX32" fmla="*/ 1174422 w 1182829"/>
                  <a:gd name="connsiteY32" fmla="*/ 672117 h 187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829" h="1879644">
                    <a:moveTo>
                      <a:pt x="1174422" y="672117"/>
                    </a:moveTo>
                    <a:cubicBezTo>
                      <a:pt x="1163296" y="644010"/>
                      <a:pt x="1145729" y="620588"/>
                      <a:pt x="1112352" y="617074"/>
                    </a:cubicBezTo>
                    <a:cubicBezTo>
                      <a:pt x="1097713" y="615903"/>
                      <a:pt x="1102983" y="606534"/>
                      <a:pt x="1101812" y="599508"/>
                    </a:cubicBezTo>
                    <a:cubicBezTo>
                      <a:pt x="1091858" y="600093"/>
                      <a:pt x="1074877" y="360014"/>
                      <a:pt x="1054968" y="302044"/>
                    </a:cubicBezTo>
                    <a:cubicBezTo>
                      <a:pt x="1037401" y="251100"/>
                      <a:pt x="965377" y="149213"/>
                      <a:pt x="943712" y="123448"/>
                    </a:cubicBezTo>
                    <a:cubicBezTo>
                      <a:pt x="915604" y="89486"/>
                      <a:pt x="850022" y="53767"/>
                      <a:pt x="809033" y="37371"/>
                    </a:cubicBezTo>
                    <a:cubicBezTo>
                      <a:pt x="686066" y="-11816"/>
                      <a:pt x="567197" y="-8303"/>
                      <a:pt x="441887" y="23903"/>
                    </a:cubicBezTo>
                    <a:cubicBezTo>
                      <a:pt x="371620" y="42056"/>
                      <a:pt x="285543" y="77775"/>
                      <a:pt x="219375" y="134574"/>
                    </a:cubicBezTo>
                    <a:cubicBezTo>
                      <a:pt x="197709" y="152726"/>
                      <a:pt x="140325" y="258127"/>
                      <a:pt x="129785" y="285063"/>
                    </a:cubicBezTo>
                    <a:cubicBezTo>
                      <a:pt x="110461" y="333664"/>
                      <a:pt x="80597" y="612976"/>
                      <a:pt x="84696" y="613561"/>
                    </a:cubicBezTo>
                    <a:cubicBezTo>
                      <a:pt x="40779" y="619417"/>
                      <a:pt x="16186" y="646352"/>
                      <a:pt x="5060" y="687927"/>
                    </a:cubicBezTo>
                    <a:cubicBezTo>
                      <a:pt x="-18362" y="778103"/>
                      <a:pt x="42536" y="912196"/>
                      <a:pt x="125686" y="953185"/>
                    </a:cubicBezTo>
                    <a:cubicBezTo>
                      <a:pt x="129785" y="955528"/>
                      <a:pt x="134469" y="956698"/>
                      <a:pt x="135054" y="961969"/>
                    </a:cubicBezTo>
                    <a:cubicBezTo>
                      <a:pt x="137982" y="978950"/>
                      <a:pt x="158477" y="1051559"/>
                      <a:pt x="163161" y="1058000"/>
                    </a:cubicBezTo>
                    <a:cubicBezTo>
                      <a:pt x="197124" y="1130610"/>
                      <a:pt x="252166" y="1187994"/>
                      <a:pt x="315406" y="1238353"/>
                    </a:cubicBezTo>
                    <a:cubicBezTo>
                      <a:pt x="334730" y="1253577"/>
                      <a:pt x="355810" y="1265874"/>
                      <a:pt x="373377" y="1282855"/>
                    </a:cubicBezTo>
                    <a:cubicBezTo>
                      <a:pt x="370449" y="1328528"/>
                      <a:pt x="371620" y="1374202"/>
                      <a:pt x="364008" y="1419876"/>
                    </a:cubicBezTo>
                    <a:cubicBezTo>
                      <a:pt x="357567" y="1456766"/>
                      <a:pt x="341171" y="1483116"/>
                      <a:pt x="304281" y="1492485"/>
                    </a:cubicBezTo>
                    <a:cubicBezTo>
                      <a:pt x="288471" y="1496584"/>
                      <a:pt x="272661" y="1504196"/>
                      <a:pt x="257436" y="1510052"/>
                    </a:cubicBezTo>
                    <a:cubicBezTo>
                      <a:pt x="289642" y="1573292"/>
                      <a:pt x="328289" y="1631848"/>
                      <a:pt x="371620" y="1686891"/>
                    </a:cubicBezTo>
                    <a:cubicBezTo>
                      <a:pt x="421978" y="1751302"/>
                      <a:pt x="474679" y="1813957"/>
                      <a:pt x="541432" y="1861387"/>
                    </a:cubicBezTo>
                    <a:cubicBezTo>
                      <a:pt x="575980" y="1885395"/>
                      <a:pt x="610528" y="1888323"/>
                      <a:pt x="648004" y="1868414"/>
                    </a:cubicBezTo>
                    <a:cubicBezTo>
                      <a:pt x="677282" y="1853189"/>
                      <a:pt x="703047" y="1833866"/>
                      <a:pt x="725883" y="1809858"/>
                    </a:cubicBezTo>
                    <a:cubicBezTo>
                      <a:pt x="811375" y="1723195"/>
                      <a:pt x="871102" y="1618380"/>
                      <a:pt x="927316" y="1510637"/>
                    </a:cubicBezTo>
                    <a:cubicBezTo>
                      <a:pt x="913848" y="1505367"/>
                      <a:pt x="900380" y="1499512"/>
                      <a:pt x="886326" y="1495999"/>
                    </a:cubicBezTo>
                    <a:cubicBezTo>
                      <a:pt x="842995" y="1484873"/>
                      <a:pt x="823672" y="1454424"/>
                      <a:pt x="817816" y="1410507"/>
                    </a:cubicBezTo>
                    <a:cubicBezTo>
                      <a:pt x="813132" y="1370689"/>
                      <a:pt x="815474" y="1289296"/>
                      <a:pt x="817231" y="1288125"/>
                    </a:cubicBezTo>
                    <a:cubicBezTo>
                      <a:pt x="926145" y="1219615"/>
                      <a:pt x="1004610" y="1129438"/>
                      <a:pt x="1029788" y="1000615"/>
                    </a:cubicBezTo>
                    <a:cubicBezTo>
                      <a:pt x="1033888" y="990661"/>
                      <a:pt x="1035059" y="979535"/>
                      <a:pt x="1037986" y="968995"/>
                    </a:cubicBezTo>
                    <a:cubicBezTo>
                      <a:pt x="1040329" y="961969"/>
                      <a:pt x="1040914" y="956113"/>
                      <a:pt x="1050283" y="954942"/>
                    </a:cubicBezTo>
                    <a:cubicBezTo>
                      <a:pt x="1074877" y="952014"/>
                      <a:pt x="1091858" y="936204"/>
                      <a:pt x="1107083" y="918637"/>
                    </a:cubicBezTo>
                    <a:cubicBezTo>
                      <a:pt x="1142802" y="877648"/>
                      <a:pt x="1167980" y="830218"/>
                      <a:pt x="1179691" y="776346"/>
                    </a:cubicBezTo>
                    <a:cubicBezTo>
                      <a:pt x="1187889" y="741213"/>
                      <a:pt x="1188475" y="706079"/>
                      <a:pt x="1174422" y="672117"/>
                    </a:cubicBezTo>
                    <a:close/>
                  </a:path>
                </a:pathLst>
              </a:custGeom>
              <a:solidFill>
                <a:srgbClr val="99867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DAFA3BA-301D-4104-817A-53A4C41A57B9}"/>
                  </a:ext>
                </a:extLst>
              </p:cNvPr>
              <p:cNvSpPr/>
              <p:nvPr/>
            </p:nvSpPr>
            <p:spPr>
              <a:xfrm>
                <a:off x="7505528" y="6134284"/>
                <a:ext cx="2031890" cy="521147"/>
              </a:xfrm>
              <a:custGeom>
                <a:avLst/>
                <a:gdLst>
                  <a:gd name="connsiteX0" fmla="*/ 1352337 w 2031889"/>
                  <a:gd name="connsiteY0" fmla="*/ 0 h 521147"/>
                  <a:gd name="connsiteX1" fmla="*/ 1485260 w 2031889"/>
                  <a:gd name="connsiteY1" fmla="*/ 42160 h 521147"/>
                  <a:gd name="connsiteX2" fmla="*/ 1774526 w 2031889"/>
                  <a:gd name="connsiteY2" fmla="*/ 137606 h 521147"/>
                  <a:gd name="connsiteX3" fmla="*/ 2026316 w 2031889"/>
                  <a:gd name="connsiteY3" fmla="*/ 463177 h 521147"/>
                  <a:gd name="connsiteX4" fmla="*/ 2032757 w 2031889"/>
                  <a:gd name="connsiteY4" fmla="*/ 510022 h 521147"/>
                  <a:gd name="connsiteX5" fmla="*/ 2018704 w 2031889"/>
                  <a:gd name="connsiteY5" fmla="*/ 525832 h 521147"/>
                  <a:gd name="connsiteX6" fmla="*/ 2006993 w 2031889"/>
                  <a:gd name="connsiteY6" fmla="*/ 525832 h 521147"/>
                  <a:gd name="connsiteX7" fmla="*/ 26632 w 2031889"/>
                  <a:gd name="connsiteY7" fmla="*/ 525832 h 521147"/>
                  <a:gd name="connsiteX8" fmla="*/ 2038 w 2031889"/>
                  <a:gd name="connsiteY8" fmla="*/ 495968 h 521147"/>
                  <a:gd name="connsiteX9" fmla="*/ 84017 w 2031889"/>
                  <a:gd name="connsiteY9" fmla="*/ 273456 h 521147"/>
                  <a:gd name="connsiteX10" fmla="*/ 280765 w 2031889"/>
                  <a:gd name="connsiteY10" fmla="*/ 128823 h 521147"/>
                  <a:gd name="connsiteX11" fmla="*/ 655523 w 2031889"/>
                  <a:gd name="connsiteY11" fmla="*/ 6441 h 521147"/>
                  <a:gd name="connsiteX12" fmla="*/ 681873 w 2031889"/>
                  <a:gd name="connsiteY12" fmla="*/ 0 h 521147"/>
                  <a:gd name="connsiteX13" fmla="*/ 722276 w 2031889"/>
                  <a:gd name="connsiteY13" fmla="*/ 59141 h 521147"/>
                  <a:gd name="connsiteX14" fmla="*/ 953572 w 2031889"/>
                  <a:gd name="connsiteY14" fmla="*/ 329670 h 521147"/>
                  <a:gd name="connsiteX15" fmla="*/ 1085323 w 2031889"/>
                  <a:gd name="connsiteY15" fmla="*/ 339038 h 521147"/>
                  <a:gd name="connsiteX16" fmla="*/ 1214731 w 2031889"/>
                  <a:gd name="connsiteY16" fmla="*/ 212558 h 521147"/>
                  <a:gd name="connsiteX17" fmla="*/ 1332429 w 2031889"/>
                  <a:gd name="connsiteY17" fmla="*/ 23422 h 521147"/>
                  <a:gd name="connsiteX18" fmla="*/ 1352337 w 2031889"/>
                  <a:gd name="connsiteY18" fmla="*/ 0 h 52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1889" h="521147">
                    <a:moveTo>
                      <a:pt x="1352337" y="0"/>
                    </a:moveTo>
                    <a:cubicBezTo>
                      <a:pt x="1398011" y="10540"/>
                      <a:pt x="1441343" y="28107"/>
                      <a:pt x="1485260" y="42160"/>
                    </a:cubicBezTo>
                    <a:cubicBezTo>
                      <a:pt x="1581877" y="73780"/>
                      <a:pt x="1679665" y="101302"/>
                      <a:pt x="1774526" y="137606"/>
                    </a:cubicBezTo>
                    <a:cubicBezTo>
                      <a:pt x="1920330" y="193234"/>
                      <a:pt x="1998795" y="308589"/>
                      <a:pt x="2026316" y="463177"/>
                    </a:cubicBezTo>
                    <a:cubicBezTo>
                      <a:pt x="2029244" y="478401"/>
                      <a:pt x="2029244" y="494797"/>
                      <a:pt x="2032757" y="510022"/>
                    </a:cubicBezTo>
                    <a:cubicBezTo>
                      <a:pt x="2036270" y="524661"/>
                      <a:pt x="2029829" y="526418"/>
                      <a:pt x="2018704" y="525832"/>
                    </a:cubicBezTo>
                    <a:cubicBezTo>
                      <a:pt x="2014605" y="525832"/>
                      <a:pt x="2011091" y="525832"/>
                      <a:pt x="2006993" y="525832"/>
                    </a:cubicBezTo>
                    <a:cubicBezTo>
                      <a:pt x="1347068" y="525832"/>
                      <a:pt x="686557" y="525832"/>
                      <a:pt x="26632" y="525832"/>
                    </a:cubicBezTo>
                    <a:cubicBezTo>
                      <a:pt x="-2646" y="525832"/>
                      <a:pt x="-2060" y="525832"/>
                      <a:pt x="2038" y="495968"/>
                    </a:cubicBezTo>
                    <a:cubicBezTo>
                      <a:pt x="13164" y="415161"/>
                      <a:pt x="36587" y="339624"/>
                      <a:pt x="84017" y="273456"/>
                    </a:cubicBezTo>
                    <a:cubicBezTo>
                      <a:pt x="134375" y="203189"/>
                      <a:pt x="199372" y="153416"/>
                      <a:pt x="280765" y="128823"/>
                    </a:cubicBezTo>
                    <a:cubicBezTo>
                      <a:pt x="406660" y="90762"/>
                      <a:pt x="530213" y="46845"/>
                      <a:pt x="655523" y="6441"/>
                    </a:cubicBezTo>
                    <a:cubicBezTo>
                      <a:pt x="664306" y="3513"/>
                      <a:pt x="673089" y="2342"/>
                      <a:pt x="681873" y="0"/>
                    </a:cubicBezTo>
                    <a:cubicBezTo>
                      <a:pt x="702367" y="14639"/>
                      <a:pt x="709394" y="39232"/>
                      <a:pt x="722276" y="59141"/>
                    </a:cubicBezTo>
                    <a:cubicBezTo>
                      <a:pt x="787859" y="159858"/>
                      <a:pt x="859882" y="254718"/>
                      <a:pt x="953572" y="329670"/>
                    </a:cubicBezTo>
                    <a:cubicBezTo>
                      <a:pt x="996318" y="364217"/>
                      <a:pt x="1039063" y="368316"/>
                      <a:pt x="1085323" y="339038"/>
                    </a:cubicBezTo>
                    <a:cubicBezTo>
                      <a:pt x="1137437" y="306247"/>
                      <a:pt x="1177841" y="261159"/>
                      <a:pt x="1214731" y="212558"/>
                    </a:cubicBezTo>
                    <a:cubicBezTo>
                      <a:pt x="1259234" y="153416"/>
                      <a:pt x="1298466" y="90176"/>
                      <a:pt x="1332429" y="23422"/>
                    </a:cubicBezTo>
                    <a:cubicBezTo>
                      <a:pt x="1337698" y="13468"/>
                      <a:pt x="1342383" y="4099"/>
                      <a:pt x="13523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7FC3BCA-09C8-4DD2-8E93-1BFD1B0BCF04}"/>
                  </a:ext>
                </a:extLst>
              </p:cNvPr>
              <p:cNvSpPr/>
              <p:nvPr/>
            </p:nvSpPr>
            <p:spPr>
              <a:xfrm>
                <a:off x="7984359" y="4464029"/>
                <a:ext cx="1059862" cy="1100851"/>
              </a:xfrm>
              <a:custGeom>
                <a:avLst/>
                <a:gdLst>
                  <a:gd name="connsiteX0" fmla="*/ 1048004 w 1059861"/>
                  <a:gd name="connsiteY0" fmla="*/ 757953 h 1100850"/>
                  <a:gd name="connsiteX1" fmla="*/ 960755 w 1059861"/>
                  <a:gd name="connsiteY1" fmla="*/ 1048976 h 1100850"/>
                  <a:gd name="connsiteX2" fmla="*/ 959584 w 1059861"/>
                  <a:gd name="connsiteY2" fmla="*/ 972268 h 1100850"/>
                  <a:gd name="connsiteX3" fmla="*/ 984178 w 1059861"/>
                  <a:gd name="connsiteY3" fmla="*/ 727505 h 1100850"/>
                  <a:gd name="connsiteX4" fmla="*/ 949044 w 1059861"/>
                  <a:gd name="connsiteY4" fmla="*/ 534270 h 1100850"/>
                  <a:gd name="connsiteX5" fmla="*/ 927379 w 1059861"/>
                  <a:gd name="connsiteY5" fmla="*/ 478642 h 1100850"/>
                  <a:gd name="connsiteX6" fmla="*/ 868823 w 1059861"/>
                  <a:gd name="connsiteY6" fmla="*/ 418329 h 1100850"/>
                  <a:gd name="connsiteX7" fmla="*/ 648653 w 1059861"/>
                  <a:gd name="connsiteY7" fmla="*/ 365043 h 1100850"/>
                  <a:gd name="connsiteX8" fmla="*/ 348261 w 1059861"/>
                  <a:gd name="connsiteY8" fmla="*/ 373827 h 1100850"/>
                  <a:gd name="connsiteX9" fmla="*/ 195430 w 1059861"/>
                  <a:gd name="connsiteY9" fmla="*/ 421843 h 1100850"/>
                  <a:gd name="connsiteX10" fmla="*/ 155026 w 1059861"/>
                  <a:gd name="connsiteY10" fmla="*/ 464003 h 1100850"/>
                  <a:gd name="connsiteX11" fmla="*/ 91786 w 1059861"/>
                  <a:gd name="connsiteY11" fmla="*/ 672462 h 1100850"/>
                  <a:gd name="connsiteX12" fmla="*/ 96470 w 1059861"/>
                  <a:gd name="connsiteY12" fmla="*/ 824122 h 1100850"/>
                  <a:gd name="connsiteX13" fmla="*/ 105254 w 1059861"/>
                  <a:gd name="connsiteY13" fmla="*/ 1102262 h 1100850"/>
                  <a:gd name="connsiteX14" fmla="*/ 30888 w 1059861"/>
                  <a:gd name="connsiteY14" fmla="*/ 770836 h 1100850"/>
                  <a:gd name="connsiteX15" fmla="*/ 1024 w 1059861"/>
                  <a:gd name="connsiteY15" fmla="*/ 550666 h 1100850"/>
                  <a:gd name="connsiteX16" fmla="*/ 9222 w 1059861"/>
                  <a:gd name="connsiteY16" fmla="*/ 403690 h 1100850"/>
                  <a:gd name="connsiteX17" fmla="*/ 127505 w 1059861"/>
                  <a:gd name="connsiteY17" fmla="*/ 161854 h 1100850"/>
                  <a:gd name="connsiteX18" fmla="*/ 299074 w 1059861"/>
                  <a:gd name="connsiteY18" fmla="*/ 47085 h 1100850"/>
                  <a:gd name="connsiteX19" fmla="*/ 810852 w 1059861"/>
                  <a:gd name="connsiteY19" fmla="*/ 55868 h 1100850"/>
                  <a:gd name="connsiteX20" fmla="*/ 1032194 w 1059861"/>
                  <a:gd name="connsiteY20" fmla="*/ 321127 h 1100850"/>
                  <a:gd name="connsiteX21" fmla="*/ 1048004 w 1059861"/>
                  <a:gd name="connsiteY21" fmla="*/ 757953 h 11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9861" h="1100850">
                    <a:moveTo>
                      <a:pt x="1048004" y="757953"/>
                    </a:moveTo>
                    <a:cubicBezTo>
                      <a:pt x="1028095" y="857498"/>
                      <a:pt x="991790" y="952359"/>
                      <a:pt x="960755" y="1048976"/>
                    </a:cubicBezTo>
                    <a:cubicBezTo>
                      <a:pt x="956071" y="1023212"/>
                      <a:pt x="956657" y="998033"/>
                      <a:pt x="959584" y="972268"/>
                    </a:cubicBezTo>
                    <a:cubicBezTo>
                      <a:pt x="967782" y="890875"/>
                      <a:pt x="975394" y="808897"/>
                      <a:pt x="984178" y="727505"/>
                    </a:cubicBezTo>
                    <a:cubicBezTo>
                      <a:pt x="991790" y="659580"/>
                      <a:pt x="970710" y="596925"/>
                      <a:pt x="949044" y="534270"/>
                    </a:cubicBezTo>
                    <a:cubicBezTo>
                      <a:pt x="942603" y="515532"/>
                      <a:pt x="932649" y="497380"/>
                      <a:pt x="927379" y="478642"/>
                    </a:cubicBezTo>
                    <a:cubicBezTo>
                      <a:pt x="918595" y="447607"/>
                      <a:pt x="896929" y="431212"/>
                      <a:pt x="868823" y="418329"/>
                    </a:cubicBezTo>
                    <a:cubicBezTo>
                      <a:pt x="798556" y="386123"/>
                      <a:pt x="724189" y="372656"/>
                      <a:pt x="648653" y="365043"/>
                    </a:cubicBezTo>
                    <a:cubicBezTo>
                      <a:pt x="548522" y="355089"/>
                      <a:pt x="447806" y="356845"/>
                      <a:pt x="348261" y="373827"/>
                    </a:cubicBezTo>
                    <a:cubicBezTo>
                      <a:pt x="294975" y="383196"/>
                      <a:pt x="243446" y="396078"/>
                      <a:pt x="195430" y="421843"/>
                    </a:cubicBezTo>
                    <a:cubicBezTo>
                      <a:pt x="177277" y="431797"/>
                      <a:pt x="163224" y="444094"/>
                      <a:pt x="155026" y="464003"/>
                    </a:cubicBezTo>
                    <a:cubicBezTo>
                      <a:pt x="127505" y="531928"/>
                      <a:pt x="100569" y="599267"/>
                      <a:pt x="91786" y="672462"/>
                    </a:cubicBezTo>
                    <a:cubicBezTo>
                      <a:pt x="85930" y="722820"/>
                      <a:pt x="93543" y="773764"/>
                      <a:pt x="96470" y="824122"/>
                    </a:cubicBezTo>
                    <a:cubicBezTo>
                      <a:pt x="101155" y="916640"/>
                      <a:pt x="112281" y="1009158"/>
                      <a:pt x="105254" y="1102262"/>
                    </a:cubicBezTo>
                    <a:cubicBezTo>
                      <a:pt x="73048" y="993348"/>
                      <a:pt x="51968" y="882092"/>
                      <a:pt x="30888" y="770836"/>
                    </a:cubicBezTo>
                    <a:cubicBezTo>
                      <a:pt x="15663" y="697641"/>
                      <a:pt x="-4831" y="624446"/>
                      <a:pt x="1024" y="550666"/>
                    </a:cubicBezTo>
                    <a:cubicBezTo>
                      <a:pt x="5123" y="501479"/>
                      <a:pt x="8637" y="452877"/>
                      <a:pt x="9222" y="403690"/>
                    </a:cubicBezTo>
                    <a:cubicBezTo>
                      <a:pt x="10393" y="310587"/>
                      <a:pt x="73048" y="233878"/>
                      <a:pt x="127505" y="161854"/>
                    </a:cubicBezTo>
                    <a:cubicBezTo>
                      <a:pt x="172008" y="103299"/>
                      <a:pt x="233491" y="72264"/>
                      <a:pt x="299074" y="47085"/>
                    </a:cubicBezTo>
                    <a:cubicBezTo>
                      <a:pt x="470643" y="-18498"/>
                      <a:pt x="642211" y="-15570"/>
                      <a:pt x="810852" y="55868"/>
                    </a:cubicBezTo>
                    <a:cubicBezTo>
                      <a:pt x="929135" y="105641"/>
                      <a:pt x="1002330" y="195817"/>
                      <a:pt x="1032194" y="321127"/>
                    </a:cubicBezTo>
                    <a:cubicBezTo>
                      <a:pt x="1066741" y="466345"/>
                      <a:pt x="1073183" y="611564"/>
                      <a:pt x="1048004" y="757953"/>
                    </a:cubicBezTo>
                    <a:close/>
                  </a:path>
                </a:pathLst>
              </a:custGeom>
              <a:solidFill>
                <a:srgbClr val="2D1F1F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0B5FE92-8AC5-4716-A408-89AE5E8E495F}"/>
                  </a:ext>
                </a:extLst>
              </p:cNvPr>
              <p:cNvSpPr/>
              <p:nvPr/>
            </p:nvSpPr>
            <p:spPr>
              <a:xfrm>
                <a:off x="8076145" y="5624110"/>
                <a:ext cx="878338" cy="363047"/>
              </a:xfrm>
              <a:custGeom>
                <a:avLst/>
                <a:gdLst>
                  <a:gd name="connsiteX0" fmla="*/ 668708 w 878338"/>
                  <a:gd name="connsiteY0" fmla="*/ 295859 h 363046"/>
                  <a:gd name="connsiteX1" fmla="*/ 247106 w 878338"/>
                  <a:gd name="connsiteY1" fmla="*/ 302886 h 363046"/>
                  <a:gd name="connsiteX2" fmla="*/ 230710 w 878338"/>
                  <a:gd name="connsiteY2" fmla="*/ 294103 h 363046"/>
                  <a:gd name="connsiteX3" fmla="*/ 169812 w 878338"/>
                  <a:gd name="connsiteY3" fmla="*/ 246087 h 363046"/>
                  <a:gd name="connsiteX4" fmla="*/ 3513 w 878338"/>
                  <a:gd name="connsiteY4" fmla="*/ 30601 h 363046"/>
                  <a:gd name="connsiteX5" fmla="*/ 0 w 878338"/>
                  <a:gd name="connsiteY5" fmla="*/ 19475 h 363046"/>
                  <a:gd name="connsiteX6" fmla="*/ 10540 w 878338"/>
                  <a:gd name="connsiteY6" fmla="*/ 27088 h 363046"/>
                  <a:gd name="connsiteX7" fmla="*/ 307418 w 878338"/>
                  <a:gd name="connsiteY7" fmla="*/ 235547 h 363046"/>
                  <a:gd name="connsiteX8" fmla="*/ 423359 w 878338"/>
                  <a:gd name="connsiteY8" fmla="*/ 222664 h 363046"/>
                  <a:gd name="connsiteX9" fmla="*/ 462591 w 878338"/>
                  <a:gd name="connsiteY9" fmla="*/ 219737 h 363046"/>
                  <a:gd name="connsiteX10" fmla="*/ 666951 w 878338"/>
                  <a:gd name="connsiteY10" fmla="*/ 200413 h 363046"/>
                  <a:gd name="connsiteX11" fmla="*/ 869555 w 878338"/>
                  <a:gd name="connsiteY11" fmla="*/ 8935 h 363046"/>
                  <a:gd name="connsiteX12" fmla="*/ 881266 w 878338"/>
                  <a:gd name="connsiteY12" fmla="*/ 152 h 363046"/>
                  <a:gd name="connsiteX13" fmla="*/ 668708 w 878338"/>
                  <a:gd name="connsiteY13" fmla="*/ 295859 h 36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8338" h="363046">
                    <a:moveTo>
                      <a:pt x="668708" y="295859"/>
                    </a:moveTo>
                    <a:cubicBezTo>
                      <a:pt x="529345" y="382522"/>
                      <a:pt x="389396" y="391891"/>
                      <a:pt x="247106" y="302886"/>
                    </a:cubicBezTo>
                    <a:cubicBezTo>
                      <a:pt x="241836" y="299958"/>
                      <a:pt x="236566" y="297030"/>
                      <a:pt x="230710" y="294103"/>
                    </a:cubicBezTo>
                    <a:cubicBezTo>
                      <a:pt x="212558" y="275365"/>
                      <a:pt x="189721" y="262482"/>
                      <a:pt x="169812" y="246087"/>
                    </a:cubicBezTo>
                    <a:cubicBezTo>
                      <a:pt x="96617" y="187531"/>
                      <a:pt x="35134" y="120777"/>
                      <a:pt x="3513" y="30601"/>
                    </a:cubicBezTo>
                    <a:cubicBezTo>
                      <a:pt x="2342" y="27088"/>
                      <a:pt x="1171" y="23574"/>
                      <a:pt x="0" y="19475"/>
                    </a:cubicBezTo>
                    <a:cubicBezTo>
                      <a:pt x="6441" y="18890"/>
                      <a:pt x="7612" y="24160"/>
                      <a:pt x="10540" y="27088"/>
                    </a:cubicBezTo>
                    <a:cubicBezTo>
                      <a:pt x="89005" y="125462"/>
                      <a:pt x="182694" y="203926"/>
                      <a:pt x="307418" y="235547"/>
                    </a:cubicBezTo>
                    <a:cubicBezTo>
                      <a:pt x="346651" y="245501"/>
                      <a:pt x="386469" y="243159"/>
                      <a:pt x="423359" y="222664"/>
                    </a:cubicBezTo>
                    <a:cubicBezTo>
                      <a:pt x="436241" y="215638"/>
                      <a:pt x="449124" y="212710"/>
                      <a:pt x="462591" y="219737"/>
                    </a:cubicBezTo>
                    <a:cubicBezTo>
                      <a:pt x="534615" y="254870"/>
                      <a:pt x="601369" y="240817"/>
                      <a:pt x="666951" y="200413"/>
                    </a:cubicBezTo>
                    <a:cubicBezTo>
                      <a:pt x="747759" y="150055"/>
                      <a:pt x="815684" y="87400"/>
                      <a:pt x="869555" y="8935"/>
                    </a:cubicBezTo>
                    <a:cubicBezTo>
                      <a:pt x="872483" y="4836"/>
                      <a:pt x="874239" y="-1019"/>
                      <a:pt x="881266" y="152"/>
                    </a:cubicBezTo>
                    <a:cubicBezTo>
                      <a:pt x="858430" y="133074"/>
                      <a:pt x="779379" y="225592"/>
                      <a:pt x="668708" y="295859"/>
                    </a:cubicBezTo>
                    <a:close/>
                  </a:path>
                </a:pathLst>
              </a:custGeom>
              <a:solidFill>
                <a:srgbClr val="2D1F1F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9C3066-7724-4E0D-B7B7-85B4B2C32BE8}"/>
              </a:ext>
            </a:extLst>
          </p:cNvPr>
          <p:cNvGrpSpPr/>
          <p:nvPr/>
        </p:nvGrpSpPr>
        <p:grpSpPr>
          <a:xfrm>
            <a:off x="7327071" y="4243371"/>
            <a:ext cx="1247857" cy="1247857"/>
            <a:chOff x="5914525" y="3222230"/>
            <a:chExt cx="1741367" cy="174136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C01228B-2E48-4E2E-ABAC-C3642B395217}"/>
                </a:ext>
              </a:extLst>
            </p:cNvPr>
            <p:cNvSpPr/>
            <p:nvPr/>
          </p:nvSpPr>
          <p:spPr>
            <a:xfrm>
              <a:off x="5914525" y="3222230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AE3239D-AFD7-4E9D-998D-850D91A18BC4}"/>
                </a:ext>
              </a:extLst>
            </p:cNvPr>
            <p:cNvGrpSpPr/>
            <p:nvPr/>
          </p:nvGrpSpPr>
          <p:grpSpPr>
            <a:xfrm>
              <a:off x="6188520" y="3478652"/>
              <a:ext cx="1193376" cy="1228522"/>
              <a:chOff x="6162914" y="3415961"/>
              <a:chExt cx="1193376" cy="1228522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8642E2B-E707-42CF-96EB-A05AB32C9A09}"/>
                  </a:ext>
                </a:extLst>
              </p:cNvPr>
              <p:cNvSpPr/>
              <p:nvPr/>
            </p:nvSpPr>
            <p:spPr>
              <a:xfrm>
                <a:off x="6461289" y="3415961"/>
                <a:ext cx="605647" cy="1035692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066C961-C293-491B-B52A-C3431E515CFC}"/>
                  </a:ext>
                </a:extLst>
              </p:cNvPr>
              <p:cNvSpPr/>
              <p:nvPr/>
            </p:nvSpPr>
            <p:spPr>
              <a:xfrm>
                <a:off x="6162914" y="4357786"/>
                <a:ext cx="1193376" cy="286697"/>
              </a:xfrm>
              <a:custGeom>
                <a:avLst/>
                <a:gdLst>
                  <a:gd name="connsiteX0" fmla="*/ 1948526 w 1949911"/>
                  <a:gd name="connsiteY0" fmla="*/ 469970 h 468447"/>
                  <a:gd name="connsiteX1" fmla="*/ 1143968 w 1949911"/>
                  <a:gd name="connsiteY1" fmla="*/ 469970 h 468447"/>
                  <a:gd name="connsiteX2" fmla="*/ 27307 w 1949911"/>
                  <a:gd name="connsiteY2" fmla="*/ 469970 h 468447"/>
                  <a:gd name="connsiteX3" fmla="*/ 2128 w 1949911"/>
                  <a:gd name="connsiteY3" fmla="*/ 440107 h 468447"/>
                  <a:gd name="connsiteX4" fmla="*/ 53071 w 1949911"/>
                  <a:gd name="connsiteY4" fmla="*/ 275565 h 468447"/>
                  <a:gd name="connsiteX5" fmla="*/ 278511 w 1949911"/>
                  <a:gd name="connsiteY5" fmla="*/ 94041 h 468447"/>
                  <a:gd name="connsiteX6" fmla="*/ 557238 w 1949911"/>
                  <a:gd name="connsiteY6" fmla="*/ 6208 h 468447"/>
                  <a:gd name="connsiteX7" fmla="*/ 581831 w 1949911"/>
                  <a:gd name="connsiteY7" fmla="*/ 352 h 468447"/>
                  <a:gd name="connsiteX8" fmla="*/ 596470 w 1949911"/>
                  <a:gd name="connsiteY8" fmla="*/ 29044 h 468447"/>
                  <a:gd name="connsiteX9" fmla="*/ 885151 w 1949911"/>
                  <a:gd name="connsiteY9" fmla="*/ 335877 h 468447"/>
                  <a:gd name="connsiteX10" fmla="*/ 1067259 w 1949911"/>
                  <a:gd name="connsiteY10" fmla="*/ 331193 h 468447"/>
                  <a:gd name="connsiteX11" fmla="*/ 1354769 w 1949911"/>
                  <a:gd name="connsiteY11" fmla="*/ 36071 h 468447"/>
                  <a:gd name="connsiteX12" fmla="*/ 1375849 w 1949911"/>
                  <a:gd name="connsiteY12" fmla="*/ 938 h 468447"/>
                  <a:gd name="connsiteX13" fmla="*/ 1677997 w 1949911"/>
                  <a:gd name="connsiteY13" fmla="*/ 96384 h 468447"/>
                  <a:gd name="connsiteX14" fmla="*/ 1947940 w 1949911"/>
                  <a:gd name="connsiteY14" fmla="*/ 423126 h 468447"/>
                  <a:gd name="connsiteX15" fmla="*/ 1948526 w 1949911"/>
                  <a:gd name="connsiteY15" fmla="*/ 469970 h 46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49911" h="468447">
                    <a:moveTo>
                      <a:pt x="1948526" y="469970"/>
                    </a:moveTo>
                    <a:cubicBezTo>
                      <a:pt x="1680340" y="469970"/>
                      <a:pt x="1412154" y="469970"/>
                      <a:pt x="1143968" y="469970"/>
                    </a:cubicBezTo>
                    <a:cubicBezTo>
                      <a:pt x="771552" y="469970"/>
                      <a:pt x="399722" y="469970"/>
                      <a:pt x="27307" y="469970"/>
                    </a:cubicBezTo>
                    <a:cubicBezTo>
                      <a:pt x="-3142" y="469970"/>
                      <a:pt x="-1971" y="469970"/>
                      <a:pt x="2128" y="440107"/>
                    </a:cubicBezTo>
                    <a:cubicBezTo>
                      <a:pt x="10325" y="382722"/>
                      <a:pt x="24964" y="327094"/>
                      <a:pt x="53071" y="275565"/>
                    </a:cubicBezTo>
                    <a:cubicBezTo>
                      <a:pt x="103429" y="184803"/>
                      <a:pt x="178381" y="122734"/>
                      <a:pt x="278511" y="94041"/>
                    </a:cubicBezTo>
                    <a:cubicBezTo>
                      <a:pt x="372201" y="67691"/>
                      <a:pt x="464134" y="34900"/>
                      <a:pt x="557238" y="6208"/>
                    </a:cubicBezTo>
                    <a:cubicBezTo>
                      <a:pt x="565435" y="3865"/>
                      <a:pt x="573048" y="-1405"/>
                      <a:pt x="581831" y="352"/>
                    </a:cubicBezTo>
                    <a:cubicBezTo>
                      <a:pt x="591786" y="7379"/>
                      <a:pt x="592371" y="19090"/>
                      <a:pt x="596470" y="29044"/>
                    </a:cubicBezTo>
                    <a:cubicBezTo>
                      <a:pt x="650341" y="171335"/>
                      <a:pt x="744031" y="274394"/>
                      <a:pt x="885151" y="335877"/>
                    </a:cubicBezTo>
                    <a:cubicBezTo>
                      <a:pt x="948391" y="363399"/>
                      <a:pt x="1005776" y="359885"/>
                      <a:pt x="1067259" y="331193"/>
                    </a:cubicBezTo>
                    <a:cubicBezTo>
                      <a:pt x="1200181" y="267952"/>
                      <a:pt x="1296213" y="170750"/>
                      <a:pt x="1354769" y="36071"/>
                    </a:cubicBezTo>
                    <a:cubicBezTo>
                      <a:pt x="1360039" y="23774"/>
                      <a:pt x="1362381" y="8550"/>
                      <a:pt x="1375849" y="938"/>
                    </a:cubicBezTo>
                    <a:cubicBezTo>
                      <a:pt x="1477151" y="31972"/>
                      <a:pt x="1577281" y="64763"/>
                      <a:pt x="1677997" y="96384"/>
                    </a:cubicBezTo>
                    <a:cubicBezTo>
                      <a:pt x="1836684" y="146742"/>
                      <a:pt x="1922761" y="260926"/>
                      <a:pt x="1947940" y="423126"/>
                    </a:cubicBezTo>
                    <a:cubicBezTo>
                      <a:pt x="1950282" y="438350"/>
                      <a:pt x="1958480" y="454160"/>
                      <a:pt x="1948526" y="46997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5963E67-371E-4F8A-8BA8-896715128485}"/>
                  </a:ext>
                </a:extLst>
              </p:cNvPr>
              <p:cNvSpPr/>
              <p:nvPr/>
            </p:nvSpPr>
            <p:spPr>
              <a:xfrm>
                <a:off x="6413005" y="3571603"/>
                <a:ext cx="696472" cy="1011170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920363-D4CA-4437-B86D-A00F14D74C9B}"/>
              </a:ext>
            </a:extLst>
          </p:cNvPr>
          <p:cNvCxnSpPr>
            <a:cxnSpLocks/>
            <a:stCxn id="27" idx="7"/>
            <a:endCxn id="111" idx="2"/>
          </p:cNvCxnSpPr>
          <p:nvPr/>
        </p:nvCxnSpPr>
        <p:spPr>
          <a:xfrm flipV="1">
            <a:off x="3058887" y="795527"/>
            <a:ext cx="1173284" cy="2020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B8488-C121-43A9-99D0-1B28A12DA551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3037867" y="2263299"/>
            <a:ext cx="698949" cy="1072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2E6A462-67EB-4176-8697-725D3121EF47}"/>
              </a:ext>
            </a:extLst>
          </p:cNvPr>
          <p:cNvCxnSpPr>
            <a:cxnSpLocks/>
            <a:stCxn id="114" idx="4"/>
            <a:endCxn id="112" idx="7"/>
          </p:cNvCxnSpPr>
          <p:nvPr/>
        </p:nvCxnSpPr>
        <p:spPr>
          <a:xfrm flipH="1">
            <a:off x="4870878" y="4552894"/>
            <a:ext cx="709951" cy="13523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91B115-C794-40CA-BF01-8989E048B844}"/>
              </a:ext>
            </a:extLst>
          </p:cNvPr>
          <p:cNvCxnSpPr>
            <a:cxnSpLocks/>
            <a:stCxn id="56" idx="4"/>
            <a:endCxn id="54" idx="0"/>
          </p:cNvCxnSpPr>
          <p:nvPr/>
        </p:nvCxnSpPr>
        <p:spPr>
          <a:xfrm flipH="1">
            <a:off x="7951000" y="3327426"/>
            <a:ext cx="129695" cy="9159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73895CB-8F32-44BA-9082-7724AA0E2D1C}"/>
              </a:ext>
            </a:extLst>
          </p:cNvPr>
          <p:cNvCxnSpPr>
            <a:cxnSpLocks/>
            <a:stCxn id="3" idx="3"/>
            <a:endCxn id="55" idx="7"/>
          </p:cNvCxnSpPr>
          <p:nvPr/>
        </p:nvCxnSpPr>
        <p:spPr>
          <a:xfrm flipH="1">
            <a:off x="4208141" y="3379314"/>
            <a:ext cx="475310" cy="15121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214C6B6-77F1-4AE1-A659-5D88F3151B82}"/>
              </a:ext>
            </a:extLst>
          </p:cNvPr>
          <p:cNvCxnSpPr>
            <a:cxnSpLocks/>
            <a:stCxn id="56" idx="1"/>
            <a:endCxn id="117" idx="6"/>
          </p:cNvCxnSpPr>
          <p:nvPr/>
        </p:nvCxnSpPr>
        <p:spPr>
          <a:xfrm flipH="1" flipV="1">
            <a:off x="6208183" y="1894661"/>
            <a:ext cx="1535663" cy="6195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40710CF-8296-4333-A9E6-819BF3F8C626}"/>
              </a:ext>
            </a:extLst>
          </p:cNvPr>
          <p:cNvCxnSpPr>
            <a:cxnSpLocks/>
            <a:stCxn id="54" idx="1"/>
            <a:endCxn id="115" idx="5"/>
          </p:cNvCxnSpPr>
          <p:nvPr/>
        </p:nvCxnSpPr>
        <p:spPr>
          <a:xfrm flipH="1" flipV="1">
            <a:off x="6718468" y="3251084"/>
            <a:ext cx="791347" cy="11750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0E21600D-D255-47B7-AED6-0552E522933C}"/>
              </a:ext>
            </a:extLst>
          </p:cNvPr>
          <p:cNvSpPr/>
          <p:nvPr/>
        </p:nvSpPr>
        <p:spPr>
          <a:xfrm>
            <a:off x="4232171" y="642894"/>
            <a:ext cx="305266" cy="305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5E4924C-EF28-4D15-B5F7-3649F1E9BEB1}"/>
              </a:ext>
            </a:extLst>
          </p:cNvPr>
          <p:cNvSpPr/>
          <p:nvPr/>
        </p:nvSpPr>
        <p:spPr>
          <a:xfrm>
            <a:off x="4740399" y="5882820"/>
            <a:ext cx="152866" cy="1528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79CF290-E381-4F82-8C77-AA30FCE6177A}"/>
              </a:ext>
            </a:extLst>
          </p:cNvPr>
          <p:cNvSpPr/>
          <p:nvPr/>
        </p:nvSpPr>
        <p:spPr>
          <a:xfrm>
            <a:off x="1080560" y="3000081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6EFE35E-CB4B-4E4F-96FD-8CDBFB9027E4}"/>
              </a:ext>
            </a:extLst>
          </p:cNvPr>
          <p:cNvSpPr/>
          <p:nvPr/>
        </p:nvSpPr>
        <p:spPr>
          <a:xfrm>
            <a:off x="5468051" y="4327338"/>
            <a:ext cx="225556" cy="225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BE943A0-BF81-4E3F-B9A1-88E846B80DD5}"/>
              </a:ext>
            </a:extLst>
          </p:cNvPr>
          <p:cNvSpPr/>
          <p:nvPr/>
        </p:nvSpPr>
        <p:spPr>
          <a:xfrm>
            <a:off x="6531128" y="3063744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9F0199D-F940-4A6A-9F2B-77ADDA17E0CC}"/>
              </a:ext>
            </a:extLst>
          </p:cNvPr>
          <p:cNvSpPr/>
          <p:nvPr/>
        </p:nvSpPr>
        <p:spPr>
          <a:xfrm>
            <a:off x="6974537" y="860838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1DDFEE9-2A16-4D69-AB6F-406BE040D946}"/>
              </a:ext>
            </a:extLst>
          </p:cNvPr>
          <p:cNvSpPr/>
          <p:nvPr/>
        </p:nvSpPr>
        <p:spPr>
          <a:xfrm>
            <a:off x="6051993" y="1816566"/>
            <a:ext cx="156190" cy="156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23">
            <a:extLst>
              <a:ext uri="{FF2B5EF4-FFF2-40B4-BE49-F238E27FC236}">
                <a16:creationId xmlns:a16="http://schemas.microsoft.com/office/drawing/2014/main" id="{591A26A0-70AD-4690-819B-2484FB72F9B9}"/>
              </a:ext>
            </a:extLst>
          </p:cNvPr>
          <p:cNvSpPr>
            <a:spLocks noChangeAspect="1"/>
          </p:cNvSpPr>
          <p:nvPr/>
        </p:nvSpPr>
        <p:spPr>
          <a:xfrm flipH="1">
            <a:off x="1624630" y="4673975"/>
            <a:ext cx="1129850" cy="718890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TopUp">
              <a:rot lat="19500000" lon="1800000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A86EFA3-F62B-4F80-BFC1-4EE4C749CB8D}"/>
              </a:ext>
            </a:extLst>
          </p:cNvPr>
          <p:cNvCxnSpPr>
            <a:cxnSpLocks/>
            <a:stCxn id="113" idx="4"/>
          </p:cNvCxnSpPr>
          <p:nvPr/>
        </p:nvCxnSpPr>
        <p:spPr>
          <a:xfrm>
            <a:off x="1190301" y="3219563"/>
            <a:ext cx="764000" cy="144884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DF331C0-36C6-45D4-A4AB-FD0210D2D555}"/>
              </a:ext>
            </a:extLst>
          </p:cNvPr>
          <p:cNvCxnSpPr>
            <a:cxnSpLocks/>
            <a:stCxn id="27" idx="3"/>
            <a:endCxn id="113" idx="0"/>
          </p:cNvCxnSpPr>
          <p:nvPr/>
        </p:nvCxnSpPr>
        <p:spPr>
          <a:xfrm flipH="1">
            <a:off x="1190301" y="2156870"/>
            <a:ext cx="709303" cy="8432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943F5EC-3792-4223-B9D2-772813E69E71}"/>
              </a:ext>
            </a:extLst>
          </p:cNvPr>
          <p:cNvCxnSpPr>
            <a:cxnSpLocks/>
            <a:stCxn id="55" idx="3"/>
          </p:cNvCxnSpPr>
          <p:nvPr/>
        </p:nvCxnSpPr>
        <p:spPr>
          <a:xfrm flipH="1">
            <a:off x="2508320" y="4473183"/>
            <a:ext cx="757170" cy="3033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DDC8BCF-DDF5-4702-809A-5E4E24FF4D2B}"/>
              </a:ext>
            </a:extLst>
          </p:cNvPr>
          <p:cNvCxnSpPr>
            <a:cxnSpLocks/>
            <a:stCxn id="114" idx="2"/>
            <a:endCxn id="55" idx="6"/>
          </p:cNvCxnSpPr>
          <p:nvPr/>
        </p:nvCxnSpPr>
        <p:spPr>
          <a:xfrm flipH="1" flipV="1">
            <a:off x="4403370" y="4001858"/>
            <a:ext cx="1064681" cy="4382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ED2D144-20CA-4593-AB24-778A783B6DA6}"/>
              </a:ext>
            </a:extLst>
          </p:cNvPr>
          <p:cNvCxnSpPr>
            <a:cxnSpLocks/>
            <a:stCxn id="114" idx="6"/>
            <a:endCxn id="54" idx="2"/>
          </p:cNvCxnSpPr>
          <p:nvPr/>
        </p:nvCxnSpPr>
        <p:spPr>
          <a:xfrm>
            <a:off x="5693607" y="4440116"/>
            <a:ext cx="1633464" cy="4271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FAB9B-4D2A-4916-8E05-AE89FA6F7FD7}"/>
              </a:ext>
            </a:extLst>
          </p:cNvPr>
          <p:cNvCxnSpPr>
            <a:cxnSpLocks/>
            <a:stCxn id="117" idx="3"/>
            <a:endCxn id="3" idx="7"/>
          </p:cNvCxnSpPr>
          <p:nvPr/>
        </p:nvCxnSpPr>
        <p:spPr>
          <a:xfrm flipH="1">
            <a:off x="5554737" y="1949883"/>
            <a:ext cx="520129" cy="5581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E280BE1-6589-4F4D-953C-A5C9000F0DE0}"/>
              </a:ext>
            </a:extLst>
          </p:cNvPr>
          <p:cNvCxnSpPr>
            <a:cxnSpLocks/>
            <a:stCxn id="117" idx="3"/>
            <a:endCxn id="3" idx="7"/>
          </p:cNvCxnSpPr>
          <p:nvPr/>
        </p:nvCxnSpPr>
        <p:spPr>
          <a:xfrm flipH="1">
            <a:off x="5554737" y="1949883"/>
            <a:ext cx="520129" cy="5581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0156A78-77BC-4CAE-BA98-ACD4B3FB5F5E}"/>
              </a:ext>
            </a:extLst>
          </p:cNvPr>
          <p:cNvCxnSpPr>
            <a:cxnSpLocks/>
            <a:stCxn id="116" idx="2"/>
            <a:endCxn id="111" idx="6"/>
          </p:cNvCxnSpPr>
          <p:nvPr/>
        </p:nvCxnSpPr>
        <p:spPr>
          <a:xfrm flipH="1" flipV="1">
            <a:off x="4537437" y="795527"/>
            <a:ext cx="2437100" cy="1750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38E8F51-18A2-4383-A52A-094A946DEDBB}"/>
              </a:ext>
            </a:extLst>
          </p:cNvPr>
          <p:cNvCxnSpPr>
            <a:cxnSpLocks/>
            <a:stCxn id="111" idx="4"/>
            <a:endCxn id="3" idx="0"/>
          </p:cNvCxnSpPr>
          <p:nvPr/>
        </p:nvCxnSpPr>
        <p:spPr>
          <a:xfrm>
            <a:off x="4384804" y="948160"/>
            <a:ext cx="734290" cy="13794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549BA6D-5E11-4B2C-936F-1D32DF9A80AD}"/>
              </a:ext>
            </a:extLst>
          </p:cNvPr>
          <p:cNvCxnSpPr>
            <a:cxnSpLocks/>
            <a:stCxn id="116" idx="3"/>
            <a:endCxn id="117" idx="7"/>
          </p:cNvCxnSpPr>
          <p:nvPr/>
        </p:nvCxnSpPr>
        <p:spPr>
          <a:xfrm flipH="1">
            <a:off x="6185310" y="1048178"/>
            <a:ext cx="821369" cy="7912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955C761-D1D8-4B39-869E-560D484A7A86}"/>
              </a:ext>
            </a:extLst>
          </p:cNvPr>
          <p:cNvCxnSpPr>
            <a:cxnSpLocks/>
            <a:stCxn id="117" idx="1"/>
            <a:endCxn id="111" idx="5"/>
          </p:cNvCxnSpPr>
          <p:nvPr/>
        </p:nvCxnSpPr>
        <p:spPr>
          <a:xfrm flipH="1" flipV="1">
            <a:off x="4492732" y="903455"/>
            <a:ext cx="1582134" cy="9359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CC94C4F-6A0F-4091-9E05-6BE6A15EF0AB}"/>
              </a:ext>
            </a:extLst>
          </p:cNvPr>
          <p:cNvCxnSpPr>
            <a:cxnSpLocks/>
            <a:stCxn id="27" idx="5"/>
            <a:endCxn id="3" idx="1"/>
          </p:cNvCxnSpPr>
          <p:nvPr/>
        </p:nvCxnSpPr>
        <p:spPr>
          <a:xfrm>
            <a:off x="3058887" y="2156870"/>
            <a:ext cx="1624564" cy="3511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95CCF00-CBEF-4982-B31A-8717373E3ED6}"/>
              </a:ext>
            </a:extLst>
          </p:cNvPr>
          <p:cNvCxnSpPr>
            <a:cxnSpLocks/>
            <a:stCxn id="241" idx="6"/>
            <a:endCxn id="54" idx="3"/>
          </p:cNvCxnSpPr>
          <p:nvPr/>
        </p:nvCxnSpPr>
        <p:spPr>
          <a:xfrm flipV="1">
            <a:off x="6702884" y="5308484"/>
            <a:ext cx="806931" cy="4146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511BD75-E775-4BD7-B9EE-7EC32A6F059F}"/>
              </a:ext>
            </a:extLst>
          </p:cNvPr>
          <p:cNvCxnSpPr>
            <a:cxnSpLocks/>
            <a:stCxn id="55" idx="5"/>
            <a:endCxn id="112" idx="1"/>
          </p:cNvCxnSpPr>
          <p:nvPr/>
        </p:nvCxnSpPr>
        <p:spPr>
          <a:xfrm>
            <a:off x="4208141" y="4473183"/>
            <a:ext cx="554645" cy="14320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F75201F-7964-4677-8C9D-612AC468463F}"/>
              </a:ext>
            </a:extLst>
          </p:cNvPr>
          <p:cNvCxnSpPr>
            <a:cxnSpLocks/>
            <a:endCxn id="112" idx="3"/>
          </p:cNvCxnSpPr>
          <p:nvPr/>
        </p:nvCxnSpPr>
        <p:spPr>
          <a:xfrm>
            <a:off x="2412560" y="5259854"/>
            <a:ext cx="2350226" cy="7534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569A2D9-5979-496C-B672-5E8B282BC086}"/>
              </a:ext>
            </a:extLst>
          </p:cNvPr>
          <p:cNvCxnSpPr>
            <a:cxnSpLocks/>
            <a:stCxn id="55" idx="1"/>
            <a:endCxn id="113" idx="6"/>
          </p:cNvCxnSpPr>
          <p:nvPr/>
        </p:nvCxnSpPr>
        <p:spPr>
          <a:xfrm flipH="1" flipV="1">
            <a:off x="1300042" y="3109822"/>
            <a:ext cx="1965448" cy="4207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2C341FBB-A164-419F-9F68-5C2AB0609AF9}"/>
              </a:ext>
            </a:extLst>
          </p:cNvPr>
          <p:cNvCxnSpPr>
            <a:cxnSpLocks/>
            <a:stCxn id="56" idx="2"/>
            <a:endCxn id="115" idx="7"/>
          </p:cNvCxnSpPr>
          <p:nvPr/>
        </p:nvCxnSpPr>
        <p:spPr>
          <a:xfrm flipH="1">
            <a:off x="6718468" y="2851051"/>
            <a:ext cx="885851" cy="244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75D1B45-71B2-4A0B-A625-685E63FEB42B}"/>
              </a:ext>
            </a:extLst>
          </p:cNvPr>
          <p:cNvCxnSpPr>
            <a:cxnSpLocks/>
            <a:stCxn id="3" idx="4"/>
            <a:endCxn id="114" idx="0"/>
          </p:cNvCxnSpPr>
          <p:nvPr/>
        </p:nvCxnSpPr>
        <p:spPr>
          <a:xfrm>
            <a:off x="5119094" y="3559763"/>
            <a:ext cx="461735" cy="7675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8D69D2FC-9B28-45FB-A62B-66D8719F1AF5}"/>
              </a:ext>
            </a:extLst>
          </p:cNvPr>
          <p:cNvCxnSpPr>
            <a:cxnSpLocks/>
            <a:stCxn id="116" idx="5"/>
            <a:endCxn id="56" idx="0"/>
          </p:cNvCxnSpPr>
          <p:nvPr/>
        </p:nvCxnSpPr>
        <p:spPr>
          <a:xfrm>
            <a:off x="7161877" y="1048178"/>
            <a:ext cx="918818" cy="13264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32A97B8C-3291-4E3E-8344-F813906EB07F}"/>
              </a:ext>
            </a:extLst>
          </p:cNvPr>
          <p:cNvCxnSpPr>
            <a:cxnSpLocks/>
            <a:stCxn id="3" idx="6"/>
            <a:endCxn id="115" idx="2"/>
          </p:cNvCxnSpPr>
          <p:nvPr/>
        </p:nvCxnSpPr>
        <p:spPr>
          <a:xfrm>
            <a:off x="5735186" y="2943671"/>
            <a:ext cx="795942" cy="2298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BCC1F92E-CC3A-40EE-80C4-A37A63C43F8C}"/>
              </a:ext>
            </a:extLst>
          </p:cNvPr>
          <p:cNvCxnSpPr>
            <a:cxnSpLocks/>
            <a:stCxn id="115" idx="3"/>
            <a:endCxn id="114" idx="7"/>
          </p:cNvCxnSpPr>
          <p:nvPr/>
        </p:nvCxnSpPr>
        <p:spPr>
          <a:xfrm flipH="1">
            <a:off x="5660575" y="3251084"/>
            <a:ext cx="902695" cy="11092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>
            <a:extLst>
              <a:ext uri="{FF2B5EF4-FFF2-40B4-BE49-F238E27FC236}">
                <a16:creationId xmlns:a16="http://schemas.microsoft.com/office/drawing/2014/main" id="{C4671BCA-49C2-4F84-85E8-BAEC5289237F}"/>
              </a:ext>
            </a:extLst>
          </p:cNvPr>
          <p:cNvSpPr/>
          <p:nvPr/>
        </p:nvSpPr>
        <p:spPr>
          <a:xfrm>
            <a:off x="6546694" y="5645063"/>
            <a:ext cx="156190" cy="156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420F589F-17A3-43B4-B0EF-1F8F6EEB8E48}"/>
              </a:ext>
            </a:extLst>
          </p:cNvPr>
          <p:cNvCxnSpPr>
            <a:cxnSpLocks/>
            <a:stCxn id="241" idx="1"/>
            <a:endCxn id="114" idx="5"/>
          </p:cNvCxnSpPr>
          <p:nvPr/>
        </p:nvCxnSpPr>
        <p:spPr>
          <a:xfrm flipH="1" flipV="1">
            <a:off x="5660575" y="4519862"/>
            <a:ext cx="908992" cy="11480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5DB63B45-6748-4F82-891B-919D46F2432E}"/>
              </a:ext>
            </a:extLst>
          </p:cNvPr>
          <p:cNvCxnSpPr>
            <a:cxnSpLocks/>
            <a:stCxn id="241" idx="3"/>
            <a:endCxn id="112" idx="5"/>
          </p:cNvCxnSpPr>
          <p:nvPr/>
        </p:nvCxnSpPr>
        <p:spPr>
          <a:xfrm flipH="1">
            <a:off x="4870878" y="5778380"/>
            <a:ext cx="1698689" cy="2349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ounded Rectangular Callout 47">
            <a:extLst>
              <a:ext uri="{FF2B5EF4-FFF2-40B4-BE49-F238E27FC236}">
                <a16:creationId xmlns:a16="http://schemas.microsoft.com/office/drawing/2014/main" id="{B546B502-BB50-4531-8E1F-F741BB199118}"/>
              </a:ext>
            </a:extLst>
          </p:cNvPr>
          <p:cNvSpPr/>
          <p:nvPr/>
        </p:nvSpPr>
        <p:spPr>
          <a:xfrm flipV="1">
            <a:off x="7175709" y="57021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7" name="Rounded Rectangle 5">
            <a:extLst>
              <a:ext uri="{FF2B5EF4-FFF2-40B4-BE49-F238E27FC236}">
                <a16:creationId xmlns:a16="http://schemas.microsoft.com/office/drawing/2014/main" id="{4B672885-FED4-408A-81D1-9A3E206C87BD}"/>
              </a:ext>
            </a:extLst>
          </p:cNvPr>
          <p:cNvSpPr/>
          <p:nvPr/>
        </p:nvSpPr>
        <p:spPr>
          <a:xfrm flipH="1">
            <a:off x="7306357" y="5795735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8" name="Rounded Rectangular Callout 47">
            <a:extLst>
              <a:ext uri="{FF2B5EF4-FFF2-40B4-BE49-F238E27FC236}">
                <a16:creationId xmlns:a16="http://schemas.microsoft.com/office/drawing/2014/main" id="{324BBF4D-6002-4CD6-9221-5D0D48CC0CBD}"/>
              </a:ext>
            </a:extLst>
          </p:cNvPr>
          <p:cNvSpPr/>
          <p:nvPr/>
        </p:nvSpPr>
        <p:spPr>
          <a:xfrm>
            <a:off x="809508" y="970579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9" name="Rounded Rectangular Callout 47">
            <a:extLst>
              <a:ext uri="{FF2B5EF4-FFF2-40B4-BE49-F238E27FC236}">
                <a16:creationId xmlns:a16="http://schemas.microsoft.com/office/drawing/2014/main" id="{4942BB85-EABE-4872-89CB-D26E9BEBBFE1}"/>
              </a:ext>
            </a:extLst>
          </p:cNvPr>
          <p:cNvSpPr/>
          <p:nvPr/>
        </p:nvSpPr>
        <p:spPr>
          <a:xfrm>
            <a:off x="2601508" y="2733658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7" name="Rounded Rectangular Callout 47">
            <a:extLst>
              <a:ext uri="{FF2B5EF4-FFF2-40B4-BE49-F238E27FC236}">
                <a16:creationId xmlns:a16="http://schemas.microsoft.com/office/drawing/2014/main" id="{7774CA0A-AD0A-4608-830C-8C0D1F5941DA}"/>
              </a:ext>
            </a:extLst>
          </p:cNvPr>
          <p:cNvSpPr/>
          <p:nvPr/>
        </p:nvSpPr>
        <p:spPr>
          <a:xfrm>
            <a:off x="3895838" y="1618406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8" name="Rounded Rectangular Callout 47">
            <a:extLst>
              <a:ext uri="{FF2B5EF4-FFF2-40B4-BE49-F238E27FC236}">
                <a16:creationId xmlns:a16="http://schemas.microsoft.com/office/drawing/2014/main" id="{B14C3B7F-79DD-4D9B-92BD-385D83F8C963}"/>
              </a:ext>
            </a:extLst>
          </p:cNvPr>
          <p:cNvSpPr/>
          <p:nvPr/>
        </p:nvSpPr>
        <p:spPr>
          <a:xfrm>
            <a:off x="6834814" y="158282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9" name="Rounded Rectangular Callout 47">
            <a:extLst>
              <a:ext uri="{FF2B5EF4-FFF2-40B4-BE49-F238E27FC236}">
                <a16:creationId xmlns:a16="http://schemas.microsoft.com/office/drawing/2014/main" id="{A157855A-8D9E-45FF-AA19-D911FA175E75}"/>
              </a:ext>
            </a:extLst>
          </p:cNvPr>
          <p:cNvSpPr/>
          <p:nvPr/>
        </p:nvSpPr>
        <p:spPr>
          <a:xfrm flipH="1">
            <a:off x="5319111" y="522478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320492A-1A50-4B64-9F78-46528E960185}"/>
              </a:ext>
            </a:extLst>
          </p:cNvPr>
          <p:cNvGrpSpPr/>
          <p:nvPr/>
        </p:nvGrpSpPr>
        <p:grpSpPr>
          <a:xfrm>
            <a:off x="978320" y="1002151"/>
            <a:ext cx="357453" cy="316580"/>
            <a:chOff x="1481943" y="1694572"/>
            <a:chExt cx="3165229" cy="2803300"/>
          </a:xfrm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C7D42816-BB54-47C8-AFBE-D58442CBAF51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0594EA13-69BB-4115-8192-361F8434A86B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64363847-02AB-4CAD-B00A-072D1164CDC6}"/>
              </a:ext>
            </a:extLst>
          </p:cNvPr>
          <p:cNvGrpSpPr/>
          <p:nvPr/>
        </p:nvGrpSpPr>
        <p:grpSpPr>
          <a:xfrm>
            <a:off x="4053719" y="2793242"/>
            <a:ext cx="357453" cy="316580"/>
            <a:chOff x="1481943" y="1694572"/>
            <a:chExt cx="3165229" cy="2803300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DCE00810-1E48-4F46-9E56-83BD9F85158E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D56F82B-5901-4C7B-8F96-5979ADC808DC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3270945-B100-410B-9A95-677AB9043B98}"/>
              </a:ext>
            </a:extLst>
          </p:cNvPr>
          <p:cNvGrpSpPr/>
          <p:nvPr/>
        </p:nvGrpSpPr>
        <p:grpSpPr>
          <a:xfrm>
            <a:off x="6594538" y="4901085"/>
            <a:ext cx="357453" cy="316580"/>
            <a:chOff x="1481943" y="1694572"/>
            <a:chExt cx="3165229" cy="2803300"/>
          </a:xfrm>
        </p:grpSpPr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14EDCC9E-FCB5-44B7-831E-ADE5493BB265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25453DE-DAC5-4EC9-8968-1E4BA473D239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F314410-CC13-404D-B57A-39F4BB82C6AF}"/>
              </a:ext>
            </a:extLst>
          </p:cNvPr>
          <p:cNvGrpSpPr/>
          <p:nvPr/>
        </p:nvGrpSpPr>
        <p:grpSpPr>
          <a:xfrm>
            <a:off x="6625214" y="2433511"/>
            <a:ext cx="357453" cy="316580"/>
            <a:chOff x="1481943" y="1694572"/>
            <a:chExt cx="3165229" cy="2803300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329E6147-0F97-44BA-B201-3AF9DB1EDFC5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4B527D8-38F0-4DE4-8A81-34CF07BAA84E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2" name="Heart 281">
            <a:extLst>
              <a:ext uri="{FF2B5EF4-FFF2-40B4-BE49-F238E27FC236}">
                <a16:creationId xmlns:a16="http://schemas.microsoft.com/office/drawing/2014/main" id="{F298DFB9-6122-4F54-9BC1-59C9B34E5EA7}"/>
              </a:ext>
            </a:extLst>
          </p:cNvPr>
          <p:cNvSpPr/>
          <p:nvPr/>
        </p:nvSpPr>
        <p:spPr>
          <a:xfrm>
            <a:off x="7038683" y="1683341"/>
            <a:ext cx="240333" cy="240333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Heart 282">
            <a:extLst>
              <a:ext uri="{FF2B5EF4-FFF2-40B4-BE49-F238E27FC236}">
                <a16:creationId xmlns:a16="http://schemas.microsoft.com/office/drawing/2014/main" id="{525ED513-836D-4BD0-AD61-6F937B74679C}"/>
              </a:ext>
            </a:extLst>
          </p:cNvPr>
          <p:cNvSpPr/>
          <p:nvPr/>
        </p:nvSpPr>
        <p:spPr>
          <a:xfrm>
            <a:off x="4765983" y="3832280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Heart 283">
            <a:extLst>
              <a:ext uri="{FF2B5EF4-FFF2-40B4-BE49-F238E27FC236}">
                <a16:creationId xmlns:a16="http://schemas.microsoft.com/office/drawing/2014/main" id="{15AFFFBA-E321-4544-BE57-271A164EB505}"/>
              </a:ext>
            </a:extLst>
          </p:cNvPr>
          <p:cNvSpPr/>
          <p:nvPr/>
        </p:nvSpPr>
        <p:spPr>
          <a:xfrm>
            <a:off x="3619230" y="4790753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Heart 284">
            <a:extLst>
              <a:ext uri="{FF2B5EF4-FFF2-40B4-BE49-F238E27FC236}">
                <a16:creationId xmlns:a16="http://schemas.microsoft.com/office/drawing/2014/main" id="{82D2ED7E-8CA2-4C2F-A1FD-6DB074BB4ED0}"/>
              </a:ext>
            </a:extLst>
          </p:cNvPr>
          <p:cNvSpPr/>
          <p:nvPr/>
        </p:nvSpPr>
        <p:spPr>
          <a:xfrm>
            <a:off x="7259412" y="3493201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: Shape 311">
            <a:extLst>
              <a:ext uri="{FF2B5EF4-FFF2-40B4-BE49-F238E27FC236}">
                <a16:creationId xmlns:a16="http://schemas.microsoft.com/office/drawing/2014/main" id="{ABAF5D79-BC09-4158-8C11-79E80B384239}"/>
              </a:ext>
            </a:extLst>
          </p:cNvPr>
          <p:cNvSpPr/>
          <p:nvPr/>
        </p:nvSpPr>
        <p:spPr>
          <a:xfrm>
            <a:off x="5702151" y="3429000"/>
            <a:ext cx="291493" cy="283433"/>
          </a:xfrm>
          <a:custGeom>
            <a:avLst/>
            <a:gdLst>
              <a:gd name="connsiteX0" fmla="*/ 231486 w 434953"/>
              <a:gd name="connsiteY0" fmla="*/ 27511 h 422926"/>
              <a:gd name="connsiteX1" fmla="*/ 388439 w 434953"/>
              <a:gd name="connsiteY1" fmla="*/ 178936 h 422926"/>
              <a:gd name="connsiteX2" fmla="*/ 278290 w 434953"/>
              <a:gd name="connsiteY2" fmla="*/ 322266 h 422926"/>
              <a:gd name="connsiteX3" fmla="*/ 219466 w 434953"/>
              <a:gd name="connsiteY3" fmla="*/ 283221 h 422926"/>
              <a:gd name="connsiteX4" fmla="*/ 147605 w 434953"/>
              <a:gd name="connsiteY4" fmla="*/ 422902 h 422926"/>
              <a:gd name="connsiteX5" fmla="*/ 178404 w 434953"/>
              <a:gd name="connsiteY5" fmla="*/ 219951 h 422926"/>
              <a:gd name="connsiteX6" fmla="*/ 180329 w 434953"/>
              <a:gd name="connsiteY6" fmla="*/ 153715 h 422926"/>
              <a:gd name="connsiteX7" fmla="*/ 223164 w 434953"/>
              <a:gd name="connsiteY7" fmla="*/ 125534 h 422926"/>
              <a:gd name="connsiteX8" fmla="*/ 251986 w 434953"/>
              <a:gd name="connsiteY8" fmla="*/ 169460 h 422926"/>
              <a:gd name="connsiteX9" fmla="*/ 237728 w 434953"/>
              <a:gd name="connsiteY9" fmla="*/ 230311 h 422926"/>
              <a:gd name="connsiteX10" fmla="*/ 293982 w 434953"/>
              <a:gd name="connsiteY10" fmla="*/ 257457 h 422926"/>
              <a:gd name="connsiteX11" fmla="*/ 336918 w 434953"/>
              <a:gd name="connsiteY11" fmla="*/ 176272 h 422926"/>
              <a:gd name="connsiteX12" fmla="*/ 262691 w 434953"/>
              <a:gd name="connsiteY12" fmla="*/ 82447 h 422926"/>
              <a:gd name="connsiteX13" fmla="*/ 133889 w 434953"/>
              <a:gd name="connsiteY13" fmla="*/ 153318 h 422926"/>
              <a:gd name="connsiteX14" fmla="*/ 146085 w 434953"/>
              <a:gd name="connsiteY14" fmla="*/ 203297 h 422926"/>
              <a:gd name="connsiteX15" fmla="*/ 118682 w 434953"/>
              <a:gd name="connsiteY15" fmla="*/ 257015 h 422926"/>
              <a:gd name="connsiteX16" fmla="*/ 78662 w 434953"/>
              <a:gd name="connsiteY16" fmla="*/ 153614 h 422926"/>
              <a:gd name="connsiteX17" fmla="*/ 231486 w 434953"/>
              <a:gd name="connsiteY17" fmla="*/ 27511 h 422926"/>
              <a:gd name="connsiteX18" fmla="*/ 0 w 434953"/>
              <a:gd name="connsiteY18" fmla="*/ 0 h 422926"/>
              <a:gd name="connsiteX19" fmla="*/ 434953 w 434953"/>
              <a:gd name="connsiteY19" fmla="*/ 0 h 422926"/>
              <a:gd name="connsiteX20" fmla="*/ 434953 w 434953"/>
              <a:gd name="connsiteY20" fmla="*/ 241 h 422926"/>
              <a:gd name="connsiteX21" fmla="*/ 0 w 434953"/>
              <a:gd name="connsiteY21" fmla="*/ 241 h 42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953" h="422926">
                <a:moveTo>
                  <a:pt x="231486" y="27511"/>
                </a:moveTo>
                <a:cubicBezTo>
                  <a:pt x="341182" y="22054"/>
                  <a:pt x="398612" y="96629"/>
                  <a:pt x="388439" y="178936"/>
                </a:cubicBezTo>
                <a:cubicBezTo>
                  <a:pt x="377401" y="280462"/>
                  <a:pt x="325157" y="315209"/>
                  <a:pt x="278290" y="322266"/>
                </a:cubicBezTo>
                <a:cubicBezTo>
                  <a:pt x="246442" y="325886"/>
                  <a:pt x="232314" y="297517"/>
                  <a:pt x="219466" y="283221"/>
                </a:cubicBezTo>
                <a:cubicBezTo>
                  <a:pt x="198837" y="375879"/>
                  <a:pt x="160091" y="424169"/>
                  <a:pt x="147605" y="422902"/>
                </a:cubicBezTo>
                <a:cubicBezTo>
                  <a:pt x="132043" y="420368"/>
                  <a:pt x="146737" y="315867"/>
                  <a:pt x="178404" y="219951"/>
                </a:cubicBezTo>
                <a:cubicBezTo>
                  <a:pt x="183651" y="204750"/>
                  <a:pt x="168567" y="192806"/>
                  <a:pt x="180329" y="153715"/>
                </a:cubicBezTo>
                <a:cubicBezTo>
                  <a:pt x="185215" y="140142"/>
                  <a:pt x="201450" y="121191"/>
                  <a:pt x="223164" y="125534"/>
                </a:cubicBezTo>
                <a:cubicBezTo>
                  <a:pt x="245240" y="130782"/>
                  <a:pt x="259767" y="146839"/>
                  <a:pt x="251986" y="169460"/>
                </a:cubicBezTo>
                <a:cubicBezTo>
                  <a:pt x="245472" y="195701"/>
                  <a:pt x="243699" y="202985"/>
                  <a:pt x="237728" y="230311"/>
                </a:cubicBezTo>
                <a:cubicBezTo>
                  <a:pt x="234832" y="255286"/>
                  <a:pt x="259420" y="280260"/>
                  <a:pt x="293982" y="257457"/>
                </a:cubicBezTo>
                <a:cubicBezTo>
                  <a:pt x="323296" y="236284"/>
                  <a:pt x="335290" y="194188"/>
                  <a:pt x="336918" y="176272"/>
                </a:cubicBezTo>
                <a:cubicBezTo>
                  <a:pt x="337461" y="141887"/>
                  <a:pt x="325120" y="98916"/>
                  <a:pt x="262691" y="82447"/>
                </a:cubicBezTo>
                <a:cubicBezTo>
                  <a:pt x="197367" y="72132"/>
                  <a:pt x="146556" y="86539"/>
                  <a:pt x="133889" y="153318"/>
                </a:cubicBezTo>
                <a:cubicBezTo>
                  <a:pt x="136575" y="195882"/>
                  <a:pt x="132200" y="181626"/>
                  <a:pt x="146085" y="203297"/>
                </a:cubicBezTo>
                <a:cubicBezTo>
                  <a:pt x="137193" y="215836"/>
                  <a:pt x="126542" y="243960"/>
                  <a:pt x="118682" y="257015"/>
                </a:cubicBezTo>
                <a:cubicBezTo>
                  <a:pt x="88615" y="228531"/>
                  <a:pt x="75224" y="199220"/>
                  <a:pt x="78662" y="153614"/>
                </a:cubicBezTo>
                <a:cubicBezTo>
                  <a:pt x="83412" y="106957"/>
                  <a:pt x="133012" y="29284"/>
                  <a:pt x="231486" y="27511"/>
                </a:cubicBezTo>
                <a:close/>
                <a:moveTo>
                  <a:pt x="0" y="0"/>
                </a:moveTo>
                <a:lnTo>
                  <a:pt x="434953" y="0"/>
                </a:lnTo>
                <a:lnTo>
                  <a:pt x="434953" y="241"/>
                </a:lnTo>
                <a:lnTo>
                  <a:pt x="0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id="{B00FA786-6E58-442D-8F96-085FC1A2C61B}"/>
              </a:ext>
            </a:extLst>
          </p:cNvPr>
          <p:cNvSpPr/>
          <p:nvPr/>
        </p:nvSpPr>
        <p:spPr>
          <a:xfrm>
            <a:off x="4924378" y="4585956"/>
            <a:ext cx="314992" cy="271861"/>
          </a:xfrm>
          <a:custGeom>
            <a:avLst/>
            <a:gdLst>
              <a:gd name="connsiteX0" fmla="*/ 241139 w 366142"/>
              <a:gd name="connsiteY0" fmla="*/ 0 h 316007"/>
              <a:gd name="connsiteX1" fmla="*/ 306633 w 366142"/>
              <a:gd name="connsiteY1" fmla="*/ 31202 h 316007"/>
              <a:gd name="connsiteX2" fmla="*/ 349699 w 366142"/>
              <a:gd name="connsiteY2" fmla="*/ 10558 h 316007"/>
              <a:gd name="connsiteX3" fmla="*/ 325569 w 366142"/>
              <a:gd name="connsiteY3" fmla="*/ 59830 h 316007"/>
              <a:gd name="connsiteX4" fmla="*/ 366142 w 366142"/>
              <a:gd name="connsiteY4" fmla="*/ 52395 h 316007"/>
              <a:gd name="connsiteX5" fmla="*/ 334454 w 366142"/>
              <a:gd name="connsiteY5" fmla="*/ 94697 h 316007"/>
              <a:gd name="connsiteX6" fmla="*/ 316939 w 366142"/>
              <a:gd name="connsiteY6" fmla="*/ 174999 h 316007"/>
              <a:gd name="connsiteX7" fmla="*/ 184305 w 366142"/>
              <a:gd name="connsiteY7" fmla="*/ 311458 h 316007"/>
              <a:gd name="connsiteX8" fmla="*/ 27716 w 366142"/>
              <a:gd name="connsiteY8" fmla="*/ 295316 h 316007"/>
              <a:gd name="connsiteX9" fmla="*/ 0 w 366142"/>
              <a:gd name="connsiteY9" fmla="*/ 281129 h 316007"/>
              <a:gd name="connsiteX10" fmla="*/ 0 w 366142"/>
              <a:gd name="connsiteY10" fmla="*/ 268036 h 316007"/>
              <a:gd name="connsiteX11" fmla="*/ 23178 w 366142"/>
              <a:gd name="connsiteY11" fmla="*/ 266110 h 316007"/>
              <a:gd name="connsiteX12" fmla="*/ 108726 w 366142"/>
              <a:gd name="connsiteY12" fmla="*/ 240807 h 316007"/>
              <a:gd name="connsiteX13" fmla="*/ 20535 w 366142"/>
              <a:gd name="connsiteY13" fmla="*/ 200079 h 316007"/>
              <a:gd name="connsiteX14" fmla="*/ 70653 w 366142"/>
              <a:gd name="connsiteY14" fmla="*/ 194871 h 316007"/>
              <a:gd name="connsiteX15" fmla="*/ 20899 w 366142"/>
              <a:gd name="connsiteY15" fmla="*/ 168840 h 316007"/>
              <a:gd name="connsiteX16" fmla="*/ 0 w 366142"/>
              <a:gd name="connsiteY16" fmla="*/ 146258 h 316007"/>
              <a:gd name="connsiteX17" fmla="*/ 0 w 366142"/>
              <a:gd name="connsiteY17" fmla="*/ 116697 h 316007"/>
              <a:gd name="connsiteX18" fmla="*/ 14104 w 366142"/>
              <a:gd name="connsiteY18" fmla="*/ 121836 h 316007"/>
              <a:gd name="connsiteX19" fmla="*/ 40441 w 366142"/>
              <a:gd name="connsiteY19" fmla="*/ 126434 h 316007"/>
              <a:gd name="connsiteX20" fmla="*/ 20722 w 366142"/>
              <a:gd name="connsiteY20" fmla="*/ 8541 h 316007"/>
              <a:gd name="connsiteX21" fmla="*/ 168525 w 366142"/>
              <a:gd name="connsiteY21" fmla="*/ 104817 h 316007"/>
              <a:gd name="connsiteX22" fmla="*/ 165796 w 366142"/>
              <a:gd name="connsiteY22" fmla="*/ 68430 h 316007"/>
              <a:gd name="connsiteX23" fmla="*/ 241139 w 366142"/>
              <a:gd name="connsiteY23" fmla="*/ 0 h 3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6142" h="316007">
                <a:moveTo>
                  <a:pt x="241139" y="0"/>
                </a:moveTo>
                <a:cubicBezTo>
                  <a:pt x="265040" y="0"/>
                  <a:pt x="292051" y="14516"/>
                  <a:pt x="306633" y="31202"/>
                </a:cubicBezTo>
                <a:cubicBezTo>
                  <a:pt x="327151" y="29858"/>
                  <a:pt x="335397" y="19692"/>
                  <a:pt x="349699" y="10558"/>
                </a:cubicBezTo>
                <a:cubicBezTo>
                  <a:pt x="343170" y="29574"/>
                  <a:pt x="336047" y="54091"/>
                  <a:pt x="325569" y="59830"/>
                </a:cubicBezTo>
                <a:cubicBezTo>
                  <a:pt x="340338" y="61437"/>
                  <a:pt x="353079" y="55334"/>
                  <a:pt x="366142" y="52395"/>
                </a:cubicBezTo>
                <a:cubicBezTo>
                  <a:pt x="361514" y="66282"/>
                  <a:pt x="342655" y="74263"/>
                  <a:pt x="334454" y="94697"/>
                </a:cubicBezTo>
                <a:cubicBezTo>
                  <a:pt x="326254" y="115131"/>
                  <a:pt x="329982" y="126199"/>
                  <a:pt x="316939" y="174999"/>
                </a:cubicBezTo>
                <a:cubicBezTo>
                  <a:pt x="296102" y="242622"/>
                  <a:pt x="276174" y="279635"/>
                  <a:pt x="184305" y="311458"/>
                </a:cubicBezTo>
                <a:cubicBezTo>
                  <a:pt x="152057" y="320905"/>
                  <a:pt x="83508" y="315693"/>
                  <a:pt x="27716" y="295316"/>
                </a:cubicBezTo>
                <a:lnTo>
                  <a:pt x="0" y="281129"/>
                </a:lnTo>
                <a:lnTo>
                  <a:pt x="0" y="268036"/>
                </a:lnTo>
                <a:lnTo>
                  <a:pt x="23178" y="266110"/>
                </a:lnTo>
                <a:cubicBezTo>
                  <a:pt x="63548" y="261698"/>
                  <a:pt x="90116" y="254801"/>
                  <a:pt x="108726" y="240807"/>
                </a:cubicBezTo>
                <a:cubicBezTo>
                  <a:pt x="87700" y="241375"/>
                  <a:pt x="35310" y="244403"/>
                  <a:pt x="20535" y="200079"/>
                </a:cubicBezTo>
                <a:cubicBezTo>
                  <a:pt x="37583" y="203299"/>
                  <a:pt x="59856" y="197334"/>
                  <a:pt x="70653" y="194871"/>
                </a:cubicBezTo>
                <a:cubicBezTo>
                  <a:pt x="57204" y="189662"/>
                  <a:pt x="37595" y="181773"/>
                  <a:pt x="20899" y="168840"/>
                </a:cubicBezTo>
                <a:lnTo>
                  <a:pt x="0" y="146258"/>
                </a:lnTo>
                <a:lnTo>
                  <a:pt x="0" y="116697"/>
                </a:lnTo>
                <a:lnTo>
                  <a:pt x="14104" y="121836"/>
                </a:lnTo>
                <a:cubicBezTo>
                  <a:pt x="23887" y="123910"/>
                  <a:pt x="33812" y="125203"/>
                  <a:pt x="40441" y="126434"/>
                </a:cubicBezTo>
                <a:cubicBezTo>
                  <a:pt x="9945" y="103325"/>
                  <a:pt x="-5039" y="60063"/>
                  <a:pt x="20722" y="8541"/>
                </a:cubicBezTo>
                <a:cubicBezTo>
                  <a:pt x="76047" y="73391"/>
                  <a:pt x="116697" y="97001"/>
                  <a:pt x="168525" y="104817"/>
                </a:cubicBezTo>
                <a:cubicBezTo>
                  <a:pt x="166649" y="98530"/>
                  <a:pt x="164888" y="89662"/>
                  <a:pt x="165796" y="68430"/>
                </a:cubicBezTo>
                <a:cubicBezTo>
                  <a:pt x="166838" y="44047"/>
                  <a:pt x="190944" y="0"/>
                  <a:pt x="2411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298F9FA0-5046-4F2F-94DC-4D6777742079}"/>
              </a:ext>
            </a:extLst>
          </p:cNvPr>
          <p:cNvSpPr>
            <a:spLocks noChangeAspect="1"/>
          </p:cNvSpPr>
          <p:nvPr/>
        </p:nvSpPr>
        <p:spPr>
          <a:xfrm>
            <a:off x="6247142" y="3973546"/>
            <a:ext cx="149845" cy="303216"/>
          </a:xfrm>
          <a:custGeom>
            <a:avLst/>
            <a:gdLst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432915 w 432915"/>
              <a:gd name="connsiteY2" fmla="*/ 455920 h 455920"/>
              <a:gd name="connsiteX3" fmla="*/ 313271 w 432915"/>
              <a:gd name="connsiteY3" fmla="*/ 455920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367184 w 432915"/>
              <a:gd name="connsiteY8" fmla="*/ 6 h 455920"/>
              <a:gd name="connsiteX9" fmla="*/ 399197 w 432915"/>
              <a:gd name="connsiteY9" fmla="*/ 2823 h 455920"/>
              <a:gd name="connsiteX10" fmla="*/ 393797 w 432915"/>
              <a:gd name="connsiteY10" fmla="*/ 69600 h 455920"/>
              <a:gd name="connsiteX11" fmla="*/ 313271 w 432915"/>
              <a:gd name="connsiteY11" fmla="*/ 96177 h 455920"/>
              <a:gd name="connsiteX12" fmla="*/ 313271 w 432915"/>
              <a:gd name="connsiteY12" fmla="*/ 140898 h 455920"/>
              <a:gd name="connsiteX13" fmla="*/ 391059 w 432915"/>
              <a:gd name="connsiteY13" fmla="*/ 140898 h 455920"/>
              <a:gd name="connsiteX14" fmla="*/ 385514 w 432915"/>
              <a:gd name="connsiteY14" fmla="*/ 215050 h 455920"/>
              <a:gd name="connsiteX15" fmla="*/ 313271 w 432915"/>
              <a:gd name="connsiteY15" fmla="*/ 216436 h 455920"/>
              <a:gd name="connsiteX16" fmla="*/ 313271 w 432915"/>
              <a:gd name="connsiteY16" fmla="*/ 455355 h 455920"/>
              <a:gd name="connsiteX17" fmla="*/ 228291 w 432915"/>
              <a:gd name="connsiteY17" fmla="*/ 455355 h 455920"/>
              <a:gd name="connsiteX18" fmla="*/ 228291 w 432915"/>
              <a:gd name="connsiteY18" fmla="*/ 216436 h 455920"/>
              <a:gd name="connsiteX19" fmla="*/ 173888 w 432915"/>
              <a:gd name="connsiteY19" fmla="*/ 216436 h 455920"/>
              <a:gd name="connsiteX20" fmla="*/ 173888 w 432915"/>
              <a:gd name="connsiteY20" fmla="*/ 140898 h 455920"/>
              <a:gd name="connsiteX21" fmla="*/ 228291 w 432915"/>
              <a:gd name="connsiteY21" fmla="*/ 140898 h 455920"/>
              <a:gd name="connsiteX22" fmla="*/ 228291 w 432915"/>
              <a:gd name="connsiteY22" fmla="*/ 90429 h 455920"/>
              <a:gd name="connsiteX23" fmla="*/ 228151 w 432915"/>
              <a:gd name="connsiteY23" fmla="*/ 89940 h 455920"/>
              <a:gd name="connsiteX24" fmla="*/ 324674 w 432915"/>
              <a:gd name="connsiteY24" fmla="*/ 971 h 455920"/>
              <a:gd name="connsiteX25" fmla="*/ 367184 w 432915"/>
              <a:gd name="connsiteY25" fmla="*/ 6 h 455920"/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313271 w 432915"/>
              <a:gd name="connsiteY2" fmla="*/ 455920 h 455920"/>
              <a:gd name="connsiteX3" fmla="*/ 313271 w 432915"/>
              <a:gd name="connsiteY3" fmla="*/ 455355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0 w 432915"/>
              <a:gd name="connsiteY8" fmla="*/ 455355 h 455920"/>
              <a:gd name="connsiteX9" fmla="*/ 367184 w 432915"/>
              <a:gd name="connsiteY9" fmla="*/ 6 h 455920"/>
              <a:gd name="connsiteX10" fmla="*/ 399197 w 432915"/>
              <a:gd name="connsiteY10" fmla="*/ 2823 h 455920"/>
              <a:gd name="connsiteX11" fmla="*/ 393797 w 432915"/>
              <a:gd name="connsiteY11" fmla="*/ 69600 h 455920"/>
              <a:gd name="connsiteX12" fmla="*/ 313271 w 432915"/>
              <a:gd name="connsiteY12" fmla="*/ 96177 h 455920"/>
              <a:gd name="connsiteX13" fmla="*/ 313271 w 432915"/>
              <a:gd name="connsiteY13" fmla="*/ 140898 h 455920"/>
              <a:gd name="connsiteX14" fmla="*/ 391059 w 432915"/>
              <a:gd name="connsiteY14" fmla="*/ 140898 h 455920"/>
              <a:gd name="connsiteX15" fmla="*/ 385514 w 432915"/>
              <a:gd name="connsiteY15" fmla="*/ 215050 h 455920"/>
              <a:gd name="connsiteX16" fmla="*/ 313271 w 432915"/>
              <a:gd name="connsiteY16" fmla="*/ 216436 h 455920"/>
              <a:gd name="connsiteX17" fmla="*/ 313271 w 432915"/>
              <a:gd name="connsiteY17" fmla="*/ 455355 h 455920"/>
              <a:gd name="connsiteX18" fmla="*/ 228291 w 432915"/>
              <a:gd name="connsiteY18" fmla="*/ 455355 h 455920"/>
              <a:gd name="connsiteX19" fmla="*/ 228291 w 432915"/>
              <a:gd name="connsiteY19" fmla="*/ 216436 h 455920"/>
              <a:gd name="connsiteX20" fmla="*/ 173888 w 432915"/>
              <a:gd name="connsiteY20" fmla="*/ 216436 h 455920"/>
              <a:gd name="connsiteX21" fmla="*/ 173888 w 432915"/>
              <a:gd name="connsiteY21" fmla="*/ 140898 h 455920"/>
              <a:gd name="connsiteX22" fmla="*/ 228291 w 432915"/>
              <a:gd name="connsiteY22" fmla="*/ 140898 h 455920"/>
              <a:gd name="connsiteX23" fmla="*/ 228291 w 432915"/>
              <a:gd name="connsiteY23" fmla="*/ 90429 h 455920"/>
              <a:gd name="connsiteX24" fmla="*/ 228151 w 432915"/>
              <a:gd name="connsiteY24" fmla="*/ 89940 h 455920"/>
              <a:gd name="connsiteX25" fmla="*/ 324674 w 432915"/>
              <a:gd name="connsiteY25" fmla="*/ 971 h 455920"/>
              <a:gd name="connsiteX26" fmla="*/ 367184 w 432915"/>
              <a:gd name="connsiteY26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355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0 w 399197"/>
              <a:gd name="connsiteY7" fmla="*/ 455355 h 455920"/>
              <a:gd name="connsiteX8" fmla="*/ 367184 w 399197"/>
              <a:gd name="connsiteY8" fmla="*/ 6 h 455920"/>
              <a:gd name="connsiteX9" fmla="*/ 399197 w 399197"/>
              <a:gd name="connsiteY9" fmla="*/ 2823 h 455920"/>
              <a:gd name="connsiteX10" fmla="*/ 393797 w 399197"/>
              <a:gd name="connsiteY10" fmla="*/ 69600 h 455920"/>
              <a:gd name="connsiteX11" fmla="*/ 313271 w 399197"/>
              <a:gd name="connsiteY11" fmla="*/ 96177 h 455920"/>
              <a:gd name="connsiteX12" fmla="*/ 313271 w 399197"/>
              <a:gd name="connsiteY12" fmla="*/ 140898 h 455920"/>
              <a:gd name="connsiteX13" fmla="*/ 391059 w 399197"/>
              <a:gd name="connsiteY13" fmla="*/ 140898 h 455920"/>
              <a:gd name="connsiteX14" fmla="*/ 385514 w 399197"/>
              <a:gd name="connsiteY14" fmla="*/ 215050 h 455920"/>
              <a:gd name="connsiteX15" fmla="*/ 313271 w 399197"/>
              <a:gd name="connsiteY15" fmla="*/ 216436 h 455920"/>
              <a:gd name="connsiteX16" fmla="*/ 313271 w 399197"/>
              <a:gd name="connsiteY16" fmla="*/ 455355 h 455920"/>
              <a:gd name="connsiteX17" fmla="*/ 228291 w 399197"/>
              <a:gd name="connsiteY17" fmla="*/ 455355 h 455920"/>
              <a:gd name="connsiteX18" fmla="*/ 228291 w 399197"/>
              <a:gd name="connsiteY18" fmla="*/ 216436 h 455920"/>
              <a:gd name="connsiteX19" fmla="*/ 173888 w 399197"/>
              <a:gd name="connsiteY19" fmla="*/ 216436 h 455920"/>
              <a:gd name="connsiteX20" fmla="*/ 173888 w 399197"/>
              <a:gd name="connsiteY20" fmla="*/ 140898 h 455920"/>
              <a:gd name="connsiteX21" fmla="*/ 228291 w 399197"/>
              <a:gd name="connsiteY21" fmla="*/ 140898 h 455920"/>
              <a:gd name="connsiteX22" fmla="*/ 228291 w 399197"/>
              <a:gd name="connsiteY22" fmla="*/ 90429 h 455920"/>
              <a:gd name="connsiteX23" fmla="*/ 228151 w 399197"/>
              <a:gd name="connsiteY23" fmla="*/ 89940 h 455920"/>
              <a:gd name="connsiteX24" fmla="*/ 324674 w 399197"/>
              <a:gd name="connsiteY24" fmla="*/ 971 h 455920"/>
              <a:gd name="connsiteX25" fmla="*/ 367184 w 399197"/>
              <a:gd name="connsiteY25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920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367184 w 399197"/>
              <a:gd name="connsiteY7" fmla="*/ 6 h 455920"/>
              <a:gd name="connsiteX8" fmla="*/ 399197 w 399197"/>
              <a:gd name="connsiteY8" fmla="*/ 2823 h 455920"/>
              <a:gd name="connsiteX9" fmla="*/ 393797 w 399197"/>
              <a:gd name="connsiteY9" fmla="*/ 69600 h 455920"/>
              <a:gd name="connsiteX10" fmla="*/ 313271 w 399197"/>
              <a:gd name="connsiteY10" fmla="*/ 96177 h 455920"/>
              <a:gd name="connsiteX11" fmla="*/ 313271 w 399197"/>
              <a:gd name="connsiteY11" fmla="*/ 140898 h 455920"/>
              <a:gd name="connsiteX12" fmla="*/ 391059 w 399197"/>
              <a:gd name="connsiteY12" fmla="*/ 140898 h 455920"/>
              <a:gd name="connsiteX13" fmla="*/ 385514 w 399197"/>
              <a:gd name="connsiteY13" fmla="*/ 215050 h 455920"/>
              <a:gd name="connsiteX14" fmla="*/ 313271 w 399197"/>
              <a:gd name="connsiteY14" fmla="*/ 216436 h 455920"/>
              <a:gd name="connsiteX15" fmla="*/ 313271 w 399197"/>
              <a:gd name="connsiteY15" fmla="*/ 455355 h 455920"/>
              <a:gd name="connsiteX16" fmla="*/ 228291 w 399197"/>
              <a:gd name="connsiteY16" fmla="*/ 455355 h 455920"/>
              <a:gd name="connsiteX17" fmla="*/ 228291 w 399197"/>
              <a:gd name="connsiteY17" fmla="*/ 216436 h 455920"/>
              <a:gd name="connsiteX18" fmla="*/ 173888 w 399197"/>
              <a:gd name="connsiteY18" fmla="*/ 216436 h 455920"/>
              <a:gd name="connsiteX19" fmla="*/ 173888 w 399197"/>
              <a:gd name="connsiteY19" fmla="*/ 140898 h 455920"/>
              <a:gd name="connsiteX20" fmla="*/ 228291 w 399197"/>
              <a:gd name="connsiteY20" fmla="*/ 140898 h 455920"/>
              <a:gd name="connsiteX21" fmla="*/ 228291 w 399197"/>
              <a:gd name="connsiteY21" fmla="*/ 90429 h 455920"/>
              <a:gd name="connsiteX22" fmla="*/ 228151 w 399197"/>
              <a:gd name="connsiteY22" fmla="*/ 89940 h 455920"/>
              <a:gd name="connsiteX23" fmla="*/ 324674 w 399197"/>
              <a:gd name="connsiteY23" fmla="*/ 971 h 455920"/>
              <a:gd name="connsiteX24" fmla="*/ 367184 w 399197"/>
              <a:gd name="connsiteY24" fmla="*/ 6 h 455920"/>
              <a:gd name="connsiteX0" fmla="*/ 139383 w 225309"/>
              <a:gd name="connsiteY0" fmla="*/ 455355 h 455920"/>
              <a:gd name="connsiteX1" fmla="*/ 139383 w 225309"/>
              <a:gd name="connsiteY1" fmla="*/ 455920 h 455920"/>
              <a:gd name="connsiteX2" fmla="*/ 139383 w 225309"/>
              <a:gd name="connsiteY2" fmla="*/ 455355 h 455920"/>
              <a:gd name="connsiteX3" fmla="*/ 54403 w 225309"/>
              <a:gd name="connsiteY3" fmla="*/ 455920 h 455920"/>
              <a:gd name="connsiteX4" fmla="*/ 54403 w 225309"/>
              <a:gd name="connsiteY4" fmla="*/ 455355 h 455920"/>
              <a:gd name="connsiteX5" fmla="*/ 54403 w 225309"/>
              <a:gd name="connsiteY5" fmla="*/ 455920 h 455920"/>
              <a:gd name="connsiteX6" fmla="*/ 193296 w 225309"/>
              <a:gd name="connsiteY6" fmla="*/ 6 h 455920"/>
              <a:gd name="connsiteX7" fmla="*/ 225309 w 225309"/>
              <a:gd name="connsiteY7" fmla="*/ 2823 h 455920"/>
              <a:gd name="connsiteX8" fmla="*/ 219909 w 225309"/>
              <a:gd name="connsiteY8" fmla="*/ 69600 h 455920"/>
              <a:gd name="connsiteX9" fmla="*/ 139383 w 225309"/>
              <a:gd name="connsiteY9" fmla="*/ 96177 h 455920"/>
              <a:gd name="connsiteX10" fmla="*/ 139383 w 225309"/>
              <a:gd name="connsiteY10" fmla="*/ 140898 h 455920"/>
              <a:gd name="connsiteX11" fmla="*/ 217171 w 225309"/>
              <a:gd name="connsiteY11" fmla="*/ 140898 h 455920"/>
              <a:gd name="connsiteX12" fmla="*/ 211626 w 225309"/>
              <a:gd name="connsiteY12" fmla="*/ 215050 h 455920"/>
              <a:gd name="connsiteX13" fmla="*/ 139383 w 225309"/>
              <a:gd name="connsiteY13" fmla="*/ 216436 h 455920"/>
              <a:gd name="connsiteX14" fmla="*/ 139383 w 225309"/>
              <a:gd name="connsiteY14" fmla="*/ 455355 h 455920"/>
              <a:gd name="connsiteX15" fmla="*/ 54403 w 225309"/>
              <a:gd name="connsiteY15" fmla="*/ 455355 h 455920"/>
              <a:gd name="connsiteX16" fmla="*/ 54403 w 225309"/>
              <a:gd name="connsiteY16" fmla="*/ 216436 h 455920"/>
              <a:gd name="connsiteX17" fmla="*/ 0 w 225309"/>
              <a:gd name="connsiteY17" fmla="*/ 216436 h 455920"/>
              <a:gd name="connsiteX18" fmla="*/ 0 w 225309"/>
              <a:gd name="connsiteY18" fmla="*/ 140898 h 455920"/>
              <a:gd name="connsiteX19" fmla="*/ 54403 w 225309"/>
              <a:gd name="connsiteY19" fmla="*/ 140898 h 455920"/>
              <a:gd name="connsiteX20" fmla="*/ 54403 w 225309"/>
              <a:gd name="connsiteY20" fmla="*/ 90429 h 455920"/>
              <a:gd name="connsiteX21" fmla="*/ 54263 w 225309"/>
              <a:gd name="connsiteY21" fmla="*/ 89940 h 455920"/>
              <a:gd name="connsiteX22" fmla="*/ 150786 w 225309"/>
              <a:gd name="connsiteY22" fmla="*/ 971 h 455920"/>
              <a:gd name="connsiteX23" fmla="*/ 193296 w 225309"/>
              <a:gd name="connsiteY23" fmla="*/ 6 h 4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309" h="455920">
                <a:moveTo>
                  <a:pt x="139383" y="455355"/>
                </a:moveTo>
                <a:lnTo>
                  <a:pt x="139383" y="455920"/>
                </a:lnTo>
                <a:lnTo>
                  <a:pt x="139383" y="455355"/>
                </a:lnTo>
                <a:close/>
                <a:moveTo>
                  <a:pt x="54403" y="455920"/>
                </a:moveTo>
                <a:lnTo>
                  <a:pt x="54403" y="455355"/>
                </a:lnTo>
                <a:lnTo>
                  <a:pt x="54403" y="455920"/>
                </a:lnTo>
                <a:close/>
                <a:moveTo>
                  <a:pt x="193296" y="6"/>
                </a:moveTo>
                <a:cubicBezTo>
                  <a:pt x="204595" y="73"/>
                  <a:pt x="214144" y="770"/>
                  <a:pt x="225309" y="2823"/>
                </a:cubicBezTo>
                <a:cubicBezTo>
                  <a:pt x="225271" y="27274"/>
                  <a:pt x="222913" y="50194"/>
                  <a:pt x="219909" y="69600"/>
                </a:cubicBezTo>
                <a:cubicBezTo>
                  <a:pt x="188141" y="67117"/>
                  <a:pt x="138250" y="66776"/>
                  <a:pt x="139383" y="96177"/>
                </a:cubicBezTo>
                <a:lnTo>
                  <a:pt x="139383" y="140898"/>
                </a:lnTo>
                <a:lnTo>
                  <a:pt x="217171" y="140898"/>
                </a:lnTo>
                <a:lnTo>
                  <a:pt x="211626" y="215050"/>
                </a:lnTo>
                <a:lnTo>
                  <a:pt x="139383" y="216436"/>
                </a:lnTo>
                <a:lnTo>
                  <a:pt x="139383" y="455355"/>
                </a:lnTo>
                <a:lnTo>
                  <a:pt x="54403" y="455355"/>
                </a:lnTo>
                <a:lnTo>
                  <a:pt x="54403" y="216436"/>
                </a:lnTo>
                <a:lnTo>
                  <a:pt x="0" y="216436"/>
                </a:lnTo>
                <a:lnTo>
                  <a:pt x="0" y="140898"/>
                </a:lnTo>
                <a:lnTo>
                  <a:pt x="54403" y="140898"/>
                </a:lnTo>
                <a:lnTo>
                  <a:pt x="54403" y="90429"/>
                </a:lnTo>
                <a:cubicBezTo>
                  <a:pt x="54356" y="90266"/>
                  <a:pt x="54310" y="90103"/>
                  <a:pt x="54263" y="89940"/>
                </a:cubicBezTo>
                <a:cubicBezTo>
                  <a:pt x="54393" y="21715"/>
                  <a:pt x="104084" y="2174"/>
                  <a:pt x="150786" y="971"/>
                </a:cubicBezTo>
                <a:cubicBezTo>
                  <a:pt x="168948" y="503"/>
                  <a:pt x="181997" y="-60"/>
                  <a:pt x="19329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8" name="Freeform: Shape 307">
            <a:extLst>
              <a:ext uri="{FF2B5EF4-FFF2-40B4-BE49-F238E27FC236}">
                <a16:creationId xmlns:a16="http://schemas.microsoft.com/office/drawing/2014/main" id="{86490241-63D7-43CB-AFEA-86C2E2C5D593}"/>
              </a:ext>
            </a:extLst>
          </p:cNvPr>
          <p:cNvSpPr>
            <a:spLocks noChangeAspect="1"/>
          </p:cNvSpPr>
          <p:nvPr/>
        </p:nvSpPr>
        <p:spPr>
          <a:xfrm>
            <a:off x="2352516" y="3592851"/>
            <a:ext cx="272870" cy="264036"/>
          </a:xfrm>
          <a:custGeom>
            <a:avLst/>
            <a:gdLst>
              <a:gd name="connsiteX0" fmla="*/ 0 w 381434"/>
              <a:gd name="connsiteY0" fmla="*/ 119703 h 369085"/>
              <a:gd name="connsiteX1" fmla="*/ 86044 w 381434"/>
              <a:gd name="connsiteY1" fmla="*/ 119703 h 369085"/>
              <a:gd name="connsiteX2" fmla="*/ 86044 w 381434"/>
              <a:gd name="connsiteY2" fmla="*/ 369085 h 369085"/>
              <a:gd name="connsiteX3" fmla="*/ 0 w 381434"/>
              <a:gd name="connsiteY3" fmla="*/ 369085 h 369085"/>
              <a:gd name="connsiteX4" fmla="*/ 292017 w 381434"/>
              <a:gd name="connsiteY4" fmla="*/ 114642 h 369085"/>
              <a:gd name="connsiteX5" fmla="*/ 313054 w 381434"/>
              <a:gd name="connsiteY5" fmla="*/ 115239 h 369085"/>
              <a:gd name="connsiteX6" fmla="*/ 381408 w 381434"/>
              <a:gd name="connsiteY6" fmla="*/ 205099 h 369085"/>
              <a:gd name="connsiteX7" fmla="*/ 380450 w 381434"/>
              <a:gd name="connsiteY7" fmla="*/ 369085 h 369085"/>
              <a:gd name="connsiteX8" fmla="*/ 290799 w 381434"/>
              <a:gd name="connsiteY8" fmla="*/ 369085 h 369085"/>
              <a:gd name="connsiteX9" fmla="*/ 289999 w 381434"/>
              <a:gd name="connsiteY9" fmla="*/ 206524 h 369085"/>
              <a:gd name="connsiteX10" fmla="*/ 215597 w 381434"/>
              <a:gd name="connsiteY10" fmla="*/ 198936 h 369085"/>
              <a:gd name="connsiteX11" fmla="*/ 215597 w 381434"/>
              <a:gd name="connsiteY11" fmla="*/ 368810 h 369085"/>
              <a:gd name="connsiteX12" fmla="*/ 125945 w 381434"/>
              <a:gd name="connsiteY12" fmla="*/ 368810 h 369085"/>
              <a:gd name="connsiteX13" fmla="*/ 125945 w 381434"/>
              <a:gd name="connsiteY13" fmla="*/ 119428 h 369085"/>
              <a:gd name="connsiteX14" fmla="*/ 215597 w 381434"/>
              <a:gd name="connsiteY14" fmla="*/ 119428 h 369085"/>
              <a:gd name="connsiteX15" fmla="*/ 215597 w 381434"/>
              <a:gd name="connsiteY15" fmla="*/ 140603 h 369085"/>
              <a:gd name="connsiteX16" fmla="*/ 292017 w 381434"/>
              <a:gd name="connsiteY16" fmla="*/ 114642 h 369085"/>
              <a:gd name="connsiteX17" fmla="*/ 41218 w 381434"/>
              <a:gd name="connsiteY17" fmla="*/ 0 h 369085"/>
              <a:gd name="connsiteX18" fmla="*/ 86044 w 381434"/>
              <a:gd name="connsiteY18" fmla="*/ 44825 h 369085"/>
              <a:gd name="connsiteX19" fmla="*/ 41218 w 381434"/>
              <a:gd name="connsiteY19" fmla="*/ 89651 h 369085"/>
              <a:gd name="connsiteX20" fmla="*/ 9522 w 381434"/>
              <a:gd name="connsiteY20" fmla="*/ 76522 h 369085"/>
              <a:gd name="connsiteX21" fmla="*/ 0 w 381434"/>
              <a:gd name="connsiteY21" fmla="*/ 62399 h 369085"/>
              <a:gd name="connsiteX22" fmla="*/ 0 w 381434"/>
              <a:gd name="connsiteY22" fmla="*/ 27252 h 369085"/>
              <a:gd name="connsiteX23" fmla="*/ 9522 w 381434"/>
              <a:gd name="connsiteY23" fmla="*/ 13129 h 369085"/>
              <a:gd name="connsiteX24" fmla="*/ 41218 w 381434"/>
              <a:gd name="connsiteY24" fmla="*/ 0 h 36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434" h="369085">
                <a:moveTo>
                  <a:pt x="0" y="119703"/>
                </a:moveTo>
                <a:lnTo>
                  <a:pt x="86044" y="119703"/>
                </a:lnTo>
                <a:lnTo>
                  <a:pt x="86044" y="369085"/>
                </a:lnTo>
                <a:lnTo>
                  <a:pt x="0" y="369085"/>
                </a:lnTo>
                <a:close/>
                <a:moveTo>
                  <a:pt x="292017" y="114642"/>
                </a:moveTo>
                <a:cubicBezTo>
                  <a:pt x="298391" y="114580"/>
                  <a:pt x="305367" y="114772"/>
                  <a:pt x="313054" y="115239"/>
                </a:cubicBezTo>
                <a:cubicBezTo>
                  <a:pt x="367740" y="118635"/>
                  <a:pt x="382137" y="179381"/>
                  <a:pt x="381408" y="205099"/>
                </a:cubicBezTo>
                <a:cubicBezTo>
                  <a:pt x="381089" y="259761"/>
                  <a:pt x="380769" y="314423"/>
                  <a:pt x="380450" y="369085"/>
                </a:cubicBezTo>
                <a:lnTo>
                  <a:pt x="290799" y="369085"/>
                </a:lnTo>
                <a:lnTo>
                  <a:pt x="289999" y="206524"/>
                </a:lnTo>
                <a:cubicBezTo>
                  <a:pt x="289316" y="178831"/>
                  <a:pt x="232622" y="162576"/>
                  <a:pt x="215597" y="198936"/>
                </a:cubicBezTo>
                <a:lnTo>
                  <a:pt x="215597" y="368810"/>
                </a:lnTo>
                <a:lnTo>
                  <a:pt x="125945" y="368810"/>
                </a:lnTo>
                <a:lnTo>
                  <a:pt x="125945" y="119428"/>
                </a:lnTo>
                <a:lnTo>
                  <a:pt x="215597" y="119428"/>
                </a:lnTo>
                <a:lnTo>
                  <a:pt x="215597" y="140603"/>
                </a:lnTo>
                <a:cubicBezTo>
                  <a:pt x="235661" y="125417"/>
                  <a:pt x="251992" y="115029"/>
                  <a:pt x="292017" y="114642"/>
                </a:cubicBezTo>
                <a:close/>
                <a:moveTo>
                  <a:pt x="41218" y="0"/>
                </a:moveTo>
                <a:cubicBezTo>
                  <a:pt x="65975" y="0"/>
                  <a:pt x="86044" y="20069"/>
                  <a:pt x="86044" y="44825"/>
                </a:cubicBezTo>
                <a:cubicBezTo>
                  <a:pt x="86044" y="69582"/>
                  <a:pt x="65975" y="89651"/>
                  <a:pt x="41218" y="89651"/>
                </a:cubicBezTo>
                <a:cubicBezTo>
                  <a:pt x="28840" y="89651"/>
                  <a:pt x="17634" y="84634"/>
                  <a:pt x="9522" y="76522"/>
                </a:cubicBezTo>
                <a:lnTo>
                  <a:pt x="0" y="62399"/>
                </a:lnTo>
                <a:lnTo>
                  <a:pt x="0" y="27252"/>
                </a:lnTo>
                <a:lnTo>
                  <a:pt x="9522" y="13129"/>
                </a:lnTo>
                <a:cubicBezTo>
                  <a:pt x="17634" y="5017"/>
                  <a:pt x="28840" y="0"/>
                  <a:pt x="412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BF34C9EE-2319-4435-B077-B10808462FA8}"/>
              </a:ext>
            </a:extLst>
          </p:cNvPr>
          <p:cNvSpPr/>
          <p:nvPr/>
        </p:nvSpPr>
        <p:spPr>
          <a:xfrm>
            <a:off x="5267645" y="1717582"/>
            <a:ext cx="299575" cy="297454"/>
          </a:xfrm>
          <a:custGeom>
            <a:avLst/>
            <a:gdLst>
              <a:gd name="connsiteX0" fmla="*/ 249204 w 299575"/>
              <a:gd name="connsiteY0" fmla="*/ 123541 h 297454"/>
              <a:gd name="connsiteX1" fmla="*/ 241250 w 299575"/>
              <a:gd name="connsiteY1" fmla="*/ 136266 h 297454"/>
              <a:gd name="connsiteX2" fmla="*/ 229055 w 299575"/>
              <a:gd name="connsiteY2" fmla="*/ 198302 h 297454"/>
              <a:gd name="connsiteX3" fmla="*/ 116648 w 299575"/>
              <a:gd name="connsiteY3" fmla="*/ 234888 h 297454"/>
              <a:gd name="connsiteX4" fmla="*/ 59914 w 299575"/>
              <a:gd name="connsiteY4" fmla="*/ 135736 h 297454"/>
              <a:gd name="connsiteX5" fmla="*/ 58324 w 299575"/>
              <a:gd name="connsiteY5" fmla="*/ 125662 h 297454"/>
              <a:gd name="connsiteX6" fmla="*/ 36585 w 299575"/>
              <a:gd name="connsiteY6" fmla="*/ 125131 h 297454"/>
              <a:gd name="connsiteX7" fmla="*/ 31813 w 299575"/>
              <a:gd name="connsiteY7" fmla="*/ 137857 h 297454"/>
              <a:gd name="connsiteX8" fmla="*/ 31813 w 299575"/>
              <a:gd name="connsiteY8" fmla="*/ 247082 h 297454"/>
              <a:gd name="connsiteX9" fmla="*/ 51961 w 299575"/>
              <a:gd name="connsiteY9" fmla="*/ 266701 h 297454"/>
              <a:gd name="connsiteX10" fmla="*/ 150052 w 299575"/>
              <a:gd name="connsiteY10" fmla="*/ 266701 h 297454"/>
              <a:gd name="connsiteX11" fmla="*/ 250794 w 299575"/>
              <a:gd name="connsiteY11" fmla="*/ 266701 h 297454"/>
              <a:gd name="connsiteX12" fmla="*/ 269352 w 299575"/>
              <a:gd name="connsiteY12" fmla="*/ 250264 h 297454"/>
              <a:gd name="connsiteX13" fmla="*/ 269352 w 299575"/>
              <a:gd name="connsiteY13" fmla="*/ 134675 h 297454"/>
              <a:gd name="connsiteX14" fmla="*/ 261863 w 299575"/>
              <a:gd name="connsiteY14" fmla="*/ 123541 h 297454"/>
              <a:gd name="connsiteX15" fmla="*/ 249204 w 299575"/>
              <a:gd name="connsiteY15" fmla="*/ 123541 h 297454"/>
              <a:gd name="connsiteX16" fmla="*/ 151642 w 299575"/>
              <a:gd name="connsiteY16" fmla="*/ 88016 h 297454"/>
              <a:gd name="connsiteX17" fmla="*/ 89076 w 299575"/>
              <a:gd name="connsiteY17" fmla="*/ 147931 h 297454"/>
              <a:gd name="connsiteX18" fmla="*/ 150582 w 299575"/>
              <a:gd name="connsiteY18" fmla="*/ 208377 h 297454"/>
              <a:gd name="connsiteX19" fmla="*/ 212088 w 299575"/>
              <a:gd name="connsiteY19" fmla="*/ 148461 h 297454"/>
              <a:gd name="connsiteX20" fmla="*/ 151642 w 299575"/>
              <a:gd name="connsiteY20" fmla="*/ 88016 h 297454"/>
              <a:gd name="connsiteX21" fmla="*/ 234357 w 299575"/>
              <a:gd name="connsiteY21" fmla="*/ 29162 h 297454"/>
              <a:gd name="connsiteX22" fmla="*/ 203605 w 299575"/>
              <a:gd name="connsiteY22" fmla="*/ 60444 h 297454"/>
              <a:gd name="connsiteX23" fmla="*/ 235948 w 299575"/>
              <a:gd name="connsiteY23" fmla="*/ 92258 h 297454"/>
              <a:gd name="connsiteX24" fmla="*/ 268822 w 299575"/>
              <a:gd name="connsiteY24" fmla="*/ 59914 h 297454"/>
              <a:gd name="connsiteX25" fmla="*/ 268822 w 299575"/>
              <a:gd name="connsiteY25" fmla="*/ 53552 h 297454"/>
              <a:gd name="connsiteX26" fmla="*/ 245492 w 299575"/>
              <a:gd name="connsiteY26" fmla="*/ 29162 h 297454"/>
              <a:gd name="connsiteX27" fmla="*/ 234357 w 299575"/>
              <a:gd name="connsiteY27" fmla="*/ 29162 h 297454"/>
              <a:gd name="connsiteX28" fmla="*/ 41887 w 299575"/>
              <a:gd name="connsiteY28" fmla="*/ 0 h 297454"/>
              <a:gd name="connsiteX29" fmla="*/ 258217 w 299575"/>
              <a:gd name="connsiteY29" fmla="*/ 0 h 297454"/>
              <a:gd name="connsiteX30" fmla="*/ 299575 w 299575"/>
              <a:gd name="connsiteY30" fmla="*/ 41887 h 297454"/>
              <a:gd name="connsiteX31" fmla="*/ 299575 w 299575"/>
              <a:gd name="connsiteY31" fmla="*/ 255567 h 297454"/>
              <a:gd name="connsiteX32" fmla="*/ 257687 w 299575"/>
              <a:gd name="connsiteY32" fmla="*/ 297454 h 297454"/>
              <a:gd name="connsiteX33" fmla="*/ 149522 w 299575"/>
              <a:gd name="connsiteY33" fmla="*/ 297454 h 297454"/>
              <a:gd name="connsiteX34" fmla="*/ 41357 w 299575"/>
              <a:gd name="connsiteY34" fmla="*/ 297454 h 297454"/>
              <a:gd name="connsiteX35" fmla="*/ 0 w 299575"/>
              <a:gd name="connsiteY35" fmla="*/ 256096 h 297454"/>
              <a:gd name="connsiteX36" fmla="*/ 0 w 299575"/>
              <a:gd name="connsiteY36" fmla="*/ 41357 h 297454"/>
              <a:gd name="connsiteX37" fmla="*/ 41887 w 299575"/>
              <a:gd name="connsiteY37" fmla="*/ 0 h 29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9575" h="297454">
                <a:moveTo>
                  <a:pt x="249204" y="123541"/>
                </a:moveTo>
                <a:cubicBezTo>
                  <a:pt x="240190" y="123011"/>
                  <a:pt x="239659" y="128843"/>
                  <a:pt x="241250" y="136266"/>
                </a:cubicBezTo>
                <a:cubicBezTo>
                  <a:pt x="245492" y="158536"/>
                  <a:pt x="240720" y="179214"/>
                  <a:pt x="229055" y="198302"/>
                </a:cubicBezTo>
                <a:cubicBezTo>
                  <a:pt x="206255" y="234888"/>
                  <a:pt x="158536" y="250264"/>
                  <a:pt x="116648" y="234888"/>
                </a:cubicBezTo>
                <a:cubicBezTo>
                  <a:pt x="83774" y="222692"/>
                  <a:pt x="50901" y="185577"/>
                  <a:pt x="59914" y="135736"/>
                </a:cubicBezTo>
                <a:cubicBezTo>
                  <a:pt x="60444" y="132555"/>
                  <a:pt x="62565" y="127252"/>
                  <a:pt x="58324" y="125662"/>
                </a:cubicBezTo>
                <a:cubicBezTo>
                  <a:pt x="51431" y="122481"/>
                  <a:pt x="43477" y="123541"/>
                  <a:pt x="36585" y="125131"/>
                </a:cubicBezTo>
                <a:cubicBezTo>
                  <a:pt x="30222" y="126722"/>
                  <a:pt x="31813" y="133085"/>
                  <a:pt x="31813" y="137857"/>
                </a:cubicBezTo>
                <a:cubicBezTo>
                  <a:pt x="31813" y="174442"/>
                  <a:pt x="31813" y="210497"/>
                  <a:pt x="31813" y="247082"/>
                </a:cubicBezTo>
                <a:cubicBezTo>
                  <a:pt x="31813" y="262989"/>
                  <a:pt x="35524" y="266701"/>
                  <a:pt x="51961" y="266701"/>
                </a:cubicBezTo>
                <a:cubicBezTo>
                  <a:pt x="84835" y="266701"/>
                  <a:pt x="117178" y="266701"/>
                  <a:pt x="150052" y="266701"/>
                </a:cubicBezTo>
                <a:cubicBezTo>
                  <a:pt x="183456" y="266701"/>
                  <a:pt x="217390" y="266701"/>
                  <a:pt x="250794" y="266701"/>
                </a:cubicBezTo>
                <a:cubicBezTo>
                  <a:pt x="262459" y="266701"/>
                  <a:pt x="269352" y="261929"/>
                  <a:pt x="269352" y="250264"/>
                </a:cubicBezTo>
                <a:cubicBezTo>
                  <a:pt x="269352" y="211558"/>
                  <a:pt x="269352" y="173382"/>
                  <a:pt x="269352" y="134675"/>
                </a:cubicBezTo>
                <a:cubicBezTo>
                  <a:pt x="268822" y="126987"/>
                  <a:pt x="265773" y="124337"/>
                  <a:pt x="261863" y="123541"/>
                </a:cubicBezTo>
                <a:cubicBezTo>
                  <a:pt x="257952" y="122746"/>
                  <a:pt x="253180" y="123806"/>
                  <a:pt x="249204" y="123541"/>
                </a:cubicBezTo>
                <a:close/>
                <a:moveTo>
                  <a:pt x="151642" y="88016"/>
                </a:moveTo>
                <a:cubicBezTo>
                  <a:pt x="116648" y="87486"/>
                  <a:pt x="89076" y="113997"/>
                  <a:pt x="89076" y="147931"/>
                </a:cubicBezTo>
                <a:cubicBezTo>
                  <a:pt x="89076" y="180805"/>
                  <a:pt x="117178" y="208377"/>
                  <a:pt x="150582" y="208377"/>
                </a:cubicBezTo>
                <a:cubicBezTo>
                  <a:pt x="183986" y="208377"/>
                  <a:pt x="212088" y="181335"/>
                  <a:pt x="212088" y="148461"/>
                </a:cubicBezTo>
                <a:cubicBezTo>
                  <a:pt x="212088" y="115058"/>
                  <a:pt x="185577" y="88546"/>
                  <a:pt x="151642" y="88016"/>
                </a:cubicBezTo>
                <a:close/>
                <a:moveTo>
                  <a:pt x="234357" y="29162"/>
                </a:moveTo>
                <a:cubicBezTo>
                  <a:pt x="207846" y="29162"/>
                  <a:pt x="204135" y="32873"/>
                  <a:pt x="203605" y="60444"/>
                </a:cubicBezTo>
                <a:cubicBezTo>
                  <a:pt x="203605" y="90137"/>
                  <a:pt x="205195" y="92258"/>
                  <a:pt x="235948" y="92258"/>
                </a:cubicBezTo>
                <a:cubicBezTo>
                  <a:pt x="267762" y="92258"/>
                  <a:pt x="268822" y="91197"/>
                  <a:pt x="268822" y="59914"/>
                </a:cubicBezTo>
                <a:cubicBezTo>
                  <a:pt x="268822" y="57794"/>
                  <a:pt x="268822" y="55673"/>
                  <a:pt x="268822" y="53552"/>
                </a:cubicBezTo>
                <a:cubicBezTo>
                  <a:pt x="268822" y="35524"/>
                  <a:pt x="263519" y="29692"/>
                  <a:pt x="245492" y="29162"/>
                </a:cubicBezTo>
                <a:cubicBezTo>
                  <a:pt x="241781" y="29162"/>
                  <a:pt x="238069" y="29162"/>
                  <a:pt x="234357" y="29162"/>
                </a:cubicBezTo>
                <a:close/>
                <a:moveTo>
                  <a:pt x="41887" y="0"/>
                </a:moveTo>
                <a:cubicBezTo>
                  <a:pt x="113998" y="0"/>
                  <a:pt x="186108" y="0"/>
                  <a:pt x="258217" y="0"/>
                </a:cubicBezTo>
                <a:cubicBezTo>
                  <a:pt x="284728" y="0"/>
                  <a:pt x="299575" y="14846"/>
                  <a:pt x="299575" y="41887"/>
                </a:cubicBezTo>
                <a:cubicBezTo>
                  <a:pt x="299575" y="112937"/>
                  <a:pt x="299575" y="184517"/>
                  <a:pt x="299575" y="255567"/>
                </a:cubicBezTo>
                <a:cubicBezTo>
                  <a:pt x="299575" y="283138"/>
                  <a:pt x="285789" y="297454"/>
                  <a:pt x="257687" y="297454"/>
                </a:cubicBezTo>
                <a:cubicBezTo>
                  <a:pt x="221632" y="297454"/>
                  <a:pt x="185577" y="297454"/>
                  <a:pt x="149522" y="297454"/>
                </a:cubicBezTo>
                <a:cubicBezTo>
                  <a:pt x="113467" y="297454"/>
                  <a:pt x="77412" y="297454"/>
                  <a:pt x="41357" y="297454"/>
                </a:cubicBezTo>
                <a:cubicBezTo>
                  <a:pt x="14315" y="297454"/>
                  <a:pt x="0" y="283138"/>
                  <a:pt x="0" y="256096"/>
                </a:cubicBezTo>
                <a:cubicBezTo>
                  <a:pt x="0" y="184517"/>
                  <a:pt x="0" y="112937"/>
                  <a:pt x="0" y="41357"/>
                </a:cubicBezTo>
                <a:cubicBezTo>
                  <a:pt x="0" y="14315"/>
                  <a:pt x="14846" y="0"/>
                  <a:pt x="41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1DEF5B47-9BFF-4AFA-91E4-8FC4313F29EA}"/>
              </a:ext>
            </a:extLst>
          </p:cNvPr>
          <p:cNvSpPr>
            <a:spLocks noChangeAspect="1"/>
          </p:cNvSpPr>
          <p:nvPr/>
        </p:nvSpPr>
        <p:spPr>
          <a:xfrm>
            <a:off x="4081827" y="1689659"/>
            <a:ext cx="284465" cy="283097"/>
          </a:xfrm>
          <a:custGeom>
            <a:avLst/>
            <a:gdLst>
              <a:gd name="connsiteX0" fmla="*/ 677823 w 940832"/>
              <a:gd name="connsiteY0" fmla="*/ 434340 h 936308"/>
              <a:gd name="connsiteX1" fmla="*/ 691276 w 940832"/>
              <a:gd name="connsiteY1" fmla="*/ 454342 h 936308"/>
              <a:gd name="connsiteX2" fmla="*/ 691276 w 940832"/>
              <a:gd name="connsiteY2" fmla="*/ 661987 h 936308"/>
              <a:gd name="connsiteX3" fmla="*/ 657939 w 940832"/>
              <a:gd name="connsiteY3" fmla="*/ 691515 h 936308"/>
              <a:gd name="connsiteX4" fmla="*/ 476964 w 940832"/>
              <a:gd name="connsiteY4" fmla="*/ 691515 h 936308"/>
              <a:gd name="connsiteX5" fmla="*/ 300751 w 940832"/>
              <a:gd name="connsiteY5" fmla="*/ 691515 h 936308"/>
              <a:gd name="connsiteX6" fmla="*/ 264557 w 940832"/>
              <a:gd name="connsiteY6" fmla="*/ 656272 h 936308"/>
              <a:gd name="connsiteX7" fmla="*/ 264557 w 940832"/>
              <a:gd name="connsiteY7" fmla="*/ 460057 h 936308"/>
              <a:gd name="connsiteX8" fmla="*/ 273129 w 940832"/>
              <a:gd name="connsiteY8" fmla="*/ 437197 h 936308"/>
              <a:gd name="connsiteX9" fmla="*/ 312182 w 940832"/>
              <a:gd name="connsiteY9" fmla="*/ 438150 h 936308"/>
              <a:gd name="connsiteX10" fmla="*/ 315039 w 940832"/>
              <a:gd name="connsiteY10" fmla="*/ 456247 h 936308"/>
              <a:gd name="connsiteX11" fmla="*/ 416957 w 940832"/>
              <a:gd name="connsiteY11" fmla="*/ 634365 h 936308"/>
              <a:gd name="connsiteX12" fmla="*/ 618886 w 940832"/>
              <a:gd name="connsiteY12" fmla="*/ 568642 h 936308"/>
              <a:gd name="connsiteX13" fmla="*/ 640794 w 940832"/>
              <a:gd name="connsiteY13" fmla="*/ 457200 h 936308"/>
              <a:gd name="connsiteX14" fmla="*/ 655082 w 940832"/>
              <a:gd name="connsiteY14" fmla="*/ 434340 h 936308"/>
              <a:gd name="connsiteX15" fmla="*/ 677823 w 940832"/>
              <a:gd name="connsiteY15" fmla="*/ 434340 h 936308"/>
              <a:gd name="connsiteX16" fmla="*/ 479821 w 940832"/>
              <a:gd name="connsiteY16" fmla="*/ 370522 h 936308"/>
              <a:gd name="connsiteX17" fmla="*/ 588406 w 940832"/>
              <a:gd name="connsiteY17" fmla="*/ 479107 h 936308"/>
              <a:gd name="connsiteX18" fmla="*/ 477916 w 940832"/>
              <a:gd name="connsiteY18" fmla="*/ 586740 h 936308"/>
              <a:gd name="connsiteX19" fmla="*/ 367426 w 940832"/>
              <a:gd name="connsiteY19" fmla="*/ 478155 h 936308"/>
              <a:gd name="connsiteX20" fmla="*/ 479821 w 940832"/>
              <a:gd name="connsiteY20" fmla="*/ 370522 h 936308"/>
              <a:gd name="connsiteX21" fmla="*/ 628412 w 940832"/>
              <a:gd name="connsiteY21" fmla="*/ 264795 h 936308"/>
              <a:gd name="connsiteX22" fmla="*/ 648414 w 940832"/>
              <a:gd name="connsiteY22" fmla="*/ 264795 h 936308"/>
              <a:gd name="connsiteX23" fmla="*/ 690324 w 940832"/>
              <a:gd name="connsiteY23" fmla="*/ 308610 h 936308"/>
              <a:gd name="connsiteX24" fmla="*/ 690324 w 940832"/>
              <a:gd name="connsiteY24" fmla="*/ 320040 h 936308"/>
              <a:gd name="connsiteX25" fmla="*/ 631270 w 940832"/>
              <a:gd name="connsiteY25" fmla="*/ 378143 h 936308"/>
              <a:gd name="connsiteX26" fmla="*/ 573167 w 940832"/>
              <a:gd name="connsiteY26" fmla="*/ 320992 h 936308"/>
              <a:gd name="connsiteX27" fmla="*/ 628412 w 940832"/>
              <a:gd name="connsiteY27" fmla="*/ 264795 h 936308"/>
              <a:gd name="connsiteX28" fmla="*/ 282654 w 940832"/>
              <a:gd name="connsiteY28" fmla="*/ 212408 h 936308"/>
              <a:gd name="connsiteX29" fmla="*/ 207407 w 940832"/>
              <a:gd name="connsiteY29" fmla="*/ 286703 h 936308"/>
              <a:gd name="connsiteX30" fmla="*/ 207407 w 940832"/>
              <a:gd name="connsiteY30" fmla="*/ 672465 h 936308"/>
              <a:gd name="connsiteX31" fmla="*/ 281702 w 940832"/>
              <a:gd name="connsiteY31" fmla="*/ 746760 h 936308"/>
              <a:gd name="connsiteX32" fmla="*/ 476012 w 940832"/>
              <a:gd name="connsiteY32" fmla="*/ 746760 h 936308"/>
              <a:gd name="connsiteX33" fmla="*/ 670322 w 940832"/>
              <a:gd name="connsiteY33" fmla="*/ 746760 h 936308"/>
              <a:gd name="connsiteX34" fmla="*/ 745570 w 940832"/>
              <a:gd name="connsiteY34" fmla="*/ 671513 h 936308"/>
              <a:gd name="connsiteX35" fmla="*/ 745570 w 940832"/>
              <a:gd name="connsiteY35" fmla="*/ 287655 h 936308"/>
              <a:gd name="connsiteX36" fmla="*/ 671274 w 940832"/>
              <a:gd name="connsiteY36" fmla="*/ 212408 h 936308"/>
              <a:gd name="connsiteX37" fmla="*/ 282654 w 940832"/>
              <a:gd name="connsiteY37" fmla="*/ 212408 h 936308"/>
              <a:gd name="connsiteX38" fmla="*/ 153114 w 940832"/>
              <a:gd name="connsiteY38" fmla="*/ 0 h 936308"/>
              <a:gd name="connsiteX39" fmla="*/ 789385 w 940832"/>
              <a:gd name="connsiteY39" fmla="*/ 0 h 936308"/>
              <a:gd name="connsiteX40" fmla="*/ 939880 w 940832"/>
              <a:gd name="connsiteY40" fmla="*/ 149543 h 936308"/>
              <a:gd name="connsiteX41" fmla="*/ 940832 w 940832"/>
              <a:gd name="connsiteY41" fmla="*/ 783908 h 936308"/>
              <a:gd name="connsiteX42" fmla="*/ 787480 w 940832"/>
              <a:gd name="connsiteY42" fmla="*/ 936308 h 936308"/>
              <a:gd name="connsiteX43" fmla="*/ 470297 w 940832"/>
              <a:gd name="connsiteY43" fmla="*/ 936308 h 936308"/>
              <a:gd name="connsiteX44" fmla="*/ 153114 w 940832"/>
              <a:gd name="connsiteY44" fmla="*/ 936308 h 936308"/>
              <a:gd name="connsiteX45" fmla="*/ 714 w 940832"/>
              <a:gd name="connsiteY45" fmla="*/ 784860 h 936308"/>
              <a:gd name="connsiteX46" fmla="*/ 714 w 940832"/>
              <a:gd name="connsiteY46" fmla="*/ 151448 h 936308"/>
              <a:gd name="connsiteX47" fmla="*/ 153114 w 940832"/>
              <a:gd name="connsiteY47" fmla="*/ 0 h 9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0832" h="936308">
                <a:moveTo>
                  <a:pt x="677823" y="434340"/>
                </a:moveTo>
                <a:cubicBezTo>
                  <a:pt x="684847" y="435769"/>
                  <a:pt x="690324" y="440531"/>
                  <a:pt x="691276" y="454342"/>
                </a:cubicBezTo>
                <a:cubicBezTo>
                  <a:pt x="691276" y="523875"/>
                  <a:pt x="691276" y="592455"/>
                  <a:pt x="691276" y="661987"/>
                </a:cubicBezTo>
                <a:cubicBezTo>
                  <a:pt x="691276" y="682942"/>
                  <a:pt x="678894" y="691515"/>
                  <a:pt x="657939" y="691515"/>
                </a:cubicBezTo>
                <a:cubicBezTo>
                  <a:pt x="597932" y="691515"/>
                  <a:pt x="536972" y="691515"/>
                  <a:pt x="476964" y="691515"/>
                </a:cubicBezTo>
                <a:cubicBezTo>
                  <a:pt x="417909" y="691515"/>
                  <a:pt x="359807" y="691515"/>
                  <a:pt x="300751" y="691515"/>
                </a:cubicBezTo>
                <a:cubicBezTo>
                  <a:pt x="271224" y="691515"/>
                  <a:pt x="264557" y="684847"/>
                  <a:pt x="264557" y="656272"/>
                </a:cubicBezTo>
                <a:cubicBezTo>
                  <a:pt x="264557" y="590550"/>
                  <a:pt x="264557" y="525780"/>
                  <a:pt x="264557" y="460057"/>
                </a:cubicBezTo>
                <a:cubicBezTo>
                  <a:pt x="264557" y="451485"/>
                  <a:pt x="261699" y="440055"/>
                  <a:pt x="273129" y="437197"/>
                </a:cubicBezTo>
                <a:cubicBezTo>
                  <a:pt x="285511" y="434340"/>
                  <a:pt x="299799" y="432435"/>
                  <a:pt x="312182" y="438150"/>
                </a:cubicBezTo>
                <a:cubicBezTo>
                  <a:pt x="319801" y="441007"/>
                  <a:pt x="315991" y="450532"/>
                  <a:pt x="315039" y="456247"/>
                </a:cubicBezTo>
                <a:cubicBezTo>
                  <a:pt x="298847" y="545782"/>
                  <a:pt x="357901" y="612457"/>
                  <a:pt x="416957" y="634365"/>
                </a:cubicBezTo>
                <a:cubicBezTo>
                  <a:pt x="492204" y="661987"/>
                  <a:pt x="577929" y="634365"/>
                  <a:pt x="618886" y="568642"/>
                </a:cubicBezTo>
                <a:cubicBezTo>
                  <a:pt x="639841" y="534352"/>
                  <a:pt x="648414" y="497205"/>
                  <a:pt x="640794" y="457200"/>
                </a:cubicBezTo>
                <a:cubicBezTo>
                  <a:pt x="637936" y="443865"/>
                  <a:pt x="638889" y="433387"/>
                  <a:pt x="655082" y="434340"/>
                </a:cubicBezTo>
                <a:cubicBezTo>
                  <a:pt x="662226" y="434816"/>
                  <a:pt x="670798" y="432911"/>
                  <a:pt x="677823" y="434340"/>
                </a:cubicBezTo>
                <a:close/>
                <a:moveTo>
                  <a:pt x="479821" y="370522"/>
                </a:moveTo>
                <a:cubicBezTo>
                  <a:pt x="540781" y="371475"/>
                  <a:pt x="588406" y="419100"/>
                  <a:pt x="588406" y="479107"/>
                </a:cubicBezTo>
                <a:cubicBezTo>
                  <a:pt x="588406" y="538162"/>
                  <a:pt x="537923" y="586740"/>
                  <a:pt x="477916" y="586740"/>
                </a:cubicBezTo>
                <a:cubicBezTo>
                  <a:pt x="417909" y="586740"/>
                  <a:pt x="367426" y="537210"/>
                  <a:pt x="367426" y="478155"/>
                </a:cubicBezTo>
                <a:cubicBezTo>
                  <a:pt x="367426" y="417195"/>
                  <a:pt x="416956" y="369570"/>
                  <a:pt x="479821" y="370522"/>
                </a:cubicBezTo>
                <a:close/>
                <a:moveTo>
                  <a:pt x="628412" y="264795"/>
                </a:moveTo>
                <a:cubicBezTo>
                  <a:pt x="635080" y="264795"/>
                  <a:pt x="641747" y="264795"/>
                  <a:pt x="648414" y="264795"/>
                </a:cubicBezTo>
                <a:cubicBezTo>
                  <a:pt x="680799" y="265748"/>
                  <a:pt x="690324" y="276225"/>
                  <a:pt x="690324" y="308610"/>
                </a:cubicBezTo>
                <a:cubicBezTo>
                  <a:pt x="690324" y="312420"/>
                  <a:pt x="690324" y="316230"/>
                  <a:pt x="690324" y="320040"/>
                </a:cubicBezTo>
                <a:cubicBezTo>
                  <a:pt x="690324" y="376237"/>
                  <a:pt x="688420" y="378143"/>
                  <a:pt x="631270" y="378143"/>
                </a:cubicBezTo>
                <a:cubicBezTo>
                  <a:pt x="576024" y="378143"/>
                  <a:pt x="573167" y="374332"/>
                  <a:pt x="573167" y="320992"/>
                </a:cubicBezTo>
                <a:cubicBezTo>
                  <a:pt x="574120" y="271462"/>
                  <a:pt x="580787" y="264795"/>
                  <a:pt x="628412" y="264795"/>
                </a:cubicBezTo>
                <a:close/>
                <a:moveTo>
                  <a:pt x="282654" y="212408"/>
                </a:moveTo>
                <a:cubicBezTo>
                  <a:pt x="234077" y="212408"/>
                  <a:pt x="207407" y="238125"/>
                  <a:pt x="207407" y="286703"/>
                </a:cubicBezTo>
                <a:cubicBezTo>
                  <a:pt x="207407" y="415290"/>
                  <a:pt x="207407" y="543878"/>
                  <a:pt x="207407" y="672465"/>
                </a:cubicBezTo>
                <a:cubicBezTo>
                  <a:pt x="207407" y="721043"/>
                  <a:pt x="233124" y="746760"/>
                  <a:pt x="281702" y="746760"/>
                </a:cubicBezTo>
                <a:cubicBezTo>
                  <a:pt x="346472" y="746760"/>
                  <a:pt x="411242" y="746760"/>
                  <a:pt x="476012" y="746760"/>
                </a:cubicBezTo>
                <a:cubicBezTo>
                  <a:pt x="540782" y="746760"/>
                  <a:pt x="605552" y="746760"/>
                  <a:pt x="670322" y="746760"/>
                </a:cubicBezTo>
                <a:cubicBezTo>
                  <a:pt x="720805" y="746760"/>
                  <a:pt x="745570" y="721043"/>
                  <a:pt x="745570" y="671513"/>
                </a:cubicBezTo>
                <a:cubicBezTo>
                  <a:pt x="745570" y="543878"/>
                  <a:pt x="745570" y="415290"/>
                  <a:pt x="745570" y="287655"/>
                </a:cubicBezTo>
                <a:cubicBezTo>
                  <a:pt x="745570" y="239078"/>
                  <a:pt x="718899" y="212408"/>
                  <a:pt x="671274" y="212408"/>
                </a:cubicBezTo>
                <a:cubicBezTo>
                  <a:pt x="541735" y="212408"/>
                  <a:pt x="412195" y="212408"/>
                  <a:pt x="282654" y="212408"/>
                </a:cubicBezTo>
                <a:close/>
                <a:moveTo>
                  <a:pt x="153114" y="0"/>
                </a:moveTo>
                <a:cubicBezTo>
                  <a:pt x="365522" y="0"/>
                  <a:pt x="576977" y="0"/>
                  <a:pt x="789385" y="0"/>
                </a:cubicBezTo>
                <a:cubicBezTo>
                  <a:pt x="877967" y="0"/>
                  <a:pt x="939880" y="60960"/>
                  <a:pt x="939880" y="149543"/>
                </a:cubicBezTo>
                <a:cubicBezTo>
                  <a:pt x="939880" y="360998"/>
                  <a:pt x="939880" y="572453"/>
                  <a:pt x="940832" y="783908"/>
                </a:cubicBezTo>
                <a:cubicBezTo>
                  <a:pt x="939880" y="876300"/>
                  <a:pt x="878920" y="936308"/>
                  <a:pt x="787480" y="936308"/>
                </a:cubicBezTo>
                <a:cubicBezTo>
                  <a:pt x="681752" y="936308"/>
                  <a:pt x="576024" y="936308"/>
                  <a:pt x="470297" y="936308"/>
                </a:cubicBezTo>
                <a:cubicBezTo>
                  <a:pt x="364570" y="936308"/>
                  <a:pt x="258842" y="936308"/>
                  <a:pt x="153114" y="936308"/>
                </a:cubicBezTo>
                <a:cubicBezTo>
                  <a:pt x="62627" y="935355"/>
                  <a:pt x="714" y="874395"/>
                  <a:pt x="714" y="784860"/>
                </a:cubicBezTo>
                <a:cubicBezTo>
                  <a:pt x="-238" y="574358"/>
                  <a:pt x="-238" y="362903"/>
                  <a:pt x="714" y="151448"/>
                </a:cubicBezTo>
                <a:cubicBezTo>
                  <a:pt x="1667" y="60960"/>
                  <a:pt x="62627" y="0"/>
                  <a:pt x="15311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4" name="Rounded Rectangle 2">
            <a:extLst>
              <a:ext uri="{FF2B5EF4-FFF2-40B4-BE49-F238E27FC236}">
                <a16:creationId xmlns:a16="http://schemas.microsoft.com/office/drawing/2014/main" id="{E2018BDA-6A5F-4776-812D-8EA445E4FE3F}"/>
              </a:ext>
            </a:extLst>
          </p:cNvPr>
          <p:cNvSpPr/>
          <p:nvPr/>
        </p:nvSpPr>
        <p:spPr>
          <a:xfrm>
            <a:off x="5497613" y="5307476"/>
            <a:ext cx="258315" cy="25831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5" name="Rounded Rectangle 2">
            <a:extLst>
              <a:ext uri="{FF2B5EF4-FFF2-40B4-BE49-F238E27FC236}">
                <a16:creationId xmlns:a16="http://schemas.microsoft.com/office/drawing/2014/main" id="{C85811BC-E0BD-4D1B-83C3-CE66C3047DDA}"/>
              </a:ext>
            </a:extLst>
          </p:cNvPr>
          <p:cNvSpPr/>
          <p:nvPr/>
        </p:nvSpPr>
        <p:spPr>
          <a:xfrm>
            <a:off x="2779268" y="2821629"/>
            <a:ext cx="277650" cy="277650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6" name="Rounded Rectangle 3">
            <a:extLst>
              <a:ext uri="{FF2B5EF4-FFF2-40B4-BE49-F238E27FC236}">
                <a16:creationId xmlns:a16="http://schemas.microsoft.com/office/drawing/2014/main" id="{FBBBA821-732E-4725-A9B5-C1C336AD1A91}"/>
              </a:ext>
            </a:extLst>
          </p:cNvPr>
          <p:cNvSpPr>
            <a:spLocks noChangeAspect="1"/>
          </p:cNvSpPr>
          <p:nvPr/>
        </p:nvSpPr>
        <p:spPr>
          <a:xfrm>
            <a:off x="6029372" y="2348040"/>
            <a:ext cx="247225" cy="24722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7" name="Rounded Rectangle 8">
            <a:extLst>
              <a:ext uri="{FF2B5EF4-FFF2-40B4-BE49-F238E27FC236}">
                <a16:creationId xmlns:a16="http://schemas.microsoft.com/office/drawing/2014/main" id="{85804EB5-0948-42B8-A5DE-B55F13F13C51}"/>
              </a:ext>
            </a:extLst>
          </p:cNvPr>
          <p:cNvSpPr>
            <a:spLocks noChangeAspect="1"/>
          </p:cNvSpPr>
          <p:nvPr/>
        </p:nvSpPr>
        <p:spPr>
          <a:xfrm>
            <a:off x="5750851" y="1082031"/>
            <a:ext cx="278521" cy="283679"/>
          </a:xfrm>
          <a:custGeom>
            <a:avLst/>
            <a:gdLst/>
            <a:ahLst/>
            <a:cxnLst/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close/>
                <a:moveTo>
                  <a:pt x="2688485" y="1475633"/>
                </a:moveTo>
                <a:cubicBezTo>
                  <a:pt x="2399554" y="1478429"/>
                  <a:pt x="2281670" y="1553418"/>
                  <a:pt x="2136833" y="1663036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lnTo>
                  <a:pt x="2136833" y="2084121"/>
                </a:lnTo>
                <a:cubicBezTo>
                  <a:pt x="2259735" y="1821652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235101" y="1504458"/>
                  <a:pt x="2840340" y="1479943"/>
                </a:cubicBezTo>
                <a:cubicBezTo>
                  <a:pt x="2784850" y="1476574"/>
                  <a:pt x="2734498" y="1475188"/>
                  <a:pt x="2688485" y="147563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7F86E1E2-FC01-4128-A129-FADAE5435911}"/>
              </a:ext>
            </a:extLst>
          </p:cNvPr>
          <p:cNvCxnSpPr>
            <a:cxnSpLocks/>
            <a:stCxn id="117" idx="4"/>
            <a:endCxn id="115" idx="0"/>
          </p:cNvCxnSpPr>
          <p:nvPr/>
        </p:nvCxnSpPr>
        <p:spPr>
          <a:xfrm>
            <a:off x="6130088" y="1972756"/>
            <a:ext cx="510781" cy="10909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תמונה 120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97079C64-0682-4C96-B26E-EEA22785F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" y="6150820"/>
            <a:ext cx="1106876" cy="6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AADA4A-E748-44F1-A147-9CAA9EC95967}"/>
              </a:ext>
            </a:extLst>
          </p:cNvPr>
          <p:cNvSpPr/>
          <p:nvPr/>
        </p:nvSpPr>
        <p:spPr>
          <a:xfrm>
            <a:off x="3967090" y="460194"/>
            <a:ext cx="7923634" cy="4463498"/>
          </a:xfrm>
          <a:custGeom>
            <a:avLst/>
            <a:gdLst>
              <a:gd name="connsiteX0" fmla="*/ 208475 w 6383216"/>
              <a:gd name="connsiteY0" fmla="*/ 0 h 4024765"/>
              <a:gd name="connsiteX1" fmla="*/ 6174741 w 6383216"/>
              <a:gd name="connsiteY1" fmla="*/ 0 h 4024765"/>
              <a:gd name="connsiteX2" fmla="*/ 6383216 w 6383216"/>
              <a:gd name="connsiteY2" fmla="*/ 208475 h 4024765"/>
              <a:gd name="connsiteX3" fmla="*/ 6383216 w 6383216"/>
              <a:gd name="connsiteY3" fmla="*/ 3205223 h 4024765"/>
              <a:gd name="connsiteX4" fmla="*/ 6174741 w 6383216"/>
              <a:gd name="connsiteY4" fmla="*/ 3413698 h 4024765"/>
              <a:gd name="connsiteX5" fmla="*/ 1145932 w 6383216"/>
              <a:gd name="connsiteY5" fmla="*/ 3413698 h 4024765"/>
              <a:gd name="connsiteX6" fmla="*/ 1145932 w 6383216"/>
              <a:gd name="connsiteY6" fmla="*/ 4024765 h 4024765"/>
              <a:gd name="connsiteX7" fmla="*/ 556953 w 6383216"/>
              <a:gd name="connsiteY7" fmla="*/ 3413698 h 4024765"/>
              <a:gd name="connsiteX8" fmla="*/ 208475 w 6383216"/>
              <a:gd name="connsiteY8" fmla="*/ 3413698 h 4024765"/>
              <a:gd name="connsiteX9" fmla="*/ 0 w 6383216"/>
              <a:gd name="connsiteY9" fmla="*/ 3205223 h 4024765"/>
              <a:gd name="connsiteX10" fmla="*/ 0 w 6383216"/>
              <a:gd name="connsiteY10" fmla="*/ 208475 h 4024765"/>
              <a:gd name="connsiteX11" fmla="*/ 208475 w 6383216"/>
              <a:gd name="connsiteY11" fmla="*/ 0 h 402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3216" h="4024765">
                <a:moveTo>
                  <a:pt x="208475" y="0"/>
                </a:moveTo>
                <a:lnTo>
                  <a:pt x="6174741" y="0"/>
                </a:lnTo>
                <a:cubicBezTo>
                  <a:pt x="6289879" y="0"/>
                  <a:pt x="6383216" y="93337"/>
                  <a:pt x="6383216" y="208475"/>
                </a:cubicBezTo>
                <a:lnTo>
                  <a:pt x="6383216" y="3205223"/>
                </a:lnTo>
                <a:cubicBezTo>
                  <a:pt x="6383216" y="3320361"/>
                  <a:pt x="6289879" y="3413698"/>
                  <a:pt x="6174741" y="3413698"/>
                </a:cubicBezTo>
                <a:lnTo>
                  <a:pt x="1145932" y="3413698"/>
                </a:lnTo>
                <a:lnTo>
                  <a:pt x="1145932" y="4024765"/>
                </a:lnTo>
                <a:lnTo>
                  <a:pt x="556953" y="3413698"/>
                </a:lnTo>
                <a:lnTo>
                  <a:pt x="208475" y="3413698"/>
                </a:lnTo>
                <a:cubicBezTo>
                  <a:pt x="93337" y="3413698"/>
                  <a:pt x="0" y="3320361"/>
                  <a:pt x="0" y="3205223"/>
                </a:cubicBezTo>
                <a:lnTo>
                  <a:pt x="0" y="208475"/>
                </a:lnTo>
                <a:cubicBezTo>
                  <a:pt x="0" y="93337"/>
                  <a:pt x="93337" y="0"/>
                  <a:pt x="208475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E600C2F-19E3-4F36-B26A-E35A8B76E05E}"/>
              </a:ext>
            </a:extLst>
          </p:cNvPr>
          <p:cNvSpPr/>
          <p:nvPr/>
        </p:nvSpPr>
        <p:spPr>
          <a:xfrm>
            <a:off x="413238" y="147710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8A1472F-9846-41A6-A63F-8895D1B9CA78}"/>
              </a:ext>
            </a:extLst>
          </p:cNvPr>
          <p:cNvSpPr txBox="1">
            <a:spLocks/>
          </p:cNvSpPr>
          <p:nvPr/>
        </p:nvSpPr>
        <p:spPr>
          <a:xfrm>
            <a:off x="7849772" y="4091829"/>
            <a:ext cx="3437793" cy="1536696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ko-KR" altLang="en-US" sz="5400">
              <a:solidFill>
                <a:schemeClr val="bg1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F27E30A-01A0-421A-9E9C-8BFC4E70C4AC}"/>
              </a:ext>
            </a:extLst>
          </p:cNvPr>
          <p:cNvSpPr txBox="1"/>
          <p:nvPr/>
        </p:nvSpPr>
        <p:spPr>
          <a:xfrm>
            <a:off x="3967091" y="885825"/>
            <a:ext cx="770909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השווה בין מקורות המידע מבחינת אמינות .</a:t>
            </a:r>
            <a:endParaRPr lang="he-IL" sz="4000" dirty="0">
              <a:solidFill>
                <a:schemeClr val="bg1"/>
              </a:solidFill>
              <a:hlinkClick r:id="rId2"/>
            </a:endParaRPr>
          </a:p>
          <a:p>
            <a:pPr algn="ctr" rtl="1"/>
            <a:r>
              <a:rPr lang="he-IL" sz="4000" dirty="0">
                <a:solidFill>
                  <a:schemeClr val="bg1"/>
                </a:solidFill>
                <a:hlinkClick r:id="rId2"/>
              </a:rPr>
              <a:t>קישור לכתבה</a:t>
            </a:r>
            <a:r>
              <a:rPr lang="he-IL" sz="4000" dirty="0">
                <a:solidFill>
                  <a:schemeClr val="bg1"/>
                </a:solidFill>
              </a:rPr>
              <a:t> מספר 1</a:t>
            </a:r>
          </a:p>
          <a:p>
            <a:pPr algn="ctr" rtl="1"/>
            <a:r>
              <a:rPr lang="he-IL" sz="4000" dirty="0">
                <a:solidFill>
                  <a:schemeClr val="bg1"/>
                </a:solidFill>
                <a:hlinkClick r:id="rId3"/>
              </a:rPr>
              <a:t>קישור לכתבה מספר </a:t>
            </a:r>
            <a:r>
              <a:rPr lang="he-IL" sz="4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תמונה 5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C2BF1EA1-75AF-4598-8CBE-C25C1EF26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" y="6150820"/>
            <a:ext cx="1106876" cy="6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301" y="372120"/>
            <a:ext cx="914541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5400">
                <a:solidFill>
                  <a:schemeClr val="bg1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עצות להערכת מידע ברשת</a:t>
            </a:r>
            <a:endParaRPr lang="ko-KR" altLang="en-US" sz="5400">
              <a:solidFill>
                <a:schemeClr val="bg1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pic>
        <p:nvPicPr>
          <p:cNvPr id="3" name="תמונה 2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0C393A19-737C-4286-924C-23984FFBA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" y="6150820"/>
            <a:ext cx="1106876" cy="6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F0793C4-9685-4653-AC46-7EB73A95C49A}"/>
              </a:ext>
            </a:extLst>
          </p:cNvPr>
          <p:cNvSpPr/>
          <p:nvPr userDrawn="1"/>
        </p:nvSpPr>
        <p:spPr>
          <a:xfrm>
            <a:off x="2863726" y="5747611"/>
            <a:ext cx="6334974" cy="6417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37CB7C7-4C71-43D5-B12F-08D031A45D2B}"/>
              </a:ext>
            </a:extLst>
          </p:cNvPr>
          <p:cNvGrpSpPr/>
          <p:nvPr/>
        </p:nvGrpSpPr>
        <p:grpSpPr>
          <a:xfrm>
            <a:off x="3385063" y="3080038"/>
            <a:ext cx="5522844" cy="3034429"/>
            <a:chOff x="-548507" y="477868"/>
            <a:chExt cx="11570449" cy="6357177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639DC69-4743-4F29-9FD3-51081518845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47F1098-AD3C-4CCB-99CD-A771E67172F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BD59E14-C479-4CC1-861B-EFFDA14340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06EE32-163D-489F-B1D4-ABA1067DECF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8003189-8AF1-4807-A785-75E06A4ACD2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54BDE07-A6DF-4FEA-AC2B-FBE7CB75CF8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634A9D02-A993-440A-B8FC-6E02300DB6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01AB7424-7E90-4663-A6DA-1EB1EAF6C13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C4E9F48-2136-409B-82F6-7367F5E2DAF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40FF8EC-A71C-422F-846E-1E7BF9A3123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3FF233C4-C6AC-42FA-AD17-C12049C1556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D7545C8-24E6-417F-BA9B-C7409B8F3E0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b="1"/>
              <a:t>בואו נסכם</a:t>
            </a:r>
            <a:endParaRPr lang="en-US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C4DDE5-9EB5-4CA7-B3A1-2F19934179B5}"/>
              </a:ext>
            </a:extLst>
          </p:cNvPr>
          <p:cNvSpPr/>
          <p:nvPr/>
        </p:nvSpPr>
        <p:spPr>
          <a:xfrm>
            <a:off x="7944614" y="2461890"/>
            <a:ext cx="1822500" cy="182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BF42AA7F-8297-4BFB-9A93-87AA2E63AB5D}"/>
              </a:ext>
            </a:extLst>
          </p:cNvPr>
          <p:cNvGrpSpPr/>
          <p:nvPr/>
        </p:nvGrpSpPr>
        <p:grpSpPr>
          <a:xfrm>
            <a:off x="7462519" y="2036161"/>
            <a:ext cx="2716603" cy="2727333"/>
            <a:chOff x="7462518" y="2036160"/>
            <a:chExt cx="2716603" cy="2727333"/>
          </a:xfrm>
        </p:grpSpPr>
        <p:sp>
          <p:nvSpPr>
            <p:cNvPr id="25" name="Diamond 5">
              <a:extLst>
                <a:ext uri="{FF2B5EF4-FFF2-40B4-BE49-F238E27FC236}">
                  <a16:creationId xmlns:a16="http://schemas.microsoft.com/office/drawing/2014/main" id="{A162C6D4-CE05-41BC-950C-1FD0C865C899}"/>
                </a:ext>
              </a:extLst>
            </p:cNvPr>
            <p:cNvSpPr/>
            <p:nvPr/>
          </p:nvSpPr>
          <p:spPr>
            <a:xfrm>
              <a:off x="8312848" y="2036160"/>
              <a:ext cx="337247" cy="338244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51">
              <a:extLst>
                <a:ext uri="{FF2B5EF4-FFF2-40B4-BE49-F238E27FC236}">
                  <a16:creationId xmlns:a16="http://schemas.microsoft.com/office/drawing/2014/main" id="{5B3ACB59-B875-4E75-B21A-9C86697C6B5E}"/>
                </a:ext>
              </a:extLst>
            </p:cNvPr>
            <p:cNvSpPr/>
            <p:nvPr/>
          </p:nvSpPr>
          <p:spPr>
            <a:xfrm>
              <a:off x="9841875" y="3307350"/>
              <a:ext cx="337246" cy="247304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91451B68-CF83-4443-9A72-FDB705710E99}"/>
                </a:ext>
              </a:extLst>
            </p:cNvPr>
            <p:cNvSpPr/>
            <p:nvPr/>
          </p:nvSpPr>
          <p:spPr>
            <a:xfrm rot="18900000">
              <a:off x="8790454" y="2079359"/>
              <a:ext cx="154109" cy="343323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18615ED-7783-4D50-AC03-86C650DD6689}"/>
                </a:ext>
              </a:extLst>
            </p:cNvPr>
            <p:cNvSpPr/>
            <p:nvPr/>
          </p:nvSpPr>
          <p:spPr>
            <a:xfrm>
              <a:off x="7499055" y="3304599"/>
              <a:ext cx="297040" cy="2922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8FBAFD21-EFDD-413C-B081-DF7B0C822584}"/>
                </a:ext>
              </a:extLst>
            </p:cNvPr>
            <p:cNvSpPr/>
            <p:nvPr/>
          </p:nvSpPr>
          <p:spPr>
            <a:xfrm>
              <a:off x="7724055" y="2551719"/>
              <a:ext cx="299435" cy="2985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FFAD610C-1B2C-4432-8301-D766E7B03879}"/>
                </a:ext>
              </a:extLst>
            </p:cNvPr>
            <p:cNvSpPr/>
            <p:nvPr/>
          </p:nvSpPr>
          <p:spPr>
            <a:xfrm rot="5400000">
              <a:off x="9487193" y="2294113"/>
              <a:ext cx="304400" cy="303996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Block Arc 14">
              <a:extLst>
                <a:ext uri="{FF2B5EF4-FFF2-40B4-BE49-F238E27FC236}">
                  <a16:creationId xmlns:a16="http://schemas.microsoft.com/office/drawing/2014/main" id="{2F039CA0-E764-4E93-B9E2-6A3FCDE97D7E}"/>
                </a:ext>
              </a:extLst>
            </p:cNvPr>
            <p:cNvSpPr/>
            <p:nvPr/>
          </p:nvSpPr>
          <p:spPr>
            <a:xfrm rot="16200000">
              <a:off x="7774440" y="4017199"/>
              <a:ext cx="365774" cy="366015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Parallelogram 15">
              <a:extLst>
                <a:ext uri="{FF2B5EF4-FFF2-40B4-BE49-F238E27FC236}">
                  <a16:creationId xmlns:a16="http://schemas.microsoft.com/office/drawing/2014/main" id="{FA8A163C-B935-4C79-A1BD-11E41424C1DC}"/>
                </a:ext>
              </a:extLst>
            </p:cNvPr>
            <p:cNvSpPr/>
            <p:nvPr/>
          </p:nvSpPr>
          <p:spPr>
            <a:xfrm rot="16200000">
              <a:off x="8019215" y="4244050"/>
              <a:ext cx="385993" cy="417824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Round Same Side Corner Rectangle 21">
              <a:extLst>
                <a:ext uri="{FF2B5EF4-FFF2-40B4-BE49-F238E27FC236}">
                  <a16:creationId xmlns:a16="http://schemas.microsoft.com/office/drawing/2014/main" id="{33FBE472-C035-4BD1-9571-98C04666B05F}"/>
                </a:ext>
              </a:extLst>
            </p:cNvPr>
            <p:cNvSpPr/>
            <p:nvPr/>
          </p:nvSpPr>
          <p:spPr>
            <a:xfrm rot="10800000">
              <a:off x="8452982" y="4482014"/>
              <a:ext cx="249263" cy="28147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1462ACAA-6E6B-411A-9892-A38DB69FF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17706" y="2591811"/>
              <a:ext cx="271497" cy="324000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9CC61EE-2F22-43F6-97F1-8773D07BBE91}"/>
                </a:ext>
              </a:extLst>
            </p:cNvPr>
            <p:cNvSpPr/>
            <p:nvPr/>
          </p:nvSpPr>
          <p:spPr>
            <a:xfrm>
              <a:off x="9237455" y="4216475"/>
              <a:ext cx="385170" cy="352802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10">
              <a:extLst>
                <a:ext uri="{FF2B5EF4-FFF2-40B4-BE49-F238E27FC236}">
                  <a16:creationId xmlns:a16="http://schemas.microsoft.com/office/drawing/2014/main" id="{3EE48C52-F3ED-4BE5-97FA-FC7A31FD7A36}"/>
                </a:ext>
              </a:extLst>
            </p:cNvPr>
            <p:cNvSpPr/>
            <p:nvPr/>
          </p:nvSpPr>
          <p:spPr>
            <a:xfrm>
              <a:off x="7625603" y="3662090"/>
              <a:ext cx="239919" cy="31750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Trapezoid 13">
              <a:extLst>
                <a:ext uri="{FF2B5EF4-FFF2-40B4-BE49-F238E27FC236}">
                  <a16:creationId xmlns:a16="http://schemas.microsoft.com/office/drawing/2014/main" id="{85CA01E2-704C-4B39-BD1E-1DE302F0F461}"/>
                </a:ext>
              </a:extLst>
            </p:cNvPr>
            <p:cNvSpPr/>
            <p:nvPr/>
          </p:nvSpPr>
          <p:spPr>
            <a:xfrm>
              <a:off x="9118801" y="2156906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A4C06303-3F52-4281-80BF-F613630C9D35}"/>
                </a:ext>
              </a:extLst>
            </p:cNvPr>
            <p:cNvSpPr/>
            <p:nvPr/>
          </p:nvSpPr>
          <p:spPr>
            <a:xfrm>
              <a:off x="9828467" y="2970130"/>
              <a:ext cx="316558" cy="25151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6">
              <a:extLst>
                <a:ext uri="{FF2B5EF4-FFF2-40B4-BE49-F238E27FC236}">
                  <a16:creationId xmlns:a16="http://schemas.microsoft.com/office/drawing/2014/main" id="{3BA6F579-C3EA-425D-9B6F-B6EF724956CA}"/>
                </a:ext>
              </a:extLst>
            </p:cNvPr>
            <p:cNvSpPr/>
            <p:nvPr/>
          </p:nvSpPr>
          <p:spPr>
            <a:xfrm>
              <a:off x="9567627" y="4000359"/>
              <a:ext cx="327580" cy="333047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66">
              <a:extLst>
                <a:ext uri="{FF2B5EF4-FFF2-40B4-BE49-F238E27FC236}">
                  <a16:creationId xmlns:a16="http://schemas.microsoft.com/office/drawing/2014/main" id="{9E0B3C64-5CDC-4073-91E3-3FABFF9354EE}"/>
                </a:ext>
              </a:extLst>
            </p:cNvPr>
            <p:cNvSpPr/>
            <p:nvPr/>
          </p:nvSpPr>
          <p:spPr>
            <a:xfrm rot="20700000">
              <a:off x="9818653" y="3638916"/>
              <a:ext cx="353707" cy="30297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5249428B-E686-4FCF-9E06-5C1562620506}"/>
                </a:ext>
              </a:extLst>
            </p:cNvPr>
            <p:cNvSpPr/>
            <p:nvPr/>
          </p:nvSpPr>
          <p:spPr>
            <a:xfrm>
              <a:off x="8809277" y="4424036"/>
              <a:ext cx="339946" cy="31822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E50EEBDF-1512-4733-887A-E5D7C68D5234}"/>
                </a:ext>
              </a:extLst>
            </p:cNvPr>
            <p:cNvSpPr/>
            <p:nvPr/>
          </p:nvSpPr>
          <p:spPr>
            <a:xfrm flipH="1">
              <a:off x="7957327" y="2311538"/>
              <a:ext cx="325312" cy="26836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Teardrop 1">
              <a:extLst>
                <a:ext uri="{FF2B5EF4-FFF2-40B4-BE49-F238E27FC236}">
                  <a16:creationId xmlns:a16="http://schemas.microsoft.com/office/drawing/2014/main" id="{E37BEA02-A4E9-444B-8FDE-8C683989F2C6}"/>
                </a:ext>
              </a:extLst>
            </p:cNvPr>
            <p:cNvSpPr/>
            <p:nvPr/>
          </p:nvSpPr>
          <p:spPr>
            <a:xfrm rot="18805991">
              <a:off x="7460552" y="2909421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그룹 8">
            <a:extLst>
              <a:ext uri="{FF2B5EF4-FFF2-40B4-BE49-F238E27FC236}">
                <a16:creationId xmlns:a16="http://schemas.microsoft.com/office/drawing/2014/main" id="{9F95B310-05EC-480B-8208-D8B13529EEC5}"/>
              </a:ext>
            </a:extLst>
          </p:cNvPr>
          <p:cNvGrpSpPr/>
          <p:nvPr/>
        </p:nvGrpSpPr>
        <p:grpSpPr>
          <a:xfrm>
            <a:off x="6909012" y="1477407"/>
            <a:ext cx="3900270" cy="3852987"/>
            <a:chOff x="6909012" y="1477406"/>
            <a:chExt cx="3900270" cy="3852987"/>
          </a:xfrm>
        </p:grpSpPr>
        <p:sp>
          <p:nvSpPr>
            <p:cNvPr id="45" name="Diamond 5">
              <a:extLst>
                <a:ext uri="{FF2B5EF4-FFF2-40B4-BE49-F238E27FC236}">
                  <a16:creationId xmlns:a16="http://schemas.microsoft.com/office/drawing/2014/main" id="{890AF0D7-E6E6-421E-83E4-358ED2F62357}"/>
                </a:ext>
              </a:extLst>
            </p:cNvPr>
            <p:cNvSpPr/>
            <p:nvPr/>
          </p:nvSpPr>
          <p:spPr>
            <a:xfrm>
              <a:off x="9500423" y="1610630"/>
              <a:ext cx="337247" cy="338244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Isosceles Triangle 51">
              <a:extLst>
                <a:ext uri="{FF2B5EF4-FFF2-40B4-BE49-F238E27FC236}">
                  <a16:creationId xmlns:a16="http://schemas.microsoft.com/office/drawing/2014/main" id="{1CDC7932-9B23-4FFF-B34C-C843386727CF}"/>
                </a:ext>
              </a:extLst>
            </p:cNvPr>
            <p:cNvSpPr/>
            <p:nvPr/>
          </p:nvSpPr>
          <p:spPr>
            <a:xfrm>
              <a:off x="8333445" y="1549101"/>
              <a:ext cx="337246" cy="247304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7">
              <a:extLst>
                <a:ext uri="{FF2B5EF4-FFF2-40B4-BE49-F238E27FC236}">
                  <a16:creationId xmlns:a16="http://schemas.microsoft.com/office/drawing/2014/main" id="{52ED0535-381A-49F9-81BA-B8A3526096E6}"/>
                </a:ext>
              </a:extLst>
            </p:cNvPr>
            <p:cNvSpPr/>
            <p:nvPr/>
          </p:nvSpPr>
          <p:spPr>
            <a:xfrm rot="18900000">
              <a:off x="7065308" y="2753323"/>
              <a:ext cx="145474" cy="32408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BF0F36A3-7035-48FB-8A15-3A7A66B817B4}"/>
                </a:ext>
              </a:extLst>
            </p:cNvPr>
            <p:cNvSpPr/>
            <p:nvPr/>
          </p:nvSpPr>
          <p:spPr>
            <a:xfrm>
              <a:off x="7294814" y="4407808"/>
              <a:ext cx="297040" cy="2922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id="{17A0B2D8-6849-475C-B6FE-A8EA14BEC250}"/>
                </a:ext>
              </a:extLst>
            </p:cNvPr>
            <p:cNvSpPr/>
            <p:nvPr/>
          </p:nvSpPr>
          <p:spPr>
            <a:xfrm>
              <a:off x="8165023" y="4979427"/>
              <a:ext cx="299435" cy="2985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E48061CC-389B-4A69-B29A-9708FCB92486}"/>
                </a:ext>
              </a:extLst>
            </p:cNvPr>
            <p:cNvSpPr/>
            <p:nvPr/>
          </p:nvSpPr>
          <p:spPr>
            <a:xfrm>
              <a:off x="8938584" y="5002802"/>
              <a:ext cx="303995" cy="30399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AF5F0825-07AE-4297-BD91-0C94C67A203C}"/>
                </a:ext>
              </a:extLst>
            </p:cNvPr>
            <p:cNvSpPr/>
            <p:nvPr/>
          </p:nvSpPr>
          <p:spPr>
            <a:xfrm rot="5400000">
              <a:off x="7546142" y="4554149"/>
              <a:ext cx="304400" cy="303996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Parallelogram 30">
              <a:extLst>
                <a:ext uri="{FF2B5EF4-FFF2-40B4-BE49-F238E27FC236}">
                  <a16:creationId xmlns:a16="http://schemas.microsoft.com/office/drawing/2014/main" id="{34364400-D681-4F47-90D1-F42CAC0EE49C}"/>
                </a:ext>
              </a:extLst>
            </p:cNvPr>
            <p:cNvSpPr/>
            <p:nvPr/>
          </p:nvSpPr>
          <p:spPr>
            <a:xfrm flipH="1">
              <a:off x="10344895" y="4061811"/>
              <a:ext cx="331980" cy="332801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Block Arc 14">
              <a:extLst>
                <a:ext uri="{FF2B5EF4-FFF2-40B4-BE49-F238E27FC236}">
                  <a16:creationId xmlns:a16="http://schemas.microsoft.com/office/drawing/2014/main" id="{CF808C36-B1CE-4D81-A519-35D9315F3207}"/>
                </a:ext>
              </a:extLst>
            </p:cNvPr>
            <p:cNvSpPr/>
            <p:nvPr/>
          </p:nvSpPr>
          <p:spPr>
            <a:xfrm rot="16200000">
              <a:off x="7269861" y="2143680"/>
              <a:ext cx="339474" cy="339698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Parallelogram 15">
              <a:extLst>
                <a:ext uri="{FF2B5EF4-FFF2-40B4-BE49-F238E27FC236}">
                  <a16:creationId xmlns:a16="http://schemas.microsoft.com/office/drawing/2014/main" id="{96CA5232-464B-4933-977D-519ACC8FEDBD}"/>
                </a:ext>
              </a:extLst>
            </p:cNvPr>
            <p:cNvSpPr/>
            <p:nvPr/>
          </p:nvSpPr>
          <p:spPr>
            <a:xfrm rot="16200000">
              <a:off x="9619553" y="4703718"/>
              <a:ext cx="385993" cy="417824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Round Same Side Corner Rectangle 21">
              <a:extLst>
                <a:ext uri="{FF2B5EF4-FFF2-40B4-BE49-F238E27FC236}">
                  <a16:creationId xmlns:a16="http://schemas.microsoft.com/office/drawing/2014/main" id="{D9598E6C-02B0-4360-A1AF-33C6C13EAADC}"/>
                </a:ext>
              </a:extLst>
            </p:cNvPr>
            <p:cNvSpPr/>
            <p:nvPr/>
          </p:nvSpPr>
          <p:spPr>
            <a:xfrm rot="10800000">
              <a:off x="9325150" y="4934469"/>
              <a:ext cx="249263" cy="28147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B548CB4A-0B62-4912-B29E-F3EFC6CC239C}"/>
                </a:ext>
              </a:extLst>
            </p:cNvPr>
            <p:cNvSpPr/>
            <p:nvPr/>
          </p:nvSpPr>
          <p:spPr>
            <a:xfrm>
              <a:off x="7933565" y="1595643"/>
              <a:ext cx="304585" cy="363487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B27E2664-1299-4A04-8710-796CBC7C8A52}"/>
                </a:ext>
              </a:extLst>
            </p:cNvPr>
            <p:cNvSpPr/>
            <p:nvPr/>
          </p:nvSpPr>
          <p:spPr>
            <a:xfrm>
              <a:off x="6931930" y="2979449"/>
              <a:ext cx="327961" cy="300401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Rounded Rectangle 10">
              <a:extLst>
                <a:ext uri="{FF2B5EF4-FFF2-40B4-BE49-F238E27FC236}">
                  <a16:creationId xmlns:a16="http://schemas.microsoft.com/office/drawing/2014/main" id="{918DCFD8-84AE-4853-8D20-834BE5AF3B1D}"/>
                </a:ext>
              </a:extLst>
            </p:cNvPr>
            <p:cNvSpPr/>
            <p:nvPr/>
          </p:nvSpPr>
          <p:spPr>
            <a:xfrm>
              <a:off x="8756997" y="1477406"/>
              <a:ext cx="239919" cy="31750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Rounded Rectangle 32">
              <a:extLst>
                <a:ext uri="{FF2B5EF4-FFF2-40B4-BE49-F238E27FC236}">
                  <a16:creationId xmlns:a16="http://schemas.microsoft.com/office/drawing/2014/main" id="{9DF151A3-0F6E-4D6D-BDC8-890EA219F053}"/>
                </a:ext>
              </a:extLst>
            </p:cNvPr>
            <p:cNvSpPr/>
            <p:nvPr/>
          </p:nvSpPr>
          <p:spPr>
            <a:xfrm>
              <a:off x="10492442" y="2937466"/>
              <a:ext cx="316840" cy="31684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Trapezoid 13">
              <a:extLst>
                <a:ext uri="{FF2B5EF4-FFF2-40B4-BE49-F238E27FC236}">
                  <a16:creationId xmlns:a16="http://schemas.microsoft.com/office/drawing/2014/main" id="{B7C3D46A-3003-489A-8936-C74FA60BEA37}"/>
                </a:ext>
              </a:extLst>
            </p:cNvPr>
            <p:cNvSpPr/>
            <p:nvPr/>
          </p:nvSpPr>
          <p:spPr>
            <a:xfrm>
              <a:off x="10379254" y="2561466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1" name="Rectangle 18">
              <a:extLst>
                <a:ext uri="{FF2B5EF4-FFF2-40B4-BE49-F238E27FC236}">
                  <a16:creationId xmlns:a16="http://schemas.microsoft.com/office/drawing/2014/main" id="{93054044-68B3-4E3D-96F4-FCB4D5BF0068}"/>
                </a:ext>
              </a:extLst>
            </p:cNvPr>
            <p:cNvSpPr/>
            <p:nvPr/>
          </p:nvSpPr>
          <p:spPr>
            <a:xfrm>
              <a:off x="8547559" y="5078881"/>
              <a:ext cx="316558" cy="25151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ed Rectangle 25">
              <a:extLst>
                <a:ext uri="{FF2B5EF4-FFF2-40B4-BE49-F238E27FC236}">
                  <a16:creationId xmlns:a16="http://schemas.microsoft.com/office/drawing/2014/main" id="{10C64C10-2259-46EF-A0D3-672AB5655891}"/>
                </a:ext>
              </a:extLst>
            </p:cNvPr>
            <p:cNvSpPr/>
            <p:nvPr/>
          </p:nvSpPr>
          <p:spPr>
            <a:xfrm>
              <a:off x="7140325" y="2485274"/>
              <a:ext cx="192767" cy="271047"/>
            </a:xfrm>
            <a:custGeom>
              <a:avLst/>
              <a:gdLst/>
              <a:ahLst/>
              <a:cxnLst/>
              <a:rect l="l" t="t" r="r" b="b"/>
              <a:pathLst>
                <a:path w="2304256" h="3240000">
                  <a:moveTo>
                    <a:pt x="954128" y="3024336"/>
                  </a:moveTo>
                  <a:cubicBezTo>
                    <a:pt x="924305" y="3024336"/>
                    <a:pt x="900128" y="3048513"/>
                    <a:pt x="900128" y="3078336"/>
                  </a:cubicBezTo>
                  <a:cubicBezTo>
                    <a:pt x="900128" y="3108159"/>
                    <a:pt x="924305" y="3132336"/>
                    <a:pt x="954128" y="3132336"/>
                  </a:cubicBezTo>
                  <a:lnTo>
                    <a:pt x="1350128" y="3132336"/>
                  </a:lnTo>
                  <a:cubicBezTo>
                    <a:pt x="1379951" y="3132336"/>
                    <a:pt x="1404128" y="3108159"/>
                    <a:pt x="1404128" y="3078336"/>
                  </a:cubicBezTo>
                  <a:cubicBezTo>
                    <a:pt x="1404128" y="3048513"/>
                    <a:pt x="1379951" y="3024336"/>
                    <a:pt x="1350128" y="3024336"/>
                  </a:cubicBezTo>
                  <a:close/>
                  <a:moveTo>
                    <a:pt x="131531" y="224650"/>
                  </a:moveTo>
                  <a:lnTo>
                    <a:pt x="131531" y="2888946"/>
                  </a:lnTo>
                  <a:lnTo>
                    <a:pt x="2172725" y="2888946"/>
                  </a:lnTo>
                  <a:lnTo>
                    <a:pt x="2172725" y="224650"/>
                  </a:lnTo>
                  <a:close/>
                  <a:moveTo>
                    <a:pt x="936128" y="73520"/>
                  </a:moveTo>
                  <a:cubicBezTo>
                    <a:pt x="916246" y="73520"/>
                    <a:pt x="900128" y="89638"/>
                    <a:pt x="900128" y="109520"/>
                  </a:cubicBezTo>
                  <a:cubicBezTo>
                    <a:pt x="900128" y="129402"/>
                    <a:pt x="916246" y="145520"/>
                    <a:pt x="936128" y="145520"/>
                  </a:cubicBezTo>
                  <a:lnTo>
                    <a:pt x="1368128" y="145520"/>
                  </a:lnTo>
                  <a:cubicBezTo>
                    <a:pt x="1388010" y="145520"/>
                    <a:pt x="1404128" y="129402"/>
                    <a:pt x="1404128" y="109520"/>
                  </a:cubicBezTo>
                  <a:cubicBezTo>
                    <a:pt x="1404128" y="89638"/>
                    <a:pt x="1388010" y="73520"/>
                    <a:pt x="1368128" y="73520"/>
                  </a:cubicBezTo>
                  <a:close/>
                  <a:moveTo>
                    <a:pt x="155330" y="0"/>
                  </a:moveTo>
                  <a:lnTo>
                    <a:pt x="2148926" y="0"/>
                  </a:lnTo>
                  <a:cubicBezTo>
                    <a:pt x="2234712" y="0"/>
                    <a:pt x="2304256" y="69544"/>
                    <a:pt x="2304256" y="155330"/>
                  </a:cubicBezTo>
                  <a:lnTo>
                    <a:pt x="2304256" y="3084670"/>
                  </a:lnTo>
                  <a:cubicBezTo>
                    <a:pt x="2304256" y="3170456"/>
                    <a:pt x="2234712" y="3240000"/>
                    <a:pt x="2148926" y="3240000"/>
                  </a:cubicBezTo>
                  <a:lnTo>
                    <a:pt x="155330" y="3240000"/>
                  </a:lnTo>
                  <a:cubicBezTo>
                    <a:pt x="69544" y="3240000"/>
                    <a:pt x="0" y="3170456"/>
                    <a:pt x="0" y="3084670"/>
                  </a:cubicBezTo>
                  <a:lnTo>
                    <a:pt x="0" y="155330"/>
                  </a:lnTo>
                  <a:cubicBezTo>
                    <a:pt x="0" y="69544"/>
                    <a:pt x="69544" y="0"/>
                    <a:pt x="15533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Rounded Rectangle 6">
              <a:extLst>
                <a:ext uri="{FF2B5EF4-FFF2-40B4-BE49-F238E27FC236}">
                  <a16:creationId xmlns:a16="http://schemas.microsoft.com/office/drawing/2014/main" id="{540C7F3A-D688-44C8-B078-24F03FAF12A0}"/>
                </a:ext>
              </a:extLst>
            </p:cNvPr>
            <p:cNvSpPr/>
            <p:nvPr/>
          </p:nvSpPr>
          <p:spPr>
            <a:xfrm>
              <a:off x="7591395" y="1851841"/>
              <a:ext cx="327580" cy="333047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6">
              <a:extLst>
                <a:ext uri="{FF2B5EF4-FFF2-40B4-BE49-F238E27FC236}">
                  <a16:creationId xmlns:a16="http://schemas.microsoft.com/office/drawing/2014/main" id="{2360FD2C-5C3C-46DB-A7AE-E61A6991519F}"/>
                </a:ext>
              </a:extLst>
            </p:cNvPr>
            <p:cNvSpPr/>
            <p:nvPr/>
          </p:nvSpPr>
          <p:spPr>
            <a:xfrm rot="20700000">
              <a:off x="10351190" y="3717706"/>
              <a:ext cx="353707" cy="30297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Rectangle 16">
              <a:extLst>
                <a:ext uri="{FF2B5EF4-FFF2-40B4-BE49-F238E27FC236}">
                  <a16:creationId xmlns:a16="http://schemas.microsoft.com/office/drawing/2014/main" id="{FBEDF4EB-7129-4963-8994-4B1182931FD0}"/>
                </a:ext>
              </a:extLst>
            </p:cNvPr>
            <p:cNvSpPr/>
            <p:nvPr/>
          </p:nvSpPr>
          <p:spPr>
            <a:xfrm rot="2700000">
              <a:off x="9175484" y="1449461"/>
              <a:ext cx="251020" cy="450032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21654B39-2655-4FF2-8CAA-1635A4811239}"/>
                </a:ext>
              </a:extLst>
            </p:cNvPr>
            <p:cNvSpPr/>
            <p:nvPr/>
          </p:nvSpPr>
          <p:spPr>
            <a:xfrm>
              <a:off x="10176222" y="2171222"/>
              <a:ext cx="339946" cy="31822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:a16="http://schemas.microsoft.com/office/drawing/2014/main" id="{7FF94F90-F0BC-4344-BD90-D7C7D4F56EAB}"/>
                </a:ext>
              </a:extLst>
            </p:cNvPr>
            <p:cNvSpPr/>
            <p:nvPr/>
          </p:nvSpPr>
          <p:spPr>
            <a:xfrm flipH="1">
              <a:off x="9866717" y="1914495"/>
              <a:ext cx="325312" cy="26836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130">
              <a:extLst>
                <a:ext uri="{FF2B5EF4-FFF2-40B4-BE49-F238E27FC236}">
                  <a16:creationId xmlns:a16="http://schemas.microsoft.com/office/drawing/2014/main" id="{83BBB088-6B6C-4084-A482-0AAC0AED2C4D}"/>
                </a:ext>
              </a:extLst>
            </p:cNvPr>
            <p:cNvSpPr/>
            <p:nvPr/>
          </p:nvSpPr>
          <p:spPr>
            <a:xfrm>
              <a:off x="10413717" y="3301403"/>
              <a:ext cx="351062" cy="352655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9" name="Trapezoid 13">
              <a:extLst>
                <a:ext uri="{FF2B5EF4-FFF2-40B4-BE49-F238E27FC236}">
                  <a16:creationId xmlns:a16="http://schemas.microsoft.com/office/drawing/2014/main" id="{3C99E865-A0FD-4225-B823-DBB149666C8B}"/>
                </a:ext>
              </a:extLst>
            </p:cNvPr>
            <p:cNvSpPr/>
            <p:nvPr/>
          </p:nvSpPr>
          <p:spPr>
            <a:xfrm>
              <a:off x="6909012" y="3334708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A1EA6BA8-2D1E-413A-A252-55AC1360C3FE}"/>
                </a:ext>
              </a:extLst>
            </p:cNvPr>
            <p:cNvSpPr/>
            <p:nvPr/>
          </p:nvSpPr>
          <p:spPr>
            <a:xfrm flipH="1">
              <a:off x="7796426" y="4910799"/>
              <a:ext cx="325312" cy="26836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Rectangle 9">
              <a:extLst>
                <a:ext uri="{FF2B5EF4-FFF2-40B4-BE49-F238E27FC236}">
                  <a16:creationId xmlns:a16="http://schemas.microsoft.com/office/drawing/2014/main" id="{5202BCF8-03D5-4484-8283-683B1C57CDE6}"/>
                </a:ext>
              </a:extLst>
            </p:cNvPr>
            <p:cNvSpPr/>
            <p:nvPr/>
          </p:nvSpPr>
          <p:spPr>
            <a:xfrm>
              <a:off x="6945502" y="3704545"/>
              <a:ext cx="339946" cy="31822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Parallelogram 30">
              <a:extLst>
                <a:ext uri="{FF2B5EF4-FFF2-40B4-BE49-F238E27FC236}">
                  <a16:creationId xmlns:a16="http://schemas.microsoft.com/office/drawing/2014/main" id="{E6A8E0C1-4E65-4C8D-AAE2-EE787010D6A6}"/>
                </a:ext>
              </a:extLst>
            </p:cNvPr>
            <p:cNvSpPr/>
            <p:nvPr/>
          </p:nvSpPr>
          <p:spPr>
            <a:xfrm flipH="1">
              <a:off x="7067546" y="4041564"/>
              <a:ext cx="331980" cy="332801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1DD688-3D6B-4224-9545-997B874F0C90}"/>
              </a:ext>
            </a:extLst>
          </p:cNvPr>
          <p:cNvGrpSpPr/>
          <p:nvPr/>
        </p:nvGrpSpPr>
        <p:grpSpPr>
          <a:xfrm>
            <a:off x="7276880" y="1844780"/>
            <a:ext cx="5326930" cy="3730537"/>
            <a:chOff x="5174578" y="2407953"/>
            <a:chExt cx="4840810" cy="3390099"/>
          </a:xfrm>
        </p:grpSpPr>
        <p:sp>
          <p:nvSpPr>
            <p:cNvPr id="74" name="Rectangle 38">
              <a:extLst>
                <a:ext uri="{FF2B5EF4-FFF2-40B4-BE49-F238E27FC236}">
                  <a16:creationId xmlns:a16="http://schemas.microsoft.com/office/drawing/2014/main" id="{FAA1D54F-3C6C-4699-8262-906B189D5126}"/>
                </a:ext>
              </a:extLst>
            </p:cNvPr>
            <p:cNvSpPr/>
            <p:nvPr/>
          </p:nvSpPr>
          <p:spPr>
            <a:xfrm rot="7746126">
              <a:off x="8647144" y="4429808"/>
              <a:ext cx="282916" cy="2453572"/>
            </a:xfrm>
            <a:custGeom>
              <a:avLst/>
              <a:gdLst>
                <a:gd name="connsiteX0" fmla="*/ 0 w 281140"/>
                <a:gd name="connsiteY0" fmla="*/ 2317881 h 2317883"/>
                <a:gd name="connsiteX1" fmla="*/ 5890 w 281140"/>
                <a:gd name="connsiteY1" fmla="*/ 162918 h 2317883"/>
                <a:gd name="connsiteX2" fmla="*/ 158242 w 281140"/>
                <a:gd name="connsiteY2" fmla="*/ 0 h 2317883"/>
                <a:gd name="connsiteX3" fmla="*/ 281140 w 281140"/>
                <a:gd name="connsiteY3" fmla="*/ 106275 h 2317883"/>
                <a:gd name="connsiteX4" fmla="*/ 281140 w 281140"/>
                <a:gd name="connsiteY4" fmla="*/ 2317883 h 2317883"/>
                <a:gd name="connsiteX5" fmla="*/ 0 w 281140"/>
                <a:gd name="connsiteY5" fmla="*/ 2317881 h 2317883"/>
                <a:gd name="connsiteX0" fmla="*/ 0 w 281140"/>
                <a:gd name="connsiteY0" fmla="*/ 2302794 h 2302796"/>
                <a:gd name="connsiteX1" fmla="*/ 5890 w 281140"/>
                <a:gd name="connsiteY1" fmla="*/ 147831 h 2302796"/>
                <a:gd name="connsiteX2" fmla="*/ 162025 w 281140"/>
                <a:gd name="connsiteY2" fmla="*/ 0 h 2302796"/>
                <a:gd name="connsiteX3" fmla="*/ 281140 w 281140"/>
                <a:gd name="connsiteY3" fmla="*/ 91188 h 2302796"/>
                <a:gd name="connsiteX4" fmla="*/ 281140 w 281140"/>
                <a:gd name="connsiteY4" fmla="*/ 2302796 h 2302796"/>
                <a:gd name="connsiteX5" fmla="*/ 0 w 281140"/>
                <a:gd name="connsiteY5" fmla="*/ 2302794 h 2302796"/>
                <a:gd name="connsiteX0" fmla="*/ 0 w 281140"/>
                <a:gd name="connsiteY0" fmla="*/ 2294398 h 2294400"/>
                <a:gd name="connsiteX1" fmla="*/ 5890 w 281140"/>
                <a:gd name="connsiteY1" fmla="*/ 139435 h 2294400"/>
                <a:gd name="connsiteX2" fmla="*/ 167772 w 281140"/>
                <a:gd name="connsiteY2" fmla="*/ 0 h 2294400"/>
                <a:gd name="connsiteX3" fmla="*/ 281140 w 281140"/>
                <a:gd name="connsiteY3" fmla="*/ 82792 h 2294400"/>
                <a:gd name="connsiteX4" fmla="*/ 281140 w 281140"/>
                <a:gd name="connsiteY4" fmla="*/ 2294400 h 2294400"/>
                <a:gd name="connsiteX5" fmla="*/ 0 w 281140"/>
                <a:gd name="connsiteY5" fmla="*/ 2294398 h 2294400"/>
                <a:gd name="connsiteX0" fmla="*/ 0 w 281140"/>
                <a:gd name="connsiteY0" fmla="*/ 2297807 h 2297809"/>
                <a:gd name="connsiteX1" fmla="*/ 5890 w 281140"/>
                <a:gd name="connsiteY1" fmla="*/ 142844 h 2297809"/>
                <a:gd name="connsiteX2" fmla="*/ 152352 w 281140"/>
                <a:gd name="connsiteY2" fmla="*/ 0 h 2297809"/>
                <a:gd name="connsiteX3" fmla="*/ 281140 w 281140"/>
                <a:gd name="connsiteY3" fmla="*/ 86201 h 2297809"/>
                <a:gd name="connsiteX4" fmla="*/ 281140 w 281140"/>
                <a:gd name="connsiteY4" fmla="*/ 2297809 h 2297809"/>
                <a:gd name="connsiteX5" fmla="*/ 0 w 281140"/>
                <a:gd name="connsiteY5" fmla="*/ 2297807 h 2297809"/>
                <a:gd name="connsiteX0" fmla="*/ 0 w 281140"/>
                <a:gd name="connsiteY0" fmla="*/ 2211606 h 2211608"/>
                <a:gd name="connsiteX1" fmla="*/ 5890 w 281140"/>
                <a:gd name="connsiteY1" fmla="*/ 56643 h 2211608"/>
                <a:gd name="connsiteX2" fmla="*/ 281140 w 281140"/>
                <a:gd name="connsiteY2" fmla="*/ 0 h 2211608"/>
                <a:gd name="connsiteX3" fmla="*/ 281140 w 281140"/>
                <a:gd name="connsiteY3" fmla="*/ 2211608 h 2211608"/>
                <a:gd name="connsiteX4" fmla="*/ 0 w 281140"/>
                <a:gd name="connsiteY4" fmla="*/ 2211606 h 2211608"/>
                <a:gd name="connsiteX0" fmla="*/ 1777 w 282917"/>
                <a:gd name="connsiteY0" fmla="*/ 2211606 h 2211608"/>
                <a:gd name="connsiteX1" fmla="*/ 447 w 282917"/>
                <a:gd name="connsiteY1" fmla="*/ 431030 h 2211608"/>
                <a:gd name="connsiteX2" fmla="*/ 282917 w 282917"/>
                <a:gd name="connsiteY2" fmla="*/ 0 h 2211608"/>
                <a:gd name="connsiteX3" fmla="*/ 282917 w 282917"/>
                <a:gd name="connsiteY3" fmla="*/ 2211608 h 2211608"/>
                <a:gd name="connsiteX4" fmla="*/ 1777 w 282917"/>
                <a:gd name="connsiteY4" fmla="*/ 2211606 h 2211608"/>
                <a:gd name="connsiteX0" fmla="*/ 1777 w 282917"/>
                <a:gd name="connsiteY0" fmla="*/ 1957273 h 1957275"/>
                <a:gd name="connsiteX1" fmla="*/ 447 w 282917"/>
                <a:gd name="connsiteY1" fmla="*/ 176697 h 1957275"/>
                <a:gd name="connsiteX2" fmla="*/ 266318 w 282917"/>
                <a:gd name="connsiteY2" fmla="*/ 0 h 1957275"/>
                <a:gd name="connsiteX3" fmla="*/ 282917 w 282917"/>
                <a:gd name="connsiteY3" fmla="*/ 1957275 h 1957275"/>
                <a:gd name="connsiteX4" fmla="*/ 1777 w 282917"/>
                <a:gd name="connsiteY4" fmla="*/ 1957273 h 19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7" h="1957275">
                  <a:moveTo>
                    <a:pt x="1777" y="1957273"/>
                  </a:moveTo>
                  <a:cubicBezTo>
                    <a:pt x="3740" y="1238952"/>
                    <a:pt x="-1516" y="895018"/>
                    <a:pt x="447" y="176697"/>
                  </a:cubicBezTo>
                  <a:lnTo>
                    <a:pt x="266318" y="0"/>
                  </a:lnTo>
                  <a:lnTo>
                    <a:pt x="282917" y="1957275"/>
                  </a:lnTo>
                  <a:lnTo>
                    <a:pt x="1777" y="19572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Donut 48">
              <a:extLst>
                <a:ext uri="{FF2B5EF4-FFF2-40B4-BE49-F238E27FC236}">
                  <a16:creationId xmlns:a16="http://schemas.microsoft.com/office/drawing/2014/main" id="{71EBD7EE-6398-4EDB-9A20-E32926880488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name="adj" fmla="val 366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6" name="Round Same Side Corner Rectangle 49">
              <a:extLst>
                <a:ext uri="{FF2B5EF4-FFF2-40B4-BE49-F238E27FC236}">
                  <a16:creationId xmlns:a16="http://schemas.microsoft.com/office/drawing/2014/main" id="{2BB6F33C-BBBD-4226-B37E-FC4DE04C033D}"/>
                </a:ext>
              </a:extLst>
            </p:cNvPr>
            <p:cNvSpPr/>
            <p:nvPr/>
          </p:nvSpPr>
          <p:spPr>
            <a:xfrm rot="7735350">
              <a:off x="7527158" y="4670169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DC27888A-1B0E-4B02-A63C-647BA1D14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8990" y="2736317"/>
            <a:ext cx="1595010" cy="1162079"/>
          </a:xfrm>
          <a:prstGeom prst="rect">
            <a:avLst/>
          </a:prstGeom>
        </p:spPr>
      </p:pic>
      <p:pic>
        <p:nvPicPr>
          <p:cNvPr id="91" name="תמונה 90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040BEA55-1D85-45D0-B4AB-B07AA1A9F3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" y="6150820"/>
            <a:ext cx="1106876" cy="602446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303003F2-9662-4725-AD04-BC53B35151EE}"/>
              </a:ext>
            </a:extLst>
          </p:cNvPr>
          <p:cNvSpPr/>
          <p:nvPr/>
        </p:nvSpPr>
        <p:spPr>
          <a:xfrm>
            <a:off x="1032755" y="1568315"/>
            <a:ext cx="3953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360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כללים להערכת מידע ברשת</a:t>
            </a:r>
            <a:endParaRPr lang="he-IL" sz="36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2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2">
            <a:extLst>
              <a:ext uri="{FF2B5EF4-FFF2-40B4-BE49-F238E27FC236}">
                <a16:creationId xmlns:a16="http://schemas.microsoft.com/office/drawing/2014/main" id="{4097278D-02FC-4538-A4CE-3F2A80873261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BD3C6BEB-5694-4CF0-BE58-A75084D6F791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8C3173BA-F468-48D5-8745-C590AE4BE5F8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693B5B75-9119-4E37-871D-92FEFB03BBD4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823CE27-5FC9-450F-8230-7587B55368E9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84E4D59B-FC95-4313-86C1-CA67EA13F354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DB3D6111-7895-423A-A9FB-34D5491DE8AE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D4F73C02-B502-4426-AA92-36FFDE704452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FC629BDB-5855-4FE9-A468-A75B77E4C713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839CF000-297A-454B-8528-173B8350DFBC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F487E411-1002-4090-BEC3-B12B28EBDC5D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B354FF85-516D-44BD-892F-E48B0843549C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3A038ACF-9D69-4171-8AD0-9004F8DA3702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C3C77C65-A82C-462E-BBC0-9C62B33E8EA3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C60F26B0-72FC-4837-A39F-0B8A3D0C6807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07B615E5-987C-4E58-B22C-0DCF6423F339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0BA78871-E2E7-403F-B118-792E77527158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88">
            <a:extLst>
              <a:ext uri="{FF2B5EF4-FFF2-40B4-BE49-F238E27FC236}">
                <a16:creationId xmlns:a16="http://schemas.microsoft.com/office/drawing/2014/main" id="{A40451C9-8215-467D-BD48-87488EA7CEF6}"/>
              </a:ext>
            </a:extLst>
          </p:cNvPr>
          <p:cNvSpPr txBox="1"/>
          <p:nvPr/>
        </p:nvSpPr>
        <p:spPr>
          <a:xfrm>
            <a:off x="801045" y="2641931"/>
            <a:ext cx="447532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e-IL" altLang="ko-KR" sz="7200" b="1">
                <a:solidFill>
                  <a:schemeClr val="bg1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תודה לכם</a:t>
            </a:r>
            <a:endParaRPr lang="ko-KR" altLang="en-US" sz="7200" b="1">
              <a:solidFill>
                <a:schemeClr val="bg1"/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25" name="Freeform: Shape 117">
            <a:extLst>
              <a:ext uri="{FF2B5EF4-FFF2-40B4-BE49-F238E27FC236}">
                <a16:creationId xmlns:a16="http://schemas.microsoft.com/office/drawing/2014/main" id="{8C7785ED-879E-457D-B65A-18F88F37DC47}"/>
              </a:ext>
            </a:extLst>
          </p:cNvPr>
          <p:cNvSpPr/>
          <p:nvPr/>
        </p:nvSpPr>
        <p:spPr>
          <a:xfrm>
            <a:off x="7411026" y="2790224"/>
            <a:ext cx="425424" cy="359523"/>
          </a:xfrm>
          <a:custGeom>
            <a:avLst/>
            <a:gdLst>
              <a:gd name="connsiteX0" fmla="*/ 412671 w 566738"/>
              <a:gd name="connsiteY0" fmla="*/ 659 h 478946"/>
              <a:gd name="connsiteX1" fmla="*/ 473393 w 566738"/>
              <a:gd name="connsiteY1" fmla="*/ 26615 h 478946"/>
              <a:gd name="connsiteX2" fmla="*/ 512445 w 566738"/>
              <a:gd name="connsiteY2" fmla="*/ 33282 h 478946"/>
              <a:gd name="connsiteX3" fmla="*/ 559118 w 566738"/>
              <a:gd name="connsiteY3" fmla="*/ 16137 h 478946"/>
              <a:gd name="connsiteX4" fmla="*/ 509588 w 566738"/>
              <a:gd name="connsiteY4" fmla="*/ 74240 h 478946"/>
              <a:gd name="connsiteX5" fmla="*/ 566738 w 566738"/>
              <a:gd name="connsiteY5" fmla="*/ 66620 h 478946"/>
              <a:gd name="connsiteX6" fmla="*/ 551498 w 566738"/>
              <a:gd name="connsiteY6" fmla="*/ 88527 h 478946"/>
              <a:gd name="connsiteX7" fmla="*/ 514350 w 566738"/>
              <a:gd name="connsiteY7" fmla="*/ 170442 h 478946"/>
              <a:gd name="connsiteX8" fmla="*/ 416243 w 566738"/>
              <a:gd name="connsiteY8" fmla="*/ 380945 h 478946"/>
              <a:gd name="connsiteX9" fmla="*/ 0 w 566738"/>
              <a:gd name="connsiteY9" fmla="*/ 433332 h 478946"/>
              <a:gd name="connsiteX10" fmla="*/ 164783 w 566738"/>
              <a:gd name="connsiteY10" fmla="*/ 380945 h 478946"/>
              <a:gd name="connsiteX11" fmla="*/ 137161 w 566738"/>
              <a:gd name="connsiteY11" fmla="*/ 370467 h 478946"/>
              <a:gd name="connsiteX12" fmla="*/ 63818 w 566738"/>
              <a:gd name="connsiteY12" fmla="*/ 312365 h 478946"/>
              <a:gd name="connsiteX13" fmla="*/ 73343 w 566738"/>
              <a:gd name="connsiteY13" fmla="*/ 296172 h 478946"/>
              <a:gd name="connsiteX14" fmla="*/ 100965 w 566738"/>
              <a:gd name="connsiteY14" fmla="*/ 290457 h 478946"/>
              <a:gd name="connsiteX15" fmla="*/ 80963 w 566738"/>
              <a:gd name="connsiteY15" fmla="*/ 278075 h 478946"/>
              <a:gd name="connsiteX16" fmla="*/ 15240 w 566738"/>
              <a:gd name="connsiteY16" fmla="*/ 190445 h 478946"/>
              <a:gd name="connsiteX17" fmla="*/ 27623 w 566738"/>
              <a:gd name="connsiteY17" fmla="*/ 179015 h 478946"/>
              <a:gd name="connsiteX18" fmla="*/ 61913 w 566738"/>
              <a:gd name="connsiteY18" fmla="*/ 182825 h 478946"/>
              <a:gd name="connsiteX19" fmla="*/ 49531 w 566738"/>
              <a:gd name="connsiteY19" fmla="*/ 166632 h 478946"/>
              <a:gd name="connsiteX20" fmla="*/ 19050 w 566738"/>
              <a:gd name="connsiteY20" fmla="*/ 49475 h 478946"/>
              <a:gd name="connsiteX21" fmla="*/ 44768 w 566738"/>
              <a:gd name="connsiteY21" fmla="*/ 41855 h 478946"/>
              <a:gd name="connsiteX22" fmla="*/ 238125 w 566738"/>
              <a:gd name="connsiteY22" fmla="*/ 145677 h 478946"/>
              <a:gd name="connsiteX23" fmla="*/ 249556 w 566738"/>
              <a:gd name="connsiteY23" fmla="*/ 147582 h 478946"/>
              <a:gd name="connsiteX24" fmla="*/ 280988 w 566738"/>
              <a:gd name="connsiteY24" fmla="*/ 120912 h 478946"/>
              <a:gd name="connsiteX25" fmla="*/ 347663 w 566738"/>
              <a:gd name="connsiteY25" fmla="*/ 13280 h 478946"/>
              <a:gd name="connsiteX26" fmla="*/ 412671 w 566738"/>
              <a:gd name="connsiteY26" fmla="*/ 659 h 47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6738" h="478946">
                <a:moveTo>
                  <a:pt x="412671" y="659"/>
                </a:moveTo>
                <a:cubicBezTo>
                  <a:pt x="433626" y="3040"/>
                  <a:pt x="453867" y="11851"/>
                  <a:pt x="473393" y="26615"/>
                </a:cubicBezTo>
                <a:cubicBezTo>
                  <a:pt x="486728" y="37092"/>
                  <a:pt x="498158" y="38997"/>
                  <a:pt x="512445" y="33282"/>
                </a:cubicBezTo>
                <a:cubicBezTo>
                  <a:pt x="526733" y="27567"/>
                  <a:pt x="541020" y="22805"/>
                  <a:pt x="559118" y="16137"/>
                </a:cubicBezTo>
                <a:cubicBezTo>
                  <a:pt x="548640" y="40902"/>
                  <a:pt x="532448" y="57095"/>
                  <a:pt x="509588" y="74240"/>
                </a:cubicBezTo>
                <a:cubicBezTo>
                  <a:pt x="533400" y="79002"/>
                  <a:pt x="548640" y="67572"/>
                  <a:pt x="566738" y="66620"/>
                </a:cubicBezTo>
                <a:cubicBezTo>
                  <a:pt x="564833" y="77097"/>
                  <a:pt x="558165" y="84717"/>
                  <a:pt x="551498" y="88527"/>
                </a:cubicBezTo>
                <a:cubicBezTo>
                  <a:pt x="520065" y="107577"/>
                  <a:pt x="517208" y="138057"/>
                  <a:pt x="514350" y="170442"/>
                </a:cubicBezTo>
                <a:cubicBezTo>
                  <a:pt x="506731" y="252357"/>
                  <a:pt x="472440" y="321890"/>
                  <a:pt x="416243" y="380945"/>
                </a:cubicBezTo>
                <a:cubicBezTo>
                  <a:pt x="313373" y="487625"/>
                  <a:pt x="134303" y="510485"/>
                  <a:pt x="0" y="433332"/>
                </a:cubicBezTo>
                <a:cubicBezTo>
                  <a:pt x="61913" y="432380"/>
                  <a:pt x="117158" y="419045"/>
                  <a:pt x="164783" y="380945"/>
                </a:cubicBezTo>
                <a:cubicBezTo>
                  <a:pt x="156211" y="371420"/>
                  <a:pt x="145733" y="373325"/>
                  <a:pt x="137161" y="370467"/>
                </a:cubicBezTo>
                <a:cubicBezTo>
                  <a:pt x="104775" y="360942"/>
                  <a:pt x="80011" y="341892"/>
                  <a:pt x="63818" y="312365"/>
                </a:cubicBezTo>
                <a:cubicBezTo>
                  <a:pt x="57150" y="300935"/>
                  <a:pt x="60008" y="296172"/>
                  <a:pt x="73343" y="296172"/>
                </a:cubicBezTo>
                <a:cubicBezTo>
                  <a:pt x="82868" y="296172"/>
                  <a:pt x="93345" y="299030"/>
                  <a:pt x="100965" y="290457"/>
                </a:cubicBezTo>
                <a:cubicBezTo>
                  <a:pt x="97156" y="281885"/>
                  <a:pt x="87631" y="281885"/>
                  <a:pt x="80963" y="278075"/>
                </a:cubicBezTo>
                <a:cubicBezTo>
                  <a:pt x="45720" y="259025"/>
                  <a:pt x="21908" y="231402"/>
                  <a:pt x="15240" y="190445"/>
                </a:cubicBezTo>
                <a:cubicBezTo>
                  <a:pt x="13336" y="179015"/>
                  <a:pt x="15240" y="175205"/>
                  <a:pt x="27623" y="179015"/>
                </a:cubicBezTo>
                <a:cubicBezTo>
                  <a:pt x="39053" y="181872"/>
                  <a:pt x="49531" y="186635"/>
                  <a:pt x="61913" y="182825"/>
                </a:cubicBezTo>
                <a:cubicBezTo>
                  <a:pt x="60961" y="173300"/>
                  <a:pt x="54293" y="171395"/>
                  <a:pt x="49531" y="166632"/>
                </a:cubicBezTo>
                <a:cubicBezTo>
                  <a:pt x="17145" y="133295"/>
                  <a:pt x="8573" y="94242"/>
                  <a:pt x="19050" y="49475"/>
                </a:cubicBezTo>
                <a:cubicBezTo>
                  <a:pt x="24765" y="26615"/>
                  <a:pt x="28575" y="25662"/>
                  <a:pt x="44768" y="41855"/>
                </a:cubicBezTo>
                <a:cubicBezTo>
                  <a:pt x="98108" y="98052"/>
                  <a:pt x="162878" y="132342"/>
                  <a:pt x="238125" y="145677"/>
                </a:cubicBezTo>
                <a:cubicBezTo>
                  <a:pt x="241936" y="146630"/>
                  <a:pt x="245745" y="147582"/>
                  <a:pt x="249556" y="147582"/>
                </a:cubicBezTo>
                <a:cubicBezTo>
                  <a:pt x="280988" y="151392"/>
                  <a:pt x="280036" y="151392"/>
                  <a:pt x="280988" y="120912"/>
                </a:cubicBezTo>
                <a:cubicBezTo>
                  <a:pt x="281940" y="71382"/>
                  <a:pt x="302895" y="35187"/>
                  <a:pt x="347663" y="13280"/>
                </a:cubicBezTo>
                <a:cubicBezTo>
                  <a:pt x="370047" y="2326"/>
                  <a:pt x="391716" y="-1722"/>
                  <a:pt x="412671" y="65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123">
            <a:extLst>
              <a:ext uri="{FF2B5EF4-FFF2-40B4-BE49-F238E27FC236}">
                <a16:creationId xmlns:a16="http://schemas.microsoft.com/office/drawing/2014/main" id="{87A75858-8D05-4214-B766-6F3C38C729E4}"/>
              </a:ext>
            </a:extLst>
          </p:cNvPr>
          <p:cNvSpPr/>
          <p:nvPr/>
        </p:nvSpPr>
        <p:spPr>
          <a:xfrm>
            <a:off x="10484071" y="2750288"/>
            <a:ext cx="311457" cy="395697"/>
          </a:xfrm>
          <a:custGeom>
            <a:avLst/>
            <a:gdLst>
              <a:gd name="connsiteX0" fmla="*/ 153351 w 311457"/>
              <a:gd name="connsiteY0" fmla="*/ 282 h 395697"/>
              <a:gd name="connsiteX1" fmla="*/ 310303 w 311457"/>
              <a:gd name="connsiteY1" fmla="*/ 151707 h 395697"/>
              <a:gd name="connsiteX2" fmla="*/ 200154 w 311457"/>
              <a:gd name="connsiteY2" fmla="*/ 295037 h 395697"/>
              <a:gd name="connsiteX3" fmla="*/ 141330 w 311457"/>
              <a:gd name="connsiteY3" fmla="*/ 255991 h 395697"/>
              <a:gd name="connsiteX4" fmla="*/ 69469 w 311457"/>
              <a:gd name="connsiteY4" fmla="*/ 395673 h 395697"/>
              <a:gd name="connsiteX5" fmla="*/ 100268 w 311457"/>
              <a:gd name="connsiteY5" fmla="*/ 192722 h 395697"/>
              <a:gd name="connsiteX6" fmla="*/ 102193 w 311457"/>
              <a:gd name="connsiteY6" fmla="*/ 126486 h 395697"/>
              <a:gd name="connsiteX7" fmla="*/ 145028 w 311457"/>
              <a:gd name="connsiteY7" fmla="*/ 98305 h 395697"/>
              <a:gd name="connsiteX8" fmla="*/ 173851 w 311457"/>
              <a:gd name="connsiteY8" fmla="*/ 142231 h 395697"/>
              <a:gd name="connsiteX9" fmla="*/ 159592 w 311457"/>
              <a:gd name="connsiteY9" fmla="*/ 203082 h 395697"/>
              <a:gd name="connsiteX10" fmla="*/ 215846 w 311457"/>
              <a:gd name="connsiteY10" fmla="*/ 230228 h 395697"/>
              <a:gd name="connsiteX11" fmla="*/ 258782 w 311457"/>
              <a:gd name="connsiteY11" fmla="*/ 149043 h 395697"/>
              <a:gd name="connsiteX12" fmla="*/ 184555 w 311457"/>
              <a:gd name="connsiteY12" fmla="*/ 55218 h 395697"/>
              <a:gd name="connsiteX13" fmla="*/ 55753 w 311457"/>
              <a:gd name="connsiteY13" fmla="*/ 126089 h 395697"/>
              <a:gd name="connsiteX14" fmla="*/ 67949 w 311457"/>
              <a:gd name="connsiteY14" fmla="*/ 176068 h 395697"/>
              <a:gd name="connsiteX15" fmla="*/ 40546 w 311457"/>
              <a:gd name="connsiteY15" fmla="*/ 229786 h 395697"/>
              <a:gd name="connsiteX16" fmla="*/ 527 w 311457"/>
              <a:gd name="connsiteY16" fmla="*/ 126385 h 395697"/>
              <a:gd name="connsiteX17" fmla="*/ 153351 w 311457"/>
              <a:gd name="connsiteY17" fmla="*/ 282 h 3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457" h="395697">
                <a:moveTo>
                  <a:pt x="153351" y="282"/>
                </a:moveTo>
                <a:cubicBezTo>
                  <a:pt x="263046" y="-5175"/>
                  <a:pt x="320476" y="69400"/>
                  <a:pt x="310303" y="151707"/>
                </a:cubicBezTo>
                <a:cubicBezTo>
                  <a:pt x="299265" y="253233"/>
                  <a:pt x="247021" y="287979"/>
                  <a:pt x="200154" y="295037"/>
                </a:cubicBezTo>
                <a:cubicBezTo>
                  <a:pt x="168306" y="298657"/>
                  <a:pt x="154178" y="270288"/>
                  <a:pt x="141330" y="255991"/>
                </a:cubicBezTo>
                <a:cubicBezTo>
                  <a:pt x="120701" y="348650"/>
                  <a:pt x="81955" y="396940"/>
                  <a:pt x="69469" y="395673"/>
                </a:cubicBezTo>
                <a:cubicBezTo>
                  <a:pt x="53908" y="393139"/>
                  <a:pt x="68601" y="288638"/>
                  <a:pt x="100268" y="192722"/>
                </a:cubicBezTo>
                <a:cubicBezTo>
                  <a:pt x="105515" y="177521"/>
                  <a:pt x="90432" y="165577"/>
                  <a:pt x="102193" y="126486"/>
                </a:cubicBezTo>
                <a:cubicBezTo>
                  <a:pt x="107079" y="112913"/>
                  <a:pt x="123314" y="93962"/>
                  <a:pt x="145028" y="98305"/>
                </a:cubicBezTo>
                <a:cubicBezTo>
                  <a:pt x="167104" y="103553"/>
                  <a:pt x="181632" y="119610"/>
                  <a:pt x="173851" y="142231"/>
                </a:cubicBezTo>
                <a:cubicBezTo>
                  <a:pt x="167336" y="168472"/>
                  <a:pt x="165563" y="175756"/>
                  <a:pt x="159592" y="203082"/>
                </a:cubicBezTo>
                <a:cubicBezTo>
                  <a:pt x="156697" y="228057"/>
                  <a:pt x="181284" y="253031"/>
                  <a:pt x="215846" y="230228"/>
                </a:cubicBezTo>
                <a:cubicBezTo>
                  <a:pt x="245161" y="209054"/>
                  <a:pt x="257154" y="166959"/>
                  <a:pt x="258782" y="149043"/>
                </a:cubicBezTo>
                <a:cubicBezTo>
                  <a:pt x="259325" y="114658"/>
                  <a:pt x="246984" y="71687"/>
                  <a:pt x="184555" y="55218"/>
                </a:cubicBezTo>
                <a:cubicBezTo>
                  <a:pt x="119231" y="44903"/>
                  <a:pt x="68420" y="59310"/>
                  <a:pt x="55753" y="126089"/>
                </a:cubicBezTo>
                <a:cubicBezTo>
                  <a:pt x="58439" y="168653"/>
                  <a:pt x="54064" y="154396"/>
                  <a:pt x="67949" y="176068"/>
                </a:cubicBezTo>
                <a:cubicBezTo>
                  <a:pt x="59057" y="188607"/>
                  <a:pt x="48407" y="216731"/>
                  <a:pt x="40546" y="229786"/>
                </a:cubicBezTo>
                <a:cubicBezTo>
                  <a:pt x="10479" y="201302"/>
                  <a:pt x="-2911" y="171991"/>
                  <a:pt x="527" y="126385"/>
                </a:cubicBezTo>
                <a:cubicBezTo>
                  <a:pt x="5277" y="79728"/>
                  <a:pt x="54876" y="2055"/>
                  <a:pt x="153351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Freeform: Shape 124">
            <a:extLst>
              <a:ext uri="{FF2B5EF4-FFF2-40B4-BE49-F238E27FC236}">
                <a16:creationId xmlns:a16="http://schemas.microsoft.com/office/drawing/2014/main" id="{8AD9302D-C31F-4891-A520-7500F3D9768D}"/>
              </a:ext>
            </a:extLst>
          </p:cNvPr>
          <p:cNvSpPr/>
          <p:nvPr/>
        </p:nvSpPr>
        <p:spPr>
          <a:xfrm>
            <a:off x="10469253" y="4076497"/>
            <a:ext cx="371207" cy="349323"/>
          </a:xfrm>
          <a:custGeom>
            <a:avLst/>
            <a:gdLst>
              <a:gd name="connsiteX0" fmla="*/ 0 w 371207"/>
              <a:gd name="connsiteY0" fmla="*/ 113294 h 349323"/>
              <a:gd name="connsiteX1" fmla="*/ 86432 w 371207"/>
              <a:gd name="connsiteY1" fmla="*/ 113294 h 349323"/>
              <a:gd name="connsiteX2" fmla="*/ 86432 w 371207"/>
              <a:gd name="connsiteY2" fmla="*/ 349323 h 349323"/>
              <a:gd name="connsiteX3" fmla="*/ 0 w 371207"/>
              <a:gd name="connsiteY3" fmla="*/ 349323 h 349323"/>
              <a:gd name="connsiteX4" fmla="*/ 305290 w 371207"/>
              <a:gd name="connsiteY4" fmla="*/ 109069 h 349323"/>
              <a:gd name="connsiteX5" fmla="*/ 371190 w 371207"/>
              <a:gd name="connsiteY5" fmla="*/ 194118 h 349323"/>
              <a:gd name="connsiteX6" fmla="*/ 370266 w 371207"/>
              <a:gd name="connsiteY6" fmla="*/ 349323 h 349323"/>
              <a:gd name="connsiteX7" fmla="*/ 283834 w 371207"/>
              <a:gd name="connsiteY7" fmla="*/ 349323 h 349323"/>
              <a:gd name="connsiteX8" fmla="*/ 283064 w 371207"/>
              <a:gd name="connsiteY8" fmla="*/ 195466 h 349323"/>
              <a:gd name="connsiteX9" fmla="*/ 212715 w 371207"/>
              <a:gd name="connsiteY9" fmla="*/ 197651 h 349323"/>
              <a:gd name="connsiteX10" fmla="*/ 211333 w 371207"/>
              <a:gd name="connsiteY10" fmla="*/ 349063 h 349323"/>
              <a:gd name="connsiteX11" fmla="*/ 124900 w 371207"/>
              <a:gd name="connsiteY11" fmla="*/ 349063 h 349323"/>
              <a:gd name="connsiteX12" fmla="*/ 124900 w 371207"/>
              <a:gd name="connsiteY12" fmla="*/ 113034 h 349323"/>
              <a:gd name="connsiteX13" fmla="*/ 211333 w 371207"/>
              <a:gd name="connsiteY13" fmla="*/ 113034 h 349323"/>
              <a:gd name="connsiteX14" fmla="*/ 211333 w 371207"/>
              <a:gd name="connsiteY14" fmla="*/ 149133 h 349323"/>
              <a:gd name="connsiteX15" fmla="*/ 305290 w 371207"/>
              <a:gd name="connsiteY15" fmla="*/ 109069 h 349323"/>
              <a:gd name="connsiteX16" fmla="*/ 43216 w 371207"/>
              <a:gd name="connsiteY16" fmla="*/ 0 h 349323"/>
              <a:gd name="connsiteX17" fmla="*/ 86432 w 371207"/>
              <a:gd name="connsiteY17" fmla="*/ 42425 h 349323"/>
              <a:gd name="connsiteX18" fmla="*/ 43216 w 371207"/>
              <a:gd name="connsiteY18" fmla="*/ 84851 h 349323"/>
              <a:gd name="connsiteX19" fmla="*/ 0 w 371207"/>
              <a:gd name="connsiteY19" fmla="*/ 42425 h 349323"/>
              <a:gd name="connsiteX20" fmla="*/ 43216 w 371207"/>
              <a:gd name="connsiteY20" fmla="*/ 0 h 3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207" h="349323">
                <a:moveTo>
                  <a:pt x="0" y="113294"/>
                </a:moveTo>
                <a:lnTo>
                  <a:pt x="86432" y="113294"/>
                </a:lnTo>
                <a:lnTo>
                  <a:pt x="86432" y="349323"/>
                </a:lnTo>
                <a:lnTo>
                  <a:pt x="0" y="349323"/>
                </a:lnTo>
                <a:close/>
                <a:moveTo>
                  <a:pt x="305290" y="109069"/>
                </a:moveTo>
                <a:cubicBezTo>
                  <a:pt x="351289" y="108537"/>
                  <a:pt x="371893" y="169777"/>
                  <a:pt x="371190" y="194118"/>
                </a:cubicBezTo>
                <a:cubicBezTo>
                  <a:pt x="370882" y="245853"/>
                  <a:pt x="370574" y="297588"/>
                  <a:pt x="370266" y="349323"/>
                </a:cubicBezTo>
                <a:lnTo>
                  <a:pt x="283834" y="349323"/>
                </a:lnTo>
                <a:lnTo>
                  <a:pt x="283064" y="195466"/>
                </a:lnTo>
                <a:cubicBezTo>
                  <a:pt x="282405" y="169256"/>
                  <a:pt x="218069" y="156547"/>
                  <a:pt x="212715" y="197651"/>
                </a:cubicBezTo>
                <a:cubicBezTo>
                  <a:pt x="210872" y="250798"/>
                  <a:pt x="211793" y="298593"/>
                  <a:pt x="211333" y="349063"/>
                </a:cubicBezTo>
                <a:lnTo>
                  <a:pt x="124900" y="349063"/>
                </a:lnTo>
                <a:lnTo>
                  <a:pt x="124900" y="113034"/>
                </a:lnTo>
                <a:lnTo>
                  <a:pt x="211333" y="113034"/>
                </a:lnTo>
                <a:lnTo>
                  <a:pt x="211333" y="149133"/>
                </a:lnTo>
                <a:cubicBezTo>
                  <a:pt x="226992" y="148472"/>
                  <a:pt x="232224" y="109705"/>
                  <a:pt x="305290" y="109069"/>
                </a:cubicBezTo>
                <a:close/>
                <a:moveTo>
                  <a:pt x="43216" y="0"/>
                </a:moveTo>
                <a:cubicBezTo>
                  <a:pt x="67083" y="0"/>
                  <a:pt x="86432" y="18994"/>
                  <a:pt x="86432" y="42425"/>
                </a:cubicBezTo>
                <a:cubicBezTo>
                  <a:pt x="86432" y="65856"/>
                  <a:pt x="67083" y="84851"/>
                  <a:pt x="43216" y="84851"/>
                </a:cubicBezTo>
                <a:cubicBezTo>
                  <a:pt x="19348" y="84851"/>
                  <a:pt x="0" y="65856"/>
                  <a:pt x="0" y="42425"/>
                </a:cubicBezTo>
                <a:cubicBezTo>
                  <a:pt x="0" y="18994"/>
                  <a:pt x="19348" y="0"/>
                  <a:pt x="432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Freeform: Shape 122">
            <a:extLst>
              <a:ext uri="{FF2B5EF4-FFF2-40B4-BE49-F238E27FC236}">
                <a16:creationId xmlns:a16="http://schemas.microsoft.com/office/drawing/2014/main" id="{C06058D9-5B51-4B44-BC2A-4AA268B76F9F}"/>
              </a:ext>
            </a:extLst>
          </p:cNvPr>
          <p:cNvSpPr>
            <a:spLocks noChangeAspect="1"/>
          </p:cNvSpPr>
          <p:nvPr/>
        </p:nvSpPr>
        <p:spPr>
          <a:xfrm>
            <a:off x="7519039" y="4044969"/>
            <a:ext cx="209398" cy="460984"/>
          </a:xfrm>
          <a:custGeom>
            <a:avLst/>
            <a:gdLst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497360 h 497360"/>
              <a:gd name="connsiteX3" fmla="*/ 214884 w 215165"/>
              <a:gd name="connsiteY3" fmla="*/ 172351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193296 w 215165"/>
              <a:gd name="connsiteY8" fmla="*/ 873 h 497360"/>
              <a:gd name="connsiteX9" fmla="*/ 214884 w 215165"/>
              <a:gd name="connsiteY9" fmla="*/ 2773 h 497360"/>
              <a:gd name="connsiteX10" fmla="*/ 214884 w 215165"/>
              <a:gd name="connsiteY10" fmla="*/ 70594 h 497360"/>
              <a:gd name="connsiteX11" fmla="*/ 167308 w 215165"/>
              <a:gd name="connsiteY11" fmla="*/ 71799 h 497360"/>
              <a:gd name="connsiteX12" fmla="*/ 139384 w 215165"/>
              <a:gd name="connsiteY12" fmla="*/ 97044 h 497360"/>
              <a:gd name="connsiteX13" fmla="*/ 139384 w 215165"/>
              <a:gd name="connsiteY13" fmla="*/ 141765 h 497360"/>
              <a:gd name="connsiteX14" fmla="*/ 214884 w 215165"/>
              <a:gd name="connsiteY14" fmla="*/ 141765 h 497360"/>
              <a:gd name="connsiteX15" fmla="*/ 214884 w 215165"/>
              <a:gd name="connsiteY15" fmla="*/ 172351 h 497360"/>
              <a:gd name="connsiteX16" fmla="*/ 211627 w 215165"/>
              <a:gd name="connsiteY16" fmla="*/ 215916 h 497360"/>
              <a:gd name="connsiteX17" fmla="*/ 139384 w 215165"/>
              <a:gd name="connsiteY17" fmla="*/ 217303 h 497360"/>
              <a:gd name="connsiteX18" fmla="*/ 139384 w 215165"/>
              <a:gd name="connsiteY18" fmla="*/ 473678 h 497360"/>
              <a:gd name="connsiteX19" fmla="*/ 54403 w 215165"/>
              <a:gd name="connsiteY19" fmla="*/ 473678 h 497360"/>
              <a:gd name="connsiteX20" fmla="*/ 54403 w 215165"/>
              <a:gd name="connsiteY20" fmla="*/ 217303 h 497360"/>
              <a:gd name="connsiteX21" fmla="*/ 0 w 215165"/>
              <a:gd name="connsiteY21" fmla="*/ 217303 h 497360"/>
              <a:gd name="connsiteX22" fmla="*/ 0 w 215165"/>
              <a:gd name="connsiteY22" fmla="*/ 141765 h 497360"/>
              <a:gd name="connsiteX23" fmla="*/ 54403 w 215165"/>
              <a:gd name="connsiteY23" fmla="*/ 141765 h 497360"/>
              <a:gd name="connsiteX24" fmla="*/ 54403 w 215165"/>
              <a:gd name="connsiteY24" fmla="*/ 91296 h 497360"/>
              <a:gd name="connsiteX25" fmla="*/ 54263 w 215165"/>
              <a:gd name="connsiteY25" fmla="*/ 90807 h 497360"/>
              <a:gd name="connsiteX26" fmla="*/ 150787 w 215165"/>
              <a:gd name="connsiteY26" fmla="*/ 1838 h 497360"/>
              <a:gd name="connsiteX27" fmla="*/ 193296 w 215165"/>
              <a:gd name="connsiteY27" fmla="*/ 873 h 497360"/>
              <a:gd name="connsiteX28" fmla="*/ 214884 w 215165"/>
              <a:gd name="connsiteY28" fmla="*/ 0 h 497360"/>
              <a:gd name="connsiteX29" fmla="*/ 215165 w 215165"/>
              <a:gd name="connsiteY29" fmla="*/ 0 h 497360"/>
              <a:gd name="connsiteX30" fmla="*/ 215165 w 215165"/>
              <a:gd name="connsiteY30" fmla="*/ 2798 h 497360"/>
              <a:gd name="connsiteX31" fmla="*/ 214884 w 215165"/>
              <a:gd name="connsiteY31" fmla="*/ 2773 h 497360"/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172351 h 497360"/>
              <a:gd name="connsiteX3" fmla="*/ 215165 w 215165"/>
              <a:gd name="connsiteY3" fmla="*/ 168593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215165 w 215165"/>
              <a:gd name="connsiteY8" fmla="*/ 70587 h 497360"/>
              <a:gd name="connsiteX9" fmla="*/ 193296 w 215165"/>
              <a:gd name="connsiteY9" fmla="*/ 873 h 497360"/>
              <a:gd name="connsiteX10" fmla="*/ 214884 w 215165"/>
              <a:gd name="connsiteY10" fmla="*/ 2773 h 497360"/>
              <a:gd name="connsiteX11" fmla="*/ 214884 w 215165"/>
              <a:gd name="connsiteY11" fmla="*/ 70594 h 497360"/>
              <a:gd name="connsiteX12" fmla="*/ 167308 w 215165"/>
              <a:gd name="connsiteY12" fmla="*/ 71799 h 497360"/>
              <a:gd name="connsiteX13" fmla="*/ 139384 w 215165"/>
              <a:gd name="connsiteY13" fmla="*/ 97044 h 497360"/>
              <a:gd name="connsiteX14" fmla="*/ 139384 w 215165"/>
              <a:gd name="connsiteY14" fmla="*/ 141765 h 497360"/>
              <a:gd name="connsiteX15" fmla="*/ 214884 w 215165"/>
              <a:gd name="connsiteY15" fmla="*/ 141765 h 497360"/>
              <a:gd name="connsiteX16" fmla="*/ 214884 w 215165"/>
              <a:gd name="connsiteY16" fmla="*/ 172351 h 497360"/>
              <a:gd name="connsiteX17" fmla="*/ 211627 w 215165"/>
              <a:gd name="connsiteY17" fmla="*/ 215916 h 497360"/>
              <a:gd name="connsiteX18" fmla="*/ 139384 w 215165"/>
              <a:gd name="connsiteY18" fmla="*/ 217303 h 497360"/>
              <a:gd name="connsiteX19" fmla="*/ 139384 w 215165"/>
              <a:gd name="connsiteY19" fmla="*/ 473678 h 497360"/>
              <a:gd name="connsiteX20" fmla="*/ 54403 w 215165"/>
              <a:gd name="connsiteY20" fmla="*/ 473678 h 497360"/>
              <a:gd name="connsiteX21" fmla="*/ 54403 w 215165"/>
              <a:gd name="connsiteY21" fmla="*/ 217303 h 497360"/>
              <a:gd name="connsiteX22" fmla="*/ 0 w 215165"/>
              <a:gd name="connsiteY22" fmla="*/ 217303 h 497360"/>
              <a:gd name="connsiteX23" fmla="*/ 0 w 215165"/>
              <a:gd name="connsiteY23" fmla="*/ 141765 h 497360"/>
              <a:gd name="connsiteX24" fmla="*/ 54403 w 215165"/>
              <a:gd name="connsiteY24" fmla="*/ 141765 h 497360"/>
              <a:gd name="connsiteX25" fmla="*/ 54403 w 215165"/>
              <a:gd name="connsiteY25" fmla="*/ 91296 h 497360"/>
              <a:gd name="connsiteX26" fmla="*/ 54263 w 215165"/>
              <a:gd name="connsiteY26" fmla="*/ 90807 h 497360"/>
              <a:gd name="connsiteX27" fmla="*/ 150787 w 215165"/>
              <a:gd name="connsiteY27" fmla="*/ 1838 h 497360"/>
              <a:gd name="connsiteX28" fmla="*/ 193296 w 215165"/>
              <a:gd name="connsiteY28" fmla="*/ 873 h 497360"/>
              <a:gd name="connsiteX29" fmla="*/ 214884 w 215165"/>
              <a:gd name="connsiteY29" fmla="*/ 0 h 497360"/>
              <a:gd name="connsiteX30" fmla="*/ 215165 w 215165"/>
              <a:gd name="connsiteY30" fmla="*/ 0 h 497360"/>
              <a:gd name="connsiteX31" fmla="*/ 215165 w 215165"/>
              <a:gd name="connsiteY31" fmla="*/ 2798 h 497360"/>
              <a:gd name="connsiteX32" fmla="*/ 214884 w 215165"/>
              <a:gd name="connsiteY32" fmla="*/ 2773 h 497360"/>
              <a:gd name="connsiteX33" fmla="*/ 214884 w 215165"/>
              <a:gd name="connsiteY33" fmla="*/ 0 h 497360"/>
              <a:gd name="connsiteX0" fmla="*/ 215165 w 215165"/>
              <a:gd name="connsiteY0" fmla="*/ 168593 h 473678"/>
              <a:gd name="connsiteX1" fmla="*/ 214884 w 215165"/>
              <a:gd name="connsiteY1" fmla="*/ 172351 h 473678"/>
              <a:gd name="connsiteX2" fmla="*/ 215165 w 215165"/>
              <a:gd name="connsiteY2" fmla="*/ 168593 h 473678"/>
              <a:gd name="connsiteX3" fmla="*/ 215165 w 215165"/>
              <a:gd name="connsiteY3" fmla="*/ 70587 h 473678"/>
              <a:gd name="connsiteX4" fmla="*/ 215165 w 215165"/>
              <a:gd name="connsiteY4" fmla="*/ 141765 h 473678"/>
              <a:gd name="connsiteX5" fmla="*/ 214884 w 215165"/>
              <a:gd name="connsiteY5" fmla="*/ 141765 h 473678"/>
              <a:gd name="connsiteX6" fmla="*/ 214884 w 215165"/>
              <a:gd name="connsiteY6" fmla="*/ 70594 h 473678"/>
              <a:gd name="connsiteX7" fmla="*/ 215165 w 215165"/>
              <a:gd name="connsiteY7" fmla="*/ 70587 h 473678"/>
              <a:gd name="connsiteX8" fmla="*/ 193296 w 215165"/>
              <a:gd name="connsiteY8" fmla="*/ 873 h 473678"/>
              <a:gd name="connsiteX9" fmla="*/ 214884 w 215165"/>
              <a:gd name="connsiteY9" fmla="*/ 2773 h 473678"/>
              <a:gd name="connsiteX10" fmla="*/ 214884 w 215165"/>
              <a:gd name="connsiteY10" fmla="*/ 70594 h 473678"/>
              <a:gd name="connsiteX11" fmla="*/ 167308 w 215165"/>
              <a:gd name="connsiteY11" fmla="*/ 71799 h 473678"/>
              <a:gd name="connsiteX12" fmla="*/ 139384 w 215165"/>
              <a:gd name="connsiteY12" fmla="*/ 97044 h 473678"/>
              <a:gd name="connsiteX13" fmla="*/ 139384 w 215165"/>
              <a:gd name="connsiteY13" fmla="*/ 141765 h 473678"/>
              <a:gd name="connsiteX14" fmla="*/ 214884 w 215165"/>
              <a:gd name="connsiteY14" fmla="*/ 141765 h 473678"/>
              <a:gd name="connsiteX15" fmla="*/ 214884 w 215165"/>
              <a:gd name="connsiteY15" fmla="*/ 172351 h 473678"/>
              <a:gd name="connsiteX16" fmla="*/ 211627 w 215165"/>
              <a:gd name="connsiteY16" fmla="*/ 215916 h 473678"/>
              <a:gd name="connsiteX17" fmla="*/ 139384 w 215165"/>
              <a:gd name="connsiteY17" fmla="*/ 217303 h 473678"/>
              <a:gd name="connsiteX18" fmla="*/ 139384 w 215165"/>
              <a:gd name="connsiteY18" fmla="*/ 473678 h 473678"/>
              <a:gd name="connsiteX19" fmla="*/ 54403 w 215165"/>
              <a:gd name="connsiteY19" fmla="*/ 473678 h 473678"/>
              <a:gd name="connsiteX20" fmla="*/ 54403 w 215165"/>
              <a:gd name="connsiteY20" fmla="*/ 217303 h 473678"/>
              <a:gd name="connsiteX21" fmla="*/ 0 w 215165"/>
              <a:gd name="connsiteY21" fmla="*/ 217303 h 473678"/>
              <a:gd name="connsiteX22" fmla="*/ 0 w 215165"/>
              <a:gd name="connsiteY22" fmla="*/ 141765 h 473678"/>
              <a:gd name="connsiteX23" fmla="*/ 54403 w 215165"/>
              <a:gd name="connsiteY23" fmla="*/ 141765 h 473678"/>
              <a:gd name="connsiteX24" fmla="*/ 54403 w 215165"/>
              <a:gd name="connsiteY24" fmla="*/ 91296 h 473678"/>
              <a:gd name="connsiteX25" fmla="*/ 54263 w 215165"/>
              <a:gd name="connsiteY25" fmla="*/ 90807 h 473678"/>
              <a:gd name="connsiteX26" fmla="*/ 150787 w 215165"/>
              <a:gd name="connsiteY26" fmla="*/ 1838 h 473678"/>
              <a:gd name="connsiteX27" fmla="*/ 193296 w 215165"/>
              <a:gd name="connsiteY27" fmla="*/ 873 h 473678"/>
              <a:gd name="connsiteX28" fmla="*/ 214884 w 215165"/>
              <a:gd name="connsiteY28" fmla="*/ 0 h 473678"/>
              <a:gd name="connsiteX29" fmla="*/ 215165 w 215165"/>
              <a:gd name="connsiteY29" fmla="*/ 0 h 473678"/>
              <a:gd name="connsiteX30" fmla="*/ 215165 w 215165"/>
              <a:gd name="connsiteY30" fmla="*/ 2798 h 473678"/>
              <a:gd name="connsiteX31" fmla="*/ 214884 w 215165"/>
              <a:gd name="connsiteY31" fmla="*/ 2773 h 473678"/>
              <a:gd name="connsiteX32" fmla="*/ 214884 w 215165"/>
              <a:gd name="connsiteY32" fmla="*/ 0 h 4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5165" h="473678">
                <a:moveTo>
                  <a:pt x="215165" y="168593"/>
                </a:moveTo>
                <a:cubicBezTo>
                  <a:pt x="215071" y="169846"/>
                  <a:pt x="214978" y="171098"/>
                  <a:pt x="214884" y="172351"/>
                </a:cubicBezTo>
                <a:cubicBezTo>
                  <a:pt x="214978" y="171098"/>
                  <a:pt x="215071" y="169846"/>
                  <a:pt x="215165" y="168593"/>
                </a:cubicBezTo>
                <a:close/>
                <a:moveTo>
                  <a:pt x="215165" y="70587"/>
                </a:moveTo>
                <a:lnTo>
                  <a:pt x="215165" y="141765"/>
                </a:lnTo>
                <a:lnTo>
                  <a:pt x="214884" y="141765"/>
                </a:lnTo>
                <a:lnTo>
                  <a:pt x="214884" y="70594"/>
                </a:lnTo>
                <a:lnTo>
                  <a:pt x="215165" y="70587"/>
                </a:lnTo>
                <a:close/>
                <a:moveTo>
                  <a:pt x="193296" y="873"/>
                </a:moveTo>
                <a:lnTo>
                  <a:pt x="214884" y="2773"/>
                </a:lnTo>
                <a:lnTo>
                  <a:pt x="214884" y="70594"/>
                </a:lnTo>
                <a:lnTo>
                  <a:pt x="167308" y="71799"/>
                </a:lnTo>
                <a:cubicBezTo>
                  <a:pt x="151006" y="75079"/>
                  <a:pt x="138817" y="82344"/>
                  <a:pt x="139384" y="97044"/>
                </a:cubicBezTo>
                <a:lnTo>
                  <a:pt x="139384" y="141765"/>
                </a:lnTo>
                <a:lnTo>
                  <a:pt x="214884" y="141765"/>
                </a:lnTo>
                <a:lnTo>
                  <a:pt x="214884" y="172351"/>
                </a:lnTo>
                <a:lnTo>
                  <a:pt x="211627" y="215916"/>
                </a:lnTo>
                <a:lnTo>
                  <a:pt x="139384" y="217303"/>
                </a:lnTo>
                <a:lnTo>
                  <a:pt x="139384" y="473678"/>
                </a:lnTo>
                <a:lnTo>
                  <a:pt x="54403" y="473678"/>
                </a:lnTo>
                <a:lnTo>
                  <a:pt x="54403" y="217303"/>
                </a:lnTo>
                <a:lnTo>
                  <a:pt x="0" y="217303"/>
                </a:lnTo>
                <a:lnTo>
                  <a:pt x="0" y="141765"/>
                </a:lnTo>
                <a:lnTo>
                  <a:pt x="54403" y="141765"/>
                </a:lnTo>
                <a:lnTo>
                  <a:pt x="54403" y="91296"/>
                </a:lnTo>
                <a:cubicBezTo>
                  <a:pt x="54356" y="91133"/>
                  <a:pt x="54310" y="90970"/>
                  <a:pt x="54263" y="90807"/>
                </a:cubicBezTo>
                <a:cubicBezTo>
                  <a:pt x="54393" y="22582"/>
                  <a:pt x="104084" y="3041"/>
                  <a:pt x="150787" y="1838"/>
                </a:cubicBezTo>
                <a:cubicBezTo>
                  <a:pt x="168949" y="1370"/>
                  <a:pt x="181997" y="806"/>
                  <a:pt x="193296" y="873"/>
                </a:cubicBezTo>
                <a:close/>
                <a:moveTo>
                  <a:pt x="214884" y="0"/>
                </a:moveTo>
                <a:lnTo>
                  <a:pt x="215165" y="0"/>
                </a:lnTo>
                <a:lnTo>
                  <a:pt x="215165" y="2798"/>
                </a:lnTo>
                <a:lnTo>
                  <a:pt x="214884" y="2773"/>
                </a:lnTo>
                <a:lnTo>
                  <a:pt x="2148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Freeform: Shape 121">
            <a:extLst>
              <a:ext uri="{FF2B5EF4-FFF2-40B4-BE49-F238E27FC236}">
                <a16:creationId xmlns:a16="http://schemas.microsoft.com/office/drawing/2014/main" id="{379953B8-CA64-47E8-B007-3B26D35AAAE0}"/>
              </a:ext>
            </a:extLst>
          </p:cNvPr>
          <p:cNvSpPr/>
          <p:nvPr/>
        </p:nvSpPr>
        <p:spPr>
          <a:xfrm>
            <a:off x="8868827" y="1736638"/>
            <a:ext cx="502700" cy="473679"/>
          </a:xfrm>
          <a:custGeom>
            <a:avLst/>
            <a:gdLst>
              <a:gd name="connsiteX0" fmla="*/ 399787 w 558033"/>
              <a:gd name="connsiteY0" fmla="*/ 156760 h 533622"/>
              <a:gd name="connsiteX1" fmla="*/ 382827 w 558033"/>
              <a:gd name="connsiteY1" fmla="*/ 173720 h 533622"/>
              <a:gd name="connsiteX2" fmla="*/ 382827 w 558033"/>
              <a:gd name="connsiteY2" fmla="*/ 283208 h 533622"/>
              <a:gd name="connsiteX3" fmla="*/ 383028 w 558033"/>
              <a:gd name="connsiteY3" fmla="*/ 284205 h 533622"/>
              <a:gd name="connsiteX4" fmla="*/ 382827 w 558033"/>
              <a:gd name="connsiteY4" fmla="*/ 285201 h 533622"/>
              <a:gd name="connsiteX5" fmla="*/ 399787 w 558033"/>
              <a:gd name="connsiteY5" fmla="*/ 302161 h 533622"/>
              <a:gd name="connsiteX6" fmla="*/ 455000 w 558033"/>
              <a:gd name="connsiteY6" fmla="*/ 302161 h 533622"/>
              <a:gd name="connsiteX7" fmla="*/ 471960 w 558033"/>
              <a:gd name="connsiteY7" fmla="*/ 285201 h 533622"/>
              <a:gd name="connsiteX8" fmla="*/ 455000 w 558033"/>
              <a:gd name="connsiteY8" fmla="*/ 268241 h 533622"/>
              <a:gd name="connsiteX9" fmla="*/ 416747 w 558033"/>
              <a:gd name="connsiteY9" fmla="*/ 268241 h 533622"/>
              <a:gd name="connsiteX10" fmla="*/ 416747 w 558033"/>
              <a:gd name="connsiteY10" fmla="*/ 249183 h 533622"/>
              <a:gd name="connsiteX11" fmla="*/ 455000 w 558033"/>
              <a:gd name="connsiteY11" fmla="*/ 249183 h 533622"/>
              <a:gd name="connsiteX12" fmla="*/ 471960 w 558033"/>
              <a:gd name="connsiteY12" fmla="*/ 232223 h 533622"/>
              <a:gd name="connsiteX13" fmla="*/ 455000 w 558033"/>
              <a:gd name="connsiteY13" fmla="*/ 215263 h 533622"/>
              <a:gd name="connsiteX14" fmla="*/ 416747 w 558033"/>
              <a:gd name="connsiteY14" fmla="*/ 215263 h 533622"/>
              <a:gd name="connsiteX15" fmla="*/ 416747 w 558033"/>
              <a:gd name="connsiteY15" fmla="*/ 190680 h 533622"/>
              <a:gd name="connsiteX16" fmla="*/ 455000 w 558033"/>
              <a:gd name="connsiteY16" fmla="*/ 190680 h 533622"/>
              <a:gd name="connsiteX17" fmla="*/ 471960 w 558033"/>
              <a:gd name="connsiteY17" fmla="*/ 173720 h 533622"/>
              <a:gd name="connsiteX18" fmla="*/ 455000 w 558033"/>
              <a:gd name="connsiteY18" fmla="*/ 156760 h 533622"/>
              <a:gd name="connsiteX19" fmla="*/ 399788 w 558033"/>
              <a:gd name="connsiteY19" fmla="*/ 156760 h 533622"/>
              <a:gd name="connsiteX20" fmla="*/ 264989 w 558033"/>
              <a:gd name="connsiteY20" fmla="*/ 156760 h 533622"/>
              <a:gd name="connsiteX21" fmla="*/ 248029 w 558033"/>
              <a:gd name="connsiteY21" fmla="*/ 173720 h 533622"/>
              <a:gd name="connsiteX22" fmla="*/ 248029 w 558033"/>
              <a:gd name="connsiteY22" fmla="*/ 283208 h 533622"/>
              <a:gd name="connsiteX23" fmla="*/ 264989 w 558033"/>
              <a:gd name="connsiteY23" fmla="*/ 300169 h 533622"/>
              <a:gd name="connsiteX24" fmla="*/ 281949 w 558033"/>
              <a:gd name="connsiteY24" fmla="*/ 283208 h 533622"/>
              <a:gd name="connsiteX25" fmla="*/ 281949 w 558033"/>
              <a:gd name="connsiteY25" fmla="*/ 225254 h 533622"/>
              <a:gd name="connsiteX26" fmla="*/ 332951 w 558033"/>
              <a:gd name="connsiteY26" fmla="*/ 292667 h 533622"/>
              <a:gd name="connsiteX27" fmla="*/ 342333 w 558033"/>
              <a:gd name="connsiteY27" fmla="*/ 298613 h 533622"/>
              <a:gd name="connsiteX28" fmla="*/ 343447 w 558033"/>
              <a:gd name="connsiteY28" fmla="*/ 298994 h 533622"/>
              <a:gd name="connsiteX29" fmla="*/ 344532 w 558033"/>
              <a:gd name="connsiteY29" fmla="*/ 299213 h 533622"/>
              <a:gd name="connsiteX30" fmla="*/ 349266 w 558033"/>
              <a:gd name="connsiteY30" fmla="*/ 300169 h 533622"/>
              <a:gd name="connsiteX31" fmla="*/ 366227 w 558033"/>
              <a:gd name="connsiteY31" fmla="*/ 283208 h 533622"/>
              <a:gd name="connsiteX32" fmla="*/ 366227 w 558033"/>
              <a:gd name="connsiteY32" fmla="*/ 173720 h 533622"/>
              <a:gd name="connsiteX33" fmla="*/ 349266 w 558033"/>
              <a:gd name="connsiteY33" fmla="*/ 156760 h 533622"/>
              <a:gd name="connsiteX34" fmla="*/ 332306 w 558033"/>
              <a:gd name="connsiteY34" fmla="*/ 173720 h 533622"/>
              <a:gd name="connsiteX35" fmla="*/ 332306 w 558033"/>
              <a:gd name="connsiteY35" fmla="*/ 235594 h 533622"/>
              <a:gd name="connsiteX36" fmla="*/ 284027 w 558033"/>
              <a:gd name="connsiteY36" fmla="*/ 171779 h 533622"/>
              <a:gd name="connsiteX37" fmla="*/ 281021 w 558033"/>
              <a:gd name="connsiteY37" fmla="*/ 169122 h 533622"/>
              <a:gd name="connsiteX38" fmla="*/ 264989 w 558033"/>
              <a:gd name="connsiteY38" fmla="*/ 156760 h 533622"/>
              <a:gd name="connsiteX39" fmla="*/ 214632 w 558033"/>
              <a:gd name="connsiteY39" fmla="*/ 156760 h 533622"/>
              <a:gd name="connsiteX40" fmla="*/ 197672 w 558033"/>
              <a:gd name="connsiteY40" fmla="*/ 173720 h 533622"/>
              <a:gd name="connsiteX41" fmla="*/ 197672 w 558033"/>
              <a:gd name="connsiteY41" fmla="*/ 283208 h 533622"/>
              <a:gd name="connsiteX42" fmla="*/ 214632 w 558033"/>
              <a:gd name="connsiteY42" fmla="*/ 300169 h 533622"/>
              <a:gd name="connsiteX43" fmla="*/ 231592 w 558033"/>
              <a:gd name="connsiteY43" fmla="*/ 283208 h 533622"/>
              <a:gd name="connsiteX44" fmla="*/ 231592 w 558033"/>
              <a:gd name="connsiteY44" fmla="*/ 173720 h 533622"/>
              <a:gd name="connsiteX45" fmla="*/ 214632 w 558033"/>
              <a:gd name="connsiteY45" fmla="*/ 156760 h 533622"/>
              <a:gd name="connsiteX46" fmla="*/ 117154 w 558033"/>
              <a:gd name="connsiteY46" fmla="*/ 156760 h 533622"/>
              <a:gd name="connsiteX47" fmla="*/ 100194 w 558033"/>
              <a:gd name="connsiteY47" fmla="*/ 173720 h 533622"/>
              <a:gd name="connsiteX48" fmla="*/ 100194 w 558033"/>
              <a:gd name="connsiteY48" fmla="*/ 283208 h 533622"/>
              <a:gd name="connsiteX49" fmla="*/ 100395 w 558033"/>
              <a:gd name="connsiteY49" fmla="*/ 284205 h 533622"/>
              <a:gd name="connsiteX50" fmla="*/ 100194 w 558033"/>
              <a:gd name="connsiteY50" fmla="*/ 285200 h 533622"/>
              <a:gd name="connsiteX51" fmla="*/ 117154 w 558033"/>
              <a:gd name="connsiteY51" fmla="*/ 302161 h 533622"/>
              <a:gd name="connsiteX52" fmla="*/ 170864 w 558033"/>
              <a:gd name="connsiteY52" fmla="*/ 302161 h 533622"/>
              <a:gd name="connsiteX53" fmla="*/ 187825 w 558033"/>
              <a:gd name="connsiteY53" fmla="*/ 285200 h 533622"/>
              <a:gd name="connsiteX54" fmla="*/ 170864 w 558033"/>
              <a:gd name="connsiteY54" fmla="*/ 268240 h 533622"/>
              <a:gd name="connsiteX55" fmla="*/ 134114 w 558033"/>
              <a:gd name="connsiteY55" fmla="*/ 268240 h 533622"/>
              <a:gd name="connsiteX56" fmla="*/ 134114 w 558033"/>
              <a:gd name="connsiteY56" fmla="*/ 173720 h 533622"/>
              <a:gd name="connsiteX57" fmla="*/ 117154 w 558033"/>
              <a:gd name="connsiteY57" fmla="*/ 156760 h 533622"/>
              <a:gd name="connsiteX58" fmla="*/ 281580 w 558033"/>
              <a:gd name="connsiteY58" fmla="*/ 0 h 533622"/>
              <a:gd name="connsiteX59" fmla="*/ 557439 w 558033"/>
              <a:gd name="connsiteY59" fmla="*/ 182561 h 533622"/>
              <a:gd name="connsiteX60" fmla="*/ 558033 w 558033"/>
              <a:gd name="connsiteY60" fmla="*/ 187342 h 533622"/>
              <a:gd name="connsiteX61" fmla="*/ 558033 w 558033"/>
              <a:gd name="connsiteY61" fmla="*/ 269822 h 533622"/>
              <a:gd name="connsiteX62" fmla="*/ 557408 w 558033"/>
              <a:gd name="connsiteY62" fmla="*/ 274839 h 533622"/>
              <a:gd name="connsiteX63" fmla="*/ 480255 w 558033"/>
              <a:gd name="connsiteY63" fmla="*/ 390631 h 533622"/>
              <a:gd name="connsiteX64" fmla="*/ 257731 w 558033"/>
              <a:gd name="connsiteY64" fmla="*/ 527186 h 533622"/>
              <a:gd name="connsiteX65" fmla="*/ 249978 w 558033"/>
              <a:gd name="connsiteY65" fmla="*/ 455749 h 533622"/>
              <a:gd name="connsiteX66" fmla="*/ 0 w 558033"/>
              <a:gd name="connsiteY66" fmla="*/ 228639 h 533622"/>
              <a:gd name="connsiteX67" fmla="*/ 281580 w 558033"/>
              <a:gd name="connsiteY67" fmla="*/ 0 h 533622"/>
              <a:gd name="connsiteX0" fmla="*/ 399787 w 565176"/>
              <a:gd name="connsiteY0" fmla="*/ 156760 h 533622"/>
              <a:gd name="connsiteX1" fmla="*/ 382827 w 565176"/>
              <a:gd name="connsiteY1" fmla="*/ 173720 h 533622"/>
              <a:gd name="connsiteX2" fmla="*/ 382827 w 565176"/>
              <a:gd name="connsiteY2" fmla="*/ 283208 h 533622"/>
              <a:gd name="connsiteX3" fmla="*/ 383028 w 565176"/>
              <a:gd name="connsiteY3" fmla="*/ 284205 h 533622"/>
              <a:gd name="connsiteX4" fmla="*/ 382827 w 565176"/>
              <a:gd name="connsiteY4" fmla="*/ 285201 h 533622"/>
              <a:gd name="connsiteX5" fmla="*/ 399787 w 565176"/>
              <a:gd name="connsiteY5" fmla="*/ 302161 h 533622"/>
              <a:gd name="connsiteX6" fmla="*/ 455000 w 565176"/>
              <a:gd name="connsiteY6" fmla="*/ 302161 h 533622"/>
              <a:gd name="connsiteX7" fmla="*/ 471960 w 565176"/>
              <a:gd name="connsiteY7" fmla="*/ 285201 h 533622"/>
              <a:gd name="connsiteX8" fmla="*/ 455000 w 565176"/>
              <a:gd name="connsiteY8" fmla="*/ 268241 h 533622"/>
              <a:gd name="connsiteX9" fmla="*/ 416747 w 565176"/>
              <a:gd name="connsiteY9" fmla="*/ 268241 h 533622"/>
              <a:gd name="connsiteX10" fmla="*/ 416747 w 565176"/>
              <a:gd name="connsiteY10" fmla="*/ 249183 h 533622"/>
              <a:gd name="connsiteX11" fmla="*/ 455000 w 565176"/>
              <a:gd name="connsiteY11" fmla="*/ 249183 h 533622"/>
              <a:gd name="connsiteX12" fmla="*/ 471960 w 565176"/>
              <a:gd name="connsiteY12" fmla="*/ 232223 h 533622"/>
              <a:gd name="connsiteX13" fmla="*/ 455000 w 565176"/>
              <a:gd name="connsiteY13" fmla="*/ 215263 h 533622"/>
              <a:gd name="connsiteX14" fmla="*/ 416747 w 565176"/>
              <a:gd name="connsiteY14" fmla="*/ 215263 h 533622"/>
              <a:gd name="connsiteX15" fmla="*/ 416747 w 565176"/>
              <a:gd name="connsiteY15" fmla="*/ 190680 h 533622"/>
              <a:gd name="connsiteX16" fmla="*/ 455000 w 565176"/>
              <a:gd name="connsiteY16" fmla="*/ 190680 h 533622"/>
              <a:gd name="connsiteX17" fmla="*/ 471960 w 565176"/>
              <a:gd name="connsiteY17" fmla="*/ 173720 h 533622"/>
              <a:gd name="connsiteX18" fmla="*/ 455000 w 565176"/>
              <a:gd name="connsiteY18" fmla="*/ 156760 h 533622"/>
              <a:gd name="connsiteX19" fmla="*/ 399788 w 565176"/>
              <a:gd name="connsiteY19" fmla="*/ 156760 h 533622"/>
              <a:gd name="connsiteX20" fmla="*/ 399787 w 565176"/>
              <a:gd name="connsiteY20" fmla="*/ 156760 h 533622"/>
              <a:gd name="connsiteX21" fmla="*/ 264989 w 565176"/>
              <a:gd name="connsiteY21" fmla="*/ 156760 h 533622"/>
              <a:gd name="connsiteX22" fmla="*/ 248029 w 565176"/>
              <a:gd name="connsiteY22" fmla="*/ 173720 h 533622"/>
              <a:gd name="connsiteX23" fmla="*/ 248029 w 565176"/>
              <a:gd name="connsiteY23" fmla="*/ 283208 h 533622"/>
              <a:gd name="connsiteX24" fmla="*/ 264989 w 565176"/>
              <a:gd name="connsiteY24" fmla="*/ 300169 h 533622"/>
              <a:gd name="connsiteX25" fmla="*/ 281949 w 565176"/>
              <a:gd name="connsiteY25" fmla="*/ 283208 h 533622"/>
              <a:gd name="connsiteX26" fmla="*/ 281949 w 565176"/>
              <a:gd name="connsiteY26" fmla="*/ 225254 h 533622"/>
              <a:gd name="connsiteX27" fmla="*/ 332951 w 565176"/>
              <a:gd name="connsiteY27" fmla="*/ 292667 h 533622"/>
              <a:gd name="connsiteX28" fmla="*/ 342333 w 565176"/>
              <a:gd name="connsiteY28" fmla="*/ 298613 h 533622"/>
              <a:gd name="connsiteX29" fmla="*/ 343447 w 565176"/>
              <a:gd name="connsiteY29" fmla="*/ 298994 h 533622"/>
              <a:gd name="connsiteX30" fmla="*/ 344532 w 565176"/>
              <a:gd name="connsiteY30" fmla="*/ 299213 h 533622"/>
              <a:gd name="connsiteX31" fmla="*/ 349266 w 565176"/>
              <a:gd name="connsiteY31" fmla="*/ 300169 h 533622"/>
              <a:gd name="connsiteX32" fmla="*/ 366227 w 565176"/>
              <a:gd name="connsiteY32" fmla="*/ 283208 h 533622"/>
              <a:gd name="connsiteX33" fmla="*/ 366227 w 565176"/>
              <a:gd name="connsiteY33" fmla="*/ 173720 h 533622"/>
              <a:gd name="connsiteX34" fmla="*/ 349266 w 565176"/>
              <a:gd name="connsiteY34" fmla="*/ 156760 h 533622"/>
              <a:gd name="connsiteX35" fmla="*/ 332306 w 565176"/>
              <a:gd name="connsiteY35" fmla="*/ 173720 h 533622"/>
              <a:gd name="connsiteX36" fmla="*/ 332306 w 565176"/>
              <a:gd name="connsiteY36" fmla="*/ 235594 h 533622"/>
              <a:gd name="connsiteX37" fmla="*/ 284027 w 565176"/>
              <a:gd name="connsiteY37" fmla="*/ 171779 h 533622"/>
              <a:gd name="connsiteX38" fmla="*/ 281021 w 565176"/>
              <a:gd name="connsiteY38" fmla="*/ 169122 h 533622"/>
              <a:gd name="connsiteX39" fmla="*/ 264989 w 565176"/>
              <a:gd name="connsiteY39" fmla="*/ 156760 h 533622"/>
              <a:gd name="connsiteX40" fmla="*/ 214632 w 565176"/>
              <a:gd name="connsiteY40" fmla="*/ 156760 h 533622"/>
              <a:gd name="connsiteX41" fmla="*/ 197672 w 565176"/>
              <a:gd name="connsiteY41" fmla="*/ 173720 h 533622"/>
              <a:gd name="connsiteX42" fmla="*/ 197672 w 565176"/>
              <a:gd name="connsiteY42" fmla="*/ 283208 h 533622"/>
              <a:gd name="connsiteX43" fmla="*/ 214632 w 565176"/>
              <a:gd name="connsiteY43" fmla="*/ 300169 h 533622"/>
              <a:gd name="connsiteX44" fmla="*/ 231592 w 565176"/>
              <a:gd name="connsiteY44" fmla="*/ 283208 h 533622"/>
              <a:gd name="connsiteX45" fmla="*/ 231592 w 565176"/>
              <a:gd name="connsiteY45" fmla="*/ 173720 h 533622"/>
              <a:gd name="connsiteX46" fmla="*/ 214632 w 565176"/>
              <a:gd name="connsiteY46" fmla="*/ 156760 h 533622"/>
              <a:gd name="connsiteX47" fmla="*/ 117154 w 565176"/>
              <a:gd name="connsiteY47" fmla="*/ 156760 h 533622"/>
              <a:gd name="connsiteX48" fmla="*/ 100194 w 565176"/>
              <a:gd name="connsiteY48" fmla="*/ 173720 h 533622"/>
              <a:gd name="connsiteX49" fmla="*/ 100194 w 565176"/>
              <a:gd name="connsiteY49" fmla="*/ 283208 h 533622"/>
              <a:gd name="connsiteX50" fmla="*/ 100395 w 565176"/>
              <a:gd name="connsiteY50" fmla="*/ 284205 h 533622"/>
              <a:gd name="connsiteX51" fmla="*/ 100194 w 565176"/>
              <a:gd name="connsiteY51" fmla="*/ 285200 h 533622"/>
              <a:gd name="connsiteX52" fmla="*/ 117154 w 565176"/>
              <a:gd name="connsiteY52" fmla="*/ 302161 h 533622"/>
              <a:gd name="connsiteX53" fmla="*/ 170864 w 565176"/>
              <a:gd name="connsiteY53" fmla="*/ 302161 h 533622"/>
              <a:gd name="connsiteX54" fmla="*/ 187825 w 565176"/>
              <a:gd name="connsiteY54" fmla="*/ 285200 h 533622"/>
              <a:gd name="connsiteX55" fmla="*/ 170864 w 565176"/>
              <a:gd name="connsiteY55" fmla="*/ 268240 h 533622"/>
              <a:gd name="connsiteX56" fmla="*/ 134114 w 565176"/>
              <a:gd name="connsiteY56" fmla="*/ 268240 h 533622"/>
              <a:gd name="connsiteX57" fmla="*/ 134114 w 565176"/>
              <a:gd name="connsiteY57" fmla="*/ 173720 h 533622"/>
              <a:gd name="connsiteX58" fmla="*/ 117154 w 565176"/>
              <a:gd name="connsiteY58" fmla="*/ 156760 h 533622"/>
              <a:gd name="connsiteX59" fmla="*/ 281580 w 565176"/>
              <a:gd name="connsiteY59" fmla="*/ 0 h 533622"/>
              <a:gd name="connsiteX60" fmla="*/ 557439 w 565176"/>
              <a:gd name="connsiteY60" fmla="*/ 182561 h 533622"/>
              <a:gd name="connsiteX61" fmla="*/ 565176 w 565176"/>
              <a:gd name="connsiteY61" fmla="*/ 204689 h 533622"/>
              <a:gd name="connsiteX62" fmla="*/ 558033 w 565176"/>
              <a:gd name="connsiteY62" fmla="*/ 269822 h 533622"/>
              <a:gd name="connsiteX63" fmla="*/ 557408 w 565176"/>
              <a:gd name="connsiteY63" fmla="*/ 274839 h 533622"/>
              <a:gd name="connsiteX64" fmla="*/ 480255 w 565176"/>
              <a:gd name="connsiteY64" fmla="*/ 390631 h 533622"/>
              <a:gd name="connsiteX65" fmla="*/ 257731 w 565176"/>
              <a:gd name="connsiteY65" fmla="*/ 527186 h 533622"/>
              <a:gd name="connsiteX66" fmla="*/ 249978 w 565176"/>
              <a:gd name="connsiteY66" fmla="*/ 455749 h 533622"/>
              <a:gd name="connsiteX67" fmla="*/ 0 w 565176"/>
              <a:gd name="connsiteY67" fmla="*/ 228639 h 533622"/>
              <a:gd name="connsiteX68" fmla="*/ 281580 w 565176"/>
              <a:gd name="connsiteY68" fmla="*/ 0 h 533622"/>
              <a:gd name="connsiteX0" fmla="*/ 399787 w 567292"/>
              <a:gd name="connsiteY0" fmla="*/ 156760 h 533622"/>
              <a:gd name="connsiteX1" fmla="*/ 382827 w 567292"/>
              <a:gd name="connsiteY1" fmla="*/ 173720 h 533622"/>
              <a:gd name="connsiteX2" fmla="*/ 382827 w 567292"/>
              <a:gd name="connsiteY2" fmla="*/ 283208 h 533622"/>
              <a:gd name="connsiteX3" fmla="*/ 383028 w 567292"/>
              <a:gd name="connsiteY3" fmla="*/ 284205 h 533622"/>
              <a:gd name="connsiteX4" fmla="*/ 382827 w 567292"/>
              <a:gd name="connsiteY4" fmla="*/ 285201 h 533622"/>
              <a:gd name="connsiteX5" fmla="*/ 399787 w 567292"/>
              <a:gd name="connsiteY5" fmla="*/ 302161 h 533622"/>
              <a:gd name="connsiteX6" fmla="*/ 455000 w 567292"/>
              <a:gd name="connsiteY6" fmla="*/ 302161 h 533622"/>
              <a:gd name="connsiteX7" fmla="*/ 471960 w 567292"/>
              <a:gd name="connsiteY7" fmla="*/ 285201 h 533622"/>
              <a:gd name="connsiteX8" fmla="*/ 455000 w 567292"/>
              <a:gd name="connsiteY8" fmla="*/ 268241 h 533622"/>
              <a:gd name="connsiteX9" fmla="*/ 416747 w 567292"/>
              <a:gd name="connsiteY9" fmla="*/ 268241 h 533622"/>
              <a:gd name="connsiteX10" fmla="*/ 416747 w 567292"/>
              <a:gd name="connsiteY10" fmla="*/ 249183 h 533622"/>
              <a:gd name="connsiteX11" fmla="*/ 455000 w 567292"/>
              <a:gd name="connsiteY11" fmla="*/ 249183 h 533622"/>
              <a:gd name="connsiteX12" fmla="*/ 471960 w 567292"/>
              <a:gd name="connsiteY12" fmla="*/ 232223 h 533622"/>
              <a:gd name="connsiteX13" fmla="*/ 455000 w 567292"/>
              <a:gd name="connsiteY13" fmla="*/ 215263 h 533622"/>
              <a:gd name="connsiteX14" fmla="*/ 416747 w 567292"/>
              <a:gd name="connsiteY14" fmla="*/ 215263 h 533622"/>
              <a:gd name="connsiteX15" fmla="*/ 416747 w 567292"/>
              <a:gd name="connsiteY15" fmla="*/ 190680 h 533622"/>
              <a:gd name="connsiteX16" fmla="*/ 455000 w 567292"/>
              <a:gd name="connsiteY16" fmla="*/ 190680 h 533622"/>
              <a:gd name="connsiteX17" fmla="*/ 471960 w 567292"/>
              <a:gd name="connsiteY17" fmla="*/ 173720 h 533622"/>
              <a:gd name="connsiteX18" fmla="*/ 455000 w 567292"/>
              <a:gd name="connsiteY18" fmla="*/ 156760 h 533622"/>
              <a:gd name="connsiteX19" fmla="*/ 399788 w 567292"/>
              <a:gd name="connsiteY19" fmla="*/ 156760 h 533622"/>
              <a:gd name="connsiteX20" fmla="*/ 399787 w 567292"/>
              <a:gd name="connsiteY20" fmla="*/ 156760 h 533622"/>
              <a:gd name="connsiteX21" fmla="*/ 264989 w 567292"/>
              <a:gd name="connsiteY21" fmla="*/ 156760 h 533622"/>
              <a:gd name="connsiteX22" fmla="*/ 248029 w 567292"/>
              <a:gd name="connsiteY22" fmla="*/ 173720 h 533622"/>
              <a:gd name="connsiteX23" fmla="*/ 248029 w 567292"/>
              <a:gd name="connsiteY23" fmla="*/ 283208 h 533622"/>
              <a:gd name="connsiteX24" fmla="*/ 264989 w 567292"/>
              <a:gd name="connsiteY24" fmla="*/ 300169 h 533622"/>
              <a:gd name="connsiteX25" fmla="*/ 281949 w 567292"/>
              <a:gd name="connsiteY25" fmla="*/ 283208 h 533622"/>
              <a:gd name="connsiteX26" fmla="*/ 281949 w 567292"/>
              <a:gd name="connsiteY26" fmla="*/ 225254 h 533622"/>
              <a:gd name="connsiteX27" fmla="*/ 332951 w 567292"/>
              <a:gd name="connsiteY27" fmla="*/ 292667 h 533622"/>
              <a:gd name="connsiteX28" fmla="*/ 342333 w 567292"/>
              <a:gd name="connsiteY28" fmla="*/ 298613 h 533622"/>
              <a:gd name="connsiteX29" fmla="*/ 343447 w 567292"/>
              <a:gd name="connsiteY29" fmla="*/ 298994 h 533622"/>
              <a:gd name="connsiteX30" fmla="*/ 344532 w 567292"/>
              <a:gd name="connsiteY30" fmla="*/ 299213 h 533622"/>
              <a:gd name="connsiteX31" fmla="*/ 349266 w 567292"/>
              <a:gd name="connsiteY31" fmla="*/ 300169 h 533622"/>
              <a:gd name="connsiteX32" fmla="*/ 366227 w 567292"/>
              <a:gd name="connsiteY32" fmla="*/ 283208 h 533622"/>
              <a:gd name="connsiteX33" fmla="*/ 366227 w 567292"/>
              <a:gd name="connsiteY33" fmla="*/ 173720 h 533622"/>
              <a:gd name="connsiteX34" fmla="*/ 349266 w 567292"/>
              <a:gd name="connsiteY34" fmla="*/ 156760 h 533622"/>
              <a:gd name="connsiteX35" fmla="*/ 332306 w 567292"/>
              <a:gd name="connsiteY35" fmla="*/ 173720 h 533622"/>
              <a:gd name="connsiteX36" fmla="*/ 332306 w 567292"/>
              <a:gd name="connsiteY36" fmla="*/ 235594 h 533622"/>
              <a:gd name="connsiteX37" fmla="*/ 284027 w 567292"/>
              <a:gd name="connsiteY37" fmla="*/ 171779 h 533622"/>
              <a:gd name="connsiteX38" fmla="*/ 281021 w 567292"/>
              <a:gd name="connsiteY38" fmla="*/ 169122 h 533622"/>
              <a:gd name="connsiteX39" fmla="*/ 264989 w 567292"/>
              <a:gd name="connsiteY39" fmla="*/ 156760 h 533622"/>
              <a:gd name="connsiteX40" fmla="*/ 214632 w 567292"/>
              <a:gd name="connsiteY40" fmla="*/ 156760 h 533622"/>
              <a:gd name="connsiteX41" fmla="*/ 197672 w 567292"/>
              <a:gd name="connsiteY41" fmla="*/ 173720 h 533622"/>
              <a:gd name="connsiteX42" fmla="*/ 197672 w 567292"/>
              <a:gd name="connsiteY42" fmla="*/ 283208 h 533622"/>
              <a:gd name="connsiteX43" fmla="*/ 214632 w 567292"/>
              <a:gd name="connsiteY43" fmla="*/ 300169 h 533622"/>
              <a:gd name="connsiteX44" fmla="*/ 231592 w 567292"/>
              <a:gd name="connsiteY44" fmla="*/ 283208 h 533622"/>
              <a:gd name="connsiteX45" fmla="*/ 231592 w 567292"/>
              <a:gd name="connsiteY45" fmla="*/ 173720 h 533622"/>
              <a:gd name="connsiteX46" fmla="*/ 214632 w 567292"/>
              <a:gd name="connsiteY46" fmla="*/ 156760 h 533622"/>
              <a:gd name="connsiteX47" fmla="*/ 117154 w 567292"/>
              <a:gd name="connsiteY47" fmla="*/ 156760 h 533622"/>
              <a:gd name="connsiteX48" fmla="*/ 100194 w 567292"/>
              <a:gd name="connsiteY48" fmla="*/ 173720 h 533622"/>
              <a:gd name="connsiteX49" fmla="*/ 100194 w 567292"/>
              <a:gd name="connsiteY49" fmla="*/ 283208 h 533622"/>
              <a:gd name="connsiteX50" fmla="*/ 100395 w 567292"/>
              <a:gd name="connsiteY50" fmla="*/ 284205 h 533622"/>
              <a:gd name="connsiteX51" fmla="*/ 100194 w 567292"/>
              <a:gd name="connsiteY51" fmla="*/ 285200 h 533622"/>
              <a:gd name="connsiteX52" fmla="*/ 117154 w 567292"/>
              <a:gd name="connsiteY52" fmla="*/ 302161 h 533622"/>
              <a:gd name="connsiteX53" fmla="*/ 170864 w 567292"/>
              <a:gd name="connsiteY53" fmla="*/ 302161 h 533622"/>
              <a:gd name="connsiteX54" fmla="*/ 187825 w 567292"/>
              <a:gd name="connsiteY54" fmla="*/ 285200 h 533622"/>
              <a:gd name="connsiteX55" fmla="*/ 170864 w 567292"/>
              <a:gd name="connsiteY55" fmla="*/ 268240 h 533622"/>
              <a:gd name="connsiteX56" fmla="*/ 134114 w 567292"/>
              <a:gd name="connsiteY56" fmla="*/ 268240 h 533622"/>
              <a:gd name="connsiteX57" fmla="*/ 134114 w 567292"/>
              <a:gd name="connsiteY57" fmla="*/ 173720 h 533622"/>
              <a:gd name="connsiteX58" fmla="*/ 117154 w 567292"/>
              <a:gd name="connsiteY58" fmla="*/ 156760 h 533622"/>
              <a:gd name="connsiteX59" fmla="*/ 281580 w 567292"/>
              <a:gd name="connsiteY59" fmla="*/ 0 h 533622"/>
              <a:gd name="connsiteX60" fmla="*/ 557439 w 567292"/>
              <a:gd name="connsiteY60" fmla="*/ 182561 h 533622"/>
              <a:gd name="connsiteX61" fmla="*/ 565176 w 567292"/>
              <a:gd name="connsiteY61" fmla="*/ 204689 h 533622"/>
              <a:gd name="connsiteX62" fmla="*/ 558033 w 567292"/>
              <a:gd name="connsiteY62" fmla="*/ 269822 h 533622"/>
              <a:gd name="connsiteX63" fmla="*/ 557408 w 567292"/>
              <a:gd name="connsiteY63" fmla="*/ 274839 h 533622"/>
              <a:gd name="connsiteX64" fmla="*/ 480255 w 567292"/>
              <a:gd name="connsiteY64" fmla="*/ 390631 h 533622"/>
              <a:gd name="connsiteX65" fmla="*/ 257731 w 567292"/>
              <a:gd name="connsiteY65" fmla="*/ 527186 h 533622"/>
              <a:gd name="connsiteX66" fmla="*/ 249978 w 567292"/>
              <a:gd name="connsiteY66" fmla="*/ 455749 h 533622"/>
              <a:gd name="connsiteX67" fmla="*/ 0 w 567292"/>
              <a:gd name="connsiteY67" fmla="*/ 228639 h 533622"/>
              <a:gd name="connsiteX68" fmla="*/ 281580 w 567292"/>
              <a:gd name="connsiteY68" fmla="*/ 0 h 533622"/>
              <a:gd name="connsiteX0" fmla="*/ 399787 w 566610"/>
              <a:gd name="connsiteY0" fmla="*/ 156760 h 533622"/>
              <a:gd name="connsiteX1" fmla="*/ 382827 w 566610"/>
              <a:gd name="connsiteY1" fmla="*/ 173720 h 533622"/>
              <a:gd name="connsiteX2" fmla="*/ 382827 w 566610"/>
              <a:gd name="connsiteY2" fmla="*/ 283208 h 533622"/>
              <a:gd name="connsiteX3" fmla="*/ 383028 w 566610"/>
              <a:gd name="connsiteY3" fmla="*/ 284205 h 533622"/>
              <a:gd name="connsiteX4" fmla="*/ 382827 w 566610"/>
              <a:gd name="connsiteY4" fmla="*/ 285201 h 533622"/>
              <a:gd name="connsiteX5" fmla="*/ 399787 w 566610"/>
              <a:gd name="connsiteY5" fmla="*/ 302161 h 533622"/>
              <a:gd name="connsiteX6" fmla="*/ 455000 w 566610"/>
              <a:gd name="connsiteY6" fmla="*/ 302161 h 533622"/>
              <a:gd name="connsiteX7" fmla="*/ 471960 w 566610"/>
              <a:gd name="connsiteY7" fmla="*/ 285201 h 533622"/>
              <a:gd name="connsiteX8" fmla="*/ 455000 w 566610"/>
              <a:gd name="connsiteY8" fmla="*/ 268241 h 533622"/>
              <a:gd name="connsiteX9" fmla="*/ 416747 w 566610"/>
              <a:gd name="connsiteY9" fmla="*/ 268241 h 533622"/>
              <a:gd name="connsiteX10" fmla="*/ 416747 w 566610"/>
              <a:gd name="connsiteY10" fmla="*/ 249183 h 533622"/>
              <a:gd name="connsiteX11" fmla="*/ 455000 w 566610"/>
              <a:gd name="connsiteY11" fmla="*/ 249183 h 533622"/>
              <a:gd name="connsiteX12" fmla="*/ 471960 w 566610"/>
              <a:gd name="connsiteY12" fmla="*/ 232223 h 533622"/>
              <a:gd name="connsiteX13" fmla="*/ 455000 w 566610"/>
              <a:gd name="connsiteY13" fmla="*/ 215263 h 533622"/>
              <a:gd name="connsiteX14" fmla="*/ 416747 w 566610"/>
              <a:gd name="connsiteY14" fmla="*/ 215263 h 533622"/>
              <a:gd name="connsiteX15" fmla="*/ 416747 w 566610"/>
              <a:gd name="connsiteY15" fmla="*/ 190680 h 533622"/>
              <a:gd name="connsiteX16" fmla="*/ 455000 w 566610"/>
              <a:gd name="connsiteY16" fmla="*/ 190680 h 533622"/>
              <a:gd name="connsiteX17" fmla="*/ 471960 w 566610"/>
              <a:gd name="connsiteY17" fmla="*/ 173720 h 533622"/>
              <a:gd name="connsiteX18" fmla="*/ 455000 w 566610"/>
              <a:gd name="connsiteY18" fmla="*/ 156760 h 533622"/>
              <a:gd name="connsiteX19" fmla="*/ 399788 w 566610"/>
              <a:gd name="connsiteY19" fmla="*/ 156760 h 533622"/>
              <a:gd name="connsiteX20" fmla="*/ 399787 w 566610"/>
              <a:gd name="connsiteY20" fmla="*/ 156760 h 533622"/>
              <a:gd name="connsiteX21" fmla="*/ 264989 w 566610"/>
              <a:gd name="connsiteY21" fmla="*/ 156760 h 533622"/>
              <a:gd name="connsiteX22" fmla="*/ 248029 w 566610"/>
              <a:gd name="connsiteY22" fmla="*/ 173720 h 533622"/>
              <a:gd name="connsiteX23" fmla="*/ 248029 w 566610"/>
              <a:gd name="connsiteY23" fmla="*/ 283208 h 533622"/>
              <a:gd name="connsiteX24" fmla="*/ 264989 w 566610"/>
              <a:gd name="connsiteY24" fmla="*/ 300169 h 533622"/>
              <a:gd name="connsiteX25" fmla="*/ 281949 w 566610"/>
              <a:gd name="connsiteY25" fmla="*/ 283208 h 533622"/>
              <a:gd name="connsiteX26" fmla="*/ 281949 w 566610"/>
              <a:gd name="connsiteY26" fmla="*/ 225254 h 533622"/>
              <a:gd name="connsiteX27" fmla="*/ 332951 w 566610"/>
              <a:gd name="connsiteY27" fmla="*/ 292667 h 533622"/>
              <a:gd name="connsiteX28" fmla="*/ 342333 w 566610"/>
              <a:gd name="connsiteY28" fmla="*/ 298613 h 533622"/>
              <a:gd name="connsiteX29" fmla="*/ 343447 w 566610"/>
              <a:gd name="connsiteY29" fmla="*/ 298994 h 533622"/>
              <a:gd name="connsiteX30" fmla="*/ 344532 w 566610"/>
              <a:gd name="connsiteY30" fmla="*/ 299213 h 533622"/>
              <a:gd name="connsiteX31" fmla="*/ 349266 w 566610"/>
              <a:gd name="connsiteY31" fmla="*/ 300169 h 533622"/>
              <a:gd name="connsiteX32" fmla="*/ 366227 w 566610"/>
              <a:gd name="connsiteY32" fmla="*/ 283208 h 533622"/>
              <a:gd name="connsiteX33" fmla="*/ 366227 w 566610"/>
              <a:gd name="connsiteY33" fmla="*/ 173720 h 533622"/>
              <a:gd name="connsiteX34" fmla="*/ 349266 w 566610"/>
              <a:gd name="connsiteY34" fmla="*/ 156760 h 533622"/>
              <a:gd name="connsiteX35" fmla="*/ 332306 w 566610"/>
              <a:gd name="connsiteY35" fmla="*/ 173720 h 533622"/>
              <a:gd name="connsiteX36" fmla="*/ 332306 w 566610"/>
              <a:gd name="connsiteY36" fmla="*/ 235594 h 533622"/>
              <a:gd name="connsiteX37" fmla="*/ 284027 w 566610"/>
              <a:gd name="connsiteY37" fmla="*/ 171779 h 533622"/>
              <a:gd name="connsiteX38" fmla="*/ 281021 w 566610"/>
              <a:gd name="connsiteY38" fmla="*/ 169122 h 533622"/>
              <a:gd name="connsiteX39" fmla="*/ 264989 w 566610"/>
              <a:gd name="connsiteY39" fmla="*/ 156760 h 533622"/>
              <a:gd name="connsiteX40" fmla="*/ 214632 w 566610"/>
              <a:gd name="connsiteY40" fmla="*/ 156760 h 533622"/>
              <a:gd name="connsiteX41" fmla="*/ 197672 w 566610"/>
              <a:gd name="connsiteY41" fmla="*/ 173720 h 533622"/>
              <a:gd name="connsiteX42" fmla="*/ 197672 w 566610"/>
              <a:gd name="connsiteY42" fmla="*/ 283208 h 533622"/>
              <a:gd name="connsiteX43" fmla="*/ 214632 w 566610"/>
              <a:gd name="connsiteY43" fmla="*/ 300169 h 533622"/>
              <a:gd name="connsiteX44" fmla="*/ 231592 w 566610"/>
              <a:gd name="connsiteY44" fmla="*/ 283208 h 533622"/>
              <a:gd name="connsiteX45" fmla="*/ 231592 w 566610"/>
              <a:gd name="connsiteY45" fmla="*/ 173720 h 533622"/>
              <a:gd name="connsiteX46" fmla="*/ 214632 w 566610"/>
              <a:gd name="connsiteY46" fmla="*/ 156760 h 533622"/>
              <a:gd name="connsiteX47" fmla="*/ 117154 w 566610"/>
              <a:gd name="connsiteY47" fmla="*/ 156760 h 533622"/>
              <a:gd name="connsiteX48" fmla="*/ 100194 w 566610"/>
              <a:gd name="connsiteY48" fmla="*/ 173720 h 533622"/>
              <a:gd name="connsiteX49" fmla="*/ 100194 w 566610"/>
              <a:gd name="connsiteY49" fmla="*/ 283208 h 533622"/>
              <a:gd name="connsiteX50" fmla="*/ 100395 w 566610"/>
              <a:gd name="connsiteY50" fmla="*/ 284205 h 533622"/>
              <a:gd name="connsiteX51" fmla="*/ 100194 w 566610"/>
              <a:gd name="connsiteY51" fmla="*/ 285200 h 533622"/>
              <a:gd name="connsiteX52" fmla="*/ 117154 w 566610"/>
              <a:gd name="connsiteY52" fmla="*/ 302161 h 533622"/>
              <a:gd name="connsiteX53" fmla="*/ 170864 w 566610"/>
              <a:gd name="connsiteY53" fmla="*/ 302161 h 533622"/>
              <a:gd name="connsiteX54" fmla="*/ 187825 w 566610"/>
              <a:gd name="connsiteY54" fmla="*/ 285200 h 533622"/>
              <a:gd name="connsiteX55" fmla="*/ 170864 w 566610"/>
              <a:gd name="connsiteY55" fmla="*/ 268240 h 533622"/>
              <a:gd name="connsiteX56" fmla="*/ 134114 w 566610"/>
              <a:gd name="connsiteY56" fmla="*/ 268240 h 533622"/>
              <a:gd name="connsiteX57" fmla="*/ 134114 w 566610"/>
              <a:gd name="connsiteY57" fmla="*/ 173720 h 533622"/>
              <a:gd name="connsiteX58" fmla="*/ 117154 w 566610"/>
              <a:gd name="connsiteY58" fmla="*/ 156760 h 533622"/>
              <a:gd name="connsiteX59" fmla="*/ 281580 w 566610"/>
              <a:gd name="connsiteY59" fmla="*/ 0 h 533622"/>
              <a:gd name="connsiteX60" fmla="*/ 557439 w 566610"/>
              <a:gd name="connsiteY60" fmla="*/ 182561 h 533622"/>
              <a:gd name="connsiteX61" fmla="*/ 565176 w 566610"/>
              <a:gd name="connsiteY61" fmla="*/ 204689 h 533622"/>
              <a:gd name="connsiteX62" fmla="*/ 557408 w 566610"/>
              <a:gd name="connsiteY62" fmla="*/ 274839 h 533622"/>
              <a:gd name="connsiteX63" fmla="*/ 480255 w 566610"/>
              <a:gd name="connsiteY63" fmla="*/ 390631 h 533622"/>
              <a:gd name="connsiteX64" fmla="*/ 257731 w 566610"/>
              <a:gd name="connsiteY64" fmla="*/ 527186 h 533622"/>
              <a:gd name="connsiteX65" fmla="*/ 249978 w 566610"/>
              <a:gd name="connsiteY65" fmla="*/ 455749 h 533622"/>
              <a:gd name="connsiteX66" fmla="*/ 0 w 566610"/>
              <a:gd name="connsiteY66" fmla="*/ 228639 h 533622"/>
              <a:gd name="connsiteX67" fmla="*/ 281580 w 566610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814 h 533676"/>
              <a:gd name="connsiteX1" fmla="*/ 382827 w 567191"/>
              <a:gd name="connsiteY1" fmla="*/ 173774 h 533676"/>
              <a:gd name="connsiteX2" fmla="*/ 382827 w 567191"/>
              <a:gd name="connsiteY2" fmla="*/ 283262 h 533676"/>
              <a:gd name="connsiteX3" fmla="*/ 383028 w 567191"/>
              <a:gd name="connsiteY3" fmla="*/ 284259 h 533676"/>
              <a:gd name="connsiteX4" fmla="*/ 382827 w 567191"/>
              <a:gd name="connsiteY4" fmla="*/ 285255 h 533676"/>
              <a:gd name="connsiteX5" fmla="*/ 399787 w 567191"/>
              <a:gd name="connsiteY5" fmla="*/ 302215 h 533676"/>
              <a:gd name="connsiteX6" fmla="*/ 455000 w 567191"/>
              <a:gd name="connsiteY6" fmla="*/ 302215 h 533676"/>
              <a:gd name="connsiteX7" fmla="*/ 471960 w 567191"/>
              <a:gd name="connsiteY7" fmla="*/ 285255 h 533676"/>
              <a:gd name="connsiteX8" fmla="*/ 455000 w 567191"/>
              <a:gd name="connsiteY8" fmla="*/ 268295 h 533676"/>
              <a:gd name="connsiteX9" fmla="*/ 416747 w 567191"/>
              <a:gd name="connsiteY9" fmla="*/ 268295 h 533676"/>
              <a:gd name="connsiteX10" fmla="*/ 416747 w 567191"/>
              <a:gd name="connsiteY10" fmla="*/ 249237 h 533676"/>
              <a:gd name="connsiteX11" fmla="*/ 455000 w 567191"/>
              <a:gd name="connsiteY11" fmla="*/ 249237 h 533676"/>
              <a:gd name="connsiteX12" fmla="*/ 471960 w 567191"/>
              <a:gd name="connsiteY12" fmla="*/ 232277 h 533676"/>
              <a:gd name="connsiteX13" fmla="*/ 455000 w 567191"/>
              <a:gd name="connsiteY13" fmla="*/ 215317 h 533676"/>
              <a:gd name="connsiteX14" fmla="*/ 416747 w 567191"/>
              <a:gd name="connsiteY14" fmla="*/ 215317 h 533676"/>
              <a:gd name="connsiteX15" fmla="*/ 416747 w 567191"/>
              <a:gd name="connsiteY15" fmla="*/ 190734 h 533676"/>
              <a:gd name="connsiteX16" fmla="*/ 455000 w 567191"/>
              <a:gd name="connsiteY16" fmla="*/ 190734 h 533676"/>
              <a:gd name="connsiteX17" fmla="*/ 471960 w 567191"/>
              <a:gd name="connsiteY17" fmla="*/ 173774 h 533676"/>
              <a:gd name="connsiteX18" fmla="*/ 455000 w 567191"/>
              <a:gd name="connsiteY18" fmla="*/ 156814 h 533676"/>
              <a:gd name="connsiteX19" fmla="*/ 399788 w 567191"/>
              <a:gd name="connsiteY19" fmla="*/ 156814 h 533676"/>
              <a:gd name="connsiteX20" fmla="*/ 399787 w 567191"/>
              <a:gd name="connsiteY20" fmla="*/ 156814 h 533676"/>
              <a:gd name="connsiteX21" fmla="*/ 264989 w 567191"/>
              <a:gd name="connsiteY21" fmla="*/ 156814 h 533676"/>
              <a:gd name="connsiteX22" fmla="*/ 248029 w 567191"/>
              <a:gd name="connsiteY22" fmla="*/ 173774 h 533676"/>
              <a:gd name="connsiteX23" fmla="*/ 248029 w 567191"/>
              <a:gd name="connsiteY23" fmla="*/ 283262 h 533676"/>
              <a:gd name="connsiteX24" fmla="*/ 264989 w 567191"/>
              <a:gd name="connsiteY24" fmla="*/ 300223 h 533676"/>
              <a:gd name="connsiteX25" fmla="*/ 281949 w 567191"/>
              <a:gd name="connsiteY25" fmla="*/ 283262 h 533676"/>
              <a:gd name="connsiteX26" fmla="*/ 281949 w 567191"/>
              <a:gd name="connsiteY26" fmla="*/ 225308 h 533676"/>
              <a:gd name="connsiteX27" fmla="*/ 332951 w 567191"/>
              <a:gd name="connsiteY27" fmla="*/ 292721 h 533676"/>
              <a:gd name="connsiteX28" fmla="*/ 342333 w 567191"/>
              <a:gd name="connsiteY28" fmla="*/ 298667 h 533676"/>
              <a:gd name="connsiteX29" fmla="*/ 343447 w 567191"/>
              <a:gd name="connsiteY29" fmla="*/ 299048 h 533676"/>
              <a:gd name="connsiteX30" fmla="*/ 344532 w 567191"/>
              <a:gd name="connsiteY30" fmla="*/ 299267 h 533676"/>
              <a:gd name="connsiteX31" fmla="*/ 349266 w 567191"/>
              <a:gd name="connsiteY31" fmla="*/ 300223 h 533676"/>
              <a:gd name="connsiteX32" fmla="*/ 366227 w 567191"/>
              <a:gd name="connsiteY32" fmla="*/ 283262 h 533676"/>
              <a:gd name="connsiteX33" fmla="*/ 366227 w 567191"/>
              <a:gd name="connsiteY33" fmla="*/ 173774 h 533676"/>
              <a:gd name="connsiteX34" fmla="*/ 349266 w 567191"/>
              <a:gd name="connsiteY34" fmla="*/ 156814 h 533676"/>
              <a:gd name="connsiteX35" fmla="*/ 332306 w 567191"/>
              <a:gd name="connsiteY35" fmla="*/ 173774 h 533676"/>
              <a:gd name="connsiteX36" fmla="*/ 332306 w 567191"/>
              <a:gd name="connsiteY36" fmla="*/ 235648 h 533676"/>
              <a:gd name="connsiteX37" fmla="*/ 284027 w 567191"/>
              <a:gd name="connsiteY37" fmla="*/ 171833 h 533676"/>
              <a:gd name="connsiteX38" fmla="*/ 281021 w 567191"/>
              <a:gd name="connsiteY38" fmla="*/ 169176 h 533676"/>
              <a:gd name="connsiteX39" fmla="*/ 264989 w 567191"/>
              <a:gd name="connsiteY39" fmla="*/ 156814 h 533676"/>
              <a:gd name="connsiteX40" fmla="*/ 214632 w 567191"/>
              <a:gd name="connsiteY40" fmla="*/ 156814 h 533676"/>
              <a:gd name="connsiteX41" fmla="*/ 197672 w 567191"/>
              <a:gd name="connsiteY41" fmla="*/ 173774 h 533676"/>
              <a:gd name="connsiteX42" fmla="*/ 197672 w 567191"/>
              <a:gd name="connsiteY42" fmla="*/ 283262 h 533676"/>
              <a:gd name="connsiteX43" fmla="*/ 214632 w 567191"/>
              <a:gd name="connsiteY43" fmla="*/ 300223 h 533676"/>
              <a:gd name="connsiteX44" fmla="*/ 231592 w 567191"/>
              <a:gd name="connsiteY44" fmla="*/ 283262 h 533676"/>
              <a:gd name="connsiteX45" fmla="*/ 231592 w 567191"/>
              <a:gd name="connsiteY45" fmla="*/ 173774 h 533676"/>
              <a:gd name="connsiteX46" fmla="*/ 214632 w 567191"/>
              <a:gd name="connsiteY46" fmla="*/ 156814 h 533676"/>
              <a:gd name="connsiteX47" fmla="*/ 117154 w 567191"/>
              <a:gd name="connsiteY47" fmla="*/ 156814 h 533676"/>
              <a:gd name="connsiteX48" fmla="*/ 100194 w 567191"/>
              <a:gd name="connsiteY48" fmla="*/ 173774 h 533676"/>
              <a:gd name="connsiteX49" fmla="*/ 100194 w 567191"/>
              <a:gd name="connsiteY49" fmla="*/ 283262 h 533676"/>
              <a:gd name="connsiteX50" fmla="*/ 100395 w 567191"/>
              <a:gd name="connsiteY50" fmla="*/ 284259 h 533676"/>
              <a:gd name="connsiteX51" fmla="*/ 100194 w 567191"/>
              <a:gd name="connsiteY51" fmla="*/ 285254 h 533676"/>
              <a:gd name="connsiteX52" fmla="*/ 117154 w 567191"/>
              <a:gd name="connsiteY52" fmla="*/ 302215 h 533676"/>
              <a:gd name="connsiteX53" fmla="*/ 170864 w 567191"/>
              <a:gd name="connsiteY53" fmla="*/ 302215 h 533676"/>
              <a:gd name="connsiteX54" fmla="*/ 187825 w 567191"/>
              <a:gd name="connsiteY54" fmla="*/ 285254 h 533676"/>
              <a:gd name="connsiteX55" fmla="*/ 170864 w 567191"/>
              <a:gd name="connsiteY55" fmla="*/ 268294 h 533676"/>
              <a:gd name="connsiteX56" fmla="*/ 134114 w 567191"/>
              <a:gd name="connsiteY56" fmla="*/ 268294 h 533676"/>
              <a:gd name="connsiteX57" fmla="*/ 134114 w 567191"/>
              <a:gd name="connsiteY57" fmla="*/ 173774 h 533676"/>
              <a:gd name="connsiteX58" fmla="*/ 117154 w 567191"/>
              <a:gd name="connsiteY58" fmla="*/ 156814 h 533676"/>
              <a:gd name="connsiteX59" fmla="*/ 281580 w 567191"/>
              <a:gd name="connsiteY59" fmla="*/ 54 h 533676"/>
              <a:gd name="connsiteX60" fmla="*/ 566196 w 567191"/>
              <a:gd name="connsiteY60" fmla="*/ 207804 h 533676"/>
              <a:gd name="connsiteX61" fmla="*/ 557408 w 567191"/>
              <a:gd name="connsiteY61" fmla="*/ 274893 h 533676"/>
              <a:gd name="connsiteX62" fmla="*/ 480255 w 567191"/>
              <a:gd name="connsiteY62" fmla="*/ 390685 h 533676"/>
              <a:gd name="connsiteX63" fmla="*/ 257731 w 567191"/>
              <a:gd name="connsiteY63" fmla="*/ 527240 h 533676"/>
              <a:gd name="connsiteX64" fmla="*/ 249978 w 567191"/>
              <a:gd name="connsiteY64" fmla="*/ 455803 h 533676"/>
              <a:gd name="connsiteX65" fmla="*/ 0 w 567191"/>
              <a:gd name="connsiteY65" fmla="*/ 228693 h 533676"/>
              <a:gd name="connsiteX66" fmla="*/ 281580 w 567191"/>
              <a:gd name="connsiteY66" fmla="*/ 54 h 533676"/>
              <a:gd name="connsiteX0" fmla="*/ 399787 w 574969"/>
              <a:gd name="connsiteY0" fmla="*/ 156814 h 533676"/>
              <a:gd name="connsiteX1" fmla="*/ 382827 w 574969"/>
              <a:gd name="connsiteY1" fmla="*/ 173774 h 533676"/>
              <a:gd name="connsiteX2" fmla="*/ 382827 w 574969"/>
              <a:gd name="connsiteY2" fmla="*/ 283262 h 533676"/>
              <a:gd name="connsiteX3" fmla="*/ 383028 w 574969"/>
              <a:gd name="connsiteY3" fmla="*/ 284259 h 533676"/>
              <a:gd name="connsiteX4" fmla="*/ 382827 w 574969"/>
              <a:gd name="connsiteY4" fmla="*/ 285255 h 533676"/>
              <a:gd name="connsiteX5" fmla="*/ 399787 w 574969"/>
              <a:gd name="connsiteY5" fmla="*/ 302215 h 533676"/>
              <a:gd name="connsiteX6" fmla="*/ 455000 w 574969"/>
              <a:gd name="connsiteY6" fmla="*/ 302215 h 533676"/>
              <a:gd name="connsiteX7" fmla="*/ 471960 w 574969"/>
              <a:gd name="connsiteY7" fmla="*/ 285255 h 533676"/>
              <a:gd name="connsiteX8" fmla="*/ 455000 w 574969"/>
              <a:gd name="connsiteY8" fmla="*/ 268295 h 533676"/>
              <a:gd name="connsiteX9" fmla="*/ 416747 w 574969"/>
              <a:gd name="connsiteY9" fmla="*/ 268295 h 533676"/>
              <a:gd name="connsiteX10" fmla="*/ 416747 w 574969"/>
              <a:gd name="connsiteY10" fmla="*/ 249237 h 533676"/>
              <a:gd name="connsiteX11" fmla="*/ 455000 w 574969"/>
              <a:gd name="connsiteY11" fmla="*/ 249237 h 533676"/>
              <a:gd name="connsiteX12" fmla="*/ 471960 w 574969"/>
              <a:gd name="connsiteY12" fmla="*/ 232277 h 533676"/>
              <a:gd name="connsiteX13" fmla="*/ 455000 w 574969"/>
              <a:gd name="connsiteY13" fmla="*/ 215317 h 533676"/>
              <a:gd name="connsiteX14" fmla="*/ 416747 w 574969"/>
              <a:gd name="connsiteY14" fmla="*/ 215317 h 533676"/>
              <a:gd name="connsiteX15" fmla="*/ 416747 w 574969"/>
              <a:gd name="connsiteY15" fmla="*/ 190734 h 533676"/>
              <a:gd name="connsiteX16" fmla="*/ 455000 w 574969"/>
              <a:gd name="connsiteY16" fmla="*/ 190734 h 533676"/>
              <a:gd name="connsiteX17" fmla="*/ 471960 w 574969"/>
              <a:gd name="connsiteY17" fmla="*/ 173774 h 533676"/>
              <a:gd name="connsiteX18" fmla="*/ 455000 w 574969"/>
              <a:gd name="connsiteY18" fmla="*/ 156814 h 533676"/>
              <a:gd name="connsiteX19" fmla="*/ 399788 w 574969"/>
              <a:gd name="connsiteY19" fmla="*/ 156814 h 533676"/>
              <a:gd name="connsiteX20" fmla="*/ 399787 w 574969"/>
              <a:gd name="connsiteY20" fmla="*/ 156814 h 533676"/>
              <a:gd name="connsiteX21" fmla="*/ 264989 w 574969"/>
              <a:gd name="connsiteY21" fmla="*/ 156814 h 533676"/>
              <a:gd name="connsiteX22" fmla="*/ 248029 w 574969"/>
              <a:gd name="connsiteY22" fmla="*/ 173774 h 533676"/>
              <a:gd name="connsiteX23" fmla="*/ 248029 w 574969"/>
              <a:gd name="connsiteY23" fmla="*/ 283262 h 533676"/>
              <a:gd name="connsiteX24" fmla="*/ 264989 w 574969"/>
              <a:gd name="connsiteY24" fmla="*/ 300223 h 533676"/>
              <a:gd name="connsiteX25" fmla="*/ 281949 w 574969"/>
              <a:gd name="connsiteY25" fmla="*/ 283262 h 533676"/>
              <a:gd name="connsiteX26" fmla="*/ 281949 w 574969"/>
              <a:gd name="connsiteY26" fmla="*/ 225308 h 533676"/>
              <a:gd name="connsiteX27" fmla="*/ 332951 w 574969"/>
              <a:gd name="connsiteY27" fmla="*/ 292721 h 533676"/>
              <a:gd name="connsiteX28" fmla="*/ 342333 w 574969"/>
              <a:gd name="connsiteY28" fmla="*/ 298667 h 533676"/>
              <a:gd name="connsiteX29" fmla="*/ 343447 w 574969"/>
              <a:gd name="connsiteY29" fmla="*/ 299048 h 533676"/>
              <a:gd name="connsiteX30" fmla="*/ 344532 w 574969"/>
              <a:gd name="connsiteY30" fmla="*/ 299267 h 533676"/>
              <a:gd name="connsiteX31" fmla="*/ 349266 w 574969"/>
              <a:gd name="connsiteY31" fmla="*/ 300223 h 533676"/>
              <a:gd name="connsiteX32" fmla="*/ 366227 w 574969"/>
              <a:gd name="connsiteY32" fmla="*/ 283262 h 533676"/>
              <a:gd name="connsiteX33" fmla="*/ 366227 w 574969"/>
              <a:gd name="connsiteY33" fmla="*/ 173774 h 533676"/>
              <a:gd name="connsiteX34" fmla="*/ 349266 w 574969"/>
              <a:gd name="connsiteY34" fmla="*/ 156814 h 533676"/>
              <a:gd name="connsiteX35" fmla="*/ 332306 w 574969"/>
              <a:gd name="connsiteY35" fmla="*/ 173774 h 533676"/>
              <a:gd name="connsiteX36" fmla="*/ 332306 w 574969"/>
              <a:gd name="connsiteY36" fmla="*/ 235648 h 533676"/>
              <a:gd name="connsiteX37" fmla="*/ 284027 w 574969"/>
              <a:gd name="connsiteY37" fmla="*/ 171833 h 533676"/>
              <a:gd name="connsiteX38" fmla="*/ 281021 w 574969"/>
              <a:gd name="connsiteY38" fmla="*/ 169176 h 533676"/>
              <a:gd name="connsiteX39" fmla="*/ 264989 w 574969"/>
              <a:gd name="connsiteY39" fmla="*/ 156814 h 533676"/>
              <a:gd name="connsiteX40" fmla="*/ 214632 w 574969"/>
              <a:gd name="connsiteY40" fmla="*/ 156814 h 533676"/>
              <a:gd name="connsiteX41" fmla="*/ 197672 w 574969"/>
              <a:gd name="connsiteY41" fmla="*/ 173774 h 533676"/>
              <a:gd name="connsiteX42" fmla="*/ 197672 w 574969"/>
              <a:gd name="connsiteY42" fmla="*/ 283262 h 533676"/>
              <a:gd name="connsiteX43" fmla="*/ 214632 w 574969"/>
              <a:gd name="connsiteY43" fmla="*/ 300223 h 533676"/>
              <a:gd name="connsiteX44" fmla="*/ 231592 w 574969"/>
              <a:gd name="connsiteY44" fmla="*/ 283262 h 533676"/>
              <a:gd name="connsiteX45" fmla="*/ 231592 w 574969"/>
              <a:gd name="connsiteY45" fmla="*/ 173774 h 533676"/>
              <a:gd name="connsiteX46" fmla="*/ 214632 w 574969"/>
              <a:gd name="connsiteY46" fmla="*/ 156814 h 533676"/>
              <a:gd name="connsiteX47" fmla="*/ 117154 w 574969"/>
              <a:gd name="connsiteY47" fmla="*/ 156814 h 533676"/>
              <a:gd name="connsiteX48" fmla="*/ 100194 w 574969"/>
              <a:gd name="connsiteY48" fmla="*/ 173774 h 533676"/>
              <a:gd name="connsiteX49" fmla="*/ 100194 w 574969"/>
              <a:gd name="connsiteY49" fmla="*/ 283262 h 533676"/>
              <a:gd name="connsiteX50" fmla="*/ 100395 w 574969"/>
              <a:gd name="connsiteY50" fmla="*/ 284259 h 533676"/>
              <a:gd name="connsiteX51" fmla="*/ 100194 w 574969"/>
              <a:gd name="connsiteY51" fmla="*/ 285254 h 533676"/>
              <a:gd name="connsiteX52" fmla="*/ 117154 w 574969"/>
              <a:gd name="connsiteY52" fmla="*/ 302215 h 533676"/>
              <a:gd name="connsiteX53" fmla="*/ 170864 w 574969"/>
              <a:gd name="connsiteY53" fmla="*/ 302215 h 533676"/>
              <a:gd name="connsiteX54" fmla="*/ 187825 w 574969"/>
              <a:gd name="connsiteY54" fmla="*/ 285254 h 533676"/>
              <a:gd name="connsiteX55" fmla="*/ 170864 w 574969"/>
              <a:gd name="connsiteY55" fmla="*/ 268294 h 533676"/>
              <a:gd name="connsiteX56" fmla="*/ 134114 w 574969"/>
              <a:gd name="connsiteY56" fmla="*/ 268294 h 533676"/>
              <a:gd name="connsiteX57" fmla="*/ 134114 w 574969"/>
              <a:gd name="connsiteY57" fmla="*/ 173774 h 533676"/>
              <a:gd name="connsiteX58" fmla="*/ 117154 w 574969"/>
              <a:gd name="connsiteY58" fmla="*/ 156814 h 533676"/>
              <a:gd name="connsiteX59" fmla="*/ 281580 w 574969"/>
              <a:gd name="connsiteY59" fmla="*/ 54 h 533676"/>
              <a:gd name="connsiteX60" fmla="*/ 566196 w 574969"/>
              <a:gd name="connsiteY60" fmla="*/ 207804 h 533676"/>
              <a:gd name="connsiteX61" fmla="*/ 480255 w 574969"/>
              <a:gd name="connsiteY61" fmla="*/ 390685 h 533676"/>
              <a:gd name="connsiteX62" fmla="*/ 257731 w 574969"/>
              <a:gd name="connsiteY62" fmla="*/ 527240 h 533676"/>
              <a:gd name="connsiteX63" fmla="*/ 249978 w 574969"/>
              <a:gd name="connsiteY63" fmla="*/ 455803 h 533676"/>
              <a:gd name="connsiteX64" fmla="*/ 0 w 574969"/>
              <a:gd name="connsiteY64" fmla="*/ 228693 h 533676"/>
              <a:gd name="connsiteX65" fmla="*/ 281580 w 574969"/>
              <a:gd name="connsiteY65" fmla="*/ 54 h 533676"/>
              <a:gd name="connsiteX0" fmla="*/ 399787 w 574969"/>
              <a:gd name="connsiteY0" fmla="*/ 156841 h 533703"/>
              <a:gd name="connsiteX1" fmla="*/ 382827 w 574969"/>
              <a:gd name="connsiteY1" fmla="*/ 173801 h 533703"/>
              <a:gd name="connsiteX2" fmla="*/ 382827 w 574969"/>
              <a:gd name="connsiteY2" fmla="*/ 283289 h 533703"/>
              <a:gd name="connsiteX3" fmla="*/ 383028 w 574969"/>
              <a:gd name="connsiteY3" fmla="*/ 284286 h 533703"/>
              <a:gd name="connsiteX4" fmla="*/ 382827 w 574969"/>
              <a:gd name="connsiteY4" fmla="*/ 285282 h 533703"/>
              <a:gd name="connsiteX5" fmla="*/ 399787 w 574969"/>
              <a:gd name="connsiteY5" fmla="*/ 302242 h 533703"/>
              <a:gd name="connsiteX6" fmla="*/ 455000 w 574969"/>
              <a:gd name="connsiteY6" fmla="*/ 302242 h 533703"/>
              <a:gd name="connsiteX7" fmla="*/ 471960 w 574969"/>
              <a:gd name="connsiteY7" fmla="*/ 285282 h 533703"/>
              <a:gd name="connsiteX8" fmla="*/ 455000 w 574969"/>
              <a:gd name="connsiteY8" fmla="*/ 268322 h 533703"/>
              <a:gd name="connsiteX9" fmla="*/ 416747 w 574969"/>
              <a:gd name="connsiteY9" fmla="*/ 268322 h 533703"/>
              <a:gd name="connsiteX10" fmla="*/ 416747 w 574969"/>
              <a:gd name="connsiteY10" fmla="*/ 249264 h 533703"/>
              <a:gd name="connsiteX11" fmla="*/ 455000 w 574969"/>
              <a:gd name="connsiteY11" fmla="*/ 249264 h 533703"/>
              <a:gd name="connsiteX12" fmla="*/ 471960 w 574969"/>
              <a:gd name="connsiteY12" fmla="*/ 232304 h 533703"/>
              <a:gd name="connsiteX13" fmla="*/ 455000 w 574969"/>
              <a:gd name="connsiteY13" fmla="*/ 215344 h 533703"/>
              <a:gd name="connsiteX14" fmla="*/ 416747 w 574969"/>
              <a:gd name="connsiteY14" fmla="*/ 215344 h 533703"/>
              <a:gd name="connsiteX15" fmla="*/ 416747 w 574969"/>
              <a:gd name="connsiteY15" fmla="*/ 190761 h 533703"/>
              <a:gd name="connsiteX16" fmla="*/ 455000 w 574969"/>
              <a:gd name="connsiteY16" fmla="*/ 190761 h 533703"/>
              <a:gd name="connsiteX17" fmla="*/ 471960 w 574969"/>
              <a:gd name="connsiteY17" fmla="*/ 173801 h 533703"/>
              <a:gd name="connsiteX18" fmla="*/ 455000 w 574969"/>
              <a:gd name="connsiteY18" fmla="*/ 156841 h 533703"/>
              <a:gd name="connsiteX19" fmla="*/ 399788 w 574969"/>
              <a:gd name="connsiteY19" fmla="*/ 156841 h 533703"/>
              <a:gd name="connsiteX20" fmla="*/ 399787 w 574969"/>
              <a:gd name="connsiteY20" fmla="*/ 156841 h 533703"/>
              <a:gd name="connsiteX21" fmla="*/ 264989 w 574969"/>
              <a:gd name="connsiteY21" fmla="*/ 156841 h 533703"/>
              <a:gd name="connsiteX22" fmla="*/ 248029 w 574969"/>
              <a:gd name="connsiteY22" fmla="*/ 173801 h 533703"/>
              <a:gd name="connsiteX23" fmla="*/ 248029 w 574969"/>
              <a:gd name="connsiteY23" fmla="*/ 283289 h 533703"/>
              <a:gd name="connsiteX24" fmla="*/ 264989 w 574969"/>
              <a:gd name="connsiteY24" fmla="*/ 300250 h 533703"/>
              <a:gd name="connsiteX25" fmla="*/ 281949 w 574969"/>
              <a:gd name="connsiteY25" fmla="*/ 283289 h 533703"/>
              <a:gd name="connsiteX26" fmla="*/ 281949 w 574969"/>
              <a:gd name="connsiteY26" fmla="*/ 225335 h 533703"/>
              <a:gd name="connsiteX27" fmla="*/ 332951 w 574969"/>
              <a:gd name="connsiteY27" fmla="*/ 292748 h 533703"/>
              <a:gd name="connsiteX28" fmla="*/ 342333 w 574969"/>
              <a:gd name="connsiteY28" fmla="*/ 298694 h 533703"/>
              <a:gd name="connsiteX29" fmla="*/ 343447 w 574969"/>
              <a:gd name="connsiteY29" fmla="*/ 299075 h 533703"/>
              <a:gd name="connsiteX30" fmla="*/ 344532 w 574969"/>
              <a:gd name="connsiteY30" fmla="*/ 299294 h 533703"/>
              <a:gd name="connsiteX31" fmla="*/ 349266 w 574969"/>
              <a:gd name="connsiteY31" fmla="*/ 300250 h 533703"/>
              <a:gd name="connsiteX32" fmla="*/ 366227 w 574969"/>
              <a:gd name="connsiteY32" fmla="*/ 283289 h 533703"/>
              <a:gd name="connsiteX33" fmla="*/ 366227 w 574969"/>
              <a:gd name="connsiteY33" fmla="*/ 173801 h 533703"/>
              <a:gd name="connsiteX34" fmla="*/ 349266 w 574969"/>
              <a:gd name="connsiteY34" fmla="*/ 156841 h 533703"/>
              <a:gd name="connsiteX35" fmla="*/ 332306 w 574969"/>
              <a:gd name="connsiteY35" fmla="*/ 173801 h 533703"/>
              <a:gd name="connsiteX36" fmla="*/ 332306 w 574969"/>
              <a:gd name="connsiteY36" fmla="*/ 235675 h 533703"/>
              <a:gd name="connsiteX37" fmla="*/ 284027 w 574969"/>
              <a:gd name="connsiteY37" fmla="*/ 171860 h 533703"/>
              <a:gd name="connsiteX38" fmla="*/ 281021 w 574969"/>
              <a:gd name="connsiteY38" fmla="*/ 169203 h 533703"/>
              <a:gd name="connsiteX39" fmla="*/ 264989 w 574969"/>
              <a:gd name="connsiteY39" fmla="*/ 156841 h 533703"/>
              <a:gd name="connsiteX40" fmla="*/ 214632 w 574969"/>
              <a:gd name="connsiteY40" fmla="*/ 156841 h 533703"/>
              <a:gd name="connsiteX41" fmla="*/ 197672 w 574969"/>
              <a:gd name="connsiteY41" fmla="*/ 173801 h 533703"/>
              <a:gd name="connsiteX42" fmla="*/ 197672 w 574969"/>
              <a:gd name="connsiteY42" fmla="*/ 283289 h 533703"/>
              <a:gd name="connsiteX43" fmla="*/ 214632 w 574969"/>
              <a:gd name="connsiteY43" fmla="*/ 300250 h 533703"/>
              <a:gd name="connsiteX44" fmla="*/ 231592 w 574969"/>
              <a:gd name="connsiteY44" fmla="*/ 283289 h 533703"/>
              <a:gd name="connsiteX45" fmla="*/ 231592 w 574969"/>
              <a:gd name="connsiteY45" fmla="*/ 173801 h 533703"/>
              <a:gd name="connsiteX46" fmla="*/ 214632 w 574969"/>
              <a:gd name="connsiteY46" fmla="*/ 156841 h 533703"/>
              <a:gd name="connsiteX47" fmla="*/ 117154 w 574969"/>
              <a:gd name="connsiteY47" fmla="*/ 156841 h 533703"/>
              <a:gd name="connsiteX48" fmla="*/ 100194 w 574969"/>
              <a:gd name="connsiteY48" fmla="*/ 173801 h 533703"/>
              <a:gd name="connsiteX49" fmla="*/ 100194 w 574969"/>
              <a:gd name="connsiteY49" fmla="*/ 283289 h 533703"/>
              <a:gd name="connsiteX50" fmla="*/ 100395 w 574969"/>
              <a:gd name="connsiteY50" fmla="*/ 284286 h 533703"/>
              <a:gd name="connsiteX51" fmla="*/ 100194 w 574969"/>
              <a:gd name="connsiteY51" fmla="*/ 285281 h 533703"/>
              <a:gd name="connsiteX52" fmla="*/ 117154 w 574969"/>
              <a:gd name="connsiteY52" fmla="*/ 302242 h 533703"/>
              <a:gd name="connsiteX53" fmla="*/ 170864 w 574969"/>
              <a:gd name="connsiteY53" fmla="*/ 302242 h 533703"/>
              <a:gd name="connsiteX54" fmla="*/ 187825 w 574969"/>
              <a:gd name="connsiteY54" fmla="*/ 285281 h 533703"/>
              <a:gd name="connsiteX55" fmla="*/ 170864 w 574969"/>
              <a:gd name="connsiteY55" fmla="*/ 268321 h 533703"/>
              <a:gd name="connsiteX56" fmla="*/ 134114 w 574969"/>
              <a:gd name="connsiteY56" fmla="*/ 268321 h 533703"/>
              <a:gd name="connsiteX57" fmla="*/ 134114 w 574969"/>
              <a:gd name="connsiteY57" fmla="*/ 173801 h 533703"/>
              <a:gd name="connsiteX58" fmla="*/ 117154 w 574969"/>
              <a:gd name="connsiteY58" fmla="*/ 156841 h 533703"/>
              <a:gd name="connsiteX59" fmla="*/ 281580 w 574969"/>
              <a:gd name="connsiteY59" fmla="*/ 81 h 533703"/>
              <a:gd name="connsiteX60" fmla="*/ 566196 w 574969"/>
              <a:gd name="connsiteY60" fmla="*/ 207831 h 533703"/>
              <a:gd name="connsiteX61" fmla="*/ 480255 w 574969"/>
              <a:gd name="connsiteY61" fmla="*/ 390712 h 533703"/>
              <a:gd name="connsiteX62" fmla="*/ 257731 w 574969"/>
              <a:gd name="connsiteY62" fmla="*/ 527267 h 533703"/>
              <a:gd name="connsiteX63" fmla="*/ 249978 w 574969"/>
              <a:gd name="connsiteY63" fmla="*/ 455830 h 533703"/>
              <a:gd name="connsiteX64" fmla="*/ 0 w 574969"/>
              <a:gd name="connsiteY64" fmla="*/ 228720 h 533703"/>
              <a:gd name="connsiteX65" fmla="*/ 281580 w 574969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760 h 533622"/>
              <a:gd name="connsiteX1" fmla="*/ 382827 w 566315"/>
              <a:gd name="connsiteY1" fmla="*/ 173720 h 533622"/>
              <a:gd name="connsiteX2" fmla="*/ 382827 w 566315"/>
              <a:gd name="connsiteY2" fmla="*/ 283208 h 533622"/>
              <a:gd name="connsiteX3" fmla="*/ 383028 w 566315"/>
              <a:gd name="connsiteY3" fmla="*/ 284205 h 533622"/>
              <a:gd name="connsiteX4" fmla="*/ 382827 w 566315"/>
              <a:gd name="connsiteY4" fmla="*/ 285201 h 533622"/>
              <a:gd name="connsiteX5" fmla="*/ 399787 w 566315"/>
              <a:gd name="connsiteY5" fmla="*/ 302161 h 533622"/>
              <a:gd name="connsiteX6" fmla="*/ 455000 w 566315"/>
              <a:gd name="connsiteY6" fmla="*/ 302161 h 533622"/>
              <a:gd name="connsiteX7" fmla="*/ 471960 w 566315"/>
              <a:gd name="connsiteY7" fmla="*/ 285201 h 533622"/>
              <a:gd name="connsiteX8" fmla="*/ 455000 w 566315"/>
              <a:gd name="connsiteY8" fmla="*/ 268241 h 533622"/>
              <a:gd name="connsiteX9" fmla="*/ 416747 w 566315"/>
              <a:gd name="connsiteY9" fmla="*/ 268241 h 533622"/>
              <a:gd name="connsiteX10" fmla="*/ 416747 w 566315"/>
              <a:gd name="connsiteY10" fmla="*/ 249183 h 533622"/>
              <a:gd name="connsiteX11" fmla="*/ 455000 w 566315"/>
              <a:gd name="connsiteY11" fmla="*/ 249183 h 533622"/>
              <a:gd name="connsiteX12" fmla="*/ 471960 w 566315"/>
              <a:gd name="connsiteY12" fmla="*/ 232223 h 533622"/>
              <a:gd name="connsiteX13" fmla="*/ 455000 w 566315"/>
              <a:gd name="connsiteY13" fmla="*/ 215263 h 533622"/>
              <a:gd name="connsiteX14" fmla="*/ 416747 w 566315"/>
              <a:gd name="connsiteY14" fmla="*/ 215263 h 533622"/>
              <a:gd name="connsiteX15" fmla="*/ 416747 w 566315"/>
              <a:gd name="connsiteY15" fmla="*/ 190680 h 533622"/>
              <a:gd name="connsiteX16" fmla="*/ 455000 w 566315"/>
              <a:gd name="connsiteY16" fmla="*/ 190680 h 533622"/>
              <a:gd name="connsiteX17" fmla="*/ 471960 w 566315"/>
              <a:gd name="connsiteY17" fmla="*/ 173720 h 533622"/>
              <a:gd name="connsiteX18" fmla="*/ 455000 w 566315"/>
              <a:gd name="connsiteY18" fmla="*/ 156760 h 533622"/>
              <a:gd name="connsiteX19" fmla="*/ 399788 w 566315"/>
              <a:gd name="connsiteY19" fmla="*/ 156760 h 533622"/>
              <a:gd name="connsiteX20" fmla="*/ 399787 w 566315"/>
              <a:gd name="connsiteY20" fmla="*/ 156760 h 533622"/>
              <a:gd name="connsiteX21" fmla="*/ 264989 w 566315"/>
              <a:gd name="connsiteY21" fmla="*/ 156760 h 533622"/>
              <a:gd name="connsiteX22" fmla="*/ 248029 w 566315"/>
              <a:gd name="connsiteY22" fmla="*/ 173720 h 533622"/>
              <a:gd name="connsiteX23" fmla="*/ 248029 w 566315"/>
              <a:gd name="connsiteY23" fmla="*/ 283208 h 533622"/>
              <a:gd name="connsiteX24" fmla="*/ 264989 w 566315"/>
              <a:gd name="connsiteY24" fmla="*/ 300169 h 533622"/>
              <a:gd name="connsiteX25" fmla="*/ 281949 w 566315"/>
              <a:gd name="connsiteY25" fmla="*/ 283208 h 533622"/>
              <a:gd name="connsiteX26" fmla="*/ 281949 w 566315"/>
              <a:gd name="connsiteY26" fmla="*/ 225254 h 533622"/>
              <a:gd name="connsiteX27" fmla="*/ 332951 w 566315"/>
              <a:gd name="connsiteY27" fmla="*/ 292667 h 533622"/>
              <a:gd name="connsiteX28" fmla="*/ 342333 w 566315"/>
              <a:gd name="connsiteY28" fmla="*/ 298613 h 533622"/>
              <a:gd name="connsiteX29" fmla="*/ 343447 w 566315"/>
              <a:gd name="connsiteY29" fmla="*/ 298994 h 533622"/>
              <a:gd name="connsiteX30" fmla="*/ 344532 w 566315"/>
              <a:gd name="connsiteY30" fmla="*/ 299213 h 533622"/>
              <a:gd name="connsiteX31" fmla="*/ 349266 w 566315"/>
              <a:gd name="connsiteY31" fmla="*/ 300169 h 533622"/>
              <a:gd name="connsiteX32" fmla="*/ 366227 w 566315"/>
              <a:gd name="connsiteY32" fmla="*/ 283208 h 533622"/>
              <a:gd name="connsiteX33" fmla="*/ 366227 w 566315"/>
              <a:gd name="connsiteY33" fmla="*/ 173720 h 533622"/>
              <a:gd name="connsiteX34" fmla="*/ 349266 w 566315"/>
              <a:gd name="connsiteY34" fmla="*/ 156760 h 533622"/>
              <a:gd name="connsiteX35" fmla="*/ 332306 w 566315"/>
              <a:gd name="connsiteY35" fmla="*/ 173720 h 533622"/>
              <a:gd name="connsiteX36" fmla="*/ 332306 w 566315"/>
              <a:gd name="connsiteY36" fmla="*/ 235594 h 533622"/>
              <a:gd name="connsiteX37" fmla="*/ 284027 w 566315"/>
              <a:gd name="connsiteY37" fmla="*/ 171779 h 533622"/>
              <a:gd name="connsiteX38" fmla="*/ 281021 w 566315"/>
              <a:gd name="connsiteY38" fmla="*/ 169122 h 533622"/>
              <a:gd name="connsiteX39" fmla="*/ 264989 w 566315"/>
              <a:gd name="connsiteY39" fmla="*/ 156760 h 533622"/>
              <a:gd name="connsiteX40" fmla="*/ 214632 w 566315"/>
              <a:gd name="connsiteY40" fmla="*/ 156760 h 533622"/>
              <a:gd name="connsiteX41" fmla="*/ 197672 w 566315"/>
              <a:gd name="connsiteY41" fmla="*/ 173720 h 533622"/>
              <a:gd name="connsiteX42" fmla="*/ 197672 w 566315"/>
              <a:gd name="connsiteY42" fmla="*/ 283208 h 533622"/>
              <a:gd name="connsiteX43" fmla="*/ 214632 w 566315"/>
              <a:gd name="connsiteY43" fmla="*/ 300169 h 533622"/>
              <a:gd name="connsiteX44" fmla="*/ 231592 w 566315"/>
              <a:gd name="connsiteY44" fmla="*/ 283208 h 533622"/>
              <a:gd name="connsiteX45" fmla="*/ 231592 w 566315"/>
              <a:gd name="connsiteY45" fmla="*/ 173720 h 533622"/>
              <a:gd name="connsiteX46" fmla="*/ 214632 w 566315"/>
              <a:gd name="connsiteY46" fmla="*/ 156760 h 533622"/>
              <a:gd name="connsiteX47" fmla="*/ 117154 w 566315"/>
              <a:gd name="connsiteY47" fmla="*/ 156760 h 533622"/>
              <a:gd name="connsiteX48" fmla="*/ 100194 w 566315"/>
              <a:gd name="connsiteY48" fmla="*/ 173720 h 533622"/>
              <a:gd name="connsiteX49" fmla="*/ 100194 w 566315"/>
              <a:gd name="connsiteY49" fmla="*/ 283208 h 533622"/>
              <a:gd name="connsiteX50" fmla="*/ 100395 w 566315"/>
              <a:gd name="connsiteY50" fmla="*/ 284205 h 533622"/>
              <a:gd name="connsiteX51" fmla="*/ 100194 w 566315"/>
              <a:gd name="connsiteY51" fmla="*/ 285200 h 533622"/>
              <a:gd name="connsiteX52" fmla="*/ 117154 w 566315"/>
              <a:gd name="connsiteY52" fmla="*/ 302161 h 533622"/>
              <a:gd name="connsiteX53" fmla="*/ 170864 w 566315"/>
              <a:gd name="connsiteY53" fmla="*/ 302161 h 533622"/>
              <a:gd name="connsiteX54" fmla="*/ 187825 w 566315"/>
              <a:gd name="connsiteY54" fmla="*/ 285200 h 533622"/>
              <a:gd name="connsiteX55" fmla="*/ 170864 w 566315"/>
              <a:gd name="connsiteY55" fmla="*/ 268240 h 533622"/>
              <a:gd name="connsiteX56" fmla="*/ 134114 w 566315"/>
              <a:gd name="connsiteY56" fmla="*/ 268240 h 533622"/>
              <a:gd name="connsiteX57" fmla="*/ 134114 w 566315"/>
              <a:gd name="connsiteY57" fmla="*/ 173720 h 533622"/>
              <a:gd name="connsiteX58" fmla="*/ 117154 w 566315"/>
              <a:gd name="connsiteY58" fmla="*/ 156760 h 533622"/>
              <a:gd name="connsiteX59" fmla="*/ 281580 w 566315"/>
              <a:gd name="connsiteY59" fmla="*/ 0 h 533622"/>
              <a:gd name="connsiteX60" fmla="*/ 566196 w 566315"/>
              <a:gd name="connsiteY60" fmla="*/ 207750 h 533622"/>
              <a:gd name="connsiteX61" fmla="*/ 480255 w 566315"/>
              <a:gd name="connsiteY61" fmla="*/ 390631 h 533622"/>
              <a:gd name="connsiteX62" fmla="*/ 257731 w 566315"/>
              <a:gd name="connsiteY62" fmla="*/ 527186 h 533622"/>
              <a:gd name="connsiteX63" fmla="*/ 249978 w 566315"/>
              <a:gd name="connsiteY63" fmla="*/ 455749 h 533622"/>
              <a:gd name="connsiteX64" fmla="*/ 0 w 566315"/>
              <a:gd name="connsiteY64" fmla="*/ 228639 h 533622"/>
              <a:gd name="connsiteX65" fmla="*/ 281580 w 566315"/>
              <a:gd name="connsiteY65" fmla="*/ 0 h 53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66315" h="533622">
                <a:moveTo>
                  <a:pt x="399787" y="156760"/>
                </a:moveTo>
                <a:cubicBezTo>
                  <a:pt x="390420" y="156760"/>
                  <a:pt x="382827" y="164353"/>
                  <a:pt x="382827" y="173720"/>
                </a:cubicBezTo>
                <a:lnTo>
                  <a:pt x="382827" y="283208"/>
                </a:lnTo>
                <a:cubicBezTo>
                  <a:pt x="382827" y="283546"/>
                  <a:pt x="382837" y="283882"/>
                  <a:pt x="383028" y="284205"/>
                </a:cubicBezTo>
                <a:lnTo>
                  <a:pt x="382827" y="285201"/>
                </a:lnTo>
                <a:cubicBezTo>
                  <a:pt x="382827" y="294568"/>
                  <a:pt x="390420" y="302161"/>
                  <a:pt x="399787" y="302161"/>
                </a:cubicBezTo>
                <a:lnTo>
                  <a:pt x="455000" y="302161"/>
                </a:lnTo>
                <a:cubicBezTo>
                  <a:pt x="464367" y="302161"/>
                  <a:pt x="471960" y="294568"/>
                  <a:pt x="471960" y="285201"/>
                </a:cubicBezTo>
                <a:cubicBezTo>
                  <a:pt x="471960" y="275834"/>
                  <a:pt x="464367" y="268241"/>
                  <a:pt x="455000" y="268241"/>
                </a:cubicBezTo>
                <a:lnTo>
                  <a:pt x="416747" y="268241"/>
                </a:lnTo>
                <a:lnTo>
                  <a:pt x="416747" y="249183"/>
                </a:lnTo>
                <a:lnTo>
                  <a:pt x="455000" y="249183"/>
                </a:lnTo>
                <a:cubicBezTo>
                  <a:pt x="464367" y="249183"/>
                  <a:pt x="471960" y="241590"/>
                  <a:pt x="471960" y="232223"/>
                </a:cubicBezTo>
                <a:cubicBezTo>
                  <a:pt x="471960" y="222856"/>
                  <a:pt x="464367" y="215263"/>
                  <a:pt x="455000" y="215263"/>
                </a:cubicBezTo>
                <a:lnTo>
                  <a:pt x="416747" y="215263"/>
                </a:lnTo>
                <a:lnTo>
                  <a:pt x="416747" y="190680"/>
                </a:lnTo>
                <a:lnTo>
                  <a:pt x="455000" y="190680"/>
                </a:lnTo>
                <a:cubicBezTo>
                  <a:pt x="464367" y="190680"/>
                  <a:pt x="471960" y="183087"/>
                  <a:pt x="471960" y="173720"/>
                </a:cubicBezTo>
                <a:cubicBezTo>
                  <a:pt x="471960" y="164353"/>
                  <a:pt x="464367" y="156760"/>
                  <a:pt x="455000" y="156760"/>
                </a:cubicBezTo>
                <a:lnTo>
                  <a:pt x="399788" y="156760"/>
                </a:lnTo>
                <a:lnTo>
                  <a:pt x="399787" y="156760"/>
                </a:lnTo>
                <a:close/>
                <a:moveTo>
                  <a:pt x="264989" y="156760"/>
                </a:moveTo>
                <a:cubicBezTo>
                  <a:pt x="255622" y="156760"/>
                  <a:pt x="248029" y="164353"/>
                  <a:pt x="248029" y="173720"/>
                </a:cubicBezTo>
                <a:lnTo>
                  <a:pt x="248029" y="283208"/>
                </a:lnTo>
                <a:cubicBezTo>
                  <a:pt x="248029" y="292575"/>
                  <a:pt x="255622" y="300169"/>
                  <a:pt x="264989" y="300169"/>
                </a:cubicBezTo>
                <a:cubicBezTo>
                  <a:pt x="274356" y="300169"/>
                  <a:pt x="281949" y="292575"/>
                  <a:pt x="281949" y="283208"/>
                </a:cubicBezTo>
                <a:lnTo>
                  <a:pt x="281949" y="225254"/>
                </a:lnTo>
                <a:lnTo>
                  <a:pt x="332951" y="292667"/>
                </a:lnTo>
                <a:cubicBezTo>
                  <a:pt x="335361" y="295853"/>
                  <a:pt x="338678" y="297948"/>
                  <a:pt x="342333" y="298613"/>
                </a:cubicBezTo>
                <a:cubicBezTo>
                  <a:pt x="342662" y="298840"/>
                  <a:pt x="343027" y="298989"/>
                  <a:pt x="343447" y="298994"/>
                </a:cubicBezTo>
                <a:cubicBezTo>
                  <a:pt x="343789" y="299184"/>
                  <a:pt x="344156" y="299239"/>
                  <a:pt x="344532" y="299213"/>
                </a:cubicBezTo>
                <a:lnTo>
                  <a:pt x="349266" y="300169"/>
                </a:lnTo>
                <a:cubicBezTo>
                  <a:pt x="358633" y="300169"/>
                  <a:pt x="366227" y="292575"/>
                  <a:pt x="366227" y="283208"/>
                </a:cubicBezTo>
                <a:lnTo>
                  <a:pt x="366227" y="173720"/>
                </a:lnTo>
                <a:cubicBezTo>
                  <a:pt x="366227" y="164353"/>
                  <a:pt x="358633" y="156760"/>
                  <a:pt x="349266" y="156760"/>
                </a:cubicBezTo>
                <a:cubicBezTo>
                  <a:pt x="339900" y="156760"/>
                  <a:pt x="332306" y="164353"/>
                  <a:pt x="332306" y="173720"/>
                </a:cubicBezTo>
                <a:lnTo>
                  <a:pt x="332306" y="235594"/>
                </a:lnTo>
                <a:lnTo>
                  <a:pt x="284027" y="171779"/>
                </a:lnTo>
                <a:cubicBezTo>
                  <a:pt x="283194" y="170678"/>
                  <a:pt x="282252" y="169706"/>
                  <a:pt x="281021" y="169122"/>
                </a:cubicBezTo>
                <a:cubicBezTo>
                  <a:pt x="279266" y="161951"/>
                  <a:pt x="272734" y="156760"/>
                  <a:pt x="264989" y="156760"/>
                </a:cubicBezTo>
                <a:close/>
                <a:moveTo>
                  <a:pt x="214632" y="156760"/>
                </a:moveTo>
                <a:cubicBezTo>
                  <a:pt x="205265" y="156760"/>
                  <a:pt x="197672" y="164353"/>
                  <a:pt x="197672" y="173720"/>
                </a:cubicBezTo>
                <a:lnTo>
                  <a:pt x="197672" y="283208"/>
                </a:lnTo>
                <a:cubicBezTo>
                  <a:pt x="197672" y="292575"/>
                  <a:pt x="205265" y="300169"/>
                  <a:pt x="214632" y="300169"/>
                </a:cubicBezTo>
                <a:cubicBezTo>
                  <a:pt x="223999" y="300169"/>
                  <a:pt x="231592" y="292575"/>
                  <a:pt x="231592" y="283208"/>
                </a:cubicBezTo>
                <a:lnTo>
                  <a:pt x="231592" y="173720"/>
                </a:lnTo>
                <a:cubicBezTo>
                  <a:pt x="231592" y="164353"/>
                  <a:pt x="223999" y="156760"/>
                  <a:pt x="214632" y="156760"/>
                </a:cubicBezTo>
                <a:close/>
                <a:moveTo>
                  <a:pt x="117154" y="156760"/>
                </a:moveTo>
                <a:cubicBezTo>
                  <a:pt x="107787" y="156760"/>
                  <a:pt x="100194" y="164353"/>
                  <a:pt x="100194" y="173720"/>
                </a:cubicBezTo>
                <a:lnTo>
                  <a:pt x="100194" y="283208"/>
                </a:lnTo>
                <a:cubicBezTo>
                  <a:pt x="100194" y="283546"/>
                  <a:pt x="100204" y="283882"/>
                  <a:pt x="100395" y="284205"/>
                </a:cubicBezTo>
                <a:lnTo>
                  <a:pt x="100194" y="285200"/>
                </a:lnTo>
                <a:cubicBezTo>
                  <a:pt x="100194" y="294567"/>
                  <a:pt x="107787" y="302161"/>
                  <a:pt x="117154" y="302161"/>
                </a:cubicBezTo>
                <a:lnTo>
                  <a:pt x="170864" y="302161"/>
                </a:lnTo>
                <a:cubicBezTo>
                  <a:pt x="180231" y="302161"/>
                  <a:pt x="187825" y="294567"/>
                  <a:pt x="187825" y="285200"/>
                </a:cubicBezTo>
                <a:cubicBezTo>
                  <a:pt x="187825" y="275834"/>
                  <a:pt x="180231" y="268240"/>
                  <a:pt x="170864" y="268240"/>
                </a:cubicBezTo>
                <a:lnTo>
                  <a:pt x="134114" y="268240"/>
                </a:lnTo>
                <a:lnTo>
                  <a:pt x="134114" y="173720"/>
                </a:lnTo>
                <a:cubicBezTo>
                  <a:pt x="134114" y="164353"/>
                  <a:pt x="126521" y="156760"/>
                  <a:pt x="117154" y="156760"/>
                </a:cubicBezTo>
                <a:close/>
                <a:moveTo>
                  <a:pt x="281580" y="0"/>
                </a:moveTo>
                <a:cubicBezTo>
                  <a:pt x="436152" y="601"/>
                  <a:pt x="561043" y="105819"/>
                  <a:pt x="566196" y="207750"/>
                </a:cubicBezTo>
                <a:cubicBezTo>
                  <a:pt x="568695" y="310611"/>
                  <a:pt x="531666" y="337392"/>
                  <a:pt x="480255" y="390631"/>
                </a:cubicBezTo>
                <a:cubicBezTo>
                  <a:pt x="412554" y="454576"/>
                  <a:pt x="256704" y="560853"/>
                  <a:pt x="257731" y="527186"/>
                </a:cubicBezTo>
                <a:cubicBezTo>
                  <a:pt x="258231" y="506785"/>
                  <a:pt x="277512" y="463818"/>
                  <a:pt x="249978" y="455749"/>
                </a:cubicBezTo>
                <a:cubicBezTo>
                  <a:pt x="109337" y="443096"/>
                  <a:pt x="0" y="346236"/>
                  <a:pt x="0" y="228639"/>
                </a:cubicBezTo>
                <a:cubicBezTo>
                  <a:pt x="0" y="102366"/>
                  <a:pt x="126068" y="0"/>
                  <a:pt x="2815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0F581DBA-73F1-43EB-8147-247A421F983B}"/>
              </a:ext>
            </a:extLst>
          </p:cNvPr>
          <p:cNvSpPr>
            <a:spLocks noChangeAspect="1"/>
          </p:cNvSpPr>
          <p:nvPr/>
        </p:nvSpPr>
        <p:spPr>
          <a:xfrm>
            <a:off x="8942403" y="5140886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E4C0B4B2-BD21-4737-B811-4B938DC42554}"/>
              </a:ext>
            </a:extLst>
          </p:cNvPr>
          <p:cNvSpPr/>
          <p:nvPr/>
        </p:nvSpPr>
        <p:spPr>
          <a:xfrm>
            <a:off x="6457379" y="2003294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E7D1D454-33FD-41AF-85F1-33B28AA458C9}"/>
              </a:ext>
            </a:extLst>
          </p:cNvPr>
          <p:cNvSpPr>
            <a:spLocks noChangeAspect="1"/>
          </p:cNvSpPr>
          <p:nvPr/>
        </p:nvSpPr>
        <p:spPr>
          <a:xfrm>
            <a:off x="9388304" y="633918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BB912BEF-B04A-40E7-A63D-478D71932034}"/>
              </a:ext>
            </a:extLst>
          </p:cNvPr>
          <p:cNvSpPr>
            <a:spLocks noChangeAspect="1"/>
          </p:cNvSpPr>
          <p:nvPr/>
        </p:nvSpPr>
        <p:spPr>
          <a:xfrm>
            <a:off x="8372328" y="71100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Trapezoid 3">
            <a:extLst>
              <a:ext uri="{FF2B5EF4-FFF2-40B4-BE49-F238E27FC236}">
                <a16:creationId xmlns:a16="http://schemas.microsoft.com/office/drawing/2014/main" id="{D5EAE1BA-4420-4BD3-8C36-CF76F1AD726A}"/>
              </a:ext>
            </a:extLst>
          </p:cNvPr>
          <p:cNvSpPr>
            <a:spLocks noChangeAspect="1"/>
          </p:cNvSpPr>
          <p:nvPr/>
        </p:nvSpPr>
        <p:spPr>
          <a:xfrm>
            <a:off x="6849479" y="3058370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AB8C22C8-DFE9-437E-82BC-5D0930DFBBE8}"/>
              </a:ext>
            </a:extLst>
          </p:cNvPr>
          <p:cNvSpPr/>
          <p:nvPr/>
        </p:nvSpPr>
        <p:spPr>
          <a:xfrm>
            <a:off x="7199204" y="5682837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33D06FBB-D177-47BE-A421-A02C9E77DC2E}"/>
              </a:ext>
            </a:extLst>
          </p:cNvPr>
          <p:cNvSpPr>
            <a:spLocks noChangeAspect="1"/>
          </p:cNvSpPr>
          <p:nvPr/>
        </p:nvSpPr>
        <p:spPr>
          <a:xfrm>
            <a:off x="5495889" y="269660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1ECC72A3-D807-4E15-87E1-89FD76BB02D9}"/>
              </a:ext>
            </a:extLst>
          </p:cNvPr>
          <p:cNvSpPr>
            <a:spLocks noChangeAspect="1"/>
          </p:cNvSpPr>
          <p:nvPr/>
        </p:nvSpPr>
        <p:spPr>
          <a:xfrm>
            <a:off x="7733421" y="1750734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Block Arc 5">
            <a:extLst>
              <a:ext uri="{FF2B5EF4-FFF2-40B4-BE49-F238E27FC236}">
                <a16:creationId xmlns:a16="http://schemas.microsoft.com/office/drawing/2014/main" id="{9A569828-7929-40B5-BE3B-7409652AE47F}"/>
              </a:ext>
            </a:extLst>
          </p:cNvPr>
          <p:cNvSpPr>
            <a:spLocks noChangeAspect="1"/>
          </p:cNvSpPr>
          <p:nvPr/>
        </p:nvSpPr>
        <p:spPr>
          <a:xfrm rot="10800000">
            <a:off x="8060194" y="5357905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91C1CA0C-A2D7-4FB1-9824-F00F3C22D601}"/>
              </a:ext>
            </a:extLst>
          </p:cNvPr>
          <p:cNvSpPr>
            <a:spLocks/>
          </p:cNvSpPr>
          <p:nvPr/>
        </p:nvSpPr>
        <p:spPr>
          <a:xfrm>
            <a:off x="11350252" y="1933818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E793A751-767B-432B-B92E-D99EEA0EF30F}"/>
              </a:ext>
            </a:extLst>
          </p:cNvPr>
          <p:cNvSpPr>
            <a:spLocks noChangeAspect="1"/>
          </p:cNvSpPr>
          <p:nvPr/>
        </p:nvSpPr>
        <p:spPr>
          <a:xfrm rot="678773">
            <a:off x="6177422" y="3393379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9EFA34B3-69B8-4346-8B33-0B2F71445A7A}"/>
              </a:ext>
            </a:extLst>
          </p:cNvPr>
          <p:cNvSpPr>
            <a:spLocks noChangeAspect="1"/>
          </p:cNvSpPr>
          <p:nvPr/>
        </p:nvSpPr>
        <p:spPr>
          <a:xfrm>
            <a:off x="11856534" y="3150657"/>
            <a:ext cx="218502" cy="215273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Freeform 14">
            <a:extLst>
              <a:ext uri="{FF2B5EF4-FFF2-40B4-BE49-F238E27FC236}">
                <a16:creationId xmlns:a16="http://schemas.microsoft.com/office/drawing/2014/main" id="{79D06777-5129-4F32-8DF0-023D38310E78}"/>
              </a:ext>
            </a:extLst>
          </p:cNvPr>
          <p:cNvSpPr>
            <a:spLocks noChangeAspect="1"/>
          </p:cNvSpPr>
          <p:nvPr/>
        </p:nvSpPr>
        <p:spPr>
          <a:xfrm>
            <a:off x="6529391" y="4701486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5CBEEB4E-6C9A-4043-89DA-E89F4353EBC4}"/>
              </a:ext>
            </a:extLst>
          </p:cNvPr>
          <p:cNvSpPr>
            <a:spLocks noChangeAspect="1"/>
          </p:cNvSpPr>
          <p:nvPr/>
        </p:nvSpPr>
        <p:spPr>
          <a:xfrm>
            <a:off x="10795528" y="5576177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3B894AB4-A0ED-4F5D-B9FA-7D22BCD0FC61}"/>
              </a:ext>
            </a:extLst>
          </p:cNvPr>
          <p:cNvSpPr>
            <a:spLocks/>
          </p:cNvSpPr>
          <p:nvPr/>
        </p:nvSpPr>
        <p:spPr>
          <a:xfrm>
            <a:off x="5588429" y="4119673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C656597B-01A3-45C1-8D0A-31F8EC116F39}"/>
              </a:ext>
            </a:extLst>
          </p:cNvPr>
          <p:cNvSpPr>
            <a:spLocks noChangeAspect="1"/>
          </p:cNvSpPr>
          <p:nvPr/>
        </p:nvSpPr>
        <p:spPr>
          <a:xfrm>
            <a:off x="10573546" y="184984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1E8534D9-E3E6-42C5-9A3E-E9173EF27A13}"/>
              </a:ext>
            </a:extLst>
          </p:cNvPr>
          <p:cNvSpPr/>
          <p:nvPr/>
        </p:nvSpPr>
        <p:spPr>
          <a:xfrm rot="2648398">
            <a:off x="10212893" y="528921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Freeform 20">
            <a:extLst>
              <a:ext uri="{FF2B5EF4-FFF2-40B4-BE49-F238E27FC236}">
                <a16:creationId xmlns:a16="http://schemas.microsoft.com/office/drawing/2014/main" id="{25F97494-06D0-4595-BFF5-505B2219D046}"/>
              </a:ext>
            </a:extLst>
          </p:cNvPr>
          <p:cNvSpPr/>
          <p:nvPr/>
        </p:nvSpPr>
        <p:spPr>
          <a:xfrm flipH="1">
            <a:off x="9788764" y="6263762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Donut 6">
            <a:extLst>
              <a:ext uri="{FF2B5EF4-FFF2-40B4-BE49-F238E27FC236}">
                <a16:creationId xmlns:a16="http://schemas.microsoft.com/office/drawing/2014/main" id="{70B9E75C-A03E-4970-8DEC-D4E401F9662A}"/>
              </a:ext>
            </a:extLst>
          </p:cNvPr>
          <p:cNvSpPr>
            <a:spLocks noChangeAspect="1"/>
          </p:cNvSpPr>
          <p:nvPr/>
        </p:nvSpPr>
        <p:spPr>
          <a:xfrm>
            <a:off x="11647294" y="4616186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45AE9A79-23C3-428F-AD07-CDFE4A4EB1F9}"/>
              </a:ext>
            </a:extLst>
          </p:cNvPr>
          <p:cNvSpPr>
            <a:spLocks noChangeAspect="1"/>
          </p:cNvSpPr>
          <p:nvPr/>
        </p:nvSpPr>
        <p:spPr>
          <a:xfrm rot="8580000">
            <a:off x="8038476" y="6190934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Oval 10">
            <a:extLst>
              <a:ext uri="{FF2B5EF4-FFF2-40B4-BE49-F238E27FC236}">
                <a16:creationId xmlns:a16="http://schemas.microsoft.com/office/drawing/2014/main" id="{C1232425-DE12-487B-9E35-8279909CFAA4}"/>
              </a:ext>
            </a:extLst>
          </p:cNvPr>
          <p:cNvSpPr/>
          <p:nvPr/>
        </p:nvSpPr>
        <p:spPr>
          <a:xfrm>
            <a:off x="11116909" y="3215454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0C4DA58D-18E1-43B3-A65D-D97C2210830C}"/>
              </a:ext>
            </a:extLst>
          </p:cNvPr>
          <p:cNvSpPr>
            <a:spLocks noChangeAspect="1"/>
          </p:cNvSpPr>
          <p:nvPr/>
        </p:nvSpPr>
        <p:spPr>
          <a:xfrm flipH="1">
            <a:off x="9698960" y="1399804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Freeform 24">
            <a:extLst>
              <a:ext uri="{FF2B5EF4-FFF2-40B4-BE49-F238E27FC236}">
                <a16:creationId xmlns:a16="http://schemas.microsoft.com/office/drawing/2014/main" id="{EF5AD981-A554-437F-9EDA-735B8E221FFE}"/>
              </a:ext>
            </a:extLst>
          </p:cNvPr>
          <p:cNvSpPr/>
          <p:nvPr/>
        </p:nvSpPr>
        <p:spPr>
          <a:xfrm flipH="1">
            <a:off x="7836450" y="11721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A3107F2B-7099-41A3-84A5-01266543E308}"/>
              </a:ext>
            </a:extLst>
          </p:cNvPr>
          <p:cNvSpPr>
            <a:spLocks noChangeAspect="1"/>
          </p:cNvSpPr>
          <p:nvPr/>
        </p:nvSpPr>
        <p:spPr>
          <a:xfrm>
            <a:off x="10760211" y="1197143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Down Arrow 1">
            <a:extLst>
              <a:ext uri="{FF2B5EF4-FFF2-40B4-BE49-F238E27FC236}">
                <a16:creationId xmlns:a16="http://schemas.microsoft.com/office/drawing/2014/main" id="{3350BD94-75A5-41A1-9B55-B2356DBF1FFB}"/>
              </a:ext>
            </a:extLst>
          </p:cNvPr>
          <p:cNvSpPr>
            <a:spLocks noChangeAspect="1"/>
          </p:cNvSpPr>
          <p:nvPr/>
        </p:nvSpPr>
        <p:spPr>
          <a:xfrm>
            <a:off x="11638276" y="5924881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Rounded Rectangle 1">
            <a:extLst>
              <a:ext uri="{FF2B5EF4-FFF2-40B4-BE49-F238E27FC236}">
                <a16:creationId xmlns:a16="http://schemas.microsoft.com/office/drawing/2014/main" id="{AADAB64B-F0B0-4FF0-8540-27CC9ECE6282}"/>
              </a:ext>
            </a:extLst>
          </p:cNvPr>
          <p:cNvSpPr>
            <a:spLocks noChangeAspect="1"/>
          </p:cNvSpPr>
          <p:nvPr/>
        </p:nvSpPr>
        <p:spPr>
          <a:xfrm>
            <a:off x="6453645" y="1046903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Down Arrow 1">
            <a:extLst>
              <a:ext uri="{FF2B5EF4-FFF2-40B4-BE49-F238E27FC236}">
                <a16:creationId xmlns:a16="http://schemas.microsoft.com/office/drawing/2014/main" id="{5EF6D66D-D26C-4D26-B256-39F23E0CFD2D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Trapezoid 1">
            <a:extLst>
              <a:ext uri="{FF2B5EF4-FFF2-40B4-BE49-F238E27FC236}">
                <a16:creationId xmlns:a16="http://schemas.microsoft.com/office/drawing/2014/main" id="{7B071827-340E-4FB2-A663-5CAE84E5B451}"/>
              </a:ext>
            </a:extLst>
          </p:cNvPr>
          <p:cNvSpPr>
            <a:spLocks noChangeAspect="1"/>
          </p:cNvSpPr>
          <p:nvPr/>
        </p:nvSpPr>
        <p:spPr>
          <a:xfrm rot="10800000">
            <a:off x="6721600" y="6241761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Donut 3">
            <a:extLst>
              <a:ext uri="{FF2B5EF4-FFF2-40B4-BE49-F238E27FC236}">
                <a16:creationId xmlns:a16="http://schemas.microsoft.com/office/drawing/2014/main" id="{53F528CD-F56C-47F4-8A9E-FACDE530DE19}"/>
              </a:ext>
            </a:extLst>
          </p:cNvPr>
          <p:cNvSpPr>
            <a:spLocks noChangeAspect="1"/>
          </p:cNvSpPr>
          <p:nvPr/>
        </p:nvSpPr>
        <p:spPr>
          <a:xfrm>
            <a:off x="7436843" y="1065709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Isosceles Triangle 7">
            <a:extLst>
              <a:ext uri="{FF2B5EF4-FFF2-40B4-BE49-F238E27FC236}">
                <a16:creationId xmlns:a16="http://schemas.microsoft.com/office/drawing/2014/main" id="{89F7BB9D-7942-4E78-9FD0-F5451F5D9AD6}"/>
              </a:ext>
            </a:extLst>
          </p:cNvPr>
          <p:cNvSpPr/>
          <p:nvPr/>
        </p:nvSpPr>
        <p:spPr>
          <a:xfrm>
            <a:off x="11576746" y="1051257"/>
            <a:ext cx="352030" cy="245291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84BF0EF6-A548-478D-82AC-4B44D4390350}"/>
              </a:ext>
            </a:extLst>
          </p:cNvPr>
          <p:cNvSpPr>
            <a:spLocks noChangeAspect="1"/>
          </p:cNvSpPr>
          <p:nvPr/>
        </p:nvSpPr>
        <p:spPr>
          <a:xfrm rot="10800000">
            <a:off x="5777034" y="1748130"/>
            <a:ext cx="314167" cy="229746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Rounded Rectangle 1">
            <a:extLst>
              <a:ext uri="{FF2B5EF4-FFF2-40B4-BE49-F238E27FC236}">
                <a16:creationId xmlns:a16="http://schemas.microsoft.com/office/drawing/2014/main" id="{F7036DB0-D9CE-4FD1-9CE5-5C58933D5359}"/>
              </a:ext>
            </a:extLst>
          </p:cNvPr>
          <p:cNvSpPr/>
          <p:nvPr/>
        </p:nvSpPr>
        <p:spPr>
          <a:xfrm>
            <a:off x="10850213" y="4705477"/>
            <a:ext cx="197120" cy="333882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Trapezoid 1">
            <a:extLst>
              <a:ext uri="{FF2B5EF4-FFF2-40B4-BE49-F238E27FC236}">
                <a16:creationId xmlns:a16="http://schemas.microsoft.com/office/drawing/2014/main" id="{58BD9E87-AC9B-42C6-BD55-8DC7C38F38B8}"/>
              </a:ext>
            </a:extLst>
          </p:cNvPr>
          <p:cNvSpPr>
            <a:spLocks noChangeAspect="1"/>
          </p:cNvSpPr>
          <p:nvPr/>
        </p:nvSpPr>
        <p:spPr>
          <a:xfrm rot="16200000">
            <a:off x="8959002" y="6342293"/>
            <a:ext cx="261250" cy="333888"/>
          </a:xfrm>
          <a:custGeom>
            <a:avLst/>
            <a:gdLst/>
            <a:ahLst/>
            <a:cxnLst/>
            <a:rect l="l" t="t" r="r" b="b"/>
            <a:pathLst>
              <a:path w="3096344" h="3957254">
                <a:moveTo>
                  <a:pt x="2303155" y="2562083"/>
                </a:moveTo>
                <a:cubicBezTo>
                  <a:pt x="2294860" y="2642898"/>
                  <a:pt x="2224074" y="2687262"/>
                  <a:pt x="2097396" y="2747592"/>
                </a:cubicBezTo>
                <a:cubicBezTo>
                  <a:pt x="1554114" y="2964430"/>
                  <a:pt x="1241659" y="2838524"/>
                  <a:pt x="925708" y="2698628"/>
                </a:cubicBezTo>
                <a:cubicBezTo>
                  <a:pt x="788031" y="2620196"/>
                  <a:pt x="779359" y="2552553"/>
                  <a:pt x="802676" y="2486841"/>
                </a:cubicBezTo>
                <a:cubicBezTo>
                  <a:pt x="830656" y="2415864"/>
                  <a:pt x="893202" y="2360310"/>
                  <a:pt x="1013143" y="2416270"/>
                </a:cubicBezTo>
                <a:cubicBezTo>
                  <a:pt x="1170545" y="2548006"/>
                  <a:pt x="1674192" y="2655259"/>
                  <a:pt x="1985479" y="2468731"/>
                </a:cubicBezTo>
                <a:cubicBezTo>
                  <a:pt x="2070698" y="2404936"/>
                  <a:pt x="2244908" y="2354833"/>
                  <a:pt x="2290374" y="2467176"/>
                </a:cubicBezTo>
                <a:cubicBezTo>
                  <a:pt x="2301741" y="2504156"/>
                  <a:pt x="2305920" y="2535145"/>
                  <a:pt x="2303155" y="2562083"/>
                </a:cubicBezTo>
                <a:close/>
                <a:moveTo>
                  <a:pt x="2726739" y="2950726"/>
                </a:moveTo>
                <a:cubicBezTo>
                  <a:pt x="2720900" y="3011707"/>
                  <a:pt x="2665879" y="3065309"/>
                  <a:pt x="2585283" y="3113010"/>
                </a:cubicBezTo>
                <a:cubicBezTo>
                  <a:pt x="1668925" y="3704070"/>
                  <a:pt x="770051" y="3266895"/>
                  <a:pt x="546178" y="3113009"/>
                </a:cubicBezTo>
                <a:cubicBezTo>
                  <a:pt x="447221" y="3057050"/>
                  <a:pt x="353197" y="2977016"/>
                  <a:pt x="423145" y="2853578"/>
                </a:cubicBezTo>
                <a:cubicBezTo>
                  <a:pt x="524778" y="2756169"/>
                  <a:pt x="587939" y="2791662"/>
                  <a:pt x="686074" y="2865624"/>
                </a:cubicBezTo>
                <a:cubicBezTo>
                  <a:pt x="923937" y="2960052"/>
                  <a:pt x="1448589" y="3439198"/>
                  <a:pt x="2469869" y="2848138"/>
                </a:cubicBezTo>
                <a:cubicBezTo>
                  <a:pt x="2586313" y="2764199"/>
                  <a:pt x="2676837" y="2805763"/>
                  <a:pt x="2715310" y="2887232"/>
                </a:cubicBezTo>
                <a:cubicBezTo>
                  <a:pt x="2725167" y="2909253"/>
                  <a:pt x="2728686" y="2930399"/>
                  <a:pt x="2726739" y="2950726"/>
                </a:cubicBezTo>
                <a:close/>
                <a:moveTo>
                  <a:pt x="3093711" y="2040707"/>
                </a:moveTo>
                <a:cubicBezTo>
                  <a:pt x="3095949" y="2075684"/>
                  <a:pt x="3086478" y="2105224"/>
                  <a:pt x="3062635" y="2128042"/>
                </a:cubicBezTo>
                <a:cubicBezTo>
                  <a:pt x="2690927" y="2318991"/>
                  <a:pt x="140121" y="2363291"/>
                  <a:pt x="9151" y="2093065"/>
                </a:cubicBezTo>
                <a:cubicBezTo>
                  <a:pt x="-84117" y="1818207"/>
                  <a:pt x="559700" y="1336681"/>
                  <a:pt x="843186" y="955963"/>
                </a:cubicBezTo>
                <a:lnTo>
                  <a:pt x="843186" y="245096"/>
                </a:lnTo>
                <a:cubicBezTo>
                  <a:pt x="843186" y="109733"/>
                  <a:pt x="952919" y="0"/>
                  <a:pt x="1088282" y="0"/>
                </a:cubicBezTo>
                <a:lnTo>
                  <a:pt x="2005744" y="0"/>
                </a:lnTo>
                <a:cubicBezTo>
                  <a:pt x="2141107" y="0"/>
                  <a:pt x="2250840" y="109733"/>
                  <a:pt x="2250840" y="245096"/>
                </a:cubicBezTo>
                <a:lnTo>
                  <a:pt x="2250840" y="957370"/>
                </a:lnTo>
                <a:lnTo>
                  <a:pt x="2247193" y="957370"/>
                </a:lnTo>
                <a:cubicBezTo>
                  <a:pt x="2500413" y="1294786"/>
                  <a:pt x="3078205" y="1798313"/>
                  <a:pt x="3093711" y="2040707"/>
                </a:cubicBezTo>
                <a:close/>
                <a:moveTo>
                  <a:pt x="3096118" y="3321224"/>
                </a:moveTo>
                <a:cubicBezTo>
                  <a:pt x="3092028" y="3392423"/>
                  <a:pt x="3032853" y="3458705"/>
                  <a:pt x="2954006" y="3499411"/>
                </a:cubicBezTo>
                <a:cubicBezTo>
                  <a:pt x="1961466" y="4219876"/>
                  <a:pt x="909473" y="3989047"/>
                  <a:pt x="175741" y="3499411"/>
                </a:cubicBezTo>
                <a:cubicBezTo>
                  <a:pt x="83780" y="3457442"/>
                  <a:pt x="-17239" y="3321453"/>
                  <a:pt x="52710" y="3218998"/>
                </a:cubicBezTo>
                <a:cubicBezTo>
                  <a:pt x="147347" y="3133248"/>
                  <a:pt x="266467" y="3197881"/>
                  <a:pt x="333124" y="3259021"/>
                </a:cubicBezTo>
                <a:cubicBezTo>
                  <a:pt x="475794" y="3349955"/>
                  <a:pt x="1520795" y="4154355"/>
                  <a:pt x="2835094" y="3217052"/>
                </a:cubicBezTo>
                <a:cubicBezTo>
                  <a:pt x="2941046" y="3126120"/>
                  <a:pt x="3038567" y="3185169"/>
                  <a:pt x="3080535" y="3249151"/>
                </a:cubicBezTo>
                <a:cubicBezTo>
                  <a:pt x="3092725" y="3273212"/>
                  <a:pt x="3097482" y="3297491"/>
                  <a:pt x="3096118" y="3321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Trapezoid 1">
            <a:extLst>
              <a:ext uri="{FF2B5EF4-FFF2-40B4-BE49-F238E27FC236}">
                <a16:creationId xmlns:a16="http://schemas.microsoft.com/office/drawing/2014/main" id="{51389902-544F-46FC-89CA-EE4C7047E861}"/>
              </a:ext>
            </a:extLst>
          </p:cNvPr>
          <p:cNvSpPr/>
          <p:nvPr/>
        </p:nvSpPr>
        <p:spPr>
          <a:xfrm rot="5400000">
            <a:off x="5978637" y="5533132"/>
            <a:ext cx="387261" cy="204220"/>
          </a:xfrm>
          <a:custGeom>
            <a:avLst/>
            <a:gdLst/>
            <a:ahLst/>
            <a:cxnLst/>
            <a:rect l="l" t="t" r="r" b="b"/>
            <a:pathLst>
              <a:path w="3960000" h="2088291">
                <a:moveTo>
                  <a:pt x="2426682" y="911061"/>
                </a:moveTo>
                <a:lnTo>
                  <a:pt x="3005912" y="911061"/>
                </a:lnTo>
                <a:lnTo>
                  <a:pt x="2716709" y="558736"/>
                </a:lnTo>
                <a:close/>
                <a:moveTo>
                  <a:pt x="944878" y="911061"/>
                </a:moveTo>
                <a:lnTo>
                  <a:pt x="1492078" y="911061"/>
                </a:lnTo>
                <a:lnTo>
                  <a:pt x="1207362" y="574352"/>
                </a:lnTo>
                <a:close/>
                <a:moveTo>
                  <a:pt x="0" y="1355144"/>
                </a:moveTo>
                <a:lnTo>
                  <a:pt x="367927" y="911061"/>
                </a:lnTo>
                <a:lnTo>
                  <a:pt x="375890" y="911061"/>
                </a:lnTo>
                <a:cubicBezTo>
                  <a:pt x="569459" y="662755"/>
                  <a:pt x="763029" y="414450"/>
                  <a:pt x="956598" y="166145"/>
                </a:cubicBezTo>
                <a:cubicBezTo>
                  <a:pt x="971292" y="147296"/>
                  <a:pt x="988397" y="131432"/>
                  <a:pt x="1007748" y="119547"/>
                </a:cubicBezTo>
                <a:cubicBezTo>
                  <a:pt x="1020414" y="94872"/>
                  <a:pt x="1038217" y="72400"/>
                  <a:pt x="1060687" y="53399"/>
                </a:cubicBezTo>
                <a:lnTo>
                  <a:pt x="1060687" y="53401"/>
                </a:lnTo>
                <a:cubicBezTo>
                  <a:pt x="1155310" y="-26611"/>
                  <a:pt x="1296880" y="-14766"/>
                  <a:pt x="1376892" y="79857"/>
                </a:cubicBezTo>
                <a:lnTo>
                  <a:pt x="1961028" y="770663"/>
                </a:lnTo>
                <a:cubicBezTo>
                  <a:pt x="2150053" y="541035"/>
                  <a:pt x="2339079" y="311407"/>
                  <a:pt x="2528104" y="81778"/>
                </a:cubicBezTo>
                <a:cubicBezTo>
                  <a:pt x="2606859" y="-13893"/>
                  <a:pt x="2748261" y="-27607"/>
                  <a:pt x="2843933" y="51148"/>
                </a:cubicBezTo>
                <a:lnTo>
                  <a:pt x="2843931" y="51148"/>
                </a:lnTo>
                <a:lnTo>
                  <a:pt x="2857540" y="64861"/>
                </a:lnTo>
                <a:cubicBezTo>
                  <a:pt x="2890350" y="77598"/>
                  <a:pt x="2920006" y="99132"/>
                  <a:pt x="2943877" y="128212"/>
                </a:cubicBezTo>
                <a:lnTo>
                  <a:pt x="3576146" y="898480"/>
                </a:lnTo>
                <a:lnTo>
                  <a:pt x="3584513" y="911061"/>
                </a:lnTo>
                <a:lnTo>
                  <a:pt x="3592073" y="911061"/>
                </a:lnTo>
                <a:lnTo>
                  <a:pt x="3960000" y="1355144"/>
                </a:lnTo>
                <a:lnTo>
                  <a:pt x="2455256" y="1355144"/>
                </a:lnTo>
                <a:lnTo>
                  <a:pt x="2748064" y="1701423"/>
                </a:lnTo>
                <a:cubicBezTo>
                  <a:pt x="2828076" y="1796046"/>
                  <a:pt x="2816231" y="1937616"/>
                  <a:pt x="2721608" y="2017628"/>
                </a:cubicBezTo>
                <a:cubicBezTo>
                  <a:pt x="2626985" y="2097640"/>
                  <a:pt x="2485415" y="2085795"/>
                  <a:pt x="2405403" y="1991172"/>
                </a:cubicBezTo>
                <a:lnTo>
                  <a:pt x="1965654" y="1471119"/>
                </a:lnTo>
                <a:lnTo>
                  <a:pt x="1524929" y="2006513"/>
                </a:lnTo>
                <a:cubicBezTo>
                  <a:pt x="1446174" y="2102184"/>
                  <a:pt x="1304772" y="2115898"/>
                  <a:pt x="1209101" y="2037143"/>
                </a:cubicBezTo>
                <a:cubicBezTo>
                  <a:pt x="1113429" y="1958388"/>
                  <a:pt x="1099715" y="1816987"/>
                  <a:pt x="1178470" y="1721315"/>
                </a:cubicBezTo>
                <a:lnTo>
                  <a:pt x="1479895" y="1355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ounded Rectangle 51">
            <a:extLst>
              <a:ext uri="{FF2B5EF4-FFF2-40B4-BE49-F238E27FC236}">
                <a16:creationId xmlns:a16="http://schemas.microsoft.com/office/drawing/2014/main" id="{FB42C535-F2A0-4ED3-93C1-7D5BB14D9D36}"/>
              </a:ext>
            </a:extLst>
          </p:cNvPr>
          <p:cNvSpPr/>
          <p:nvPr/>
        </p:nvSpPr>
        <p:spPr>
          <a:xfrm rot="16200000" flipH="1">
            <a:off x="8689536" y="3194134"/>
            <a:ext cx="869166" cy="81854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65" name="תמונה 64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DD388160-C66D-4EBF-85DB-AF505A5ED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" y="6150820"/>
            <a:ext cx="1106876" cy="6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9727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a707d862-1de0-4135-9277-48b8388de465" xsi:nil="true"/>
    <FolderType xmlns="a707d862-1de0-4135-9277-48b8388de465" xsi:nil="true"/>
    <Templates xmlns="a707d862-1de0-4135-9277-48b8388de465" xsi:nil="true"/>
    <AppVersion xmlns="a707d862-1de0-4135-9277-48b8388de465" xsi:nil="true"/>
    <Invited_Teachers xmlns="a707d862-1de0-4135-9277-48b8388de465" xsi:nil="true"/>
    <IsNotebookLocked xmlns="a707d862-1de0-4135-9277-48b8388de465" xsi:nil="true"/>
    <NotebookType xmlns="a707d862-1de0-4135-9277-48b8388de465" xsi:nil="true"/>
    <Teachers xmlns="a707d862-1de0-4135-9277-48b8388de465">
      <UserInfo>
        <DisplayName/>
        <AccountId xsi:nil="true"/>
        <AccountType/>
      </UserInfo>
    </Teachers>
    <LMS_Mappings xmlns="a707d862-1de0-4135-9277-48b8388de465" xsi:nil="true"/>
    <Owner xmlns="a707d862-1de0-4135-9277-48b8388de465">
      <UserInfo>
        <DisplayName/>
        <AccountId xsi:nil="true"/>
        <AccountType/>
      </UserInfo>
    </Owner>
    <Students xmlns="a707d862-1de0-4135-9277-48b8388de465">
      <UserInfo>
        <DisplayName/>
        <AccountId xsi:nil="true"/>
        <AccountType/>
      </UserInfo>
    </Students>
    <DefaultSectionNames xmlns="a707d862-1de0-4135-9277-48b8388de465" xsi:nil="true"/>
    <Is_Collaboration_Space_Locked xmlns="a707d862-1de0-4135-9277-48b8388de465" xsi:nil="true"/>
    <Teams_Channel_Section_Location xmlns="a707d862-1de0-4135-9277-48b8388de465" xsi:nil="true"/>
    <Invited_Students xmlns="a707d862-1de0-4135-9277-48b8388de465" xsi:nil="true"/>
    <CultureName xmlns="a707d862-1de0-4135-9277-48b8388de465" xsi:nil="true"/>
    <Student_Groups xmlns="a707d862-1de0-4135-9277-48b8388de465">
      <UserInfo>
        <DisplayName/>
        <AccountId xsi:nil="true"/>
        <AccountType/>
      </UserInfo>
    </Student_Groups>
    <Distribution_Groups xmlns="a707d862-1de0-4135-9277-48b8388de465" xsi:nil="true"/>
    <Math_Settings xmlns="a707d862-1de0-4135-9277-48b8388de465" xsi:nil="true"/>
    <Self_Registration_Enabled xmlns="a707d862-1de0-4135-9277-48b8388de465" xsi:nil="true"/>
    <Has_Teacher_Only_SectionGroup xmlns="a707d862-1de0-4135-9277-48b8388de4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6D7108FDA9F5A478659710AF8CAE039" ma:contentTypeVersion="26" ma:contentTypeDescription="צור מסמך חדש." ma:contentTypeScope="" ma:versionID="15d9c8cbc43d9466666c778159f26fe1">
  <xsd:schema xmlns:xsd="http://www.w3.org/2001/XMLSchema" xmlns:xs="http://www.w3.org/2001/XMLSchema" xmlns:p="http://schemas.microsoft.com/office/2006/metadata/properties" xmlns:ns3="a707d862-1de0-4135-9277-48b8388de465" xmlns:ns4="19b0363f-e9a8-4f10-b78a-d75bb1a62643" targetNamespace="http://schemas.microsoft.com/office/2006/metadata/properties" ma:root="true" ma:fieldsID="c86492cd069ffd5dab4ce6aa4ec3eebe" ns3:_="" ns4:_="">
    <xsd:import namespace="a707d862-1de0-4135-9277-48b8388de465"/>
    <xsd:import namespace="19b0363f-e9a8-4f10-b78a-d75bb1a62643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Teams_Channel_Section_Location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7d862-1de0-4135-9277-48b8388de46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31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3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0363f-e9a8-4f10-b78a-d75bb1a62643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Hash של רמז לשיתוף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F3AB55-71F8-4141-9484-4E72E89D5444}">
  <ds:schemaRefs>
    <ds:schemaRef ds:uri="http://schemas.openxmlformats.org/package/2006/metadata/core-properties"/>
    <ds:schemaRef ds:uri="http://schemas.microsoft.com/office/2006/documentManagement/types"/>
    <ds:schemaRef ds:uri="19b0363f-e9a8-4f10-b78a-d75bb1a6264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a707d862-1de0-4135-9277-48b8388de46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E8AEF1-C645-4942-80BD-B52FC04495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39317E-0A10-4731-B08A-F76BF1E9F951}">
  <ds:schemaRefs>
    <ds:schemaRef ds:uri="19b0363f-e9a8-4f10-b78a-d75bb1a62643"/>
    <ds:schemaRef ds:uri="a707d862-1de0-4135-9277-48b8388de4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</Words>
  <Application>Microsoft Office PowerPoint</Application>
  <PresentationFormat>מסך רחב</PresentationFormat>
  <Paragraphs>11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Abraham</vt:lpstr>
      <vt:lpstr>Arial</vt:lpstr>
      <vt:lpstr>Gan CLM</vt:lpstr>
      <vt:lpstr>Cover and End Slide Master</vt:lpstr>
      <vt:lpstr>Contents Slide Master</vt:lpstr>
      <vt:lpstr>Section Break Slide Master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מירב שראל</cp:lastModifiedBy>
  <cp:revision>2</cp:revision>
  <dcterms:created xsi:type="dcterms:W3CDTF">2018-04-24T17:14:44Z</dcterms:created>
  <dcterms:modified xsi:type="dcterms:W3CDTF">2021-10-10T21:17:13Z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0x01010076D7108FDA9F5A478659710AF8CAE039</vt:lpwstr>
  </property>
</Properties>
</file>