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71" r:id="rId1"/>
  </p:sldMasterIdLst>
  <p:notesMasterIdLst>
    <p:notesMasterId r:id="rId19"/>
  </p:notesMasterIdLst>
  <p:sldIdLst>
    <p:sldId id="256" r:id="rId2"/>
    <p:sldId id="259" r:id="rId3"/>
    <p:sldId id="258" r:id="rId4"/>
    <p:sldId id="282" r:id="rId5"/>
    <p:sldId id="283" r:id="rId6"/>
    <p:sldId id="284" r:id="rId7"/>
    <p:sldId id="274" r:id="rId8"/>
    <p:sldId id="265" r:id="rId9"/>
    <p:sldId id="262" r:id="rId10"/>
    <p:sldId id="266" r:id="rId11"/>
    <p:sldId id="269" r:id="rId12"/>
    <p:sldId id="281" r:id="rId13"/>
    <p:sldId id="287" r:id="rId14"/>
    <p:sldId id="286" r:id="rId15"/>
    <p:sldId id="288" r:id="rId16"/>
    <p:sldId id="290" r:id="rId17"/>
    <p:sldId id="285" r:id="rId18"/>
  </p:sldIdLst>
  <p:sldSz cx="12192000" cy="6858000"/>
  <p:notesSz cx="6858000" cy="9144000"/>
  <p:embeddedFontLst>
    <p:embeddedFont>
      <p:font typeface="Abril Fatface" panose="02000503000000020003" pitchFamily="2" charset="0"/>
      <p:regular r:id="rId20"/>
    </p:embeddedFont>
    <p:embeddedFont>
      <p:font typeface="Aldrich" panose="020B0604020202020204" charset="0"/>
      <p:regular r:id="rId21"/>
    </p:embeddedFont>
    <p:embeddedFont>
      <p:font typeface="Assistant" pitchFamily="2" charset="-79"/>
      <p:regular r:id="rId22"/>
      <p:bold r:id="rId23"/>
    </p:embeddedFont>
    <p:embeddedFont>
      <p:font typeface="Baloo 2" panose="020B0604020202020204" charset="0"/>
      <p:regular r:id="rId24"/>
      <p:bold r:id="rId25"/>
    </p:embeddedFont>
    <p:embeddedFont>
      <p:font typeface="Barlow Condensed" panose="00000506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ochi Hand" panose="020B0604020202020204" charset="0"/>
      <p:regular r:id="rId34"/>
    </p:embeddedFont>
    <p:embeddedFont>
      <p:font typeface="Segoe UI Historic" panose="020B0502040204020203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01E"/>
    <a:srgbClr val="E9EAE5"/>
    <a:srgbClr val="E2FFCC"/>
    <a:srgbClr val="FFFFFF"/>
    <a:srgbClr val="EF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4" name="Google Shape;4674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5" name="Google Shape;4675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191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08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62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16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9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4" name="Google Shape;4674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5" name="Google Shape;4675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5" name="Google Shape;2305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6" name="Google Shape;2596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7" name="Google Shape;2597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8" name="Google Shape;2598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9" name="Google Shape;2599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0" name="Google Shape;2600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1" name="Google Shape;2601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2" name="Google Shape;2602;p14"/>
          <p:cNvSpPr/>
          <p:nvPr/>
        </p:nvSpPr>
        <p:spPr>
          <a:xfrm>
            <a:off x="-7" y="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03" name="Google Shape;2603;p14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2604" name="Google Shape;2604;p1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05" name="Google Shape;2605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1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1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1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1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1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1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1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13" name="Google Shape;2613;p1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14" name="Google Shape;2614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1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1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17" name="Google Shape;2617;p1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8" name="Google Shape;2618;p1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9" name="Google Shape;2619;p1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0" name="Google Shape;2620;p1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bg>
      <p:bgPr>
        <a:solidFill>
          <a:schemeClr val="dk1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623" name="Google Shape;2623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24" name="Google Shape;2624;p15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25" name="Google Shape;2625;p15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26" name="Google Shape;2626;p15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27" name="Google Shape;2627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8" name="Google Shape;2628;p15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9" name="Google Shape;2629;p15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0" name="Google Shape;2630;p15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1" name="Google Shape;2631;p15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2" name="Google Shape;2632;p15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3" name="Google Shape;2633;p15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4" name="Google Shape;2634;p15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35" name="Google Shape;2635;p15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36" name="Google Shape;2636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7" name="Google Shape;2637;p15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8" name="Google Shape;2638;p15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39" name="Google Shape;2639;p15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0" name="Google Shape;2640;p15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1" name="Google Shape;2641;p15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2" name="Google Shape;2642;p15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p21"/>
          <p:cNvSpPr txBox="1">
            <a:spLocks noGrp="1"/>
          </p:cNvSpPr>
          <p:nvPr>
            <p:ph type="title"/>
          </p:nvPr>
        </p:nvSpPr>
        <p:spPr>
          <a:xfrm>
            <a:off x="3802771" y="974375"/>
            <a:ext cx="3565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27" name="Google Shape;3227;p21"/>
          <p:cNvSpPr txBox="1">
            <a:spLocks noGrp="1"/>
          </p:cNvSpPr>
          <p:nvPr>
            <p:ph type="body" idx="1"/>
          </p:nvPr>
        </p:nvSpPr>
        <p:spPr>
          <a:xfrm>
            <a:off x="3802675" y="2097700"/>
            <a:ext cx="35658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228" name="Google Shape;3228;p21"/>
          <p:cNvGrpSpPr/>
          <p:nvPr/>
        </p:nvGrpSpPr>
        <p:grpSpPr>
          <a:xfrm rot="10800000">
            <a:off x="-1" y="-76200"/>
            <a:ext cx="4636607" cy="1301974"/>
            <a:chOff x="7622268" y="5719681"/>
            <a:chExt cx="4636607" cy="1301974"/>
          </a:xfrm>
        </p:grpSpPr>
        <p:grpSp>
          <p:nvGrpSpPr>
            <p:cNvPr id="3229" name="Google Shape;3229;p21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230" name="Google Shape;3230;p21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1" name="Google Shape;3231;p21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2" name="Google Shape;3232;p21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3" name="Google Shape;3233;p21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4" name="Google Shape;3234;p21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5" name="Google Shape;3235;p21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6" name="Google Shape;3236;p21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7" name="Google Shape;3237;p21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38" name="Google Shape;3238;p21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239" name="Google Shape;3239;p21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0" name="Google Shape;3240;p21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1" name="Google Shape;3241;p21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42" name="Google Shape;3242;p21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3" name="Google Shape;3243;p21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4" name="Google Shape;3244;p21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5" name="Google Shape;3245;p21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46" name="Google Shape;3246;p21"/>
          <p:cNvGrpSpPr/>
          <p:nvPr/>
        </p:nvGrpSpPr>
        <p:grpSpPr>
          <a:xfrm rot="-3845544">
            <a:off x="8928858" y="1913335"/>
            <a:ext cx="1104486" cy="3065267"/>
            <a:chOff x="5719761" y="2390679"/>
            <a:chExt cx="747712" cy="2075116"/>
          </a:xfrm>
        </p:grpSpPr>
        <p:sp>
          <p:nvSpPr>
            <p:cNvPr id="3247" name="Google Shape;3247;p21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7" name="Google Shape;3257;p21"/>
          <p:cNvGrpSpPr/>
          <p:nvPr/>
        </p:nvGrpSpPr>
        <p:grpSpPr>
          <a:xfrm rot="-2839923">
            <a:off x="8777820" y="3134451"/>
            <a:ext cx="812975" cy="2340013"/>
            <a:chOff x="5819360" y="2638139"/>
            <a:chExt cx="550387" cy="1584198"/>
          </a:xfrm>
        </p:grpSpPr>
        <p:sp>
          <p:nvSpPr>
            <p:cNvPr id="3258" name="Google Shape;3258;p21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1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1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1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1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1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1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5" name="Google Shape;3265;p21"/>
          <p:cNvGrpSpPr/>
          <p:nvPr/>
        </p:nvGrpSpPr>
        <p:grpSpPr>
          <a:xfrm rot="-2839923">
            <a:off x="8445673" y="3716380"/>
            <a:ext cx="1514001" cy="2287816"/>
            <a:chOff x="5581650" y="2652140"/>
            <a:chExt cx="1024984" cy="1548860"/>
          </a:xfrm>
        </p:grpSpPr>
        <p:sp>
          <p:nvSpPr>
            <p:cNvPr id="3266" name="Google Shape;3266;p21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1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1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1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1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1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1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1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4" name="Google Shape;3274;p21"/>
          <p:cNvGrpSpPr/>
          <p:nvPr/>
        </p:nvGrpSpPr>
        <p:grpSpPr>
          <a:xfrm rot="-2839923">
            <a:off x="9158605" y="3357312"/>
            <a:ext cx="1274543" cy="2896879"/>
            <a:chOff x="5662611" y="2447924"/>
            <a:chExt cx="862870" cy="1961198"/>
          </a:xfrm>
        </p:grpSpPr>
        <p:sp>
          <p:nvSpPr>
            <p:cNvPr id="3275" name="Google Shape;3275;p21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1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1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1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1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1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1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2" name="Google Shape;3282;p21"/>
          <p:cNvGrpSpPr/>
          <p:nvPr/>
        </p:nvGrpSpPr>
        <p:grpSpPr>
          <a:xfrm rot="-1349315">
            <a:off x="9803233" y="2847677"/>
            <a:ext cx="590246" cy="2167843"/>
            <a:chOff x="5900737" y="2691768"/>
            <a:chExt cx="399590" cy="1467608"/>
          </a:xfrm>
        </p:grpSpPr>
        <p:sp>
          <p:nvSpPr>
            <p:cNvPr id="3283" name="Google Shape;3283;p21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1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1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1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1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1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1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1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1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1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1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4" name="Google Shape;3294;p21"/>
          <p:cNvGrpSpPr/>
          <p:nvPr/>
        </p:nvGrpSpPr>
        <p:grpSpPr>
          <a:xfrm rot="-3257449">
            <a:off x="9225575" y="2508511"/>
            <a:ext cx="510865" cy="2846180"/>
            <a:chOff x="1159675" y="1837925"/>
            <a:chExt cx="324000" cy="1805100"/>
          </a:xfrm>
        </p:grpSpPr>
        <p:grpSp>
          <p:nvGrpSpPr>
            <p:cNvPr id="3295" name="Google Shape;3295;p21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3296" name="Google Shape;3296;p21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21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8" name="Google Shape;3298;p21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1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1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1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1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1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1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1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1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1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1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1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1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1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1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1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1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1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1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1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1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1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1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1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1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1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1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1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1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1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1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1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1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1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1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1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1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1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1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1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1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1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1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1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1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1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1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1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1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1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1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1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1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1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1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1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1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1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1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1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1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1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1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1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1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1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1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1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1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1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1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1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1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1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1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1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1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1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1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1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1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1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1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1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1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1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1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1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1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1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1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1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1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1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1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1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1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1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1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1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1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1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1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1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1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1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1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1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1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1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1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9" name="Google Shape;3409;p21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10" name="Google Shape;3410;p21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3411" name="Google Shape;3411;p21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412" name="Google Shape;3412;p21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3" name="Google Shape;3413;p21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4" name="Google Shape;3414;p21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5" name="Google Shape;3415;p21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6" name="Google Shape;3416;p21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7" name="Google Shape;3417;p21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8" name="Google Shape;3418;p21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9" name="Google Shape;3419;p21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20" name="Google Shape;3420;p21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421" name="Google Shape;3421;p21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2" name="Google Shape;3422;p21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3" name="Google Shape;3423;p21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4" name="Google Shape;3424;p21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25" name="Google Shape;3425;p21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6" name="Google Shape;3426;p21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7" name="Google Shape;3427;p21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8" name="Google Shape;3428;p21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9" name="Google Shape;3429;p21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7" r:id="rId5"/>
    <p:sldLayoutId id="2147483660" r:id="rId6"/>
    <p:sldLayoutId id="2147483661" r:id="rId7"/>
    <p:sldLayoutId id="2147483662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98863B-63DF-478A-86AB-88EE4F93EE09}"/>
              </a:ext>
            </a:extLst>
          </p:cNvPr>
          <p:cNvSpPr txBox="1"/>
          <p:nvPr/>
        </p:nvSpPr>
        <p:spPr>
          <a:xfrm>
            <a:off x="7611075" y="228869"/>
            <a:ext cx="4417255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סימני פיסוק</a:t>
            </a:r>
          </a:p>
        </p:txBody>
      </p:sp>
      <p:pic>
        <p:nvPicPr>
          <p:cNvPr id="3" name="תמונה 2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6F28AFEB-6002-F537-DF91-9568B230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62" y="3013143"/>
            <a:ext cx="3504732" cy="35047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3219450" y="2240400"/>
            <a:ext cx="56388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i="0" dirty="0"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לחם לא צריך לחמניות יש למחר אולי אחת שיהיה ביצים לפחות עשר גלידה יש בבית בקבוקים להחזרה על המרפסת חלב</a:t>
            </a:r>
            <a:br>
              <a:rPr lang="he-IL" sz="3600" dirty="0"/>
            </a:br>
            <a:r>
              <a:rPr lang="he-IL" sz="3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ssistant" pitchFamily="2" charset="-79"/>
                <a:cs typeface="Assistant" pitchFamily="2" charset="-79"/>
              </a:rPr>
              <a:t>אז מה בעצם ביקשה רחלה?</a:t>
            </a:r>
            <a:endParaRPr sz="9100" dirty="0">
              <a:solidFill>
                <a:schemeClr val="dk1"/>
              </a:solidFill>
              <a:highlight>
                <a:srgbClr val="FFFF00"/>
              </a:highlight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4" name="תמונה 3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121615E8-0A31-0EB8-094D-BCB5746DC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p38"/>
          <p:cNvSpPr/>
          <p:nvPr/>
        </p:nvSpPr>
        <p:spPr>
          <a:xfrm flipH="1">
            <a:off x="8215650" y="3295809"/>
            <a:ext cx="2909100" cy="2909100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"/>
          <p:cNvSpPr/>
          <p:nvPr/>
        </p:nvSpPr>
        <p:spPr>
          <a:xfrm rot="-10262892" flipH="1">
            <a:off x="1164523" y="3377638"/>
            <a:ext cx="2745441" cy="2745441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8" name="Google Shape;4198;p38"/>
          <p:cNvGrpSpPr/>
          <p:nvPr/>
        </p:nvGrpSpPr>
        <p:grpSpPr>
          <a:xfrm rot="-568957">
            <a:off x="4441538" y="3226674"/>
            <a:ext cx="3308930" cy="2590885"/>
            <a:chOff x="3416220" y="2573082"/>
            <a:chExt cx="4752753" cy="3721395"/>
          </a:xfrm>
        </p:grpSpPr>
        <p:sp>
          <p:nvSpPr>
            <p:cNvPr id="4199" name="Google Shape;4199;p3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00" name="Google Shape;4200;p3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1" name="Google Shape;4201;p3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2" name="Google Shape;4202;p3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3" name="Google Shape;4203;p3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4" name="Google Shape;4204;p3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5" name="Google Shape;4205;p3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6" name="Google Shape;4206;p3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7" name="Google Shape;4207;p3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08" name="Google Shape;4208;p38"/>
          <p:cNvGrpSpPr/>
          <p:nvPr/>
        </p:nvGrpSpPr>
        <p:grpSpPr>
          <a:xfrm rot="8100000">
            <a:off x="9218516" y="2464327"/>
            <a:ext cx="4062899" cy="3068545"/>
            <a:chOff x="5102217" y="2695575"/>
            <a:chExt cx="1971523" cy="1489013"/>
          </a:xfrm>
        </p:grpSpPr>
        <p:sp>
          <p:nvSpPr>
            <p:cNvPr id="4209" name="Google Shape;4209;p3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5" name="Google Shape;4225;p38"/>
          <p:cNvSpPr txBox="1">
            <a:spLocks noGrp="1"/>
          </p:cNvSpPr>
          <p:nvPr>
            <p:ph type="subTitle" idx="1"/>
          </p:nvPr>
        </p:nvSpPr>
        <p:spPr>
          <a:xfrm rot="533498">
            <a:off x="1399831" y="3568050"/>
            <a:ext cx="2659055" cy="6070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Erika V.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26" name="Google Shape;4226;p38"/>
          <p:cNvSpPr txBox="1">
            <a:spLocks noGrp="1"/>
          </p:cNvSpPr>
          <p:nvPr>
            <p:ph type="subTitle" idx="2"/>
          </p:nvPr>
        </p:nvSpPr>
        <p:spPr>
          <a:xfrm rot="-629150">
            <a:off x="4645647" y="3569744"/>
            <a:ext cx="2658904" cy="6068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accent2"/>
                </a:solidFill>
              </a:rPr>
              <a:t>John S.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227" name="Google Shape;4227;p38"/>
          <p:cNvSpPr txBox="1">
            <a:spLocks noGrp="1"/>
          </p:cNvSpPr>
          <p:nvPr>
            <p:ph type="subTitle" idx="3"/>
          </p:nvPr>
        </p:nvSpPr>
        <p:spPr>
          <a:xfrm>
            <a:off x="8542352" y="3563475"/>
            <a:ext cx="234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accent4"/>
                </a:solidFill>
              </a:rPr>
              <a:t>Marie M.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228" name="Google Shape;4228;p38"/>
          <p:cNvSpPr txBox="1">
            <a:spLocks noGrp="1"/>
          </p:cNvSpPr>
          <p:nvPr>
            <p:ph type="body" idx="4"/>
          </p:nvPr>
        </p:nvSpPr>
        <p:spPr>
          <a:xfrm rot="533498">
            <a:off x="1116426" y="3983966"/>
            <a:ext cx="2771022" cy="19581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 rtl="1">
              <a:spcAft>
                <a:spcPts val="2100"/>
              </a:spcAft>
              <a:buNone/>
            </a:pPr>
            <a:r>
              <a:rPr lang="he-IL" sz="4400" b="1" dirty="0"/>
              <a:t>אימא יש רק אחת</a:t>
            </a:r>
          </a:p>
        </p:txBody>
      </p:sp>
      <p:sp>
        <p:nvSpPr>
          <p:cNvPr id="4229" name="Google Shape;4229;p38"/>
          <p:cNvSpPr txBox="1">
            <a:spLocks noGrp="1"/>
          </p:cNvSpPr>
          <p:nvPr>
            <p:ph type="body" idx="5"/>
          </p:nvPr>
        </p:nvSpPr>
        <p:spPr>
          <a:xfrm rot="-629150">
            <a:off x="4679831" y="3750838"/>
            <a:ext cx="2906484" cy="17460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2100"/>
              </a:spcAft>
              <a:buNone/>
            </a:pPr>
            <a:r>
              <a:rPr lang="he-IL" sz="3200" b="1" dirty="0">
                <a:highlight>
                  <a:srgbClr val="FFFF00"/>
                </a:highlight>
                <a:cs typeface="+mn-cs"/>
              </a:rPr>
              <a:t>כל אחת מתכוונת למשהו אחר. כיצד?</a:t>
            </a:r>
            <a:endParaRPr sz="1400" b="1" dirty="0">
              <a:highlight>
                <a:srgbClr val="FFFF00"/>
              </a:highlight>
            </a:endParaRPr>
          </a:p>
        </p:txBody>
      </p:sp>
      <p:sp>
        <p:nvSpPr>
          <p:cNvPr id="4230" name="Google Shape;4230;p38"/>
          <p:cNvSpPr txBox="1">
            <a:spLocks noGrp="1"/>
          </p:cNvSpPr>
          <p:nvPr>
            <p:ph type="body" idx="6"/>
          </p:nvPr>
        </p:nvSpPr>
        <p:spPr>
          <a:xfrm>
            <a:off x="8542350" y="3976769"/>
            <a:ext cx="23430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2100"/>
              </a:spcAft>
              <a:buNone/>
            </a:pPr>
            <a:r>
              <a:rPr lang="he-IL" sz="4400" b="1" dirty="0"/>
              <a:t>אימא יש רק אחת</a:t>
            </a:r>
          </a:p>
        </p:txBody>
      </p:sp>
      <p:pic>
        <p:nvPicPr>
          <p:cNvPr id="4231" name="Google Shape;4231;p38"/>
          <p:cNvPicPr preferRelativeResize="0"/>
          <p:nvPr/>
        </p:nvPicPr>
        <p:blipFill rotWithShape="1">
          <a:blip r:embed="rId3">
            <a:alphaModFix/>
          </a:blip>
          <a:srcRect l="24173" b="50920"/>
          <a:stretch/>
        </p:blipFill>
        <p:spPr>
          <a:xfrm>
            <a:off x="9033580" y="1920831"/>
            <a:ext cx="1389900" cy="13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2" name="Google Shape;4232;p38"/>
          <p:cNvPicPr preferRelativeResize="0"/>
          <p:nvPr/>
        </p:nvPicPr>
        <p:blipFill rotWithShape="1">
          <a:blip r:embed="rId4">
            <a:alphaModFix/>
          </a:blip>
          <a:srcRect l="32897" t="19488" r="25727" b="14540"/>
          <a:stretch/>
        </p:blipFill>
        <p:spPr>
          <a:xfrm rot="-644108">
            <a:off x="5080844" y="1861285"/>
            <a:ext cx="1389925" cy="13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3" name="Google Shape;4233;p38"/>
          <p:cNvPicPr preferRelativeResize="0"/>
          <p:nvPr/>
        </p:nvPicPr>
        <p:blipFill rotWithShape="1">
          <a:blip r:embed="rId5">
            <a:alphaModFix/>
          </a:blip>
          <a:srcRect l="33004" t="8689" r="25212" b="61743"/>
          <a:stretch/>
        </p:blipFill>
        <p:spPr>
          <a:xfrm rot="572497">
            <a:off x="1952615" y="1978669"/>
            <a:ext cx="1389929" cy="1389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4" name="Google Shape;4234;p38"/>
          <p:cNvGrpSpPr/>
          <p:nvPr/>
        </p:nvGrpSpPr>
        <p:grpSpPr>
          <a:xfrm>
            <a:off x="10419748" y="2125450"/>
            <a:ext cx="809446" cy="861588"/>
            <a:chOff x="5867114" y="3186397"/>
            <a:chExt cx="457961" cy="487489"/>
          </a:xfrm>
        </p:grpSpPr>
        <p:sp>
          <p:nvSpPr>
            <p:cNvPr id="4235" name="Google Shape;4235;p38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0" name="Google Shape;4240;p38"/>
          <p:cNvGrpSpPr/>
          <p:nvPr/>
        </p:nvGrpSpPr>
        <p:grpSpPr>
          <a:xfrm rot="3179054">
            <a:off x="10622282" y="1016898"/>
            <a:ext cx="501864" cy="859719"/>
            <a:chOff x="5953125" y="3186112"/>
            <a:chExt cx="283939" cy="486441"/>
          </a:xfrm>
        </p:grpSpPr>
        <p:sp>
          <p:nvSpPr>
            <p:cNvPr id="4241" name="Google Shape;4241;p38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" name="תמונה 49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F34E085B-0482-040C-8653-7E01F6167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" name="Google Shape;4679;p43"/>
          <p:cNvGrpSpPr/>
          <p:nvPr/>
        </p:nvGrpSpPr>
        <p:grpSpPr>
          <a:xfrm>
            <a:off x="2743199" y="147711"/>
            <a:ext cx="4208674" cy="6562577"/>
            <a:chOff x="8625436" y="1258061"/>
            <a:chExt cx="2388000" cy="4396500"/>
          </a:xfrm>
        </p:grpSpPr>
        <p:sp>
          <p:nvSpPr>
            <p:cNvPr id="4680" name="Google Shape;4680;p43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918561-FA28-4B51-8AF2-7B6D2A581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87" y="426830"/>
            <a:ext cx="3761248" cy="55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E26FB9F-55F1-456F-9469-87839EAEC5E4}"/>
              </a:ext>
            </a:extLst>
          </p:cNvPr>
          <p:cNvSpPr txBox="1"/>
          <p:nvPr/>
        </p:nvSpPr>
        <p:spPr>
          <a:xfrm>
            <a:off x="3130937" y="1283864"/>
            <a:ext cx="3393801" cy="4709457"/>
          </a:xfrm>
          <a:prstGeom prst="rect">
            <a:avLst/>
          </a:prstGeom>
          <a:solidFill>
            <a:srgbClr val="E9EAE5"/>
          </a:solidFill>
        </p:spPr>
        <p:txBody>
          <a:bodyPr wrap="square" rtlCol="1">
            <a:spAutoFit/>
          </a:bodyPr>
          <a:lstStyle/>
          <a:p>
            <a:endParaRPr lang="he-IL"/>
          </a:p>
        </p:txBody>
      </p:sp>
      <p:sp>
        <p:nvSpPr>
          <p:cNvPr id="2" name="בועת דיבור: מלבן 1">
            <a:extLst>
              <a:ext uri="{FF2B5EF4-FFF2-40B4-BE49-F238E27FC236}">
                <a16:creationId xmlns:a16="http://schemas.microsoft.com/office/drawing/2014/main" id="{8348E54F-F748-4280-A09D-57D08F68BC45}"/>
              </a:ext>
            </a:extLst>
          </p:cNvPr>
          <p:cNvSpPr/>
          <p:nvPr/>
        </p:nvSpPr>
        <p:spPr>
          <a:xfrm rot="10800000">
            <a:off x="3625752" y="1338141"/>
            <a:ext cx="2656976" cy="1871934"/>
          </a:xfrm>
          <a:prstGeom prst="wedgeRectCallou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בועת דיבור: מלבן 12">
            <a:extLst>
              <a:ext uri="{FF2B5EF4-FFF2-40B4-BE49-F238E27FC236}">
                <a16:creationId xmlns:a16="http://schemas.microsoft.com/office/drawing/2014/main" id="{3650AC72-320C-44CD-BF2F-14DF458D4552}"/>
              </a:ext>
            </a:extLst>
          </p:cNvPr>
          <p:cNvSpPr/>
          <p:nvPr/>
        </p:nvSpPr>
        <p:spPr>
          <a:xfrm rot="10800000">
            <a:off x="3098278" y="5080198"/>
            <a:ext cx="2656976" cy="709776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E2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בועת דיבור: מלבן 26">
            <a:extLst>
              <a:ext uri="{FF2B5EF4-FFF2-40B4-BE49-F238E27FC236}">
                <a16:creationId xmlns:a16="http://schemas.microsoft.com/office/drawing/2014/main" id="{1DDA0DA7-DAFC-4DD7-BD99-1246DE38E20E}"/>
              </a:ext>
            </a:extLst>
          </p:cNvPr>
          <p:cNvSpPr/>
          <p:nvPr/>
        </p:nvSpPr>
        <p:spPr>
          <a:xfrm rot="10800000">
            <a:off x="3671463" y="4050935"/>
            <a:ext cx="2403432" cy="805121"/>
          </a:xfrm>
          <a:prstGeom prst="wedgeRectCallou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2D82A00-F137-4DD8-8C4E-028D4CB17FEC}"/>
              </a:ext>
            </a:extLst>
          </p:cNvPr>
          <p:cNvSpPr txBox="1"/>
          <p:nvPr/>
        </p:nvSpPr>
        <p:spPr>
          <a:xfrm>
            <a:off x="3833585" y="1394193"/>
            <a:ext cx="224131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מאמי תביא חלב ואם יש יוגורט תביא שש".</a:t>
            </a:r>
            <a:endParaRPr lang="he-IL" sz="2000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E1741C7-E720-4A64-8BF7-543317EAD0EE}"/>
              </a:ext>
            </a:extLst>
          </p:cNvPr>
          <p:cNvSpPr txBox="1"/>
          <p:nvPr/>
        </p:nvSpPr>
        <p:spPr>
          <a:xfrm>
            <a:off x="7877908" y="147711"/>
            <a:ext cx="433753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לקנות?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6955679-2E36-4593-99A2-59255917523F}"/>
              </a:ext>
            </a:extLst>
          </p:cNvPr>
          <p:cNvSpPr txBox="1"/>
          <p:nvPr/>
        </p:nvSpPr>
        <p:spPr>
          <a:xfrm>
            <a:off x="3769892" y="4148170"/>
            <a:ext cx="22413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/>
              <a:t>למה הבאת שש חלב?</a:t>
            </a:r>
          </a:p>
        </p:txBody>
      </p:sp>
      <p:pic>
        <p:nvPicPr>
          <p:cNvPr id="6" name="גרפיקה 5" descr="סימן אגודל למעלה עם מילוי מלא">
            <a:extLst>
              <a:ext uri="{FF2B5EF4-FFF2-40B4-BE49-F238E27FC236}">
                <a16:creationId xmlns:a16="http://schemas.microsoft.com/office/drawing/2014/main" id="{9FF2CCC2-5DD3-4734-B35B-A4F0CE529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4262" y="3167845"/>
            <a:ext cx="914400" cy="914400"/>
          </a:xfrm>
          <a:prstGeom prst="rect">
            <a:avLst/>
          </a:prstGeom>
        </p:spPr>
      </p:pic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450A34F-D33C-40B0-90E2-DAF13E63983B}"/>
              </a:ext>
            </a:extLst>
          </p:cNvPr>
          <p:cNvSpPr txBox="1"/>
          <p:nvPr/>
        </p:nvSpPr>
        <p:spPr>
          <a:xfrm>
            <a:off x="3286731" y="5109864"/>
            <a:ext cx="22413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/>
              <a:t>כי היה יוגורט</a:t>
            </a:r>
          </a:p>
        </p:txBody>
      </p:sp>
      <p:pic>
        <p:nvPicPr>
          <p:cNvPr id="17" name="תמונה 16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746F0939-2862-4341-D9C2-6D5FF5F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3198971-59E2-0E59-3BF4-C8D047BA700A}"/>
              </a:ext>
            </a:extLst>
          </p:cNvPr>
          <p:cNvSpPr/>
          <p:nvPr/>
        </p:nvSpPr>
        <p:spPr>
          <a:xfrm>
            <a:off x="-68929" y="0"/>
            <a:ext cx="122609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סימני פיסוק">
            <a:extLst>
              <a:ext uri="{FF2B5EF4-FFF2-40B4-BE49-F238E27FC236}">
                <a16:creationId xmlns:a16="http://schemas.microsoft.com/office/drawing/2014/main" id="{6F9F727B-F4EB-241B-B4F6-C4C0A277F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b="54377"/>
          <a:stretch/>
        </p:blipFill>
        <p:spPr bwMode="auto">
          <a:xfrm>
            <a:off x="5904169" y="0"/>
            <a:ext cx="6287831" cy="43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סימני פיסוק">
            <a:extLst>
              <a:ext uri="{FF2B5EF4-FFF2-40B4-BE49-F238E27FC236}">
                <a16:creationId xmlns:a16="http://schemas.microsoft.com/office/drawing/2014/main" id="{BB216CA8-B52B-1624-0360-1420306B5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45376" b="5977"/>
          <a:stretch/>
        </p:blipFill>
        <p:spPr bwMode="auto">
          <a:xfrm>
            <a:off x="-68928" y="2166202"/>
            <a:ext cx="5973097" cy="46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555CCF16-706A-2015-FA65-6CFC16FC2223}"/>
              </a:ext>
            </a:extLst>
          </p:cNvPr>
          <p:cNvSpPr/>
          <p:nvPr/>
        </p:nvSpPr>
        <p:spPr>
          <a:xfrm>
            <a:off x="5515429" y="235974"/>
            <a:ext cx="1553028" cy="130628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7331E0A5-8970-A7D4-23CD-F4FEEF3E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E3FAD24-40C7-C373-9992-19C45C8EC10C}"/>
              </a:ext>
            </a:extLst>
          </p:cNvPr>
          <p:cNvSpPr txBox="1"/>
          <p:nvPr/>
        </p:nvSpPr>
        <p:spPr>
          <a:xfrm>
            <a:off x="8273845" y="6428658"/>
            <a:ext cx="377558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אפשר להוריד את העמוד להדפסה מהאתר</a:t>
            </a:r>
          </a:p>
        </p:txBody>
      </p:sp>
    </p:spTree>
    <p:extLst>
      <p:ext uri="{BB962C8B-B14F-4D97-AF65-F5344CB8AC3E}">
        <p14:creationId xmlns:p14="http://schemas.microsoft.com/office/powerpoint/2010/main" val="406132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C4369C9-CB81-4877-A253-03A5D3300235}"/>
              </a:ext>
            </a:extLst>
          </p:cNvPr>
          <p:cNvSpPr txBox="1"/>
          <p:nvPr/>
        </p:nvSpPr>
        <p:spPr>
          <a:xfrm>
            <a:off x="1311694" y="147711"/>
            <a:ext cx="1056075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הוסיפו סימני פיסוק למשפטים: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3C3A2CD-4E84-F07E-2679-4E16B8FCED0A}"/>
              </a:ext>
            </a:extLst>
          </p:cNvPr>
          <p:cNvSpPr txBox="1"/>
          <p:nvPr/>
        </p:nvSpPr>
        <p:spPr>
          <a:xfrm>
            <a:off x="693174" y="1150375"/>
            <a:ext cx="109844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400" b="1" dirty="0"/>
              <a:t>מי אני לעתים קרובות אני תוהה מחפשת את הזהות שלי </a:t>
            </a:r>
          </a:p>
          <a:p>
            <a:pPr algn="r" rtl="1"/>
            <a:r>
              <a:rPr lang="he-IL" sz="4400" b="1" dirty="0"/>
              <a:t>אבל הבנתי הייחודיות שלי היא הכוח שלי</a:t>
            </a:r>
          </a:p>
          <a:p>
            <a:pPr algn="r" rtl="1"/>
            <a:r>
              <a:rPr lang="he-IL" sz="4400" b="1" dirty="0"/>
              <a:t>יש לי משימה מטרה ודרך בעולם העצום הזה</a:t>
            </a:r>
          </a:p>
          <a:p>
            <a:pPr algn="r" rtl="1"/>
            <a:r>
              <a:rPr lang="he-IL" sz="4400" b="1" dirty="0"/>
              <a:t>אני שונה מיוחדת ויש לי תכונות שעושות אותי למי שאני</a:t>
            </a:r>
          </a:p>
          <a:p>
            <a:pPr algn="r" rtl="1"/>
            <a:r>
              <a:rPr lang="he-IL" sz="4400" b="1" dirty="0"/>
              <a:t>זה המסע המרגש של החיים</a:t>
            </a:r>
          </a:p>
        </p:txBody>
      </p:sp>
      <p:pic>
        <p:nvPicPr>
          <p:cNvPr id="5" name="תמונה 4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587AECAF-4261-0B43-6C04-9AE3166F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5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C4369C9-CB81-4877-A253-03A5D3300235}"/>
              </a:ext>
            </a:extLst>
          </p:cNvPr>
          <p:cNvSpPr txBox="1"/>
          <p:nvPr/>
        </p:nvSpPr>
        <p:spPr>
          <a:xfrm>
            <a:off x="2109020" y="147711"/>
            <a:ext cx="988520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הצעה לפיסוק. </a:t>
            </a:r>
            <a:r>
              <a:rPr lang="he-I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ישנן אפשרויות נוספות.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3C3A2CD-4E84-F07E-2679-4E16B8FCED0A}"/>
              </a:ext>
            </a:extLst>
          </p:cNvPr>
          <p:cNvSpPr txBox="1"/>
          <p:nvPr/>
        </p:nvSpPr>
        <p:spPr>
          <a:xfrm>
            <a:off x="693174" y="1150375"/>
            <a:ext cx="109844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400" b="1" dirty="0"/>
              <a:t>"מי אני?" לעתים קרובות אני תוהה, מחפשת את הזהות שלי. </a:t>
            </a:r>
          </a:p>
          <a:p>
            <a:pPr algn="r" rtl="1"/>
            <a:r>
              <a:rPr lang="he-IL" sz="4400" b="1" dirty="0"/>
              <a:t>אבל הבנתי, הייחודיות שלי היא הכוח שלי! </a:t>
            </a:r>
          </a:p>
          <a:p>
            <a:pPr algn="r" rtl="1"/>
            <a:r>
              <a:rPr lang="he-IL" sz="4400" b="1" dirty="0"/>
              <a:t>יש לי משימה, מטרה ודרך בעולם העצום הזה. </a:t>
            </a:r>
          </a:p>
          <a:p>
            <a:pPr algn="r" rtl="1"/>
            <a:r>
              <a:rPr lang="he-IL" sz="4400" b="1" dirty="0"/>
              <a:t>אני שונה, מיוחדת ויש לי תכונות שעושות אותי למי שאני. </a:t>
            </a:r>
          </a:p>
          <a:p>
            <a:pPr algn="r" rtl="1"/>
            <a:r>
              <a:rPr lang="he-IL" sz="4400" b="1" dirty="0"/>
              <a:t>זה המסע המרגש </a:t>
            </a:r>
            <a:r>
              <a:rPr lang="he-IL" sz="4400" b="1"/>
              <a:t>של החיים!</a:t>
            </a:r>
            <a:endParaRPr lang="he-IL" sz="4400" b="1" dirty="0"/>
          </a:p>
        </p:txBody>
      </p:sp>
      <p:pic>
        <p:nvPicPr>
          <p:cNvPr id="5" name="תמונה 4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587AECAF-4261-0B43-6C04-9AE3166F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C4369C9-CB81-4877-A253-03A5D3300235}"/>
              </a:ext>
            </a:extLst>
          </p:cNvPr>
          <p:cNvSpPr txBox="1"/>
          <p:nvPr/>
        </p:nvSpPr>
        <p:spPr>
          <a:xfrm>
            <a:off x="1009746" y="665799"/>
            <a:ext cx="10984476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תפקיד המירכאות בכל אחד מהמשפטים?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3C3A2CD-4E84-F07E-2679-4E16B8FCED0A}"/>
              </a:ext>
            </a:extLst>
          </p:cNvPr>
          <p:cNvSpPr txBox="1"/>
          <p:nvPr/>
        </p:nvSpPr>
        <p:spPr>
          <a:xfrm>
            <a:off x="2579536" y="1720868"/>
            <a:ext cx="9140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800" b="1" dirty="0"/>
              <a:t>נלסון מנדלה קבע בחוכמתו: "אומץ הוא לא היעדר פחד, אלא הניצחון עליו".</a:t>
            </a:r>
          </a:p>
        </p:txBody>
      </p:sp>
      <p:pic>
        <p:nvPicPr>
          <p:cNvPr id="5" name="תמונה 4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587AECAF-4261-0B43-6C04-9AE3166F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DB7C410-3FC7-6287-6AAA-AD31DA6C650F}"/>
              </a:ext>
            </a:extLst>
          </p:cNvPr>
          <p:cNvSpPr txBox="1"/>
          <p:nvPr/>
        </p:nvSpPr>
        <p:spPr>
          <a:xfrm>
            <a:off x="655847" y="4159657"/>
            <a:ext cx="1098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800" b="1" dirty="0"/>
              <a:t>היא חושבת את עצמה "גיבורת עולם" כשהיא יושבת מאחורי המסך ושולחת הודעות ספאם.</a:t>
            </a:r>
          </a:p>
        </p:txBody>
      </p:sp>
      <p:sp>
        <p:nvSpPr>
          <p:cNvPr id="3" name="מלבן: פינות אלכסוניות מעוגלות 2">
            <a:extLst>
              <a:ext uri="{FF2B5EF4-FFF2-40B4-BE49-F238E27FC236}">
                <a16:creationId xmlns:a16="http://schemas.microsoft.com/office/drawing/2014/main" id="{242EDE1B-ED25-3D5B-A558-F19785B644A8}"/>
              </a:ext>
            </a:extLst>
          </p:cNvPr>
          <p:cNvSpPr/>
          <p:nvPr/>
        </p:nvSpPr>
        <p:spPr>
          <a:xfrm rot="20354980">
            <a:off x="252366" y="1896503"/>
            <a:ext cx="2540000" cy="80021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2"/>
                </a:solidFill>
              </a:rPr>
              <a:t>ציטוט</a:t>
            </a:r>
          </a:p>
        </p:txBody>
      </p:sp>
      <p:sp>
        <p:nvSpPr>
          <p:cNvPr id="8" name="מלבן: פינות אלכסוניות מעוגלות 7">
            <a:extLst>
              <a:ext uri="{FF2B5EF4-FFF2-40B4-BE49-F238E27FC236}">
                <a16:creationId xmlns:a16="http://schemas.microsoft.com/office/drawing/2014/main" id="{458400CD-6829-8013-969D-BD2879890FCF}"/>
              </a:ext>
            </a:extLst>
          </p:cNvPr>
          <p:cNvSpPr/>
          <p:nvPr/>
        </p:nvSpPr>
        <p:spPr>
          <a:xfrm rot="20354980">
            <a:off x="59378" y="3658711"/>
            <a:ext cx="2540000" cy="80021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2"/>
                </a:solidFill>
              </a:rPr>
              <a:t>אירוניה</a:t>
            </a:r>
          </a:p>
        </p:txBody>
      </p:sp>
    </p:spTree>
    <p:extLst>
      <p:ext uri="{BB962C8B-B14F-4D97-AF65-F5344CB8AC3E}">
        <p14:creationId xmlns:p14="http://schemas.microsoft.com/office/powerpoint/2010/main" val="18703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0643D0F-8390-4CEA-A6BA-E5642DD0D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531" y="762519"/>
            <a:ext cx="5914938" cy="59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7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42624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b="1" dirty="0"/>
              <a:t>לבחון אי אפשר לדחות למחר</a:t>
            </a:r>
            <a:endParaRPr lang="en-US" sz="6600" b="1" dirty="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dirty="0">
                <a:cs typeface="+mn-cs"/>
              </a:rPr>
              <a:t>פסקו את המשפט</a:t>
            </a:r>
            <a:r>
              <a:rPr lang="en-US" sz="4800" dirty="0">
                <a:cs typeface="+mn-cs"/>
              </a:rPr>
              <a:t>:</a:t>
            </a:r>
            <a:endParaRPr lang="en" sz="4800" dirty="0">
              <a:cs typeface="+mn-cs"/>
            </a:endParaRPr>
          </a:p>
        </p:txBody>
      </p:sp>
      <p:pic>
        <p:nvPicPr>
          <p:cNvPr id="7" name="תמונה 6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448504F4-6EDA-D631-DA26-5485801C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27"/>
          <p:cNvSpPr txBox="1">
            <a:spLocks noGrp="1"/>
          </p:cNvSpPr>
          <p:nvPr>
            <p:ph type="title"/>
          </p:nvPr>
        </p:nvSpPr>
        <p:spPr>
          <a:xfrm>
            <a:off x="3373494" y="868888"/>
            <a:ext cx="813462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cs typeface="+mn-cs"/>
              </a:rPr>
              <a:t>ישנן אפשרויות רבות לפיסוק המשפט</a:t>
            </a:r>
            <a:r>
              <a:rPr lang="en-US" dirty="0">
                <a:cs typeface="+mn-cs"/>
              </a:rPr>
              <a:t>:</a:t>
            </a:r>
            <a:endParaRPr dirty="0">
              <a:cs typeface="+mn-cs"/>
            </a:endParaRPr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9154326" y="198174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 dirty="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10090800" y="345158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 dirty="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9302618" y="482341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 dirty="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10577304" y="4897289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10778716" y="1755582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9747614" y="3445945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A2F4EC9D-35AD-4B7C-8CFC-266A970F9A9B}"/>
              </a:ext>
            </a:extLst>
          </p:cNvPr>
          <p:cNvSpPr txBox="1"/>
          <p:nvPr/>
        </p:nvSpPr>
        <p:spPr>
          <a:xfrm>
            <a:off x="2998356" y="19649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accent5"/>
                </a:solidFill>
              </a:rPr>
              <a:t>לבחון אי אפשר לדחות למחר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3AB5563C-140E-4A0C-AFA9-67F862B2A41D}"/>
              </a:ext>
            </a:extLst>
          </p:cNvPr>
          <p:cNvSpPr txBox="1"/>
          <p:nvPr/>
        </p:nvSpPr>
        <p:spPr>
          <a:xfrm>
            <a:off x="3240676" y="32266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EF3E6C"/>
                </a:solidFill>
              </a:rPr>
              <a:t>לבחון אי אפשר לדחות למחר</a:t>
            </a:r>
            <a:endParaRPr lang="en-US" sz="4000" b="1" dirty="0">
              <a:solidFill>
                <a:srgbClr val="EF3E6C"/>
              </a:solidFill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7C5F9B8C-617C-4306-BA10-F66890162A30}"/>
              </a:ext>
            </a:extLst>
          </p:cNvPr>
          <p:cNvSpPr txBox="1"/>
          <p:nvPr/>
        </p:nvSpPr>
        <p:spPr>
          <a:xfrm>
            <a:off x="3373494" y="4743850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DC601E"/>
                </a:solidFill>
              </a:rPr>
              <a:t>לבחון אי אפשר לדחות למחר</a:t>
            </a:r>
            <a:endParaRPr lang="en-US" sz="4000" b="1" dirty="0">
              <a:solidFill>
                <a:srgbClr val="DC601E"/>
              </a:solidFill>
            </a:endParaRPr>
          </a:p>
        </p:txBody>
      </p:sp>
      <p:pic>
        <p:nvPicPr>
          <p:cNvPr id="43" name="תמונה 42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1B92AC6F-2A39-615D-2965-C6C5FF51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27"/>
          <p:cNvSpPr txBox="1">
            <a:spLocks noGrp="1"/>
          </p:cNvSpPr>
          <p:nvPr>
            <p:ph type="title"/>
          </p:nvPr>
        </p:nvSpPr>
        <p:spPr>
          <a:xfrm>
            <a:off x="3373494" y="868888"/>
            <a:ext cx="813462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cs typeface="+mn-cs"/>
              </a:rPr>
              <a:t>ישנן אפשרויות רבות לפיסוק המשפט</a:t>
            </a:r>
            <a:r>
              <a:rPr lang="en-US" dirty="0">
                <a:cs typeface="+mn-cs"/>
              </a:rPr>
              <a:t>:</a:t>
            </a:r>
            <a:endParaRPr dirty="0">
              <a:cs typeface="+mn-cs"/>
            </a:endParaRPr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9154326" y="198174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 dirty="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10090800" y="345158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 dirty="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9302618" y="482341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 dirty="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10577304" y="4897289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10778716" y="1755582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9747614" y="3445945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A2F4EC9D-35AD-4B7C-8CFC-266A970F9A9B}"/>
              </a:ext>
            </a:extLst>
          </p:cNvPr>
          <p:cNvSpPr txBox="1"/>
          <p:nvPr/>
        </p:nvSpPr>
        <p:spPr>
          <a:xfrm>
            <a:off x="2998356" y="19649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accent5"/>
                </a:solidFill>
              </a:rPr>
              <a:t>לבחון אי אפשר, לדחות למחר!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3AB5563C-140E-4A0C-AFA9-67F862B2A41D}"/>
              </a:ext>
            </a:extLst>
          </p:cNvPr>
          <p:cNvSpPr txBox="1"/>
          <p:nvPr/>
        </p:nvSpPr>
        <p:spPr>
          <a:xfrm>
            <a:off x="3240676" y="32266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EF3E6C"/>
                </a:solidFill>
              </a:rPr>
              <a:t>לבחון אי אפשר לדחות למחר</a:t>
            </a:r>
            <a:endParaRPr lang="en-US" sz="4000" b="1" dirty="0">
              <a:solidFill>
                <a:srgbClr val="EF3E6C"/>
              </a:solidFill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7C5F9B8C-617C-4306-BA10-F66890162A30}"/>
              </a:ext>
            </a:extLst>
          </p:cNvPr>
          <p:cNvSpPr txBox="1"/>
          <p:nvPr/>
        </p:nvSpPr>
        <p:spPr>
          <a:xfrm>
            <a:off x="3373494" y="4743850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DC601E"/>
                </a:solidFill>
              </a:rPr>
              <a:t>לבחון אי אפשר לדחות למחר</a:t>
            </a:r>
            <a:endParaRPr lang="en-US" sz="4000" b="1" dirty="0">
              <a:solidFill>
                <a:srgbClr val="DC601E"/>
              </a:solidFill>
            </a:endParaRPr>
          </a:p>
        </p:txBody>
      </p:sp>
      <p:pic>
        <p:nvPicPr>
          <p:cNvPr id="43" name="תמונה 42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CAE34B7A-CD66-9951-107E-020BB64E3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27"/>
          <p:cNvSpPr txBox="1">
            <a:spLocks noGrp="1"/>
          </p:cNvSpPr>
          <p:nvPr>
            <p:ph type="title"/>
          </p:nvPr>
        </p:nvSpPr>
        <p:spPr>
          <a:xfrm>
            <a:off x="3373494" y="868888"/>
            <a:ext cx="813462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cs typeface="+mn-cs"/>
              </a:rPr>
              <a:t>ישנן אפשרויות רבות לפיסוק המשפט</a:t>
            </a:r>
            <a:r>
              <a:rPr lang="en-US" dirty="0">
                <a:cs typeface="+mn-cs"/>
              </a:rPr>
              <a:t>:</a:t>
            </a:r>
            <a:endParaRPr dirty="0">
              <a:cs typeface="+mn-cs"/>
            </a:endParaRPr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9154326" y="198174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 dirty="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10090800" y="345158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 dirty="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9302618" y="482341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 dirty="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10577304" y="4897289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10778716" y="1755582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9747614" y="3445945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A2F4EC9D-35AD-4B7C-8CFC-266A970F9A9B}"/>
              </a:ext>
            </a:extLst>
          </p:cNvPr>
          <p:cNvSpPr txBox="1"/>
          <p:nvPr/>
        </p:nvSpPr>
        <p:spPr>
          <a:xfrm>
            <a:off x="2998356" y="19649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accent5"/>
                </a:solidFill>
              </a:rPr>
              <a:t>לבחון אי אפשר, </a:t>
            </a:r>
            <a:r>
              <a:rPr lang="he-IL" sz="4000" b="1">
                <a:solidFill>
                  <a:schemeClr val="accent5"/>
                </a:solidFill>
              </a:rPr>
              <a:t>לדחות למחר!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3AB5563C-140E-4A0C-AFA9-67F862B2A41D}"/>
              </a:ext>
            </a:extLst>
          </p:cNvPr>
          <p:cNvSpPr txBox="1"/>
          <p:nvPr/>
        </p:nvSpPr>
        <p:spPr>
          <a:xfrm>
            <a:off x="3240676" y="32266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EF3E6C"/>
                </a:solidFill>
              </a:rPr>
              <a:t>לבחון! אי אפשר לדחות למחר.</a:t>
            </a:r>
            <a:endParaRPr lang="en-US" sz="4000" b="1" dirty="0">
              <a:solidFill>
                <a:srgbClr val="EF3E6C"/>
              </a:solidFill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7C5F9B8C-617C-4306-BA10-F66890162A30}"/>
              </a:ext>
            </a:extLst>
          </p:cNvPr>
          <p:cNvSpPr txBox="1"/>
          <p:nvPr/>
        </p:nvSpPr>
        <p:spPr>
          <a:xfrm>
            <a:off x="3373494" y="4743850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DC601E"/>
                </a:solidFill>
              </a:rPr>
              <a:t>לבחון אי אפשר לדחות למחר</a:t>
            </a:r>
            <a:endParaRPr lang="en-US" sz="4000" b="1" dirty="0">
              <a:solidFill>
                <a:srgbClr val="DC601E"/>
              </a:solidFill>
            </a:endParaRPr>
          </a:p>
        </p:txBody>
      </p:sp>
      <p:pic>
        <p:nvPicPr>
          <p:cNvPr id="43" name="תמונה 42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7049E25F-7FE1-7773-3A4D-BEE0C14E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27"/>
          <p:cNvSpPr txBox="1">
            <a:spLocks noGrp="1"/>
          </p:cNvSpPr>
          <p:nvPr>
            <p:ph type="title"/>
          </p:nvPr>
        </p:nvSpPr>
        <p:spPr>
          <a:xfrm>
            <a:off x="3373494" y="868888"/>
            <a:ext cx="813462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cs typeface="+mn-cs"/>
              </a:rPr>
              <a:t>ישנן אפשרויות רבות לפיסוק המשפט</a:t>
            </a:r>
            <a:r>
              <a:rPr lang="en-US" dirty="0">
                <a:cs typeface="+mn-cs"/>
              </a:rPr>
              <a:t>:</a:t>
            </a:r>
            <a:endParaRPr dirty="0">
              <a:cs typeface="+mn-cs"/>
            </a:endParaRPr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9154326" y="198174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 dirty="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10090800" y="345158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 dirty="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9302618" y="482341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 dirty="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10577304" y="4897289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10778716" y="1755582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9747614" y="3445945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A2F4EC9D-35AD-4B7C-8CFC-266A970F9A9B}"/>
              </a:ext>
            </a:extLst>
          </p:cNvPr>
          <p:cNvSpPr txBox="1"/>
          <p:nvPr/>
        </p:nvSpPr>
        <p:spPr>
          <a:xfrm>
            <a:off x="2998356" y="19649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accent5"/>
                </a:solidFill>
              </a:rPr>
              <a:t>לבחון אי אפשר, </a:t>
            </a:r>
            <a:r>
              <a:rPr lang="he-IL" sz="4000" b="1">
                <a:solidFill>
                  <a:schemeClr val="accent5"/>
                </a:solidFill>
              </a:rPr>
              <a:t>לדחות למחר!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3AB5563C-140E-4A0C-AFA9-67F862B2A41D}"/>
              </a:ext>
            </a:extLst>
          </p:cNvPr>
          <p:cNvSpPr txBox="1"/>
          <p:nvPr/>
        </p:nvSpPr>
        <p:spPr>
          <a:xfrm>
            <a:off x="3240676" y="3226656"/>
            <a:ext cx="6438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EF3E6C"/>
                </a:solidFill>
              </a:rPr>
              <a:t>לבחון! אי אפשר </a:t>
            </a:r>
            <a:r>
              <a:rPr lang="he-IL" sz="4000" b="1">
                <a:solidFill>
                  <a:srgbClr val="EF3E6C"/>
                </a:solidFill>
              </a:rPr>
              <a:t>לדחות למחר.</a:t>
            </a:r>
            <a:endParaRPr lang="en-US" sz="4000" b="1" dirty="0">
              <a:solidFill>
                <a:srgbClr val="EF3E6C"/>
              </a:solidFill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7C5F9B8C-617C-4306-BA10-F66890162A30}"/>
              </a:ext>
            </a:extLst>
          </p:cNvPr>
          <p:cNvSpPr txBox="1"/>
          <p:nvPr/>
        </p:nvSpPr>
        <p:spPr>
          <a:xfrm>
            <a:off x="2771336" y="4743850"/>
            <a:ext cx="7041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DC601E"/>
                </a:solidFill>
              </a:rPr>
              <a:t>לבחון? אי אפשר לדחות למחר?</a:t>
            </a:r>
            <a:endParaRPr lang="en-US" sz="4000" b="1" dirty="0">
              <a:solidFill>
                <a:srgbClr val="DC601E"/>
              </a:solidFill>
            </a:endParaRPr>
          </a:p>
        </p:txBody>
      </p:sp>
      <p:pic>
        <p:nvPicPr>
          <p:cNvPr id="43" name="תמונה 42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726BEEF8-C4B1-9C46-2C29-191F0223A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" name="Google Shape;4679;p43"/>
          <p:cNvGrpSpPr/>
          <p:nvPr/>
        </p:nvGrpSpPr>
        <p:grpSpPr>
          <a:xfrm>
            <a:off x="2743199" y="147711"/>
            <a:ext cx="4208674" cy="6562577"/>
            <a:chOff x="8625436" y="1258061"/>
            <a:chExt cx="2388000" cy="4396500"/>
          </a:xfrm>
        </p:grpSpPr>
        <p:sp>
          <p:nvSpPr>
            <p:cNvPr id="4680" name="Google Shape;4680;p43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918561-FA28-4B51-8AF2-7B6D2A581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87" y="426830"/>
            <a:ext cx="3761248" cy="55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E26FB9F-55F1-456F-9469-87839EAEC5E4}"/>
              </a:ext>
            </a:extLst>
          </p:cNvPr>
          <p:cNvSpPr txBox="1"/>
          <p:nvPr/>
        </p:nvSpPr>
        <p:spPr>
          <a:xfrm>
            <a:off x="3110610" y="1283864"/>
            <a:ext cx="3393801" cy="4709457"/>
          </a:xfrm>
          <a:prstGeom prst="rect">
            <a:avLst/>
          </a:prstGeom>
          <a:solidFill>
            <a:srgbClr val="E9EAE5"/>
          </a:solidFill>
        </p:spPr>
        <p:txBody>
          <a:bodyPr wrap="square" rtlCol="1">
            <a:spAutoFit/>
          </a:bodyPr>
          <a:lstStyle/>
          <a:p>
            <a:endParaRPr lang="he-IL"/>
          </a:p>
        </p:txBody>
      </p:sp>
      <p:sp>
        <p:nvSpPr>
          <p:cNvPr id="2" name="בועת דיבור: מלבן 1">
            <a:extLst>
              <a:ext uri="{FF2B5EF4-FFF2-40B4-BE49-F238E27FC236}">
                <a16:creationId xmlns:a16="http://schemas.microsoft.com/office/drawing/2014/main" id="{8348E54F-F748-4280-A09D-57D08F68BC45}"/>
              </a:ext>
            </a:extLst>
          </p:cNvPr>
          <p:cNvSpPr/>
          <p:nvPr/>
        </p:nvSpPr>
        <p:spPr>
          <a:xfrm rot="10800000">
            <a:off x="3802090" y="2750677"/>
            <a:ext cx="2656976" cy="2118784"/>
          </a:xfrm>
          <a:prstGeom prst="wedgeRectCallou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בועת דיבור: מלבן 12">
            <a:extLst>
              <a:ext uri="{FF2B5EF4-FFF2-40B4-BE49-F238E27FC236}">
                <a16:creationId xmlns:a16="http://schemas.microsoft.com/office/drawing/2014/main" id="{3650AC72-320C-44CD-BF2F-14DF458D4552}"/>
              </a:ext>
            </a:extLst>
          </p:cNvPr>
          <p:cNvSpPr/>
          <p:nvPr/>
        </p:nvSpPr>
        <p:spPr>
          <a:xfrm rot="10800000">
            <a:off x="2994381" y="1390760"/>
            <a:ext cx="2656976" cy="1065067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E2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6955679-2E36-4593-99A2-59255917523F}"/>
              </a:ext>
            </a:extLst>
          </p:cNvPr>
          <p:cNvSpPr txBox="1"/>
          <p:nvPr/>
        </p:nvSpPr>
        <p:spPr>
          <a:xfrm>
            <a:off x="3802090" y="3000135"/>
            <a:ext cx="257132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/>
              <a:t>לאכול את הנקניקיות אסור לאכול את הפירות אסור לאכול מהעוגה שהכנתי לאורחים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2D82A00-F137-4DD8-8C4E-028D4CB17FEC}"/>
              </a:ext>
            </a:extLst>
          </p:cNvPr>
          <p:cNvSpPr txBox="1"/>
          <p:nvPr/>
        </p:nvSpPr>
        <p:spPr>
          <a:xfrm>
            <a:off x="2926887" y="1691280"/>
            <a:ext cx="22413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/>
              <a:t>אבא...אני רעב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E1741C7-E720-4A64-8BF7-543317EAD0EE}"/>
              </a:ext>
            </a:extLst>
          </p:cNvPr>
          <p:cNvSpPr txBox="1"/>
          <p:nvPr/>
        </p:nvSpPr>
        <p:spPr>
          <a:xfrm>
            <a:off x="7877908" y="147711"/>
            <a:ext cx="433753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מותר לאכול?</a:t>
            </a:r>
          </a:p>
        </p:txBody>
      </p:sp>
      <p:pic>
        <p:nvPicPr>
          <p:cNvPr id="15" name="תמונה 14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659A2D6C-DE98-FC38-1E9F-8D43EE1BA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34"/>
          <p:cNvSpPr txBox="1">
            <a:spLocks noGrp="1"/>
          </p:cNvSpPr>
          <p:nvPr>
            <p:ph type="title"/>
          </p:nvPr>
        </p:nvSpPr>
        <p:spPr>
          <a:xfrm>
            <a:off x="0" y="1481158"/>
            <a:ext cx="11928803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anose="020B0604020202020204" charset="0"/>
                <a:cs typeface="+mj-cs"/>
              </a:rPr>
              <a:t>"חנינה בשום פנים ואופן לא לשלוח לכלא"</a:t>
            </a:r>
            <a:endParaRPr sz="96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anose="020B0604020202020204" charset="0"/>
              <a:cs typeface="+mj-cs"/>
            </a:endParaRPr>
          </a:p>
        </p:txBody>
      </p:sp>
      <p:grpSp>
        <p:nvGrpSpPr>
          <p:cNvPr id="3967" name="Google Shape;3967;p34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3968" name="Google Shape;3968;p3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969" name="Google Shape;3969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0" name="Google Shape;3970;p3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1" name="Google Shape;3971;p3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2" name="Google Shape;3972;p3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3" name="Google Shape;3973;p3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4" name="Google Shape;3974;p3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5" name="Google Shape;3975;p3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6" name="Google Shape;3976;p3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7" name="Google Shape;3977;p3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978" name="Google Shape;3978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9" name="Google Shape;3979;p3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0" name="Google Shape;3980;p3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1" name="Google Shape;3981;p3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82" name="Google Shape;3982;p3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3" name="Google Shape;3983;p3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4" name="Google Shape;3984;p3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5" name="Google Shape;3985;p3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6" name="Google Shape;3986;p3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E444279-9CCA-4651-BA15-6E2D59FDA098}"/>
              </a:ext>
            </a:extLst>
          </p:cNvPr>
          <p:cNvSpPr txBox="1"/>
          <p:nvPr/>
        </p:nvSpPr>
        <p:spPr>
          <a:xfrm>
            <a:off x="2785368" y="4241603"/>
            <a:ext cx="535736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000" dirty="0">
                <a:solidFill>
                  <a:schemeClr val="tx2"/>
                </a:solidFill>
              </a:rPr>
              <a:t>מה פסק הדין?</a:t>
            </a:r>
          </a:p>
        </p:txBody>
      </p:sp>
      <p:pic>
        <p:nvPicPr>
          <p:cNvPr id="25" name="תמונה 24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0AEE981E-6E54-F07B-3337-C613D8242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/>
            <a:r>
              <a:rPr lang="he-IL" sz="4000" dirty="0">
                <a:cs typeface="+mn-cs"/>
              </a:rPr>
              <a:t>"לאחר מותי כל רכושי יחולק כך:</a:t>
            </a:r>
            <a:br>
              <a:rPr lang="he-IL" sz="4000" dirty="0">
                <a:cs typeface="+mn-cs"/>
              </a:rPr>
            </a:br>
            <a:r>
              <a:rPr lang="he-IL" sz="40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cs typeface="+mn-cs"/>
              </a:rPr>
              <a:t>לאחי ברוך לא לבן דודי יוסף בוודאי לא לשלם לגיס לא כלום לקרובים העניים הכול הוא רצוני."</a:t>
            </a:r>
            <a:endParaRPr sz="2800" dirty="0">
              <a:cs typeface="+mn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0F984CC-6982-49B5-AD7A-513DD66E333F}"/>
              </a:ext>
            </a:extLst>
          </p:cNvPr>
          <p:cNvSpPr txBox="1"/>
          <p:nvPr/>
        </p:nvSpPr>
        <p:spPr>
          <a:xfrm>
            <a:off x="2659269" y="1059647"/>
            <a:ext cx="372793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000" b="1" dirty="0">
                <a:solidFill>
                  <a:srgbClr val="DC601E"/>
                </a:solidFill>
              </a:rPr>
              <a:t>הצוואה</a:t>
            </a:r>
          </a:p>
        </p:txBody>
      </p:sp>
      <p:sp>
        <p:nvSpPr>
          <p:cNvPr id="8" name="Google Shape;3942;p31">
            <a:extLst>
              <a:ext uri="{FF2B5EF4-FFF2-40B4-BE49-F238E27FC236}">
                <a16:creationId xmlns:a16="http://schemas.microsoft.com/office/drawing/2014/main" id="{8108C82D-5591-4721-8035-25F9B874ED3B}"/>
              </a:ext>
            </a:extLst>
          </p:cNvPr>
          <p:cNvSpPr txBox="1">
            <a:spLocks/>
          </p:cNvSpPr>
          <p:nvPr/>
        </p:nvSpPr>
        <p:spPr>
          <a:xfrm>
            <a:off x="991050" y="4802992"/>
            <a:ext cx="6788700" cy="115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loo 2"/>
              <a:buNone/>
              <a:defRPr sz="5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algn="r" rtl="1"/>
            <a:r>
              <a:rPr lang="he-IL" sz="2400" i="0" dirty="0">
                <a:solidFill>
                  <a:srgbClr val="002060"/>
                </a:solidFill>
                <a:effectLst/>
                <a:latin typeface="Segoe UI Historic" panose="020B0502040204020203" pitchFamily="34" charset="0"/>
                <a:cs typeface="+mj-cs"/>
              </a:rPr>
              <a:t>כל מי שהוזכרו בצוואה באו וכל אחד מהם טען, כי על פי הכתוב בצוואה הרכוש כולו שייך רק לו ולא לאחרים.</a:t>
            </a:r>
            <a:endParaRPr lang="he-IL" sz="48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6" name="תמונה 5" descr="תמונה שמכילה פרח, עיגול, אומנות, איור&#10;&#10;התיאור נוצר באופן אוטומטי">
            <a:extLst>
              <a:ext uri="{FF2B5EF4-FFF2-40B4-BE49-F238E27FC236}">
                <a16:creationId xmlns:a16="http://schemas.microsoft.com/office/drawing/2014/main" id="{271AC32D-F70C-9293-0F05-EF12145E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2"/>
            <a:ext cx="1311694" cy="13116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425</Words>
  <Application>Microsoft Office PowerPoint</Application>
  <PresentationFormat>מסך רחב</PresentationFormat>
  <Paragraphs>68</Paragraphs>
  <Slides>17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7" baseType="lpstr">
      <vt:lpstr>Baloo 2</vt:lpstr>
      <vt:lpstr>Barlow Condensed</vt:lpstr>
      <vt:lpstr>Arial</vt:lpstr>
      <vt:lpstr>Abril Fatface</vt:lpstr>
      <vt:lpstr>Gochi Hand</vt:lpstr>
      <vt:lpstr>Aldrich</vt:lpstr>
      <vt:lpstr>Assistant</vt:lpstr>
      <vt:lpstr>Segoe UI Historic</vt:lpstr>
      <vt:lpstr>Calibri</vt:lpstr>
      <vt:lpstr>SlidesMania</vt:lpstr>
      <vt:lpstr>מצגת של PowerPoint‏</vt:lpstr>
      <vt:lpstr>פסקו את המשפט:</vt:lpstr>
      <vt:lpstr>ישנן אפשרויות רבות לפיסוק המשפט:</vt:lpstr>
      <vt:lpstr>ישנן אפשרויות רבות לפיסוק המשפט:</vt:lpstr>
      <vt:lpstr>ישנן אפשרויות רבות לפיסוק המשפט:</vt:lpstr>
      <vt:lpstr>ישנן אפשרויות רבות לפיסוק המשפט:</vt:lpstr>
      <vt:lpstr>מצגת של PowerPoint‏</vt:lpstr>
      <vt:lpstr>"חנינה בשום פנים ואופן לא לשלוח לכלא"</vt:lpstr>
      <vt:lpstr>"לאחר מותי כל רכושי יחולק כך: לאחי ברוך לא לבן דודי יוסף בוודאי לא לשלם לגיס לא כלום לקרובים העניים הכול הוא רצוני."</vt:lpstr>
      <vt:lpstr>לחם לא צריך לחמניות יש למחר אולי אחת שיהיה ביצים לפחות עשר גלידה יש בבית בקבוקים להחזרה על המרפסת חלב אז מה בעצם ביקשה רחלה?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מירב שראל</cp:lastModifiedBy>
  <cp:revision>3</cp:revision>
  <dcterms:modified xsi:type="dcterms:W3CDTF">2023-09-08T06:41:53Z</dcterms:modified>
</cp:coreProperties>
</file>