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 saveSubsetFonts="1" autoCompressPictures="0">
  <p:sldMasterIdLst>
    <p:sldMasterId id="2147483658" r:id="rId4"/>
  </p:sldMasterIdLst>
  <p:notesMasterIdLst>
    <p:notesMasterId r:id="rId21"/>
  </p:notesMasterIdLst>
  <p:sldIdLst>
    <p:sldId id="256" r:id="rId5"/>
    <p:sldId id="278" r:id="rId6"/>
    <p:sldId id="257" r:id="rId7"/>
    <p:sldId id="258" r:id="rId8"/>
    <p:sldId id="303" r:id="rId9"/>
    <p:sldId id="287" r:id="rId10"/>
    <p:sldId id="293" r:id="rId11"/>
    <p:sldId id="297" r:id="rId12"/>
    <p:sldId id="294" r:id="rId13"/>
    <p:sldId id="298" r:id="rId14"/>
    <p:sldId id="295" r:id="rId15"/>
    <p:sldId id="296" r:id="rId16"/>
    <p:sldId id="260" r:id="rId17"/>
    <p:sldId id="301" r:id="rId18"/>
    <p:sldId id="302" r:id="rId19"/>
    <p:sldId id="262" r:id="rId20"/>
  </p:sldIdLst>
  <p:sldSz cx="9144000" cy="5143500" type="screen16x9"/>
  <p:notesSz cx="6858000" cy="9144000"/>
  <p:embeddedFontLst>
    <p:embeddedFont>
      <p:font typeface="Barlow" panose="020B0604020202020204" charset="0"/>
      <p:regular r:id="rId22"/>
      <p:bold r:id="rId23"/>
      <p:italic r:id="rId24"/>
      <p:boldItalic r:id="rId25"/>
    </p:embeddedFont>
    <p:embeddedFont>
      <p:font typeface="Barlow Light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an CLM" panose="02000803000000000000" pitchFamily="2" charset="-79"/>
      <p:bold r:id="rId34"/>
    </p:embeddedFont>
    <p:embeddedFont>
      <p:font typeface="Raleway" panose="020B0604020202020204" charset="0"/>
      <p:regular r:id="rId35"/>
      <p:bold r:id="rId36"/>
      <p:italic r:id="rId37"/>
      <p:boldItalic r:id="rId38"/>
    </p:embeddedFont>
    <p:embeddedFont>
      <p:font typeface="Raleway Thin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EABAD5-5FD2-487E-913A-34C86E050710}">
  <a:tblStyle styleId="{8FEABAD5-5FD2-487E-913A-34C86E0507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9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121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Gan CLM" panose="02000803000000000000" pitchFamily="2" charset="-79"/>
                <a:cs typeface="Gan CLM" panose="02000803000000000000" pitchFamily="2" charset="-79"/>
              </a:rPr>
              <a:t>מיומנות הבנת הנקרא</a:t>
            </a:r>
            <a:endParaRPr dirty="0"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pic>
        <p:nvPicPr>
          <p:cNvPr id="3" name="תמונה 2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491BFD6E-D67A-4244-94A5-9E46B496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71" y="4457082"/>
            <a:ext cx="883122" cy="4806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567551C1-C760-4887-B0DE-FEF86ED20D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4" name="מציין מיקום של מספר שקופית 1">
            <a:extLst>
              <a:ext uri="{FF2B5EF4-FFF2-40B4-BE49-F238E27FC236}">
                <a16:creationId xmlns:a16="http://schemas.microsoft.com/office/drawing/2014/main" id="{B7EB247F-9273-4DF0-AB89-427D0691EA6C}"/>
              </a:ext>
            </a:extLst>
          </p:cNvPr>
          <p:cNvSpPr txBox="1">
            <a:spLocks/>
          </p:cNvSpPr>
          <p:nvPr/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7141562-E959-4182-9624-9BAB0595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68" y="94564"/>
            <a:ext cx="6459112" cy="4776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F01E8D4E-68FA-43F3-BFFC-B7137CD26EF2}"/>
              </a:ext>
            </a:extLst>
          </p:cNvPr>
          <p:cNvSpPr/>
          <p:nvPr/>
        </p:nvSpPr>
        <p:spPr>
          <a:xfrm>
            <a:off x="968188" y="1633031"/>
            <a:ext cx="1652067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 eaLnBrk="1" hangingPunct="1"/>
            <a:r>
              <a:rPr lang="he-IL" altLang="he-IL" sz="2000" b="1" u="sng" dirty="0">
                <a:solidFill>
                  <a:srgbClr val="0070C0"/>
                </a:solidFill>
              </a:rPr>
              <a:t>נמען</a:t>
            </a:r>
            <a:endParaRPr lang="he-IL" altLang="he-IL" sz="2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rtl="1" eaLnBrk="1" hangingPunct="1"/>
            <a:r>
              <a:rPr lang="he-IL" altLang="he-IL" sz="2000" dirty="0">
                <a:solidFill>
                  <a:srgbClr val="0070C0"/>
                </a:solidFill>
                <a:latin typeface="Arial" panose="020B0604020202020204" pitchFamily="34" charset="0"/>
              </a:rPr>
              <a:t>למי</a:t>
            </a:r>
            <a:r>
              <a:rPr lang="he-IL" altLang="he-IL" sz="2000" dirty="0">
                <a:solidFill>
                  <a:srgbClr val="0070C0"/>
                </a:solidFill>
              </a:rPr>
              <a:t> נכתב המאמר?</a:t>
            </a:r>
            <a:r>
              <a:rPr lang="en-US" altLang="he-IL" sz="1600" dirty="0">
                <a:solidFill>
                  <a:srgbClr val="0070C0"/>
                </a:solidFill>
              </a:rPr>
              <a:t> </a:t>
            </a:r>
            <a:endParaRPr lang="he-IL" altLang="he-IL" sz="1600" dirty="0">
              <a:solidFill>
                <a:srgbClr val="0070C0"/>
              </a:solidFill>
            </a:endParaRPr>
          </a:p>
          <a:p>
            <a:pPr algn="ctr" rtl="1" eaLnBrk="1" hangingPunct="1"/>
            <a:r>
              <a:rPr lang="he-IL" altLang="he-IL" dirty="0">
                <a:solidFill>
                  <a:srgbClr val="0070C0"/>
                </a:solidFill>
              </a:rPr>
              <a:t>קטע שמיועד לנוער יעסוק בנושאים שונים ממאמר שנכתב לחוקרי חלל</a:t>
            </a:r>
            <a:endParaRPr lang="en-US" altLang="he-IL" dirty="0">
              <a:solidFill>
                <a:srgbClr val="0070C0"/>
              </a:solidFill>
            </a:endParaRPr>
          </a:p>
        </p:txBody>
      </p:sp>
      <p:pic>
        <p:nvPicPr>
          <p:cNvPr id="7" name="גרפיקה 6" descr="זכוכית מגדלת">
            <a:extLst>
              <a:ext uri="{FF2B5EF4-FFF2-40B4-BE49-F238E27FC236}">
                <a16:creationId xmlns:a16="http://schemas.microsoft.com/office/drawing/2014/main" id="{C7D0E159-6BC7-4B74-993D-F19FFB282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357308" y="1015446"/>
            <a:ext cx="3602982" cy="4033490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E83ADD94-272D-407E-A28E-0A310F77AF37}"/>
              </a:ext>
            </a:extLst>
          </p:cNvPr>
          <p:cNvCxnSpPr>
            <a:cxnSpLocks/>
          </p:cNvCxnSpPr>
          <p:nvPr/>
        </p:nvCxnSpPr>
        <p:spPr>
          <a:xfrm>
            <a:off x="2743199" y="261257"/>
            <a:ext cx="33809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4388FE34-0E42-406D-9D1C-C341AD692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0490"/>
            <a:ext cx="648586" cy="3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567551C1-C760-4887-B0DE-FEF86ED20D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מציין מיקום של מספר שקופית 1">
            <a:extLst>
              <a:ext uri="{FF2B5EF4-FFF2-40B4-BE49-F238E27FC236}">
                <a16:creationId xmlns:a16="http://schemas.microsoft.com/office/drawing/2014/main" id="{B7EB247F-9273-4DF0-AB89-427D0691EA6C}"/>
              </a:ext>
            </a:extLst>
          </p:cNvPr>
          <p:cNvSpPr txBox="1">
            <a:spLocks/>
          </p:cNvSpPr>
          <p:nvPr/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7141562-E959-4182-9624-9BAB0595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68" y="94564"/>
            <a:ext cx="6459112" cy="4776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F01E8D4E-68FA-43F3-BFFC-B7137CD26EF2}"/>
              </a:ext>
            </a:extLst>
          </p:cNvPr>
          <p:cNvSpPr/>
          <p:nvPr/>
        </p:nvSpPr>
        <p:spPr>
          <a:xfrm>
            <a:off x="933609" y="1633031"/>
            <a:ext cx="168664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he-IL" altLang="he-IL" sz="2000" b="1" u="sng" dirty="0">
                <a:solidFill>
                  <a:srgbClr val="0070C0"/>
                </a:solidFill>
              </a:rPr>
              <a:t>אמצעים חזותיים</a:t>
            </a:r>
          </a:p>
          <a:p>
            <a:pPr algn="ctr" rtl="1" eaLnBrk="1" hangingPunct="1"/>
            <a:r>
              <a:rPr lang="he-IL" altLang="he-IL" sz="1600" dirty="0">
                <a:solidFill>
                  <a:srgbClr val="0070C0"/>
                </a:solidFill>
              </a:rPr>
              <a:t>מה אוכל ללמוד מהאיורים, מהתצלומים, מהטבלאות ומהתרשימים?</a:t>
            </a:r>
          </a:p>
        </p:txBody>
      </p:sp>
      <p:pic>
        <p:nvPicPr>
          <p:cNvPr id="7" name="גרפיקה 6" descr="זכוכית מגדלת">
            <a:extLst>
              <a:ext uri="{FF2B5EF4-FFF2-40B4-BE49-F238E27FC236}">
                <a16:creationId xmlns:a16="http://schemas.microsoft.com/office/drawing/2014/main" id="{C7D0E159-6BC7-4B74-993D-F19FFB282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385495" y="1071860"/>
            <a:ext cx="3602982" cy="4033490"/>
          </a:xfrm>
          <a:prstGeom prst="rect">
            <a:avLst/>
          </a:prstGeom>
        </p:spPr>
      </p:pic>
      <p:pic>
        <p:nvPicPr>
          <p:cNvPr id="8" name="תמונה 7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D19F456C-C090-40F3-A060-DFA4EC0DF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0490"/>
            <a:ext cx="648586" cy="3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1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567551C1-C760-4887-B0DE-FEF86ED20D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מציין מיקום של מספר שקופית 1">
            <a:extLst>
              <a:ext uri="{FF2B5EF4-FFF2-40B4-BE49-F238E27FC236}">
                <a16:creationId xmlns:a16="http://schemas.microsoft.com/office/drawing/2014/main" id="{B7EB247F-9273-4DF0-AB89-427D0691EA6C}"/>
              </a:ext>
            </a:extLst>
          </p:cNvPr>
          <p:cNvSpPr txBox="1">
            <a:spLocks/>
          </p:cNvSpPr>
          <p:nvPr/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7141562-E959-4182-9624-9BAB0595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68" y="94564"/>
            <a:ext cx="6459112" cy="4776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F01E8D4E-68FA-43F3-BFFC-B7137CD26EF2}"/>
              </a:ext>
            </a:extLst>
          </p:cNvPr>
          <p:cNvSpPr/>
          <p:nvPr/>
        </p:nvSpPr>
        <p:spPr>
          <a:xfrm>
            <a:off x="933609" y="1633031"/>
            <a:ext cx="168664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he-IL" altLang="he-IL" sz="2000" b="1" u="sng" dirty="0">
                <a:solidFill>
                  <a:srgbClr val="0070C0"/>
                </a:solidFill>
              </a:rPr>
              <a:t>כותרות </a:t>
            </a:r>
            <a:r>
              <a:rPr lang="he-IL" altLang="he-IL" sz="2000" dirty="0">
                <a:solidFill>
                  <a:srgbClr val="0070C0"/>
                </a:solidFill>
              </a:rPr>
              <a:t>ראשית, משנית</a:t>
            </a:r>
          </a:p>
          <a:p>
            <a:pPr algn="ctr" rtl="1" eaLnBrk="1" hangingPunct="1"/>
            <a:r>
              <a:rPr lang="he-IL" altLang="he-IL" sz="2000" dirty="0">
                <a:solidFill>
                  <a:srgbClr val="0070C0"/>
                </a:solidFill>
              </a:rPr>
              <a:t>וחלוקה לפסקות</a:t>
            </a:r>
            <a:endParaRPr lang="en-US" altLang="he-IL" dirty="0">
              <a:solidFill>
                <a:srgbClr val="0070C0"/>
              </a:solidFill>
            </a:endParaRPr>
          </a:p>
        </p:txBody>
      </p:sp>
      <p:pic>
        <p:nvPicPr>
          <p:cNvPr id="7" name="גרפיקה 6" descr="זכוכית מגדלת">
            <a:extLst>
              <a:ext uri="{FF2B5EF4-FFF2-40B4-BE49-F238E27FC236}">
                <a16:creationId xmlns:a16="http://schemas.microsoft.com/office/drawing/2014/main" id="{C7D0E159-6BC7-4B74-993D-F19FFB282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332676" y="837560"/>
            <a:ext cx="3602982" cy="4033490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E20F6FBB-FD70-4CDD-A48C-EBB1AC629618}"/>
              </a:ext>
            </a:extLst>
          </p:cNvPr>
          <p:cNvCxnSpPr>
            <a:cxnSpLocks/>
          </p:cNvCxnSpPr>
          <p:nvPr/>
        </p:nvCxnSpPr>
        <p:spPr>
          <a:xfrm>
            <a:off x="3573076" y="952820"/>
            <a:ext cx="49177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D0A45B5E-7D78-411A-A67A-69EC931FA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0490"/>
            <a:ext cx="648586" cy="3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2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body" idx="1"/>
          </p:nvPr>
        </p:nvSpPr>
        <p:spPr>
          <a:xfrm>
            <a:off x="2171084" y="1084383"/>
            <a:ext cx="6352990" cy="16380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4000" dirty="0">
                <a:latin typeface="Gan CLM" panose="02000803000000000000" pitchFamily="2" charset="-79"/>
                <a:cs typeface="Gan CLM" panose="02000803000000000000" pitchFamily="2" charset="-79"/>
              </a:rPr>
              <a:t>ככול שיהיה לנו יותר מידע על המאמר כך נבין אותו טוב יותר</a:t>
            </a:r>
            <a:endParaRPr sz="4000" dirty="0"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74" name="Google Shape;861;p19">
            <a:extLst>
              <a:ext uri="{FF2B5EF4-FFF2-40B4-BE49-F238E27FC236}">
                <a16:creationId xmlns:a16="http://schemas.microsoft.com/office/drawing/2014/main" id="{3DF11A71-FFD4-42CE-B4A6-28E6B1FFE936}"/>
              </a:ext>
            </a:extLst>
          </p:cNvPr>
          <p:cNvGrpSpPr/>
          <p:nvPr/>
        </p:nvGrpSpPr>
        <p:grpSpPr>
          <a:xfrm>
            <a:off x="879869" y="2504996"/>
            <a:ext cx="2078484" cy="2212374"/>
            <a:chOff x="2533225" y="322726"/>
            <a:chExt cx="3925890" cy="4762523"/>
          </a:xfrm>
        </p:grpSpPr>
        <p:sp>
          <p:nvSpPr>
            <p:cNvPr id="75" name="Google Shape;863;p19">
              <a:extLst>
                <a:ext uri="{FF2B5EF4-FFF2-40B4-BE49-F238E27FC236}">
                  <a16:creationId xmlns:a16="http://schemas.microsoft.com/office/drawing/2014/main" id="{6A5CDE11-8E53-4194-83F3-F6AB96925C2A}"/>
                </a:ext>
              </a:extLst>
            </p:cNvPr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64;p19">
              <a:extLst>
                <a:ext uri="{FF2B5EF4-FFF2-40B4-BE49-F238E27FC236}">
                  <a16:creationId xmlns:a16="http://schemas.microsoft.com/office/drawing/2014/main" id="{B357A41E-58DE-47FE-A006-7742F8351650}"/>
                </a:ext>
              </a:extLst>
            </p:cNvPr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66;p19">
              <a:extLst>
                <a:ext uri="{FF2B5EF4-FFF2-40B4-BE49-F238E27FC236}">
                  <a16:creationId xmlns:a16="http://schemas.microsoft.com/office/drawing/2014/main" id="{C49807FA-5CEA-4BE9-8F76-62066197C7A1}"/>
                </a:ext>
              </a:extLst>
            </p:cNvPr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67;p19">
              <a:extLst>
                <a:ext uri="{FF2B5EF4-FFF2-40B4-BE49-F238E27FC236}">
                  <a16:creationId xmlns:a16="http://schemas.microsoft.com/office/drawing/2014/main" id="{BF2ED3F8-8654-4983-9A4F-2DC9B63BAC5B}"/>
                </a:ext>
              </a:extLst>
            </p:cNvPr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68;p19">
              <a:extLst>
                <a:ext uri="{FF2B5EF4-FFF2-40B4-BE49-F238E27FC236}">
                  <a16:creationId xmlns:a16="http://schemas.microsoft.com/office/drawing/2014/main" id="{172E5333-F0EC-4C79-95A4-12D433260462}"/>
                </a:ext>
              </a:extLst>
            </p:cNvPr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69;p19">
              <a:extLst>
                <a:ext uri="{FF2B5EF4-FFF2-40B4-BE49-F238E27FC236}">
                  <a16:creationId xmlns:a16="http://schemas.microsoft.com/office/drawing/2014/main" id="{F6AD9CF4-7BD0-49BD-B5B2-E421EB84AD31}"/>
                </a:ext>
              </a:extLst>
            </p:cNvPr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70;p19">
              <a:extLst>
                <a:ext uri="{FF2B5EF4-FFF2-40B4-BE49-F238E27FC236}">
                  <a16:creationId xmlns:a16="http://schemas.microsoft.com/office/drawing/2014/main" id="{5D7D1AF2-798C-4E65-B891-46D44420EB55}"/>
                </a:ext>
              </a:extLst>
            </p:cNvPr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71;p19">
              <a:extLst>
                <a:ext uri="{FF2B5EF4-FFF2-40B4-BE49-F238E27FC236}">
                  <a16:creationId xmlns:a16="http://schemas.microsoft.com/office/drawing/2014/main" id="{2DC4B2AD-BE71-459D-910E-4F5C5BC228E4}"/>
                </a:ext>
              </a:extLst>
            </p:cNvPr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72;p19">
              <a:extLst>
                <a:ext uri="{FF2B5EF4-FFF2-40B4-BE49-F238E27FC236}">
                  <a16:creationId xmlns:a16="http://schemas.microsoft.com/office/drawing/2014/main" id="{0D4215D9-ACC7-4136-A782-BD98CB488D4D}"/>
                </a:ext>
              </a:extLst>
            </p:cNvPr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73;p19">
              <a:extLst>
                <a:ext uri="{FF2B5EF4-FFF2-40B4-BE49-F238E27FC236}">
                  <a16:creationId xmlns:a16="http://schemas.microsoft.com/office/drawing/2014/main" id="{B81539A3-3F1C-4148-A83D-32EC888877E4}"/>
                </a:ext>
              </a:extLst>
            </p:cNvPr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74;p19">
              <a:extLst>
                <a:ext uri="{FF2B5EF4-FFF2-40B4-BE49-F238E27FC236}">
                  <a16:creationId xmlns:a16="http://schemas.microsoft.com/office/drawing/2014/main" id="{A54D8F76-9E12-4858-802A-7D6FBF1D0B66}"/>
                </a:ext>
              </a:extLst>
            </p:cNvPr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75;p19">
              <a:extLst>
                <a:ext uri="{FF2B5EF4-FFF2-40B4-BE49-F238E27FC236}">
                  <a16:creationId xmlns:a16="http://schemas.microsoft.com/office/drawing/2014/main" id="{F08CFD37-A65A-4041-8864-A658E64466DD}"/>
                </a:ext>
              </a:extLst>
            </p:cNvPr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6;p19">
              <a:extLst>
                <a:ext uri="{FF2B5EF4-FFF2-40B4-BE49-F238E27FC236}">
                  <a16:creationId xmlns:a16="http://schemas.microsoft.com/office/drawing/2014/main" id="{B902754F-2A73-4C04-BB85-99CDFFD40D37}"/>
                </a:ext>
              </a:extLst>
            </p:cNvPr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77;p19">
              <a:extLst>
                <a:ext uri="{FF2B5EF4-FFF2-40B4-BE49-F238E27FC236}">
                  <a16:creationId xmlns:a16="http://schemas.microsoft.com/office/drawing/2014/main" id="{A7E5AD79-99CA-4FA7-9D8E-50CC1C971D8D}"/>
                </a:ext>
              </a:extLst>
            </p:cNvPr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78;p19">
              <a:extLst>
                <a:ext uri="{FF2B5EF4-FFF2-40B4-BE49-F238E27FC236}">
                  <a16:creationId xmlns:a16="http://schemas.microsoft.com/office/drawing/2014/main" id="{50131ACC-A13A-48D3-9A09-C13694D9829F}"/>
                </a:ext>
              </a:extLst>
            </p:cNvPr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79;p19">
              <a:extLst>
                <a:ext uri="{FF2B5EF4-FFF2-40B4-BE49-F238E27FC236}">
                  <a16:creationId xmlns:a16="http://schemas.microsoft.com/office/drawing/2014/main" id="{7C10BA65-FD52-4B53-B0F2-A167DC405809}"/>
                </a:ext>
              </a:extLst>
            </p:cNvPr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80;p19">
              <a:extLst>
                <a:ext uri="{FF2B5EF4-FFF2-40B4-BE49-F238E27FC236}">
                  <a16:creationId xmlns:a16="http://schemas.microsoft.com/office/drawing/2014/main" id="{39365073-1B89-4357-B37D-3E565C33C946}"/>
                </a:ext>
              </a:extLst>
            </p:cNvPr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81;p19">
              <a:extLst>
                <a:ext uri="{FF2B5EF4-FFF2-40B4-BE49-F238E27FC236}">
                  <a16:creationId xmlns:a16="http://schemas.microsoft.com/office/drawing/2014/main" id="{896631A6-FC0B-44CD-8210-E42B06D74C0B}"/>
                </a:ext>
              </a:extLst>
            </p:cNvPr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82;p19">
              <a:extLst>
                <a:ext uri="{FF2B5EF4-FFF2-40B4-BE49-F238E27FC236}">
                  <a16:creationId xmlns:a16="http://schemas.microsoft.com/office/drawing/2014/main" id="{034DE252-7B95-4F66-9DCB-CE9484CA6B40}"/>
                </a:ext>
              </a:extLst>
            </p:cNvPr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83;p19">
              <a:extLst>
                <a:ext uri="{FF2B5EF4-FFF2-40B4-BE49-F238E27FC236}">
                  <a16:creationId xmlns:a16="http://schemas.microsoft.com/office/drawing/2014/main" id="{8B5E0573-6547-4E04-B9AA-B00AD100985F}"/>
                </a:ext>
              </a:extLst>
            </p:cNvPr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84;p19">
              <a:extLst>
                <a:ext uri="{FF2B5EF4-FFF2-40B4-BE49-F238E27FC236}">
                  <a16:creationId xmlns:a16="http://schemas.microsoft.com/office/drawing/2014/main" id="{D3D43358-1919-48E8-B586-20ACE5F59A7F}"/>
                </a:ext>
              </a:extLst>
            </p:cNvPr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86;p19">
              <a:extLst>
                <a:ext uri="{FF2B5EF4-FFF2-40B4-BE49-F238E27FC236}">
                  <a16:creationId xmlns:a16="http://schemas.microsoft.com/office/drawing/2014/main" id="{8FFC09C7-B196-4B53-978F-716C35C1A594}"/>
                </a:ext>
              </a:extLst>
            </p:cNvPr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87;p19">
              <a:extLst>
                <a:ext uri="{FF2B5EF4-FFF2-40B4-BE49-F238E27FC236}">
                  <a16:creationId xmlns:a16="http://schemas.microsoft.com/office/drawing/2014/main" id="{A9A6CA5F-E1E0-4C0C-BA03-2CF17D7B7553}"/>
                </a:ext>
              </a:extLst>
            </p:cNvPr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88;p19">
              <a:extLst>
                <a:ext uri="{FF2B5EF4-FFF2-40B4-BE49-F238E27FC236}">
                  <a16:creationId xmlns:a16="http://schemas.microsoft.com/office/drawing/2014/main" id="{494067A6-55F3-4A55-908C-89697B770BF3}"/>
                </a:ext>
              </a:extLst>
            </p:cNvPr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89;p19">
              <a:extLst>
                <a:ext uri="{FF2B5EF4-FFF2-40B4-BE49-F238E27FC236}">
                  <a16:creationId xmlns:a16="http://schemas.microsoft.com/office/drawing/2014/main" id="{C69DC82B-AE5B-4EF2-B87C-A2ED4A50F109}"/>
                </a:ext>
              </a:extLst>
            </p:cNvPr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90;p19">
              <a:extLst>
                <a:ext uri="{FF2B5EF4-FFF2-40B4-BE49-F238E27FC236}">
                  <a16:creationId xmlns:a16="http://schemas.microsoft.com/office/drawing/2014/main" id="{20AABA14-FCE9-434B-B2DB-3EFFF003F3D0}"/>
                </a:ext>
              </a:extLst>
            </p:cNvPr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91;p19">
              <a:extLst>
                <a:ext uri="{FF2B5EF4-FFF2-40B4-BE49-F238E27FC236}">
                  <a16:creationId xmlns:a16="http://schemas.microsoft.com/office/drawing/2014/main" id="{C3E4C073-A056-4F34-B1D1-97E5DE742BED}"/>
                </a:ext>
              </a:extLst>
            </p:cNvPr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92;p19">
              <a:extLst>
                <a:ext uri="{FF2B5EF4-FFF2-40B4-BE49-F238E27FC236}">
                  <a16:creationId xmlns:a16="http://schemas.microsoft.com/office/drawing/2014/main" id="{DFA77B13-5F8B-4EE5-9062-D2C7A76D354F}"/>
                </a:ext>
              </a:extLst>
            </p:cNvPr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93;p19">
              <a:extLst>
                <a:ext uri="{FF2B5EF4-FFF2-40B4-BE49-F238E27FC236}">
                  <a16:creationId xmlns:a16="http://schemas.microsoft.com/office/drawing/2014/main" id="{30709297-2D93-4C5E-B119-A643FF5ECF84}"/>
                </a:ext>
              </a:extLst>
            </p:cNvPr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94;p19">
              <a:extLst>
                <a:ext uri="{FF2B5EF4-FFF2-40B4-BE49-F238E27FC236}">
                  <a16:creationId xmlns:a16="http://schemas.microsoft.com/office/drawing/2014/main" id="{3D3C8D55-9C36-47C4-AAE4-ABF1DC38F92A}"/>
                </a:ext>
              </a:extLst>
            </p:cNvPr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95;p19">
              <a:extLst>
                <a:ext uri="{FF2B5EF4-FFF2-40B4-BE49-F238E27FC236}">
                  <a16:creationId xmlns:a16="http://schemas.microsoft.com/office/drawing/2014/main" id="{5EB0A12B-4484-4DAE-9825-56615F146B4A}"/>
                </a:ext>
              </a:extLst>
            </p:cNvPr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96;p19">
              <a:extLst>
                <a:ext uri="{FF2B5EF4-FFF2-40B4-BE49-F238E27FC236}">
                  <a16:creationId xmlns:a16="http://schemas.microsoft.com/office/drawing/2014/main" id="{822898AB-0D77-41CB-AC26-5EDDE011395D}"/>
                </a:ext>
              </a:extLst>
            </p:cNvPr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97;p19">
              <a:extLst>
                <a:ext uri="{FF2B5EF4-FFF2-40B4-BE49-F238E27FC236}">
                  <a16:creationId xmlns:a16="http://schemas.microsoft.com/office/drawing/2014/main" id="{2FA368F8-8560-4E4B-ABBE-6D632A21CB85}"/>
                </a:ext>
              </a:extLst>
            </p:cNvPr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98;p19">
              <a:extLst>
                <a:ext uri="{FF2B5EF4-FFF2-40B4-BE49-F238E27FC236}">
                  <a16:creationId xmlns:a16="http://schemas.microsoft.com/office/drawing/2014/main" id="{93099768-82AB-43F4-9774-EE401AA782D0}"/>
                </a:ext>
              </a:extLst>
            </p:cNvPr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99;p19">
              <a:extLst>
                <a:ext uri="{FF2B5EF4-FFF2-40B4-BE49-F238E27FC236}">
                  <a16:creationId xmlns:a16="http://schemas.microsoft.com/office/drawing/2014/main" id="{638491D0-3E8D-47CC-9755-8E45BA57016F}"/>
                </a:ext>
              </a:extLst>
            </p:cNvPr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900;p19">
              <a:extLst>
                <a:ext uri="{FF2B5EF4-FFF2-40B4-BE49-F238E27FC236}">
                  <a16:creationId xmlns:a16="http://schemas.microsoft.com/office/drawing/2014/main" id="{9E791525-E78B-4842-8BAB-CE8E7A579185}"/>
                </a:ext>
              </a:extLst>
            </p:cNvPr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901;p19">
              <a:extLst>
                <a:ext uri="{FF2B5EF4-FFF2-40B4-BE49-F238E27FC236}">
                  <a16:creationId xmlns:a16="http://schemas.microsoft.com/office/drawing/2014/main" id="{1714DC77-9937-481A-AB16-BFEBEFB82B7F}"/>
                </a:ext>
              </a:extLst>
            </p:cNvPr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902;p19">
              <a:extLst>
                <a:ext uri="{FF2B5EF4-FFF2-40B4-BE49-F238E27FC236}">
                  <a16:creationId xmlns:a16="http://schemas.microsoft.com/office/drawing/2014/main" id="{13F5F68A-3D3A-4F27-9F4E-FD3F63912ECF}"/>
                </a:ext>
              </a:extLst>
            </p:cNvPr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903;p19">
              <a:extLst>
                <a:ext uri="{FF2B5EF4-FFF2-40B4-BE49-F238E27FC236}">
                  <a16:creationId xmlns:a16="http://schemas.microsoft.com/office/drawing/2014/main" id="{B7E943DF-3577-4EAD-A759-9E34719FC05B}"/>
                </a:ext>
              </a:extLst>
            </p:cNvPr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904;p19">
              <a:extLst>
                <a:ext uri="{FF2B5EF4-FFF2-40B4-BE49-F238E27FC236}">
                  <a16:creationId xmlns:a16="http://schemas.microsoft.com/office/drawing/2014/main" id="{3EBF4078-7CEF-4936-BDF6-C6584B2C1E0E}"/>
                </a:ext>
              </a:extLst>
            </p:cNvPr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" name="Google Shape;905;p19">
              <a:extLst>
                <a:ext uri="{FF2B5EF4-FFF2-40B4-BE49-F238E27FC236}">
                  <a16:creationId xmlns:a16="http://schemas.microsoft.com/office/drawing/2014/main" id="{70E06BFE-727D-439F-B769-FDB696D247B1}"/>
                </a:ext>
              </a:extLst>
            </p:cNvPr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183" name="Google Shape;906;p19">
                <a:extLst>
                  <a:ext uri="{FF2B5EF4-FFF2-40B4-BE49-F238E27FC236}">
                    <a16:creationId xmlns:a16="http://schemas.microsoft.com/office/drawing/2014/main" id="{35734C1F-DA74-4372-86ED-B466CFEBFA2B}"/>
                  </a:ext>
                </a:extLst>
              </p:cNvPr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907;p19">
                <a:extLst>
                  <a:ext uri="{FF2B5EF4-FFF2-40B4-BE49-F238E27FC236}">
                    <a16:creationId xmlns:a16="http://schemas.microsoft.com/office/drawing/2014/main" id="{BF3B0BE5-535D-4D08-9D96-21AC24B36501}"/>
                  </a:ext>
                </a:extLst>
              </p:cNvPr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908;p19">
                <a:extLst>
                  <a:ext uri="{FF2B5EF4-FFF2-40B4-BE49-F238E27FC236}">
                    <a16:creationId xmlns:a16="http://schemas.microsoft.com/office/drawing/2014/main" id="{08170B45-D70A-4443-9DCD-DBD1E07711FD}"/>
                  </a:ext>
                </a:extLst>
              </p:cNvPr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909;p19">
                <a:extLst>
                  <a:ext uri="{FF2B5EF4-FFF2-40B4-BE49-F238E27FC236}">
                    <a16:creationId xmlns:a16="http://schemas.microsoft.com/office/drawing/2014/main" id="{C853EBDC-A81C-4FE6-AF72-04D782CB97AE}"/>
                  </a:ext>
                </a:extLst>
              </p:cNvPr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910;p19">
                <a:extLst>
                  <a:ext uri="{FF2B5EF4-FFF2-40B4-BE49-F238E27FC236}">
                    <a16:creationId xmlns:a16="http://schemas.microsoft.com/office/drawing/2014/main" id="{89903B10-BDDE-4A2A-87CA-E3167858993A}"/>
                  </a:ext>
                </a:extLst>
              </p:cNvPr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911;p19">
                <a:extLst>
                  <a:ext uri="{FF2B5EF4-FFF2-40B4-BE49-F238E27FC236}">
                    <a16:creationId xmlns:a16="http://schemas.microsoft.com/office/drawing/2014/main" id="{516C3F18-C6B7-414B-B4BE-0A7AF78AB8E7}"/>
                  </a:ext>
                </a:extLst>
              </p:cNvPr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912;p19">
                <a:extLst>
                  <a:ext uri="{FF2B5EF4-FFF2-40B4-BE49-F238E27FC236}">
                    <a16:creationId xmlns:a16="http://schemas.microsoft.com/office/drawing/2014/main" id="{C0B9957B-35AE-4EA6-9339-AE0A14B23984}"/>
                  </a:ext>
                </a:extLst>
              </p:cNvPr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913;p19">
                <a:extLst>
                  <a:ext uri="{FF2B5EF4-FFF2-40B4-BE49-F238E27FC236}">
                    <a16:creationId xmlns:a16="http://schemas.microsoft.com/office/drawing/2014/main" id="{2513D4B1-5C72-461E-8D2D-24DBE691220D}"/>
                  </a:ext>
                </a:extLst>
              </p:cNvPr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" name="Google Shape;914;p19">
              <a:extLst>
                <a:ext uri="{FF2B5EF4-FFF2-40B4-BE49-F238E27FC236}">
                  <a16:creationId xmlns:a16="http://schemas.microsoft.com/office/drawing/2014/main" id="{11BF0F8E-7FA3-49A0-AADF-AB7596B57069}"/>
                </a:ext>
              </a:extLst>
            </p:cNvPr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915;p19">
              <a:extLst>
                <a:ext uri="{FF2B5EF4-FFF2-40B4-BE49-F238E27FC236}">
                  <a16:creationId xmlns:a16="http://schemas.microsoft.com/office/drawing/2014/main" id="{FA05C449-F0D5-4A63-83A5-8D0AD4C43268}"/>
                </a:ext>
              </a:extLst>
            </p:cNvPr>
            <p:cNvSpPr/>
            <p:nvPr/>
          </p:nvSpPr>
          <p:spPr>
            <a:xfrm>
              <a:off x="5919927" y="3349698"/>
              <a:ext cx="138932" cy="147068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916;p19">
              <a:extLst>
                <a:ext uri="{FF2B5EF4-FFF2-40B4-BE49-F238E27FC236}">
                  <a16:creationId xmlns:a16="http://schemas.microsoft.com/office/drawing/2014/main" id="{F29514B8-BE8B-4F4F-B9A6-32631DCE184D}"/>
                </a:ext>
              </a:extLst>
            </p:cNvPr>
            <p:cNvSpPr/>
            <p:nvPr/>
          </p:nvSpPr>
          <p:spPr>
            <a:xfrm>
              <a:off x="5821952" y="3404276"/>
              <a:ext cx="97972" cy="78125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917;p19">
              <a:extLst>
                <a:ext uri="{FF2B5EF4-FFF2-40B4-BE49-F238E27FC236}">
                  <a16:creationId xmlns:a16="http://schemas.microsoft.com/office/drawing/2014/main" id="{CD63F8A8-70BF-4BBC-A37C-22D1A10BCE6F}"/>
                </a:ext>
              </a:extLst>
            </p:cNvPr>
            <p:cNvSpPr/>
            <p:nvPr/>
          </p:nvSpPr>
          <p:spPr>
            <a:xfrm flipH="1" flipV="1">
              <a:off x="5919925" y="3376845"/>
              <a:ext cx="231775" cy="136398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920;p19">
              <a:extLst>
                <a:ext uri="{FF2B5EF4-FFF2-40B4-BE49-F238E27FC236}">
                  <a16:creationId xmlns:a16="http://schemas.microsoft.com/office/drawing/2014/main" id="{6907AB97-C838-422C-B8E6-F9788AC102E9}"/>
                </a:ext>
              </a:extLst>
            </p:cNvPr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921;p19">
              <a:extLst>
                <a:ext uri="{FF2B5EF4-FFF2-40B4-BE49-F238E27FC236}">
                  <a16:creationId xmlns:a16="http://schemas.microsoft.com/office/drawing/2014/main" id="{92B98FB6-95C1-4E5D-BA55-6580FDB60A99}"/>
                </a:ext>
              </a:extLst>
            </p:cNvPr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922;p19">
              <a:extLst>
                <a:ext uri="{FF2B5EF4-FFF2-40B4-BE49-F238E27FC236}">
                  <a16:creationId xmlns:a16="http://schemas.microsoft.com/office/drawing/2014/main" id="{268A4A1C-4C17-4B7E-BA34-D93249AE4A8E}"/>
                </a:ext>
              </a:extLst>
            </p:cNvPr>
            <p:cNvSpPr/>
            <p:nvPr/>
          </p:nvSpPr>
          <p:spPr>
            <a:xfrm>
              <a:off x="5480233" y="3303313"/>
              <a:ext cx="172855" cy="248413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925;p19">
              <a:extLst>
                <a:ext uri="{FF2B5EF4-FFF2-40B4-BE49-F238E27FC236}">
                  <a16:creationId xmlns:a16="http://schemas.microsoft.com/office/drawing/2014/main" id="{FCF8D7FF-FB3D-485C-88EE-E1480BC1CA3C}"/>
                </a:ext>
              </a:extLst>
            </p:cNvPr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926;p19">
              <a:extLst>
                <a:ext uri="{FF2B5EF4-FFF2-40B4-BE49-F238E27FC236}">
                  <a16:creationId xmlns:a16="http://schemas.microsoft.com/office/drawing/2014/main" id="{25E81204-F5F7-4B78-A87F-F0D8872447A7}"/>
                </a:ext>
              </a:extLst>
            </p:cNvPr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928;p19">
              <a:extLst>
                <a:ext uri="{FF2B5EF4-FFF2-40B4-BE49-F238E27FC236}">
                  <a16:creationId xmlns:a16="http://schemas.microsoft.com/office/drawing/2014/main" id="{8178C38E-8001-4176-9BC4-44DB80E2DD92}"/>
                </a:ext>
              </a:extLst>
            </p:cNvPr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929;p19">
              <a:extLst>
                <a:ext uri="{FF2B5EF4-FFF2-40B4-BE49-F238E27FC236}">
                  <a16:creationId xmlns:a16="http://schemas.microsoft.com/office/drawing/2014/main" id="{D116F475-02A7-48D4-B5FF-FA12419FEA5B}"/>
                </a:ext>
              </a:extLst>
            </p:cNvPr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930;p19">
              <a:extLst>
                <a:ext uri="{FF2B5EF4-FFF2-40B4-BE49-F238E27FC236}">
                  <a16:creationId xmlns:a16="http://schemas.microsoft.com/office/drawing/2014/main" id="{F04521FF-7F7D-44E4-A441-C9DB6CE59510}"/>
                </a:ext>
              </a:extLst>
            </p:cNvPr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931;p19">
              <a:extLst>
                <a:ext uri="{FF2B5EF4-FFF2-40B4-BE49-F238E27FC236}">
                  <a16:creationId xmlns:a16="http://schemas.microsoft.com/office/drawing/2014/main" id="{ED2B397B-BBEC-4D54-8D17-FDBED6124EB0}"/>
                </a:ext>
              </a:extLst>
            </p:cNvPr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932;p19">
              <a:extLst>
                <a:ext uri="{FF2B5EF4-FFF2-40B4-BE49-F238E27FC236}">
                  <a16:creationId xmlns:a16="http://schemas.microsoft.com/office/drawing/2014/main" id="{11EA4976-A916-4DC8-A34C-58A8D8D6DB94}"/>
                </a:ext>
              </a:extLst>
            </p:cNvPr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933;p19">
              <a:extLst>
                <a:ext uri="{FF2B5EF4-FFF2-40B4-BE49-F238E27FC236}">
                  <a16:creationId xmlns:a16="http://schemas.microsoft.com/office/drawing/2014/main" id="{07713016-43C8-4C48-B65F-95C36A2BF374}"/>
                </a:ext>
              </a:extLst>
            </p:cNvPr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934;p19">
              <a:extLst>
                <a:ext uri="{FF2B5EF4-FFF2-40B4-BE49-F238E27FC236}">
                  <a16:creationId xmlns:a16="http://schemas.microsoft.com/office/drawing/2014/main" id="{363FDCF3-01BE-45CC-9C25-A4A53F3ACF17}"/>
                </a:ext>
              </a:extLst>
            </p:cNvPr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936;p19">
              <a:extLst>
                <a:ext uri="{FF2B5EF4-FFF2-40B4-BE49-F238E27FC236}">
                  <a16:creationId xmlns:a16="http://schemas.microsoft.com/office/drawing/2014/main" id="{2E892F05-2B57-4F87-B6C0-9638FE03BEF9}"/>
                </a:ext>
              </a:extLst>
            </p:cNvPr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937;p19">
              <a:extLst>
                <a:ext uri="{FF2B5EF4-FFF2-40B4-BE49-F238E27FC236}">
                  <a16:creationId xmlns:a16="http://schemas.microsoft.com/office/drawing/2014/main" id="{6C07172B-741C-4AFF-9F22-746C984CF54A}"/>
                </a:ext>
              </a:extLst>
            </p:cNvPr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938;p19">
              <a:extLst>
                <a:ext uri="{FF2B5EF4-FFF2-40B4-BE49-F238E27FC236}">
                  <a16:creationId xmlns:a16="http://schemas.microsoft.com/office/drawing/2014/main" id="{F1966C86-350A-4DE1-8628-D0070FDB44E1}"/>
                </a:ext>
              </a:extLst>
            </p:cNvPr>
            <p:cNvSpPr/>
            <p:nvPr/>
          </p:nvSpPr>
          <p:spPr>
            <a:xfrm flipH="1">
              <a:off x="6184281" y="4009401"/>
              <a:ext cx="78125" cy="78125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939;p19">
              <a:extLst>
                <a:ext uri="{FF2B5EF4-FFF2-40B4-BE49-F238E27FC236}">
                  <a16:creationId xmlns:a16="http://schemas.microsoft.com/office/drawing/2014/main" id="{14AFF658-89BC-42B3-B35B-AC458BBE1B29}"/>
                </a:ext>
              </a:extLst>
            </p:cNvPr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940;p19">
              <a:extLst>
                <a:ext uri="{FF2B5EF4-FFF2-40B4-BE49-F238E27FC236}">
                  <a16:creationId xmlns:a16="http://schemas.microsoft.com/office/drawing/2014/main" id="{3BA7467A-8523-43A5-ABDD-F892066BC097}"/>
                </a:ext>
              </a:extLst>
            </p:cNvPr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941;p19">
              <a:extLst>
                <a:ext uri="{FF2B5EF4-FFF2-40B4-BE49-F238E27FC236}">
                  <a16:creationId xmlns:a16="http://schemas.microsoft.com/office/drawing/2014/main" id="{9E76736A-2EB1-4F77-8509-7F98916159D3}"/>
                </a:ext>
              </a:extLst>
            </p:cNvPr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942;p19">
              <a:extLst>
                <a:ext uri="{FF2B5EF4-FFF2-40B4-BE49-F238E27FC236}">
                  <a16:creationId xmlns:a16="http://schemas.microsoft.com/office/drawing/2014/main" id="{01ABACCE-F0D6-442C-8FE3-041DE6000C95}"/>
                </a:ext>
              </a:extLst>
            </p:cNvPr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943;p19">
              <a:extLst>
                <a:ext uri="{FF2B5EF4-FFF2-40B4-BE49-F238E27FC236}">
                  <a16:creationId xmlns:a16="http://schemas.microsoft.com/office/drawing/2014/main" id="{55453303-01D0-4B3B-A2EC-CE6251FA6053}"/>
                </a:ext>
              </a:extLst>
            </p:cNvPr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944;p19">
              <a:extLst>
                <a:ext uri="{FF2B5EF4-FFF2-40B4-BE49-F238E27FC236}">
                  <a16:creationId xmlns:a16="http://schemas.microsoft.com/office/drawing/2014/main" id="{70D33725-3E30-47BE-BBCD-30F0A1656D5B}"/>
                </a:ext>
              </a:extLst>
            </p:cNvPr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948;p19">
              <a:extLst>
                <a:ext uri="{FF2B5EF4-FFF2-40B4-BE49-F238E27FC236}">
                  <a16:creationId xmlns:a16="http://schemas.microsoft.com/office/drawing/2014/main" id="{956125B9-300F-4168-8D45-AF5FE3512CB6}"/>
                </a:ext>
              </a:extLst>
            </p:cNvPr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949;p19">
              <a:extLst>
                <a:ext uri="{FF2B5EF4-FFF2-40B4-BE49-F238E27FC236}">
                  <a16:creationId xmlns:a16="http://schemas.microsoft.com/office/drawing/2014/main" id="{C3C5C837-E4AB-4492-9A8E-B1260B93E037}"/>
                </a:ext>
              </a:extLst>
            </p:cNvPr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950;p19">
              <a:extLst>
                <a:ext uri="{FF2B5EF4-FFF2-40B4-BE49-F238E27FC236}">
                  <a16:creationId xmlns:a16="http://schemas.microsoft.com/office/drawing/2014/main" id="{7ACBD956-55DD-4AFC-8709-7F507FF70E21}"/>
                </a:ext>
              </a:extLst>
            </p:cNvPr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951;p19">
              <a:extLst>
                <a:ext uri="{FF2B5EF4-FFF2-40B4-BE49-F238E27FC236}">
                  <a16:creationId xmlns:a16="http://schemas.microsoft.com/office/drawing/2014/main" id="{48082292-336C-466A-AD3A-058B57A5839D}"/>
                </a:ext>
              </a:extLst>
            </p:cNvPr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952;p19">
              <a:extLst>
                <a:ext uri="{FF2B5EF4-FFF2-40B4-BE49-F238E27FC236}">
                  <a16:creationId xmlns:a16="http://schemas.microsoft.com/office/drawing/2014/main" id="{C53F2244-4105-41B8-B1AC-7E79E42093FE}"/>
                </a:ext>
              </a:extLst>
            </p:cNvPr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953;p19">
              <a:extLst>
                <a:ext uri="{FF2B5EF4-FFF2-40B4-BE49-F238E27FC236}">
                  <a16:creationId xmlns:a16="http://schemas.microsoft.com/office/drawing/2014/main" id="{36E262AD-50AC-4BF0-AE8B-6146EDD4CE33}"/>
                </a:ext>
              </a:extLst>
            </p:cNvPr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954;p19">
              <a:extLst>
                <a:ext uri="{FF2B5EF4-FFF2-40B4-BE49-F238E27FC236}">
                  <a16:creationId xmlns:a16="http://schemas.microsoft.com/office/drawing/2014/main" id="{12D9F591-3382-4C81-A133-70B14EE92A34}"/>
                </a:ext>
              </a:extLst>
            </p:cNvPr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955;p19">
              <a:extLst>
                <a:ext uri="{FF2B5EF4-FFF2-40B4-BE49-F238E27FC236}">
                  <a16:creationId xmlns:a16="http://schemas.microsoft.com/office/drawing/2014/main" id="{95286673-37B9-479D-98B3-20664485D5D9}"/>
                </a:ext>
              </a:extLst>
            </p:cNvPr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956;p19">
              <a:extLst>
                <a:ext uri="{FF2B5EF4-FFF2-40B4-BE49-F238E27FC236}">
                  <a16:creationId xmlns:a16="http://schemas.microsoft.com/office/drawing/2014/main" id="{EC9CE470-3D74-4676-823B-DC9CE12E02E7}"/>
                </a:ext>
              </a:extLst>
            </p:cNvPr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957;p19">
              <a:extLst>
                <a:ext uri="{FF2B5EF4-FFF2-40B4-BE49-F238E27FC236}">
                  <a16:creationId xmlns:a16="http://schemas.microsoft.com/office/drawing/2014/main" id="{E50AD031-54EE-458B-95AC-36251BC46EAB}"/>
                </a:ext>
              </a:extLst>
            </p:cNvPr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958;p19">
              <a:extLst>
                <a:ext uri="{FF2B5EF4-FFF2-40B4-BE49-F238E27FC236}">
                  <a16:creationId xmlns:a16="http://schemas.microsoft.com/office/drawing/2014/main" id="{E0B3E5F3-2DD2-454F-A4C1-3300BB58C0A8}"/>
                </a:ext>
              </a:extLst>
            </p:cNvPr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959;p19">
              <a:extLst>
                <a:ext uri="{FF2B5EF4-FFF2-40B4-BE49-F238E27FC236}">
                  <a16:creationId xmlns:a16="http://schemas.microsoft.com/office/drawing/2014/main" id="{76E5F007-14D8-4FAE-9E22-258C54CD3CC1}"/>
                </a:ext>
              </a:extLst>
            </p:cNvPr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960;p19">
              <a:extLst>
                <a:ext uri="{FF2B5EF4-FFF2-40B4-BE49-F238E27FC236}">
                  <a16:creationId xmlns:a16="http://schemas.microsoft.com/office/drawing/2014/main" id="{79C43451-F4C9-4FDF-918F-3233214073E9}"/>
                </a:ext>
              </a:extLst>
            </p:cNvPr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961;p19">
              <a:extLst>
                <a:ext uri="{FF2B5EF4-FFF2-40B4-BE49-F238E27FC236}">
                  <a16:creationId xmlns:a16="http://schemas.microsoft.com/office/drawing/2014/main" id="{7FF07243-D89B-4847-94BA-474A7CA5C970}"/>
                </a:ext>
              </a:extLst>
            </p:cNvPr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962;p19">
              <a:extLst>
                <a:ext uri="{FF2B5EF4-FFF2-40B4-BE49-F238E27FC236}">
                  <a16:creationId xmlns:a16="http://schemas.microsoft.com/office/drawing/2014/main" id="{EDD6B41F-1461-4F78-8E82-9904F9FE5777}"/>
                </a:ext>
              </a:extLst>
            </p:cNvPr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963;p19">
              <a:extLst>
                <a:ext uri="{FF2B5EF4-FFF2-40B4-BE49-F238E27FC236}">
                  <a16:creationId xmlns:a16="http://schemas.microsoft.com/office/drawing/2014/main" id="{67F1E91E-1B75-4E9D-8E6A-ADBDE04C172F}"/>
                </a:ext>
              </a:extLst>
            </p:cNvPr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964;p19">
              <a:extLst>
                <a:ext uri="{FF2B5EF4-FFF2-40B4-BE49-F238E27FC236}">
                  <a16:creationId xmlns:a16="http://schemas.microsoft.com/office/drawing/2014/main" id="{B541EA8F-61E2-4B99-9455-C98146543E3A}"/>
                </a:ext>
              </a:extLst>
            </p:cNvPr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" name="Google Shape;965;p19">
              <a:extLst>
                <a:ext uri="{FF2B5EF4-FFF2-40B4-BE49-F238E27FC236}">
                  <a16:creationId xmlns:a16="http://schemas.microsoft.com/office/drawing/2014/main" id="{3FC62753-3751-4AD1-93A4-3825075B29D0}"/>
                </a:ext>
              </a:extLst>
            </p:cNvPr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163" name="Google Shape;966;p19">
                <a:extLst>
                  <a:ext uri="{FF2B5EF4-FFF2-40B4-BE49-F238E27FC236}">
                    <a16:creationId xmlns:a16="http://schemas.microsoft.com/office/drawing/2014/main" id="{404AADF3-89BB-4000-B62D-38B0F1D39159}"/>
                  </a:ext>
                </a:extLst>
              </p:cNvPr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967;p19">
                <a:extLst>
                  <a:ext uri="{FF2B5EF4-FFF2-40B4-BE49-F238E27FC236}">
                    <a16:creationId xmlns:a16="http://schemas.microsoft.com/office/drawing/2014/main" id="{C76BFE2F-58FF-4425-BF60-965C219D85DD}"/>
                  </a:ext>
                </a:extLst>
              </p:cNvPr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968;p19">
                <a:extLst>
                  <a:ext uri="{FF2B5EF4-FFF2-40B4-BE49-F238E27FC236}">
                    <a16:creationId xmlns:a16="http://schemas.microsoft.com/office/drawing/2014/main" id="{D77205DA-956C-4B12-9FD2-A171E73C96CD}"/>
                  </a:ext>
                </a:extLst>
              </p:cNvPr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969;p19">
                <a:extLst>
                  <a:ext uri="{FF2B5EF4-FFF2-40B4-BE49-F238E27FC236}">
                    <a16:creationId xmlns:a16="http://schemas.microsoft.com/office/drawing/2014/main" id="{5A1B2111-E1E7-458B-A62F-39CC3711A3CC}"/>
                  </a:ext>
                </a:extLst>
              </p:cNvPr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970;p19">
                <a:extLst>
                  <a:ext uri="{FF2B5EF4-FFF2-40B4-BE49-F238E27FC236}">
                    <a16:creationId xmlns:a16="http://schemas.microsoft.com/office/drawing/2014/main" id="{E94ADB08-0D30-43C4-9BEA-E2D1045C8A96}"/>
                  </a:ext>
                </a:extLst>
              </p:cNvPr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971;p19">
                <a:extLst>
                  <a:ext uri="{FF2B5EF4-FFF2-40B4-BE49-F238E27FC236}">
                    <a16:creationId xmlns:a16="http://schemas.microsoft.com/office/drawing/2014/main" id="{23723320-8584-4101-A297-75A11A997697}"/>
                  </a:ext>
                </a:extLst>
              </p:cNvPr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972;p19">
                <a:extLst>
                  <a:ext uri="{FF2B5EF4-FFF2-40B4-BE49-F238E27FC236}">
                    <a16:creationId xmlns:a16="http://schemas.microsoft.com/office/drawing/2014/main" id="{BA964ACB-9B51-47F2-A78F-B070A11D87A2}"/>
                  </a:ext>
                </a:extLst>
              </p:cNvPr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973;p19">
                <a:extLst>
                  <a:ext uri="{FF2B5EF4-FFF2-40B4-BE49-F238E27FC236}">
                    <a16:creationId xmlns:a16="http://schemas.microsoft.com/office/drawing/2014/main" id="{E1DE3B4A-AFB8-48D9-BABC-A995900F35E6}"/>
                  </a:ext>
                </a:extLst>
              </p:cNvPr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974;p19">
                <a:extLst>
                  <a:ext uri="{FF2B5EF4-FFF2-40B4-BE49-F238E27FC236}">
                    <a16:creationId xmlns:a16="http://schemas.microsoft.com/office/drawing/2014/main" id="{D587363B-DE78-4152-BD00-3F1272A7870A}"/>
                  </a:ext>
                </a:extLst>
              </p:cNvPr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975;p19">
                <a:extLst>
                  <a:ext uri="{FF2B5EF4-FFF2-40B4-BE49-F238E27FC236}">
                    <a16:creationId xmlns:a16="http://schemas.microsoft.com/office/drawing/2014/main" id="{B49654D5-926E-4938-98DE-A1F314ECE647}"/>
                  </a:ext>
                </a:extLst>
              </p:cNvPr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976;p19">
                <a:extLst>
                  <a:ext uri="{FF2B5EF4-FFF2-40B4-BE49-F238E27FC236}">
                    <a16:creationId xmlns:a16="http://schemas.microsoft.com/office/drawing/2014/main" id="{A35212EF-61ED-4325-ACA4-5001C9F7BCCC}"/>
                  </a:ext>
                </a:extLst>
              </p:cNvPr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977;p19">
                <a:extLst>
                  <a:ext uri="{FF2B5EF4-FFF2-40B4-BE49-F238E27FC236}">
                    <a16:creationId xmlns:a16="http://schemas.microsoft.com/office/drawing/2014/main" id="{D5F34CDF-6F2C-47FB-9EC9-B2156AECB721}"/>
                  </a:ext>
                </a:extLst>
              </p:cNvPr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978;p19">
                <a:extLst>
                  <a:ext uri="{FF2B5EF4-FFF2-40B4-BE49-F238E27FC236}">
                    <a16:creationId xmlns:a16="http://schemas.microsoft.com/office/drawing/2014/main" id="{8FF8A1FA-A239-42EE-A7B4-8A9D6BD9222F}"/>
                  </a:ext>
                </a:extLst>
              </p:cNvPr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979;p19">
                <a:extLst>
                  <a:ext uri="{FF2B5EF4-FFF2-40B4-BE49-F238E27FC236}">
                    <a16:creationId xmlns:a16="http://schemas.microsoft.com/office/drawing/2014/main" id="{DA58DE22-2048-4561-ADB5-73D0EE3C438A}"/>
                  </a:ext>
                </a:extLst>
              </p:cNvPr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980;p19">
                <a:extLst>
                  <a:ext uri="{FF2B5EF4-FFF2-40B4-BE49-F238E27FC236}">
                    <a16:creationId xmlns:a16="http://schemas.microsoft.com/office/drawing/2014/main" id="{3C2A8A34-149B-4D29-B9FE-BCFD8AFBB0D5}"/>
                  </a:ext>
                </a:extLst>
              </p:cNvPr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981;p19">
                <a:extLst>
                  <a:ext uri="{FF2B5EF4-FFF2-40B4-BE49-F238E27FC236}">
                    <a16:creationId xmlns:a16="http://schemas.microsoft.com/office/drawing/2014/main" id="{4C99E06F-C0FF-40CC-9EC4-548E22D977A1}"/>
                  </a:ext>
                </a:extLst>
              </p:cNvPr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982;p19">
                <a:extLst>
                  <a:ext uri="{FF2B5EF4-FFF2-40B4-BE49-F238E27FC236}">
                    <a16:creationId xmlns:a16="http://schemas.microsoft.com/office/drawing/2014/main" id="{DA2F59E8-F1A4-4384-A50C-3C1F8D385463}"/>
                  </a:ext>
                </a:extLst>
              </p:cNvPr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983;p19">
                <a:extLst>
                  <a:ext uri="{FF2B5EF4-FFF2-40B4-BE49-F238E27FC236}">
                    <a16:creationId xmlns:a16="http://schemas.microsoft.com/office/drawing/2014/main" id="{D4DC4CDF-8630-47B8-AD97-61629350D95D}"/>
                  </a:ext>
                </a:extLst>
              </p:cNvPr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984;p19">
                <a:extLst>
                  <a:ext uri="{FF2B5EF4-FFF2-40B4-BE49-F238E27FC236}">
                    <a16:creationId xmlns:a16="http://schemas.microsoft.com/office/drawing/2014/main" id="{4FBC6368-A575-40C6-8B9F-C4AB57524010}"/>
                  </a:ext>
                </a:extLst>
              </p:cNvPr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985;p19">
                <a:extLst>
                  <a:ext uri="{FF2B5EF4-FFF2-40B4-BE49-F238E27FC236}">
                    <a16:creationId xmlns:a16="http://schemas.microsoft.com/office/drawing/2014/main" id="{3046E710-9B88-44BF-B309-9B8124CD279E}"/>
                  </a:ext>
                </a:extLst>
              </p:cNvPr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" name="Google Shape;986;p19">
              <a:extLst>
                <a:ext uri="{FF2B5EF4-FFF2-40B4-BE49-F238E27FC236}">
                  <a16:creationId xmlns:a16="http://schemas.microsoft.com/office/drawing/2014/main" id="{654DBA85-06E8-49DF-9F02-61658F00B22F}"/>
                </a:ext>
              </a:extLst>
            </p:cNvPr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987;p19">
              <a:extLst>
                <a:ext uri="{FF2B5EF4-FFF2-40B4-BE49-F238E27FC236}">
                  <a16:creationId xmlns:a16="http://schemas.microsoft.com/office/drawing/2014/main" id="{CD4297C3-1E13-4C8E-A208-75C2D2175622}"/>
                </a:ext>
              </a:extLst>
            </p:cNvPr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990;p19">
              <a:extLst>
                <a:ext uri="{FF2B5EF4-FFF2-40B4-BE49-F238E27FC236}">
                  <a16:creationId xmlns:a16="http://schemas.microsoft.com/office/drawing/2014/main" id="{302311F0-DD45-40A5-B88E-3B71EE270D7F}"/>
                </a:ext>
              </a:extLst>
            </p:cNvPr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992;p19">
              <a:extLst>
                <a:ext uri="{FF2B5EF4-FFF2-40B4-BE49-F238E27FC236}">
                  <a16:creationId xmlns:a16="http://schemas.microsoft.com/office/drawing/2014/main" id="{571E84BD-C4BF-4470-8DCE-7AEE33613994}"/>
                </a:ext>
              </a:extLst>
            </p:cNvPr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1" name="תמונה 190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A138CC60-02F8-40CA-8AED-6FEF6B4CC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0490"/>
            <a:ext cx="648586" cy="3530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99322E4F-927D-4574-9593-7E835D2BC9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835B181-0E7D-42C8-B6DD-7A75C9CB54FE}"/>
              </a:ext>
            </a:extLst>
          </p:cNvPr>
          <p:cNvSpPr txBox="1"/>
          <p:nvPr/>
        </p:nvSpPr>
        <p:spPr>
          <a:xfrm>
            <a:off x="488725" y="315045"/>
            <a:ext cx="80482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>
                <a:solidFill>
                  <a:srgbClr val="0070C0"/>
                </a:solidFill>
                <a:latin typeface="+mj-lt"/>
                <a:cs typeface="Gan CLM" panose="02000803000000000000" pitchFamily="2" charset="-79"/>
              </a:rPr>
              <a:t>טרום הקריאה ננסה לאסוף מידע על המאמר מהרמזים הגלויים</a:t>
            </a:r>
          </a:p>
        </p:txBody>
      </p:sp>
      <p:graphicFrame>
        <p:nvGraphicFramePr>
          <p:cNvPr id="6" name="טבלה 6">
            <a:extLst>
              <a:ext uri="{FF2B5EF4-FFF2-40B4-BE49-F238E27FC236}">
                <a16:creationId xmlns:a16="http://schemas.microsoft.com/office/drawing/2014/main" id="{6554A3BD-4176-4D3D-A12B-4B40B4727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94203"/>
              </p:ext>
            </p:extLst>
          </p:nvPr>
        </p:nvGraphicFramePr>
        <p:xfrm>
          <a:off x="718458" y="808689"/>
          <a:ext cx="7707084" cy="2103560"/>
        </p:xfrm>
        <a:graphic>
          <a:graphicData uri="http://schemas.openxmlformats.org/drawingml/2006/table">
            <a:tbl>
              <a:tblPr rtl="1" firstRow="1" bandRow="1">
                <a:tableStyleId>{5A111915-BE36-4E01-A7E5-04B1672EAD32}</a:tableStyleId>
              </a:tblPr>
              <a:tblGrid>
                <a:gridCol w="2569028">
                  <a:extLst>
                    <a:ext uri="{9D8B030D-6E8A-4147-A177-3AD203B41FA5}">
                      <a16:colId xmlns:a16="http://schemas.microsoft.com/office/drawing/2014/main" val="4156948140"/>
                    </a:ext>
                  </a:extLst>
                </a:gridCol>
                <a:gridCol w="2569028">
                  <a:extLst>
                    <a:ext uri="{9D8B030D-6E8A-4147-A177-3AD203B41FA5}">
                      <a16:colId xmlns:a16="http://schemas.microsoft.com/office/drawing/2014/main" val="3739033008"/>
                    </a:ext>
                  </a:extLst>
                </a:gridCol>
                <a:gridCol w="2569028">
                  <a:extLst>
                    <a:ext uri="{9D8B030D-6E8A-4147-A177-3AD203B41FA5}">
                      <a16:colId xmlns:a16="http://schemas.microsoft.com/office/drawing/2014/main" val="2500106905"/>
                    </a:ext>
                  </a:extLst>
                </a:gridCol>
              </a:tblGrid>
              <a:tr h="50211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b="1" i="0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תאריך פרסום המאמר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+mj-lt"/>
                        </a:rPr>
                        <a:t>מקום פרסום המאמר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+mj-lt"/>
                        </a:rPr>
                        <a:t>אמצעים חזותיים נלווים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2554648"/>
                  </a:ext>
                </a:extLst>
              </a:tr>
              <a:tr h="160144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i="0" u="none" strike="noStrike" cap="none" dirty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באיזה תאריך פורסם הטקסט? מה מידת העדכניות שלו?</a:t>
                      </a:r>
                    </a:p>
                    <a:p>
                      <a:pPr algn="ctr" rtl="1"/>
                      <a:r>
                        <a:rPr lang="he-IL" sz="1400" b="1" i="0" u="none" strike="noStrike" cap="none" dirty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האם יתכן שמאז כתיבת הטקסט חלו שינויים התפתחויות בתחום.</a:t>
                      </a:r>
                    </a:p>
                    <a:p>
                      <a:pPr algn="ctr" rtl="1"/>
                      <a:endParaRPr lang="he-IL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i="0" u="none" strike="noStrike" cap="none" dirty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באיזה מקום פורסם המאמר? האם מקור המידע אמין?</a:t>
                      </a:r>
                    </a:p>
                    <a:p>
                      <a:pPr algn="ctr" rtl="1"/>
                      <a:r>
                        <a:rPr lang="he-IL" sz="1400" b="1" i="0" u="none" strike="noStrike" cap="none" dirty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האם ניתן לשער מהו סוג הטקסט?  לשם מה נכתב הטקסט? האם להעביר מידע, לחנך, לשכנע ולהשפיע?  </a:t>
                      </a:r>
                      <a:endParaRPr lang="he-IL" sz="1400" b="1" i="0" u="none" strike="noStrike" cap="none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+mj-lt"/>
                        <a:ea typeface="+mn-ea"/>
                        <a:cs typeface="David" panose="020E0502060401010101" pitchFamily="34" charset="-79"/>
                        <a:sym typeface="Arial"/>
                      </a:endParaRPr>
                    </a:p>
                    <a:p>
                      <a:pPr algn="ctr" rtl="1"/>
                      <a:endParaRPr lang="he-IL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i="0" u="none" strike="noStrike" cap="none" dirty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האם יש לצידי הטקסט או בתוכו  איורים, ציורים, דיאגראמות, תצלומים טבלאות?</a:t>
                      </a:r>
                    </a:p>
                    <a:p>
                      <a:pPr algn="ctr" rtl="1"/>
                      <a:r>
                        <a:rPr lang="he-IL" sz="1400" b="1" i="0" u="none" strike="noStrike" cap="none" dirty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האם ניתן להפיק מהם מידע מהם לגבי תוכנו של הטקסט.</a:t>
                      </a:r>
                    </a:p>
                    <a:p>
                      <a:pPr algn="ctr" rtl="1"/>
                      <a:r>
                        <a:rPr lang="he-IL" sz="1400" b="1" i="0" u="none" strike="noStrike" cap="none" dirty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מטבלאות ודיאגראמות ניתן גם להוציא מידע כמותי</a:t>
                      </a:r>
                      <a:endParaRPr lang="he-IL" sz="1400" b="0" i="0" u="none" strike="noStrike" cap="none" dirty="0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1968139"/>
                  </a:ext>
                </a:extLst>
              </a:tr>
            </a:tbl>
          </a:graphicData>
        </a:graphic>
      </p:graphicFrame>
      <p:graphicFrame>
        <p:nvGraphicFramePr>
          <p:cNvPr id="8" name="טבלה 6">
            <a:extLst>
              <a:ext uri="{FF2B5EF4-FFF2-40B4-BE49-F238E27FC236}">
                <a16:creationId xmlns:a16="http://schemas.microsoft.com/office/drawing/2014/main" id="{F059677C-7111-4A90-8625-769D95AD3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43302"/>
              </p:ext>
            </p:extLst>
          </p:nvPr>
        </p:nvGraphicFramePr>
        <p:xfrm>
          <a:off x="721018" y="2928293"/>
          <a:ext cx="7707084" cy="1958752"/>
        </p:xfrm>
        <a:graphic>
          <a:graphicData uri="http://schemas.openxmlformats.org/drawingml/2006/table">
            <a:tbl>
              <a:tblPr rtl="1" firstRow="1" bandRow="1">
                <a:tableStyleId>{5A111915-BE36-4E01-A7E5-04B1672EAD32}</a:tableStyleId>
              </a:tblPr>
              <a:tblGrid>
                <a:gridCol w="2569028">
                  <a:extLst>
                    <a:ext uri="{9D8B030D-6E8A-4147-A177-3AD203B41FA5}">
                      <a16:colId xmlns:a16="http://schemas.microsoft.com/office/drawing/2014/main" val="4156948140"/>
                    </a:ext>
                  </a:extLst>
                </a:gridCol>
                <a:gridCol w="2569028">
                  <a:extLst>
                    <a:ext uri="{9D8B030D-6E8A-4147-A177-3AD203B41FA5}">
                      <a16:colId xmlns:a16="http://schemas.microsoft.com/office/drawing/2014/main" val="3739033008"/>
                    </a:ext>
                  </a:extLst>
                </a:gridCol>
                <a:gridCol w="2569028">
                  <a:extLst>
                    <a:ext uri="{9D8B030D-6E8A-4147-A177-3AD203B41FA5}">
                      <a16:colId xmlns:a16="http://schemas.microsoft.com/office/drawing/2014/main" val="2500106905"/>
                    </a:ext>
                  </a:extLst>
                </a:gridCol>
              </a:tblGrid>
              <a:tr h="47883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sz="1600" b="1" i="0" u="none" strike="noStrike" cap="none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מוען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+mj-lt"/>
                        </a:rPr>
                        <a:t>נמען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+mj-lt"/>
                        </a:rPr>
                        <a:t>כותרות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02554648"/>
                  </a:ext>
                </a:extLst>
              </a:tr>
              <a:tr h="1479914"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מי הוא מחבר הטקסט? (אדם פרטי, עיתונאי, מומחה, או מוסד) מה אנו יודעים עליו/עליהם? מה הם תחום עיסוקו/ם? </a:t>
                      </a:r>
                    </a:p>
                    <a:p>
                      <a:pPr algn="r" rtl="1"/>
                      <a:r>
                        <a:rPr lang="he-IL" sz="14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במידה והמוען הוא מומחה בתחום, יש אמינות לדברים הכתובים.</a:t>
                      </a:r>
                      <a:endParaRPr lang="he-IL" sz="1400" b="1" i="0" u="none" strike="noStrike" cap="none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+mn-lt"/>
                        <a:ea typeface="+mn-ea"/>
                        <a:cs typeface="David" panose="020E0502060401010101" pitchFamily="34" charset="-79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לאיזה קהל קוראים מכוונים הכותבים את דבריהם (לילדים, מבוגרים, למומחים)? </a:t>
                      </a:r>
                      <a:r>
                        <a:rPr lang="he-IL" sz="14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anose="020E0502060401010101" pitchFamily="34" charset="-79"/>
                          <a:sym typeface="Arial"/>
                        </a:rPr>
                        <a:t>ניתן ללמוד על המשלב הלשוני של הטקסט, אוצר המילים שהמוען ישתמש בו, ועל מידת המורכבות של הטקסט</a:t>
                      </a:r>
                      <a:endParaRPr lang="he-IL" sz="1400" b="0" i="0" u="none" strike="noStrike" cap="none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מה נוכל לשער מתוך הכותרת על הנושא של הטקסט ועל תוכנו? 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1968139"/>
                  </a:ext>
                </a:extLst>
              </a:tr>
            </a:tbl>
          </a:graphicData>
        </a:graphic>
      </p:graphicFrame>
      <p:pic>
        <p:nvPicPr>
          <p:cNvPr id="7" name="תמונה 6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4B97ABD4-5E6F-487B-BEBF-99CAE124C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0490"/>
            <a:ext cx="648586" cy="3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04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84A150F9-7670-45DF-9DB9-BA2A64D396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Google Shape;2019;p33">
            <a:extLst>
              <a:ext uri="{FF2B5EF4-FFF2-40B4-BE49-F238E27FC236}">
                <a16:creationId xmlns:a16="http://schemas.microsoft.com/office/drawing/2014/main" id="{83100A84-899A-4400-A8DA-92F089A78EF5}"/>
              </a:ext>
            </a:extLst>
          </p:cNvPr>
          <p:cNvSpPr txBox="1">
            <a:spLocks/>
          </p:cNvSpPr>
          <p:nvPr/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grpSp>
        <p:nvGrpSpPr>
          <p:cNvPr id="5" name="Google Shape;2020;p33">
            <a:extLst>
              <a:ext uri="{FF2B5EF4-FFF2-40B4-BE49-F238E27FC236}">
                <a16:creationId xmlns:a16="http://schemas.microsoft.com/office/drawing/2014/main" id="{F497F6F3-2A67-4661-B6EE-E4B8CADE227A}"/>
              </a:ext>
            </a:extLst>
          </p:cNvPr>
          <p:cNvGrpSpPr/>
          <p:nvPr/>
        </p:nvGrpSpPr>
        <p:grpSpPr>
          <a:xfrm>
            <a:off x="3128386" y="200737"/>
            <a:ext cx="5617189" cy="3452287"/>
            <a:chOff x="1177450" y="241631"/>
            <a:chExt cx="6173152" cy="3616776"/>
          </a:xfrm>
        </p:grpSpPr>
        <p:sp>
          <p:nvSpPr>
            <p:cNvPr id="6" name="Google Shape;2021;p33">
              <a:extLst>
                <a:ext uri="{FF2B5EF4-FFF2-40B4-BE49-F238E27FC236}">
                  <a16:creationId xmlns:a16="http://schemas.microsoft.com/office/drawing/2014/main" id="{0C664783-6577-4242-A83B-787069F69267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022;p33">
              <a:extLst>
                <a:ext uri="{FF2B5EF4-FFF2-40B4-BE49-F238E27FC236}">
                  <a16:creationId xmlns:a16="http://schemas.microsoft.com/office/drawing/2014/main" id="{DE116A9A-06E5-4C49-9C81-8D499208ED1D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  <a:effectLst>
              <a:outerShdw blurRad="100013" dist="28575" dir="5400000" algn="bl" rotWithShape="0">
                <a:srgbClr val="38226D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023;p33">
              <a:extLst>
                <a:ext uri="{FF2B5EF4-FFF2-40B4-BE49-F238E27FC236}">
                  <a16:creationId xmlns:a16="http://schemas.microsoft.com/office/drawing/2014/main" id="{83EE2273-57DF-40A5-AFFE-2BE3293022B7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024;p33">
              <a:extLst>
                <a:ext uri="{FF2B5EF4-FFF2-40B4-BE49-F238E27FC236}">
                  <a16:creationId xmlns:a16="http://schemas.microsoft.com/office/drawing/2014/main" id="{361E53E5-F33E-4762-93F6-7E1048F8EA15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2025;p33">
            <a:extLst>
              <a:ext uri="{FF2B5EF4-FFF2-40B4-BE49-F238E27FC236}">
                <a16:creationId xmlns:a16="http://schemas.microsoft.com/office/drawing/2014/main" id="{0E5578DC-105E-4850-8755-1AA7E68A6E71}"/>
              </a:ext>
            </a:extLst>
          </p:cNvPr>
          <p:cNvSpPr txBox="1">
            <a:spLocks/>
          </p:cNvSpPr>
          <p:nvPr/>
        </p:nvSpPr>
        <p:spPr>
          <a:xfrm>
            <a:off x="476250" y="1528175"/>
            <a:ext cx="2997000" cy="2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r" rtl="1">
              <a:buNone/>
            </a:pPr>
            <a:r>
              <a:rPr lang="he-IL" sz="2400" dirty="0">
                <a:solidFill>
                  <a:schemeClr val="bg1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איזה מידע ראשוני תוכלו לרכוש על המאמר בלי לקרוא אותו?</a:t>
            </a:r>
          </a:p>
          <a:p>
            <a:pPr marL="0" indent="0" algn="r" rtl="1">
              <a:buFont typeface="Barlow Light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oogle Shape;2026;p33">
            <a:extLst>
              <a:ext uri="{FF2B5EF4-FFF2-40B4-BE49-F238E27FC236}">
                <a16:creationId xmlns:a16="http://schemas.microsoft.com/office/drawing/2014/main" id="{29D3520A-2C7D-4C7A-A2D6-18C1E75C5E5B}"/>
              </a:ext>
            </a:extLst>
          </p:cNvPr>
          <p:cNvGrpSpPr/>
          <p:nvPr/>
        </p:nvGrpSpPr>
        <p:grpSpPr>
          <a:xfrm>
            <a:off x="7531342" y="2825005"/>
            <a:ext cx="1214233" cy="1885000"/>
            <a:chOff x="6492887" y="4126007"/>
            <a:chExt cx="271993" cy="422295"/>
          </a:xfrm>
        </p:grpSpPr>
        <p:sp>
          <p:nvSpPr>
            <p:cNvPr id="12" name="Google Shape;2027;p33">
              <a:extLst>
                <a:ext uri="{FF2B5EF4-FFF2-40B4-BE49-F238E27FC236}">
                  <a16:creationId xmlns:a16="http://schemas.microsoft.com/office/drawing/2014/main" id="{534F3C4A-9792-4381-BA21-933AA151188E}"/>
                </a:ext>
              </a:extLst>
            </p:cNvPr>
            <p:cNvSpPr/>
            <p:nvPr/>
          </p:nvSpPr>
          <p:spPr>
            <a:xfrm rot="10800000">
              <a:off x="6492887" y="4392220"/>
              <a:ext cx="271993" cy="156082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028;p33">
              <a:extLst>
                <a:ext uri="{FF2B5EF4-FFF2-40B4-BE49-F238E27FC236}">
                  <a16:creationId xmlns:a16="http://schemas.microsoft.com/office/drawing/2014/main" id="{02B558A9-C80A-4E7A-BB23-D6CF74495D9C}"/>
                </a:ext>
              </a:extLst>
            </p:cNvPr>
            <p:cNvSpPr/>
            <p:nvPr/>
          </p:nvSpPr>
          <p:spPr>
            <a:xfrm flipH="1">
              <a:off x="6563431" y="4299082"/>
              <a:ext cx="180447" cy="104443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029;p33">
              <a:extLst>
                <a:ext uri="{FF2B5EF4-FFF2-40B4-BE49-F238E27FC236}">
                  <a16:creationId xmlns:a16="http://schemas.microsoft.com/office/drawing/2014/main" id="{81B79401-BF6A-42F6-90B0-73101BFFF7F8}"/>
                </a:ext>
              </a:extLst>
            </p:cNvPr>
            <p:cNvSpPr/>
            <p:nvPr/>
          </p:nvSpPr>
          <p:spPr>
            <a:xfrm flipH="1">
              <a:off x="6653655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030;p33">
              <a:extLst>
                <a:ext uri="{FF2B5EF4-FFF2-40B4-BE49-F238E27FC236}">
                  <a16:creationId xmlns:a16="http://schemas.microsoft.com/office/drawing/2014/main" id="{4C2792BE-47F8-4B16-9FC6-B9173BA9D530}"/>
                </a:ext>
              </a:extLst>
            </p:cNvPr>
            <p:cNvSpPr/>
            <p:nvPr/>
          </p:nvSpPr>
          <p:spPr>
            <a:xfrm flipH="1">
              <a:off x="6563431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031;p33">
              <a:extLst>
                <a:ext uri="{FF2B5EF4-FFF2-40B4-BE49-F238E27FC236}">
                  <a16:creationId xmlns:a16="http://schemas.microsoft.com/office/drawing/2014/main" id="{0681C3CE-2AF7-4F62-A8A1-AD3F77F333BD}"/>
                </a:ext>
              </a:extLst>
            </p:cNvPr>
            <p:cNvSpPr/>
            <p:nvPr/>
          </p:nvSpPr>
          <p:spPr>
            <a:xfrm>
              <a:off x="6631565" y="4127172"/>
              <a:ext cx="91680" cy="13403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032;p33">
              <a:extLst>
                <a:ext uri="{FF2B5EF4-FFF2-40B4-BE49-F238E27FC236}">
                  <a16:creationId xmlns:a16="http://schemas.microsoft.com/office/drawing/2014/main" id="{8C1A443F-1F4E-4535-854F-796A08868E16}"/>
                </a:ext>
              </a:extLst>
            </p:cNvPr>
            <p:cNvSpPr/>
            <p:nvPr/>
          </p:nvSpPr>
          <p:spPr>
            <a:xfrm>
              <a:off x="6638516" y="4126007"/>
              <a:ext cx="43914" cy="5411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033;p33">
              <a:extLst>
                <a:ext uri="{FF2B5EF4-FFF2-40B4-BE49-F238E27FC236}">
                  <a16:creationId xmlns:a16="http://schemas.microsoft.com/office/drawing/2014/main" id="{B1987A0A-B2B7-4796-8EDE-8487AD6B6640}"/>
                </a:ext>
              </a:extLst>
            </p:cNvPr>
            <p:cNvSpPr/>
            <p:nvPr/>
          </p:nvSpPr>
          <p:spPr>
            <a:xfrm>
              <a:off x="6647100" y="4184749"/>
              <a:ext cx="54168" cy="6062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034;p33">
              <a:extLst>
                <a:ext uri="{FF2B5EF4-FFF2-40B4-BE49-F238E27FC236}">
                  <a16:creationId xmlns:a16="http://schemas.microsoft.com/office/drawing/2014/main" id="{ACF507E2-FC28-439C-9DD5-F1C8ED4B2DF7}"/>
                </a:ext>
              </a:extLst>
            </p:cNvPr>
            <p:cNvSpPr/>
            <p:nvPr/>
          </p:nvSpPr>
          <p:spPr>
            <a:xfrm>
              <a:off x="6554604" y="4208935"/>
              <a:ext cx="102224" cy="145520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35;p33">
              <a:extLst>
                <a:ext uri="{FF2B5EF4-FFF2-40B4-BE49-F238E27FC236}">
                  <a16:creationId xmlns:a16="http://schemas.microsoft.com/office/drawing/2014/main" id="{40468262-BBF0-4EDF-AF74-33B881F6C07D}"/>
                </a:ext>
              </a:extLst>
            </p:cNvPr>
            <p:cNvSpPr/>
            <p:nvPr/>
          </p:nvSpPr>
          <p:spPr>
            <a:xfrm>
              <a:off x="6631332" y="4204595"/>
              <a:ext cx="78964" cy="10415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036;p33">
              <a:extLst>
                <a:ext uri="{FF2B5EF4-FFF2-40B4-BE49-F238E27FC236}">
                  <a16:creationId xmlns:a16="http://schemas.microsoft.com/office/drawing/2014/main" id="{7E6CF7E9-7989-479A-B5AB-4ED08C8DEF2A}"/>
                </a:ext>
              </a:extLst>
            </p:cNvPr>
            <p:cNvSpPr/>
            <p:nvPr/>
          </p:nvSpPr>
          <p:spPr>
            <a:xfrm>
              <a:off x="6645396" y="4130153"/>
              <a:ext cx="58090" cy="71561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037;p33">
              <a:extLst>
                <a:ext uri="{FF2B5EF4-FFF2-40B4-BE49-F238E27FC236}">
                  <a16:creationId xmlns:a16="http://schemas.microsoft.com/office/drawing/2014/main" id="{C1E9E598-18B4-4488-8966-32F6E807A5DA}"/>
                </a:ext>
              </a:extLst>
            </p:cNvPr>
            <p:cNvSpPr/>
            <p:nvPr/>
          </p:nvSpPr>
          <p:spPr>
            <a:xfrm>
              <a:off x="6647754" y="4129873"/>
              <a:ext cx="58319" cy="5488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038;p33">
              <a:extLst>
                <a:ext uri="{FF2B5EF4-FFF2-40B4-BE49-F238E27FC236}">
                  <a16:creationId xmlns:a16="http://schemas.microsoft.com/office/drawing/2014/main" id="{BCBDBFF8-CF8C-4080-8C8E-7D36D03AE0EB}"/>
                </a:ext>
              </a:extLst>
            </p:cNvPr>
            <p:cNvSpPr/>
            <p:nvPr/>
          </p:nvSpPr>
          <p:spPr>
            <a:xfrm>
              <a:off x="6577749" y="4490229"/>
              <a:ext cx="45861" cy="34982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039;p33">
              <a:extLst>
                <a:ext uri="{FF2B5EF4-FFF2-40B4-BE49-F238E27FC236}">
                  <a16:creationId xmlns:a16="http://schemas.microsoft.com/office/drawing/2014/main" id="{D1775794-66DE-45E2-83F0-C82FED8F2FCD}"/>
                </a:ext>
              </a:extLst>
            </p:cNvPr>
            <p:cNvSpPr/>
            <p:nvPr/>
          </p:nvSpPr>
          <p:spPr>
            <a:xfrm>
              <a:off x="6577951" y="4501389"/>
              <a:ext cx="45653" cy="2383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040;p33">
              <a:extLst>
                <a:ext uri="{FF2B5EF4-FFF2-40B4-BE49-F238E27FC236}">
                  <a16:creationId xmlns:a16="http://schemas.microsoft.com/office/drawing/2014/main" id="{EA657597-7759-42F5-A520-313F71F1915D}"/>
                </a:ext>
              </a:extLst>
            </p:cNvPr>
            <p:cNvSpPr/>
            <p:nvPr/>
          </p:nvSpPr>
          <p:spPr>
            <a:xfrm>
              <a:off x="6554804" y="4475155"/>
              <a:ext cx="41980" cy="32521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041;p33">
              <a:extLst>
                <a:ext uri="{FF2B5EF4-FFF2-40B4-BE49-F238E27FC236}">
                  <a16:creationId xmlns:a16="http://schemas.microsoft.com/office/drawing/2014/main" id="{D4153116-F914-4A26-8E96-49F0040AAE1A}"/>
                </a:ext>
              </a:extLst>
            </p:cNvPr>
            <p:cNvSpPr/>
            <p:nvPr/>
          </p:nvSpPr>
          <p:spPr>
            <a:xfrm>
              <a:off x="6554997" y="4485886"/>
              <a:ext cx="41814" cy="2182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042;p33">
              <a:extLst>
                <a:ext uri="{FF2B5EF4-FFF2-40B4-BE49-F238E27FC236}">
                  <a16:creationId xmlns:a16="http://schemas.microsoft.com/office/drawing/2014/main" id="{D0CC1B67-D288-4E64-BD8A-4322AEBCC780}"/>
                </a:ext>
              </a:extLst>
            </p:cNvPr>
            <p:cNvSpPr/>
            <p:nvPr/>
          </p:nvSpPr>
          <p:spPr>
            <a:xfrm>
              <a:off x="6570371" y="4307401"/>
              <a:ext cx="99964" cy="172414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043;p33">
              <a:extLst>
                <a:ext uri="{FF2B5EF4-FFF2-40B4-BE49-F238E27FC236}">
                  <a16:creationId xmlns:a16="http://schemas.microsoft.com/office/drawing/2014/main" id="{77F2F983-0A0D-4484-995B-87192F97A177}"/>
                </a:ext>
              </a:extLst>
            </p:cNvPr>
            <p:cNvSpPr/>
            <p:nvPr/>
          </p:nvSpPr>
          <p:spPr>
            <a:xfrm>
              <a:off x="6597627" y="4307742"/>
              <a:ext cx="99521" cy="186686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044;p33">
              <a:extLst>
                <a:ext uri="{FF2B5EF4-FFF2-40B4-BE49-F238E27FC236}">
                  <a16:creationId xmlns:a16="http://schemas.microsoft.com/office/drawing/2014/main" id="{F5D16F75-7486-42ED-A0C4-D9AEB8EB7F46}"/>
                </a:ext>
              </a:extLst>
            </p:cNvPr>
            <p:cNvSpPr/>
            <p:nvPr/>
          </p:nvSpPr>
          <p:spPr>
            <a:xfrm>
              <a:off x="6560564" y="4295988"/>
              <a:ext cx="148825" cy="13699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045;p33">
              <a:extLst>
                <a:ext uri="{FF2B5EF4-FFF2-40B4-BE49-F238E27FC236}">
                  <a16:creationId xmlns:a16="http://schemas.microsoft.com/office/drawing/2014/main" id="{B5081900-4B23-4F42-9734-E26D2ED574FA}"/>
                </a:ext>
              </a:extLst>
            </p:cNvPr>
            <p:cNvSpPr/>
            <p:nvPr/>
          </p:nvSpPr>
          <p:spPr>
            <a:xfrm>
              <a:off x="6680201" y="4215053"/>
              <a:ext cx="51721" cy="181324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046;p33">
              <a:extLst>
                <a:ext uri="{FF2B5EF4-FFF2-40B4-BE49-F238E27FC236}">
                  <a16:creationId xmlns:a16="http://schemas.microsoft.com/office/drawing/2014/main" id="{DF0EC279-A701-4351-8FC6-AB5C955D4A57}"/>
                </a:ext>
              </a:extLst>
            </p:cNvPr>
            <p:cNvSpPr/>
            <p:nvPr/>
          </p:nvSpPr>
          <p:spPr>
            <a:xfrm>
              <a:off x="6690335" y="4212768"/>
              <a:ext cx="31273" cy="3977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047;p33">
              <a:extLst>
                <a:ext uri="{FF2B5EF4-FFF2-40B4-BE49-F238E27FC236}">
                  <a16:creationId xmlns:a16="http://schemas.microsoft.com/office/drawing/2014/main" id="{B067BB5A-82D8-48C6-86F6-C2214B94B0D1}"/>
                </a:ext>
              </a:extLst>
            </p:cNvPr>
            <p:cNvSpPr/>
            <p:nvPr/>
          </p:nvSpPr>
          <p:spPr>
            <a:xfrm>
              <a:off x="6629015" y="4204538"/>
              <a:ext cx="26751" cy="28086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2048;p33">
              <a:extLst>
                <a:ext uri="{FF2B5EF4-FFF2-40B4-BE49-F238E27FC236}">
                  <a16:creationId xmlns:a16="http://schemas.microsoft.com/office/drawing/2014/main" id="{A5BE7D5E-617F-4E50-A55C-14871627AF1E}"/>
                </a:ext>
              </a:extLst>
            </p:cNvPr>
            <p:cNvGrpSpPr/>
            <p:nvPr/>
          </p:nvGrpSpPr>
          <p:grpSpPr>
            <a:xfrm>
              <a:off x="6551528" y="4270928"/>
              <a:ext cx="147953" cy="112133"/>
              <a:chOff x="6621095" y="1452181"/>
              <a:chExt cx="330894" cy="250785"/>
            </a:xfrm>
          </p:grpSpPr>
          <p:sp>
            <p:nvSpPr>
              <p:cNvPr id="34" name="Google Shape;2049;p33">
                <a:extLst>
                  <a:ext uri="{FF2B5EF4-FFF2-40B4-BE49-F238E27FC236}">
                    <a16:creationId xmlns:a16="http://schemas.microsoft.com/office/drawing/2014/main" id="{AA3DE2A5-3F4D-4AC6-9A23-F10D480DE042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2050;p33">
                <a:extLst>
                  <a:ext uri="{FF2B5EF4-FFF2-40B4-BE49-F238E27FC236}">
                    <a16:creationId xmlns:a16="http://schemas.microsoft.com/office/drawing/2014/main" id="{19753A9E-06B6-4F3B-9EE6-E3B7B2E30D40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051;p33">
                <a:extLst>
                  <a:ext uri="{FF2B5EF4-FFF2-40B4-BE49-F238E27FC236}">
                    <a16:creationId xmlns:a16="http://schemas.microsoft.com/office/drawing/2014/main" id="{416BEEF5-E1AB-479C-A21D-4F0A5605E3FA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2052;p33">
                <a:extLst>
                  <a:ext uri="{FF2B5EF4-FFF2-40B4-BE49-F238E27FC236}">
                    <a16:creationId xmlns:a16="http://schemas.microsoft.com/office/drawing/2014/main" id="{940579E2-DCBD-45CD-90EC-D29B55701849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053;p33">
                <a:extLst>
                  <a:ext uri="{FF2B5EF4-FFF2-40B4-BE49-F238E27FC236}">
                    <a16:creationId xmlns:a16="http://schemas.microsoft.com/office/drawing/2014/main" id="{3CD4CBA6-B72D-4969-9C61-5E7DED10FD48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" name="Google Shape;2054;p33">
            <a:extLst>
              <a:ext uri="{FF2B5EF4-FFF2-40B4-BE49-F238E27FC236}">
                <a16:creationId xmlns:a16="http://schemas.microsoft.com/office/drawing/2014/main" id="{83E78495-9A2F-4F2C-AC60-35F4D6AF7402}"/>
              </a:ext>
            </a:extLst>
          </p:cNvPr>
          <p:cNvSpPr/>
          <p:nvPr/>
        </p:nvSpPr>
        <p:spPr>
          <a:xfrm>
            <a:off x="4329725" y="1397200"/>
            <a:ext cx="3519000" cy="22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0" name="Picture 4" descr="עיריית נהרייה - אכיפת רכיבה חוקית על אופניים וקורקינטים חשמליים">
            <a:extLst>
              <a:ext uri="{FF2B5EF4-FFF2-40B4-BE49-F238E27FC236}">
                <a16:creationId xmlns:a16="http://schemas.microsoft.com/office/drawing/2014/main" id="{45FDA148-E190-494C-8507-9C903607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93" y="378116"/>
            <a:ext cx="4395764" cy="29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מלבן 40">
            <a:extLst>
              <a:ext uri="{FF2B5EF4-FFF2-40B4-BE49-F238E27FC236}">
                <a16:creationId xmlns:a16="http://schemas.microsoft.com/office/drawing/2014/main" id="{B3B15167-1664-41C6-9511-14992585ECC8}"/>
              </a:ext>
            </a:extLst>
          </p:cNvPr>
          <p:cNvSpPr/>
          <p:nvPr/>
        </p:nvSpPr>
        <p:spPr>
          <a:xfrm>
            <a:off x="1213771" y="4066063"/>
            <a:ext cx="6001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dirty="0">
                <a:solidFill>
                  <a:schemeClr val="bg1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מטלת ביצוע הבנה 1</a:t>
            </a:r>
            <a:endParaRPr lang="he-IL" sz="4400" dirty="0">
              <a:solidFill>
                <a:schemeClr val="bg1"/>
              </a:solidFill>
            </a:endParaRPr>
          </a:p>
        </p:txBody>
      </p:sp>
      <p:pic>
        <p:nvPicPr>
          <p:cNvPr id="42" name="תמונה 41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69CEB406-3C7C-44B5-A50F-A119736B7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0490"/>
            <a:ext cx="648586" cy="3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7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595294" y="102743"/>
            <a:ext cx="8046676" cy="84251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000" dirty="0">
                <a:solidFill>
                  <a:schemeClr val="accent1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מטלת ביצוע הבנה 2</a:t>
            </a:r>
            <a:endParaRPr sz="6000" dirty="0">
              <a:solidFill>
                <a:schemeClr val="accent1"/>
              </a:solidFill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744" name="Google Shape;744;p18"/>
          <p:cNvGrpSpPr/>
          <p:nvPr/>
        </p:nvGrpSpPr>
        <p:grpSpPr>
          <a:xfrm>
            <a:off x="326343" y="1578399"/>
            <a:ext cx="2448838" cy="2578945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תיבת טקסט 115">
            <a:extLst>
              <a:ext uri="{FF2B5EF4-FFF2-40B4-BE49-F238E27FC236}">
                <a16:creationId xmlns:a16="http://schemas.microsoft.com/office/drawing/2014/main" id="{47CE2F6D-8C3D-467B-9A6B-931382069E1A}"/>
              </a:ext>
            </a:extLst>
          </p:cNvPr>
          <p:cNvSpPr txBox="1"/>
          <p:nvPr/>
        </p:nvSpPr>
        <p:spPr>
          <a:xfrm>
            <a:off x="2883904" y="1325534"/>
            <a:ext cx="5675527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צרפו קישור לטקסט/ תמונה</a:t>
            </a:r>
          </a:p>
          <a:p>
            <a:pPr algn="ctr" rtl="1"/>
            <a:r>
              <a:rPr lang="he-IL" sz="3600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איזה מידע ראשוני תוכלו לרכוש על המאמר בלי לקרוא אותו?</a:t>
            </a:r>
          </a:p>
        </p:txBody>
      </p:sp>
      <p:pic>
        <p:nvPicPr>
          <p:cNvPr id="114" name="תמונה 113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4152116A-E8E1-41BB-A43A-57CD519B4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0490"/>
            <a:ext cx="648586" cy="353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060" name="Google Shape;2060;p34"/>
          <p:cNvGrpSpPr/>
          <p:nvPr/>
        </p:nvGrpSpPr>
        <p:grpSpPr>
          <a:xfrm>
            <a:off x="5655091" y="874681"/>
            <a:ext cx="3356124" cy="3829046"/>
            <a:chOff x="2602525" y="317054"/>
            <a:chExt cx="4174283" cy="4762495"/>
          </a:xfrm>
        </p:grpSpPr>
        <p:sp>
          <p:nvSpPr>
            <p:cNvPr id="2061" name="Google Shape;2061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8" name="Google Shape;2118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19" name="Google Shape;2119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20" name="Google Shape;2120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3" name="Google Shape;2123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24" name="Google Shape;2124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26" name="Google Shape;2126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90" name="Google Shape;2190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191" name="Google Shape;2191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192" name="Google Shape;2192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5" name="Google Shape;2195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7" name="Google Shape;2197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0" name="Google Shape;2200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6" name="Google Shape;2206;p34"/>
          <p:cNvSpPr txBox="1">
            <a:spLocks noGrp="1"/>
          </p:cNvSpPr>
          <p:nvPr>
            <p:ph type="ctrTitle" idx="4294967295"/>
          </p:nvPr>
        </p:nvSpPr>
        <p:spPr>
          <a:xfrm>
            <a:off x="328825" y="214376"/>
            <a:ext cx="5632546" cy="19013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dirty="0">
                <a:latin typeface="Gan CLM" panose="02000803000000000000" pitchFamily="2" charset="-79"/>
                <a:cs typeface="Gan CLM" panose="02000803000000000000" pitchFamily="2" charset="-79"/>
              </a:rPr>
              <a:t>שלושה תנאים המסייעים להבנה מעמיקה של הטקסט:</a:t>
            </a:r>
            <a:endParaRPr sz="4400" dirty="0"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167EEAA-995C-4709-8E8A-0541BB59F3EA}"/>
              </a:ext>
            </a:extLst>
          </p:cNvPr>
          <p:cNvSpPr/>
          <p:nvPr/>
        </p:nvSpPr>
        <p:spPr>
          <a:xfrm>
            <a:off x="3919568" y="1945073"/>
            <a:ext cx="1759199" cy="1688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2400" dirty="0"/>
              <a:t>יש לקורא ידע מקדים על המידע בטקסט</a:t>
            </a:r>
          </a:p>
        </p:txBody>
      </p:sp>
      <p:sp>
        <p:nvSpPr>
          <p:cNvPr id="152" name="מלבן 151">
            <a:extLst>
              <a:ext uri="{FF2B5EF4-FFF2-40B4-BE49-F238E27FC236}">
                <a16:creationId xmlns:a16="http://schemas.microsoft.com/office/drawing/2014/main" id="{34F3BAFF-76D3-4E69-99C6-D14D15DC7DC1}"/>
              </a:ext>
            </a:extLst>
          </p:cNvPr>
          <p:cNvSpPr/>
          <p:nvPr/>
        </p:nvSpPr>
        <p:spPr>
          <a:xfrm>
            <a:off x="2000482" y="2374963"/>
            <a:ext cx="1807581" cy="1589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2400" dirty="0"/>
              <a:t>המידע בטקסט מעניין ומסקרן את הקורא</a:t>
            </a:r>
          </a:p>
        </p:txBody>
      </p:sp>
      <p:sp>
        <p:nvSpPr>
          <p:cNvPr id="153" name="מלבן 152">
            <a:extLst>
              <a:ext uri="{FF2B5EF4-FFF2-40B4-BE49-F238E27FC236}">
                <a16:creationId xmlns:a16="http://schemas.microsoft.com/office/drawing/2014/main" id="{49EAAA57-7581-4BBA-8C7F-84BF00DA82F7}"/>
              </a:ext>
            </a:extLst>
          </p:cNvPr>
          <p:cNvSpPr/>
          <p:nvPr/>
        </p:nvSpPr>
        <p:spPr>
          <a:xfrm>
            <a:off x="173527" y="2957939"/>
            <a:ext cx="1704100" cy="1486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/>
              <a:t>הקורא מבצע יישום להבנה</a:t>
            </a:r>
          </a:p>
        </p:txBody>
      </p:sp>
      <p:pic>
        <p:nvPicPr>
          <p:cNvPr id="154" name="תמונה 153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D4421128-B038-46CA-98AB-6275F7A99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71" y="4457082"/>
            <a:ext cx="883122" cy="4806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434855" y="1050982"/>
            <a:ext cx="8156962" cy="26964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Gan CLM" panose="02000803000000000000" pitchFamily="2" charset="-79"/>
                <a:cs typeface="Gan CLM" panose="02000803000000000000" pitchFamily="2" charset="-79"/>
              </a:rPr>
              <a:t>יחידה זו תסייע לכם לרכוש ידע מקדים על הטקסט כדי להגיע להבנה מעמיקה יותר.</a:t>
            </a:r>
            <a:endParaRPr dirty="0"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2735708" y="3032316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תמונה 30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75AFF112-E4EF-4F34-850D-C61B58AC7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71" y="4457082"/>
            <a:ext cx="883122" cy="4806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ctrTitle" idx="4294967295"/>
          </p:nvPr>
        </p:nvSpPr>
        <p:spPr>
          <a:xfrm>
            <a:off x="6035487" y="244058"/>
            <a:ext cx="2759189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Gan CLM" panose="02000803000000000000" pitchFamily="2" charset="-79"/>
                <a:cs typeface="Gan CLM" panose="02000803000000000000" pitchFamily="2" charset="-79"/>
              </a:rPr>
              <a:t>הביטו בתמונה</a:t>
            </a:r>
            <a:endParaRPr dirty="0"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4294967295"/>
          </p:nvPr>
        </p:nvSpPr>
        <p:spPr>
          <a:xfrm>
            <a:off x="1299667" y="3270344"/>
            <a:ext cx="7128354" cy="16290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chemeClr val="accent1"/>
                </a:solidFill>
                <a:latin typeface="Gan CLM" panose="02000803000000000000" pitchFamily="2" charset="-79"/>
                <a:ea typeface="Barlow"/>
                <a:cs typeface="Gan CLM" panose="02000803000000000000" pitchFamily="2" charset="-79"/>
                <a:sym typeface="Barlow"/>
              </a:rPr>
              <a:t>איזה מידע תוכלו להסיק מהסתכלות ראשונית בתמונה?</a:t>
            </a:r>
            <a:endParaRPr sz="3600" b="1" dirty="0">
              <a:solidFill>
                <a:schemeClr val="accent1"/>
              </a:solidFill>
              <a:latin typeface="Gan CLM" panose="02000803000000000000" pitchFamily="2" charset="-79"/>
              <a:ea typeface="Barlow"/>
              <a:cs typeface="Gan CLM" panose="02000803000000000000" pitchFamily="2" charset="-79"/>
              <a:sym typeface="Barlow"/>
            </a:endParaRPr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383" name="Google Shape;383;p14"/>
          <p:cNvGrpSpPr/>
          <p:nvPr/>
        </p:nvGrpSpPr>
        <p:grpSpPr>
          <a:xfrm flipH="1">
            <a:off x="184473" y="1545038"/>
            <a:ext cx="1063011" cy="2673675"/>
            <a:chOff x="5678143" y="1151382"/>
            <a:chExt cx="345795" cy="1043508"/>
          </a:xfrm>
        </p:grpSpPr>
        <p:sp>
          <p:nvSpPr>
            <p:cNvPr id="384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8" name="Picture 4" descr="בלי תורים, בלי קופות ובלי מגע יד אדם: איך נעשה קניות בעתיד? - וואלה! TECH">
            <a:extLst>
              <a:ext uri="{FF2B5EF4-FFF2-40B4-BE49-F238E27FC236}">
                <a16:creationId xmlns:a16="http://schemas.microsoft.com/office/drawing/2014/main" id="{6A2E610F-410D-42EB-BD11-CE209540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43" y="144166"/>
            <a:ext cx="5377283" cy="3024721"/>
          </a:xfrm>
          <a:prstGeom prst="ellipse">
            <a:avLst/>
          </a:prstGeom>
          <a:ln w="63500" cap="rnd">
            <a:solidFill>
              <a:srgbClr val="00AAD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תמונה 25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604E2FF0-52D3-44DB-8D6A-FD2F02FE8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71" y="4457082"/>
            <a:ext cx="883122" cy="4806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434855" y="1050982"/>
            <a:ext cx="8156962" cy="26964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Gan CLM" panose="02000803000000000000" pitchFamily="2" charset="-79"/>
                <a:cs typeface="Gan CLM" panose="02000803000000000000" pitchFamily="2" charset="-79"/>
              </a:rPr>
              <a:t>גם מהתבוננות כלילית על הטקסט תוכלו להפיק מידע רב.</a:t>
            </a:r>
            <a:endParaRPr dirty="0">
              <a:latin typeface="Gan CLM" panose="02000803000000000000" pitchFamily="2" charset="-79"/>
              <a:cs typeface="Gan CLM" panose="02000803000000000000" pitchFamily="2" charset="-79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2735708" y="3032316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תמונה 30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75AFF112-E4EF-4F34-850D-C61B58AC7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71" y="4457082"/>
            <a:ext cx="883122" cy="4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2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78A3EEE9-36E3-4292-8AA5-DB7AFC202F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123267A-1F77-46F4-B0D4-2325BDEF0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16" y="183507"/>
            <a:ext cx="6459112" cy="4776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2409D53-A18D-445E-90B0-31AA9714CDB6}"/>
              </a:ext>
            </a:extLst>
          </p:cNvPr>
          <p:cNvSpPr txBox="1"/>
          <p:nvPr/>
        </p:nvSpPr>
        <p:spPr>
          <a:xfrm>
            <a:off x="384202" y="430306"/>
            <a:ext cx="155985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>
                <a:solidFill>
                  <a:srgbClr val="0070C0"/>
                </a:solidFill>
                <a:latin typeface="Gan CLM" panose="02000803000000000000" pitchFamily="2" charset="-79"/>
                <a:cs typeface="Gan CLM" panose="02000803000000000000" pitchFamily="2" charset="-79"/>
              </a:rPr>
              <a:t>איזה מידע ראשוני תוכלו לרכוש על המאמר בלי לקרוא אותו?</a:t>
            </a:r>
          </a:p>
        </p:txBody>
      </p:sp>
      <p:grpSp>
        <p:nvGrpSpPr>
          <p:cNvPr id="6" name="Google Shape;2228;p37">
            <a:extLst>
              <a:ext uri="{FF2B5EF4-FFF2-40B4-BE49-F238E27FC236}">
                <a16:creationId xmlns:a16="http://schemas.microsoft.com/office/drawing/2014/main" id="{47061629-D0E3-4181-AF29-62C05ECE175D}"/>
              </a:ext>
            </a:extLst>
          </p:cNvPr>
          <p:cNvGrpSpPr/>
          <p:nvPr/>
        </p:nvGrpSpPr>
        <p:grpSpPr>
          <a:xfrm>
            <a:off x="759977" y="2677075"/>
            <a:ext cx="1782756" cy="1850564"/>
            <a:chOff x="2012475" y="393272"/>
            <a:chExt cx="4440240" cy="4609126"/>
          </a:xfrm>
        </p:grpSpPr>
        <p:sp>
          <p:nvSpPr>
            <p:cNvPr id="7" name="Google Shape;2229;p37">
              <a:extLst>
                <a:ext uri="{FF2B5EF4-FFF2-40B4-BE49-F238E27FC236}">
                  <a16:creationId xmlns:a16="http://schemas.microsoft.com/office/drawing/2014/main" id="{6387B63F-12DD-4639-9318-A0F0D6DC5C9C}"/>
                </a:ext>
              </a:extLst>
            </p:cNvPr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230;p37">
              <a:extLst>
                <a:ext uri="{FF2B5EF4-FFF2-40B4-BE49-F238E27FC236}">
                  <a16:creationId xmlns:a16="http://schemas.microsoft.com/office/drawing/2014/main" id="{ABA083D9-5A8F-444E-931E-8F26B1CD6DA6}"/>
                </a:ext>
              </a:extLst>
            </p:cNvPr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231;p37">
              <a:extLst>
                <a:ext uri="{FF2B5EF4-FFF2-40B4-BE49-F238E27FC236}">
                  <a16:creationId xmlns:a16="http://schemas.microsoft.com/office/drawing/2014/main" id="{3F4FD16B-33A1-4C36-A72C-CF0991B24C57}"/>
                </a:ext>
              </a:extLst>
            </p:cNvPr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232;p37">
              <a:extLst>
                <a:ext uri="{FF2B5EF4-FFF2-40B4-BE49-F238E27FC236}">
                  <a16:creationId xmlns:a16="http://schemas.microsoft.com/office/drawing/2014/main" id="{01977987-489C-4D14-A768-A14BBAF3F335}"/>
                </a:ext>
              </a:extLst>
            </p:cNvPr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233;p37">
              <a:extLst>
                <a:ext uri="{FF2B5EF4-FFF2-40B4-BE49-F238E27FC236}">
                  <a16:creationId xmlns:a16="http://schemas.microsoft.com/office/drawing/2014/main" id="{B0525BB4-87BC-48DC-9312-D9754A170EBF}"/>
                </a:ext>
              </a:extLst>
            </p:cNvPr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234;p37">
              <a:extLst>
                <a:ext uri="{FF2B5EF4-FFF2-40B4-BE49-F238E27FC236}">
                  <a16:creationId xmlns:a16="http://schemas.microsoft.com/office/drawing/2014/main" id="{75AB0DF2-7BC8-497B-B1EF-F82C2689A54D}"/>
                </a:ext>
              </a:extLst>
            </p:cNvPr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235;p37">
              <a:extLst>
                <a:ext uri="{FF2B5EF4-FFF2-40B4-BE49-F238E27FC236}">
                  <a16:creationId xmlns:a16="http://schemas.microsoft.com/office/drawing/2014/main" id="{7D3B5F7F-678A-44A4-8F9F-B592D34CD378}"/>
                </a:ext>
              </a:extLst>
            </p:cNvPr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236;p37">
              <a:extLst>
                <a:ext uri="{FF2B5EF4-FFF2-40B4-BE49-F238E27FC236}">
                  <a16:creationId xmlns:a16="http://schemas.microsoft.com/office/drawing/2014/main" id="{FF3A01F5-0A3B-456D-91D4-5DB47ABFF77F}"/>
                </a:ext>
              </a:extLst>
            </p:cNvPr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237;p37">
              <a:extLst>
                <a:ext uri="{FF2B5EF4-FFF2-40B4-BE49-F238E27FC236}">
                  <a16:creationId xmlns:a16="http://schemas.microsoft.com/office/drawing/2014/main" id="{D8D2D83D-D9B1-4332-9BE6-378D629219D1}"/>
                </a:ext>
              </a:extLst>
            </p:cNvPr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238;p37">
              <a:extLst>
                <a:ext uri="{FF2B5EF4-FFF2-40B4-BE49-F238E27FC236}">
                  <a16:creationId xmlns:a16="http://schemas.microsoft.com/office/drawing/2014/main" id="{9C38DFF5-D12E-457E-A77B-71F287EAA82D}"/>
                </a:ext>
              </a:extLst>
            </p:cNvPr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239;p37">
              <a:extLst>
                <a:ext uri="{FF2B5EF4-FFF2-40B4-BE49-F238E27FC236}">
                  <a16:creationId xmlns:a16="http://schemas.microsoft.com/office/drawing/2014/main" id="{FEC190E5-7BA0-4A94-AFB6-227B811F8E93}"/>
                </a:ext>
              </a:extLst>
            </p:cNvPr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240;p37">
              <a:extLst>
                <a:ext uri="{FF2B5EF4-FFF2-40B4-BE49-F238E27FC236}">
                  <a16:creationId xmlns:a16="http://schemas.microsoft.com/office/drawing/2014/main" id="{790BABAA-078F-4D47-AEA2-46D745380FD8}"/>
                </a:ext>
              </a:extLst>
            </p:cNvPr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242;p37">
              <a:extLst>
                <a:ext uri="{FF2B5EF4-FFF2-40B4-BE49-F238E27FC236}">
                  <a16:creationId xmlns:a16="http://schemas.microsoft.com/office/drawing/2014/main" id="{869DA951-B29F-4F08-8DB7-892170409116}"/>
                </a:ext>
              </a:extLst>
            </p:cNvPr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243;p37">
              <a:extLst>
                <a:ext uri="{FF2B5EF4-FFF2-40B4-BE49-F238E27FC236}">
                  <a16:creationId xmlns:a16="http://schemas.microsoft.com/office/drawing/2014/main" id="{B30B2DCD-042B-4F9C-A89F-DFE4CC5E65A2}"/>
                </a:ext>
              </a:extLst>
            </p:cNvPr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244;p37">
              <a:extLst>
                <a:ext uri="{FF2B5EF4-FFF2-40B4-BE49-F238E27FC236}">
                  <a16:creationId xmlns:a16="http://schemas.microsoft.com/office/drawing/2014/main" id="{8606D31E-CE15-49A9-B860-77E7BF03B5D4}"/>
                </a:ext>
              </a:extLst>
            </p:cNvPr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45;p37">
              <a:extLst>
                <a:ext uri="{FF2B5EF4-FFF2-40B4-BE49-F238E27FC236}">
                  <a16:creationId xmlns:a16="http://schemas.microsoft.com/office/drawing/2014/main" id="{6C98D94C-6ADB-42F5-9C89-DC20541D15DD}"/>
                </a:ext>
              </a:extLst>
            </p:cNvPr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246;p37">
              <a:extLst>
                <a:ext uri="{FF2B5EF4-FFF2-40B4-BE49-F238E27FC236}">
                  <a16:creationId xmlns:a16="http://schemas.microsoft.com/office/drawing/2014/main" id="{30C77F47-0FF0-4F76-A7DA-9C9F671201A9}"/>
                </a:ext>
              </a:extLst>
            </p:cNvPr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247;p37">
              <a:extLst>
                <a:ext uri="{FF2B5EF4-FFF2-40B4-BE49-F238E27FC236}">
                  <a16:creationId xmlns:a16="http://schemas.microsoft.com/office/drawing/2014/main" id="{2855F690-78D8-4662-968D-18201DF3620A}"/>
                </a:ext>
              </a:extLst>
            </p:cNvPr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248;p37">
              <a:extLst>
                <a:ext uri="{FF2B5EF4-FFF2-40B4-BE49-F238E27FC236}">
                  <a16:creationId xmlns:a16="http://schemas.microsoft.com/office/drawing/2014/main" id="{7C994B9B-C68A-4F19-B86E-D953317F236B}"/>
                </a:ext>
              </a:extLst>
            </p:cNvPr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249;p37">
              <a:extLst>
                <a:ext uri="{FF2B5EF4-FFF2-40B4-BE49-F238E27FC236}">
                  <a16:creationId xmlns:a16="http://schemas.microsoft.com/office/drawing/2014/main" id="{CEBE8529-46A8-4D4B-8F02-FB02CB80E471}"/>
                </a:ext>
              </a:extLst>
            </p:cNvPr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250;p37">
              <a:extLst>
                <a:ext uri="{FF2B5EF4-FFF2-40B4-BE49-F238E27FC236}">
                  <a16:creationId xmlns:a16="http://schemas.microsoft.com/office/drawing/2014/main" id="{79E88CDB-76D5-4CF3-9B24-7EEF17F332CD}"/>
                </a:ext>
              </a:extLst>
            </p:cNvPr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251;p37">
              <a:extLst>
                <a:ext uri="{FF2B5EF4-FFF2-40B4-BE49-F238E27FC236}">
                  <a16:creationId xmlns:a16="http://schemas.microsoft.com/office/drawing/2014/main" id="{5FF61EB7-13D1-4008-A6BF-E88E21AA9C2A}"/>
                </a:ext>
              </a:extLst>
            </p:cNvPr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252;p37">
              <a:extLst>
                <a:ext uri="{FF2B5EF4-FFF2-40B4-BE49-F238E27FC236}">
                  <a16:creationId xmlns:a16="http://schemas.microsoft.com/office/drawing/2014/main" id="{726C19BF-442E-404A-A2E1-74F29E799CB0}"/>
                </a:ext>
              </a:extLst>
            </p:cNvPr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253;p37">
              <a:extLst>
                <a:ext uri="{FF2B5EF4-FFF2-40B4-BE49-F238E27FC236}">
                  <a16:creationId xmlns:a16="http://schemas.microsoft.com/office/drawing/2014/main" id="{766E77A1-3E62-47B1-8B00-04126BF4F2D4}"/>
                </a:ext>
              </a:extLst>
            </p:cNvPr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254;p37">
              <a:extLst>
                <a:ext uri="{FF2B5EF4-FFF2-40B4-BE49-F238E27FC236}">
                  <a16:creationId xmlns:a16="http://schemas.microsoft.com/office/drawing/2014/main" id="{3EFACF31-689A-4C1D-A3EA-FD6D4492D001}"/>
                </a:ext>
              </a:extLst>
            </p:cNvPr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255;p37">
              <a:extLst>
                <a:ext uri="{FF2B5EF4-FFF2-40B4-BE49-F238E27FC236}">
                  <a16:creationId xmlns:a16="http://schemas.microsoft.com/office/drawing/2014/main" id="{4F1A24F9-4BE2-4334-A635-96C9FDB4C7AE}"/>
                </a:ext>
              </a:extLst>
            </p:cNvPr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256;p37">
              <a:extLst>
                <a:ext uri="{FF2B5EF4-FFF2-40B4-BE49-F238E27FC236}">
                  <a16:creationId xmlns:a16="http://schemas.microsoft.com/office/drawing/2014/main" id="{A51EBAAF-002B-4559-BB95-6C89CEA8A9CB}"/>
                </a:ext>
              </a:extLst>
            </p:cNvPr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257;p37">
              <a:extLst>
                <a:ext uri="{FF2B5EF4-FFF2-40B4-BE49-F238E27FC236}">
                  <a16:creationId xmlns:a16="http://schemas.microsoft.com/office/drawing/2014/main" id="{E283D653-ABB0-465D-808B-9308D54F640B}"/>
                </a:ext>
              </a:extLst>
            </p:cNvPr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258;p37">
              <a:extLst>
                <a:ext uri="{FF2B5EF4-FFF2-40B4-BE49-F238E27FC236}">
                  <a16:creationId xmlns:a16="http://schemas.microsoft.com/office/drawing/2014/main" id="{79EB272C-32B4-4DFB-9608-9AE8E97D5BDE}"/>
                </a:ext>
              </a:extLst>
            </p:cNvPr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259;p37">
              <a:extLst>
                <a:ext uri="{FF2B5EF4-FFF2-40B4-BE49-F238E27FC236}">
                  <a16:creationId xmlns:a16="http://schemas.microsoft.com/office/drawing/2014/main" id="{125B9661-4CFC-4D10-8120-67A0E797A753}"/>
                </a:ext>
              </a:extLst>
            </p:cNvPr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260;p37">
              <a:extLst>
                <a:ext uri="{FF2B5EF4-FFF2-40B4-BE49-F238E27FC236}">
                  <a16:creationId xmlns:a16="http://schemas.microsoft.com/office/drawing/2014/main" id="{BAF1205D-8E07-47BE-BB94-096D14E4EF09}"/>
                </a:ext>
              </a:extLst>
            </p:cNvPr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261;p37">
              <a:extLst>
                <a:ext uri="{FF2B5EF4-FFF2-40B4-BE49-F238E27FC236}">
                  <a16:creationId xmlns:a16="http://schemas.microsoft.com/office/drawing/2014/main" id="{43B00959-1ED3-467C-B77B-79C0B921C753}"/>
                </a:ext>
              </a:extLst>
            </p:cNvPr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262;p37">
              <a:extLst>
                <a:ext uri="{FF2B5EF4-FFF2-40B4-BE49-F238E27FC236}">
                  <a16:creationId xmlns:a16="http://schemas.microsoft.com/office/drawing/2014/main" id="{3E9DF85F-D768-46E0-9FAC-119D3921964A}"/>
                </a:ext>
              </a:extLst>
            </p:cNvPr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263;p37">
              <a:extLst>
                <a:ext uri="{FF2B5EF4-FFF2-40B4-BE49-F238E27FC236}">
                  <a16:creationId xmlns:a16="http://schemas.microsoft.com/office/drawing/2014/main" id="{F0CC5B00-E869-4258-B186-091A46022D09}"/>
                </a:ext>
              </a:extLst>
            </p:cNvPr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264;p37">
              <a:extLst>
                <a:ext uri="{FF2B5EF4-FFF2-40B4-BE49-F238E27FC236}">
                  <a16:creationId xmlns:a16="http://schemas.microsoft.com/office/drawing/2014/main" id="{65285038-6B40-44E9-BE5C-72EA25BDE47F}"/>
                </a:ext>
              </a:extLst>
            </p:cNvPr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265;p37">
              <a:extLst>
                <a:ext uri="{FF2B5EF4-FFF2-40B4-BE49-F238E27FC236}">
                  <a16:creationId xmlns:a16="http://schemas.microsoft.com/office/drawing/2014/main" id="{EC893875-A14C-48A3-BF9C-DCB98FCF16B7}"/>
                </a:ext>
              </a:extLst>
            </p:cNvPr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266;p37">
              <a:extLst>
                <a:ext uri="{FF2B5EF4-FFF2-40B4-BE49-F238E27FC236}">
                  <a16:creationId xmlns:a16="http://schemas.microsoft.com/office/drawing/2014/main" id="{8975BA01-8F79-4348-9ECD-C8103583AC27}"/>
                </a:ext>
              </a:extLst>
            </p:cNvPr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267;p37">
              <a:extLst>
                <a:ext uri="{FF2B5EF4-FFF2-40B4-BE49-F238E27FC236}">
                  <a16:creationId xmlns:a16="http://schemas.microsoft.com/office/drawing/2014/main" id="{0D215A58-850A-463C-95B2-8BDD6B4358F2}"/>
                </a:ext>
              </a:extLst>
            </p:cNvPr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268;p37">
              <a:extLst>
                <a:ext uri="{FF2B5EF4-FFF2-40B4-BE49-F238E27FC236}">
                  <a16:creationId xmlns:a16="http://schemas.microsoft.com/office/drawing/2014/main" id="{6A51854B-6587-463E-83B6-C0B8E100E814}"/>
                </a:ext>
              </a:extLst>
            </p:cNvPr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269;p37">
              <a:extLst>
                <a:ext uri="{FF2B5EF4-FFF2-40B4-BE49-F238E27FC236}">
                  <a16:creationId xmlns:a16="http://schemas.microsoft.com/office/drawing/2014/main" id="{D82A88C1-710A-4D09-B7B6-6688AC5FF563}"/>
                </a:ext>
              </a:extLst>
            </p:cNvPr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270;p37">
              <a:extLst>
                <a:ext uri="{FF2B5EF4-FFF2-40B4-BE49-F238E27FC236}">
                  <a16:creationId xmlns:a16="http://schemas.microsoft.com/office/drawing/2014/main" id="{F202CADB-23F2-47FE-926A-3DFEB6D12553}"/>
                </a:ext>
              </a:extLst>
            </p:cNvPr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271;p37">
              <a:extLst>
                <a:ext uri="{FF2B5EF4-FFF2-40B4-BE49-F238E27FC236}">
                  <a16:creationId xmlns:a16="http://schemas.microsoft.com/office/drawing/2014/main" id="{AC319267-1B5F-4036-926B-E30F0DA4E7F3}"/>
                </a:ext>
              </a:extLst>
            </p:cNvPr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272;p37">
              <a:extLst>
                <a:ext uri="{FF2B5EF4-FFF2-40B4-BE49-F238E27FC236}">
                  <a16:creationId xmlns:a16="http://schemas.microsoft.com/office/drawing/2014/main" id="{6152CA6C-A249-4CAD-99A1-510ECE82A9F7}"/>
                </a:ext>
              </a:extLst>
            </p:cNvPr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273;p37">
              <a:extLst>
                <a:ext uri="{FF2B5EF4-FFF2-40B4-BE49-F238E27FC236}">
                  <a16:creationId xmlns:a16="http://schemas.microsoft.com/office/drawing/2014/main" id="{633DAE6C-B86D-4EBF-9AFD-09DB8F96C583}"/>
                </a:ext>
              </a:extLst>
            </p:cNvPr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274;p37">
              <a:extLst>
                <a:ext uri="{FF2B5EF4-FFF2-40B4-BE49-F238E27FC236}">
                  <a16:creationId xmlns:a16="http://schemas.microsoft.com/office/drawing/2014/main" id="{DE4954B7-319C-4AE4-A339-17FFD56CEDD9}"/>
                </a:ext>
              </a:extLst>
            </p:cNvPr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275;p37">
              <a:extLst>
                <a:ext uri="{FF2B5EF4-FFF2-40B4-BE49-F238E27FC236}">
                  <a16:creationId xmlns:a16="http://schemas.microsoft.com/office/drawing/2014/main" id="{CA104510-E789-4BE0-963C-3D68CD19ABAB}"/>
                </a:ext>
              </a:extLst>
            </p:cNvPr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276;p37">
              <a:extLst>
                <a:ext uri="{FF2B5EF4-FFF2-40B4-BE49-F238E27FC236}">
                  <a16:creationId xmlns:a16="http://schemas.microsoft.com/office/drawing/2014/main" id="{A5B79FBA-FBA1-4C26-90D7-BDEF22D7DB1C}"/>
                </a:ext>
              </a:extLst>
            </p:cNvPr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277;p37">
              <a:extLst>
                <a:ext uri="{FF2B5EF4-FFF2-40B4-BE49-F238E27FC236}">
                  <a16:creationId xmlns:a16="http://schemas.microsoft.com/office/drawing/2014/main" id="{53CC99AF-BB7A-403F-BA22-5D5C8E399924}"/>
                </a:ext>
              </a:extLst>
            </p:cNvPr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278;p37">
              <a:extLst>
                <a:ext uri="{FF2B5EF4-FFF2-40B4-BE49-F238E27FC236}">
                  <a16:creationId xmlns:a16="http://schemas.microsoft.com/office/drawing/2014/main" id="{2BB46E82-8632-416E-88BD-23F2FA6AC150}"/>
                </a:ext>
              </a:extLst>
            </p:cNvPr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279;p37">
              <a:extLst>
                <a:ext uri="{FF2B5EF4-FFF2-40B4-BE49-F238E27FC236}">
                  <a16:creationId xmlns:a16="http://schemas.microsoft.com/office/drawing/2014/main" id="{4D50A5C3-61A2-4CE4-AC97-1FD40E777CC2}"/>
                </a:ext>
              </a:extLst>
            </p:cNvPr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280;p37">
              <a:extLst>
                <a:ext uri="{FF2B5EF4-FFF2-40B4-BE49-F238E27FC236}">
                  <a16:creationId xmlns:a16="http://schemas.microsoft.com/office/drawing/2014/main" id="{742FDE0A-DCE6-4AD1-BF7E-1BA203E187B4}"/>
                </a:ext>
              </a:extLst>
            </p:cNvPr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281;p37">
              <a:extLst>
                <a:ext uri="{FF2B5EF4-FFF2-40B4-BE49-F238E27FC236}">
                  <a16:creationId xmlns:a16="http://schemas.microsoft.com/office/drawing/2014/main" id="{F1C4DE1D-6F54-4215-B804-78B0C0D40A67}"/>
                </a:ext>
              </a:extLst>
            </p:cNvPr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282;p37">
              <a:extLst>
                <a:ext uri="{FF2B5EF4-FFF2-40B4-BE49-F238E27FC236}">
                  <a16:creationId xmlns:a16="http://schemas.microsoft.com/office/drawing/2014/main" id="{95EF1596-B03A-4EFC-AE7B-6F6183C4E5A6}"/>
                </a:ext>
              </a:extLst>
            </p:cNvPr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283;p37">
              <a:extLst>
                <a:ext uri="{FF2B5EF4-FFF2-40B4-BE49-F238E27FC236}">
                  <a16:creationId xmlns:a16="http://schemas.microsoft.com/office/drawing/2014/main" id="{5AA9BEA3-3CA4-4DC9-8111-55B16C3857E5}"/>
                </a:ext>
              </a:extLst>
            </p:cNvPr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284;p37">
              <a:extLst>
                <a:ext uri="{FF2B5EF4-FFF2-40B4-BE49-F238E27FC236}">
                  <a16:creationId xmlns:a16="http://schemas.microsoft.com/office/drawing/2014/main" id="{055BA7B4-26C0-4826-9048-41F81FE7DCB2}"/>
                </a:ext>
              </a:extLst>
            </p:cNvPr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285;p37">
              <a:extLst>
                <a:ext uri="{FF2B5EF4-FFF2-40B4-BE49-F238E27FC236}">
                  <a16:creationId xmlns:a16="http://schemas.microsoft.com/office/drawing/2014/main" id="{FFC5411B-B735-4110-AE23-908664832F2E}"/>
                </a:ext>
              </a:extLst>
            </p:cNvPr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286;p37">
              <a:extLst>
                <a:ext uri="{FF2B5EF4-FFF2-40B4-BE49-F238E27FC236}">
                  <a16:creationId xmlns:a16="http://schemas.microsoft.com/office/drawing/2014/main" id="{E2EE481B-05D7-41A0-992A-741DB79A2B80}"/>
                </a:ext>
              </a:extLst>
            </p:cNvPr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287;p37">
              <a:extLst>
                <a:ext uri="{FF2B5EF4-FFF2-40B4-BE49-F238E27FC236}">
                  <a16:creationId xmlns:a16="http://schemas.microsoft.com/office/drawing/2014/main" id="{AC05128C-2B24-4AB2-8C84-E1833B43AD9C}"/>
                </a:ext>
              </a:extLst>
            </p:cNvPr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288;p37">
              <a:extLst>
                <a:ext uri="{FF2B5EF4-FFF2-40B4-BE49-F238E27FC236}">
                  <a16:creationId xmlns:a16="http://schemas.microsoft.com/office/drawing/2014/main" id="{8D30A7BB-810E-481A-9F68-D4962D159026}"/>
                </a:ext>
              </a:extLst>
            </p:cNvPr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289;p37">
              <a:extLst>
                <a:ext uri="{FF2B5EF4-FFF2-40B4-BE49-F238E27FC236}">
                  <a16:creationId xmlns:a16="http://schemas.microsoft.com/office/drawing/2014/main" id="{2B4CC8E1-4CD7-45F4-85A3-32BC8E968578}"/>
                </a:ext>
              </a:extLst>
            </p:cNvPr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290;p37">
              <a:extLst>
                <a:ext uri="{FF2B5EF4-FFF2-40B4-BE49-F238E27FC236}">
                  <a16:creationId xmlns:a16="http://schemas.microsoft.com/office/drawing/2014/main" id="{EAC30DAB-9904-451E-9493-B44B86535505}"/>
                </a:ext>
              </a:extLst>
            </p:cNvPr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291;p37">
              <a:extLst>
                <a:ext uri="{FF2B5EF4-FFF2-40B4-BE49-F238E27FC236}">
                  <a16:creationId xmlns:a16="http://schemas.microsoft.com/office/drawing/2014/main" id="{C899A824-5524-4311-AAAD-CA8025FB12B5}"/>
                </a:ext>
              </a:extLst>
            </p:cNvPr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292;p37">
              <a:extLst>
                <a:ext uri="{FF2B5EF4-FFF2-40B4-BE49-F238E27FC236}">
                  <a16:creationId xmlns:a16="http://schemas.microsoft.com/office/drawing/2014/main" id="{F6B40AA6-506C-4A67-BA67-8F1BB9D6F3E3}"/>
                </a:ext>
              </a:extLst>
            </p:cNvPr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293;p37">
              <a:extLst>
                <a:ext uri="{FF2B5EF4-FFF2-40B4-BE49-F238E27FC236}">
                  <a16:creationId xmlns:a16="http://schemas.microsoft.com/office/drawing/2014/main" id="{91E20EF5-5A4B-40AD-BBC0-8C1BBF8E8232}"/>
                </a:ext>
              </a:extLst>
            </p:cNvPr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2294;p37">
              <a:extLst>
                <a:ext uri="{FF2B5EF4-FFF2-40B4-BE49-F238E27FC236}">
                  <a16:creationId xmlns:a16="http://schemas.microsoft.com/office/drawing/2014/main" id="{A86E795B-CB7B-471F-AB4B-2CD8C13FC4B9}"/>
                </a:ext>
              </a:extLst>
            </p:cNvPr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295;p37">
              <a:extLst>
                <a:ext uri="{FF2B5EF4-FFF2-40B4-BE49-F238E27FC236}">
                  <a16:creationId xmlns:a16="http://schemas.microsoft.com/office/drawing/2014/main" id="{0571F482-7DAE-4CBE-9382-C365147F12F5}"/>
                </a:ext>
              </a:extLst>
            </p:cNvPr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296;p37">
              <a:extLst>
                <a:ext uri="{FF2B5EF4-FFF2-40B4-BE49-F238E27FC236}">
                  <a16:creationId xmlns:a16="http://schemas.microsoft.com/office/drawing/2014/main" id="{D82802B4-EB48-4AE3-9EBD-9980D50B5CE4}"/>
                </a:ext>
              </a:extLst>
            </p:cNvPr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297;p37">
              <a:extLst>
                <a:ext uri="{FF2B5EF4-FFF2-40B4-BE49-F238E27FC236}">
                  <a16:creationId xmlns:a16="http://schemas.microsoft.com/office/drawing/2014/main" id="{100672D9-F7F1-45F2-93EA-2C5A4CE14192}"/>
                </a:ext>
              </a:extLst>
            </p:cNvPr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298;p37">
              <a:extLst>
                <a:ext uri="{FF2B5EF4-FFF2-40B4-BE49-F238E27FC236}">
                  <a16:creationId xmlns:a16="http://schemas.microsoft.com/office/drawing/2014/main" id="{4102497D-C57D-44D3-B310-465D0CA1A9D6}"/>
                </a:ext>
              </a:extLst>
            </p:cNvPr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2299;p37">
              <a:extLst>
                <a:ext uri="{FF2B5EF4-FFF2-40B4-BE49-F238E27FC236}">
                  <a16:creationId xmlns:a16="http://schemas.microsoft.com/office/drawing/2014/main" id="{D84C2E1C-765A-43B6-A525-515D3A5129EB}"/>
                </a:ext>
              </a:extLst>
            </p:cNvPr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300;p37">
              <a:extLst>
                <a:ext uri="{FF2B5EF4-FFF2-40B4-BE49-F238E27FC236}">
                  <a16:creationId xmlns:a16="http://schemas.microsoft.com/office/drawing/2014/main" id="{9679B070-3B7F-4156-8F70-B819B2472C6F}"/>
                </a:ext>
              </a:extLst>
            </p:cNvPr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301;p37">
              <a:extLst>
                <a:ext uri="{FF2B5EF4-FFF2-40B4-BE49-F238E27FC236}">
                  <a16:creationId xmlns:a16="http://schemas.microsoft.com/office/drawing/2014/main" id="{B4B28845-03DD-4065-85AD-4F872B9ECA1B}"/>
                </a:ext>
              </a:extLst>
            </p:cNvPr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2302;p37">
              <a:extLst>
                <a:ext uri="{FF2B5EF4-FFF2-40B4-BE49-F238E27FC236}">
                  <a16:creationId xmlns:a16="http://schemas.microsoft.com/office/drawing/2014/main" id="{FDC64693-C548-452B-B2E7-6B5A55947DBC}"/>
                </a:ext>
              </a:extLst>
            </p:cNvPr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2303;p37">
              <a:extLst>
                <a:ext uri="{FF2B5EF4-FFF2-40B4-BE49-F238E27FC236}">
                  <a16:creationId xmlns:a16="http://schemas.microsoft.com/office/drawing/2014/main" id="{BD29BD81-54C7-451D-A11B-7A0057CA9AD0}"/>
                </a:ext>
              </a:extLst>
            </p:cNvPr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2304;p37">
              <a:extLst>
                <a:ext uri="{FF2B5EF4-FFF2-40B4-BE49-F238E27FC236}">
                  <a16:creationId xmlns:a16="http://schemas.microsoft.com/office/drawing/2014/main" id="{74B725D4-A4BE-417C-BE41-C0C382A8C765}"/>
                </a:ext>
              </a:extLst>
            </p:cNvPr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2305;p37">
              <a:extLst>
                <a:ext uri="{FF2B5EF4-FFF2-40B4-BE49-F238E27FC236}">
                  <a16:creationId xmlns:a16="http://schemas.microsoft.com/office/drawing/2014/main" id="{5575579D-3356-4A98-ADE1-7A3FEEA87F86}"/>
                </a:ext>
              </a:extLst>
            </p:cNvPr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306;p37">
              <a:extLst>
                <a:ext uri="{FF2B5EF4-FFF2-40B4-BE49-F238E27FC236}">
                  <a16:creationId xmlns:a16="http://schemas.microsoft.com/office/drawing/2014/main" id="{1759D82C-8918-407C-A627-2A4AB76BD0D3}"/>
                </a:ext>
              </a:extLst>
            </p:cNvPr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307;p37">
              <a:extLst>
                <a:ext uri="{FF2B5EF4-FFF2-40B4-BE49-F238E27FC236}">
                  <a16:creationId xmlns:a16="http://schemas.microsoft.com/office/drawing/2014/main" id="{5446A80D-2405-49C8-84CF-E43037546FB0}"/>
                </a:ext>
              </a:extLst>
            </p:cNvPr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308;p37">
              <a:extLst>
                <a:ext uri="{FF2B5EF4-FFF2-40B4-BE49-F238E27FC236}">
                  <a16:creationId xmlns:a16="http://schemas.microsoft.com/office/drawing/2014/main" id="{A9A4D7BF-0FBA-40C9-BCFB-7CBC19FFCC0A}"/>
                </a:ext>
              </a:extLst>
            </p:cNvPr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2309;p37">
              <a:extLst>
                <a:ext uri="{FF2B5EF4-FFF2-40B4-BE49-F238E27FC236}">
                  <a16:creationId xmlns:a16="http://schemas.microsoft.com/office/drawing/2014/main" id="{9390390B-C072-44EC-A5C3-9B6D01743B1A}"/>
                </a:ext>
              </a:extLst>
            </p:cNvPr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310;p37">
              <a:extLst>
                <a:ext uri="{FF2B5EF4-FFF2-40B4-BE49-F238E27FC236}">
                  <a16:creationId xmlns:a16="http://schemas.microsoft.com/office/drawing/2014/main" id="{19C80FAF-C255-4829-B3E1-43FDBC3C397D}"/>
                </a:ext>
              </a:extLst>
            </p:cNvPr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311;p37">
              <a:extLst>
                <a:ext uri="{FF2B5EF4-FFF2-40B4-BE49-F238E27FC236}">
                  <a16:creationId xmlns:a16="http://schemas.microsoft.com/office/drawing/2014/main" id="{0B983307-CC28-45DA-990E-B04CBECFF1AD}"/>
                </a:ext>
              </a:extLst>
            </p:cNvPr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312;p37">
              <a:extLst>
                <a:ext uri="{FF2B5EF4-FFF2-40B4-BE49-F238E27FC236}">
                  <a16:creationId xmlns:a16="http://schemas.microsoft.com/office/drawing/2014/main" id="{BA465E72-9C63-4379-AA45-467E84DA82CF}"/>
                </a:ext>
              </a:extLst>
            </p:cNvPr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2313;p37">
              <a:extLst>
                <a:ext uri="{FF2B5EF4-FFF2-40B4-BE49-F238E27FC236}">
                  <a16:creationId xmlns:a16="http://schemas.microsoft.com/office/drawing/2014/main" id="{77B5C483-36B0-4452-99BC-DC8B490D69BE}"/>
                </a:ext>
              </a:extLst>
            </p:cNvPr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314;p37">
              <a:extLst>
                <a:ext uri="{FF2B5EF4-FFF2-40B4-BE49-F238E27FC236}">
                  <a16:creationId xmlns:a16="http://schemas.microsoft.com/office/drawing/2014/main" id="{98FF56D6-ECD1-4F99-B0F3-3F5C01FF4141}"/>
                </a:ext>
              </a:extLst>
            </p:cNvPr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2315;p37">
              <a:extLst>
                <a:ext uri="{FF2B5EF4-FFF2-40B4-BE49-F238E27FC236}">
                  <a16:creationId xmlns:a16="http://schemas.microsoft.com/office/drawing/2014/main" id="{DDA4AF18-0A04-4B5E-BAE7-F4991B48EEE6}"/>
                </a:ext>
              </a:extLst>
            </p:cNvPr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316;p37">
              <a:extLst>
                <a:ext uri="{FF2B5EF4-FFF2-40B4-BE49-F238E27FC236}">
                  <a16:creationId xmlns:a16="http://schemas.microsoft.com/office/drawing/2014/main" id="{5D5A1F69-D23C-473C-AB96-E0756311C460}"/>
                </a:ext>
              </a:extLst>
            </p:cNvPr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317;p37">
              <a:extLst>
                <a:ext uri="{FF2B5EF4-FFF2-40B4-BE49-F238E27FC236}">
                  <a16:creationId xmlns:a16="http://schemas.microsoft.com/office/drawing/2014/main" id="{843D396A-FC55-43AD-B275-D4C6B3AD97F0}"/>
                </a:ext>
              </a:extLst>
            </p:cNvPr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318;p37">
              <a:extLst>
                <a:ext uri="{FF2B5EF4-FFF2-40B4-BE49-F238E27FC236}">
                  <a16:creationId xmlns:a16="http://schemas.microsoft.com/office/drawing/2014/main" id="{27629F8C-AA45-456F-A661-538236AFAD47}"/>
                </a:ext>
              </a:extLst>
            </p:cNvPr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319;p37">
              <a:extLst>
                <a:ext uri="{FF2B5EF4-FFF2-40B4-BE49-F238E27FC236}">
                  <a16:creationId xmlns:a16="http://schemas.microsoft.com/office/drawing/2014/main" id="{B8F2D2E4-3AEA-42C0-BB64-D4B441CE1161}"/>
                </a:ext>
              </a:extLst>
            </p:cNvPr>
            <p:cNvSpPr/>
            <p:nvPr/>
          </p:nvSpPr>
          <p:spPr>
            <a:xfrm rot="19798236">
              <a:off x="2968958" y="1259917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320;p37">
              <a:extLst>
                <a:ext uri="{FF2B5EF4-FFF2-40B4-BE49-F238E27FC236}">
                  <a16:creationId xmlns:a16="http://schemas.microsoft.com/office/drawing/2014/main" id="{459E836B-B0BF-45A0-ABA6-E774E4DF3BDB}"/>
                </a:ext>
              </a:extLst>
            </p:cNvPr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321;p37">
              <a:extLst>
                <a:ext uri="{FF2B5EF4-FFF2-40B4-BE49-F238E27FC236}">
                  <a16:creationId xmlns:a16="http://schemas.microsoft.com/office/drawing/2014/main" id="{ADE43F35-F82C-4207-B502-E10160ACEBA1}"/>
                </a:ext>
              </a:extLst>
            </p:cNvPr>
            <p:cNvSpPr/>
            <p:nvPr/>
          </p:nvSpPr>
          <p:spPr>
            <a:xfrm>
              <a:off x="2800390" y="1195123"/>
              <a:ext cx="1027965" cy="1324249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9" name="תמונה 98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EA614350-6004-4D8E-A11B-2DF6BF36C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71" y="4457082"/>
            <a:ext cx="883122" cy="4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8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567551C1-C760-4887-B0DE-FEF86ED20D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מציין מיקום של מספר שקופית 1">
            <a:extLst>
              <a:ext uri="{FF2B5EF4-FFF2-40B4-BE49-F238E27FC236}">
                <a16:creationId xmlns:a16="http://schemas.microsoft.com/office/drawing/2014/main" id="{B7EB247F-9273-4DF0-AB89-427D0691EA6C}"/>
              </a:ext>
            </a:extLst>
          </p:cNvPr>
          <p:cNvSpPr txBox="1">
            <a:spLocks/>
          </p:cNvSpPr>
          <p:nvPr/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7141562-E959-4182-9624-9BAB0595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68" y="94564"/>
            <a:ext cx="6459112" cy="4776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F01E8D4E-68FA-43F3-BFFC-B7137CD26EF2}"/>
              </a:ext>
            </a:extLst>
          </p:cNvPr>
          <p:cNvSpPr/>
          <p:nvPr/>
        </p:nvSpPr>
        <p:spPr>
          <a:xfrm>
            <a:off x="906716" y="1633031"/>
            <a:ext cx="1713539" cy="2185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 eaLnBrk="1" hangingPunct="1"/>
            <a:r>
              <a:rPr lang="he-IL" altLang="he-IL" sz="2400" b="1" u="sng" dirty="0">
                <a:solidFill>
                  <a:srgbClr val="0070C0"/>
                </a:solidFill>
              </a:rPr>
              <a:t>הבמה </a:t>
            </a:r>
          </a:p>
          <a:p>
            <a:pPr algn="ctr" rtl="1" eaLnBrk="1" hangingPunct="1"/>
            <a:r>
              <a:rPr lang="he-IL" altLang="he-IL" sz="2000" dirty="0">
                <a:solidFill>
                  <a:srgbClr val="0070C0"/>
                </a:solidFill>
              </a:rPr>
              <a:t>איפה התפרסם המאמר?</a:t>
            </a:r>
            <a:r>
              <a:rPr lang="en-US" altLang="he-IL" sz="2000" dirty="0">
                <a:solidFill>
                  <a:srgbClr val="0070C0"/>
                </a:solidFill>
              </a:rPr>
              <a:t> </a:t>
            </a:r>
            <a:endParaRPr lang="he-IL" altLang="he-IL" sz="20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he-IL" altLang="he-IL" sz="1800" dirty="0">
                <a:solidFill>
                  <a:srgbClr val="0070C0"/>
                </a:solidFill>
              </a:rPr>
              <a:t>אינטרנט? אנציקלופדיה? </a:t>
            </a:r>
            <a:endParaRPr lang="en-US" altLang="he-IL" sz="1800" dirty="0">
              <a:solidFill>
                <a:srgbClr val="0070C0"/>
              </a:solidFill>
            </a:endParaRPr>
          </a:p>
          <a:p>
            <a:pPr algn="ctr" eaLnBrk="1" hangingPunct="1"/>
            <a:r>
              <a:rPr lang="he-IL" altLang="he-IL" sz="1800" dirty="0">
                <a:solidFill>
                  <a:srgbClr val="0070C0"/>
                </a:solidFill>
              </a:rPr>
              <a:t>האם המקור אמין?</a:t>
            </a:r>
            <a:endParaRPr lang="en-US" altLang="he-IL" sz="1800" dirty="0">
              <a:solidFill>
                <a:srgbClr val="0070C0"/>
              </a:solidFill>
            </a:endParaRPr>
          </a:p>
        </p:txBody>
      </p:sp>
      <p:pic>
        <p:nvPicPr>
          <p:cNvPr id="7" name="גרפיקה 6" descr="זכוכית מגדלת">
            <a:extLst>
              <a:ext uri="{FF2B5EF4-FFF2-40B4-BE49-F238E27FC236}">
                <a16:creationId xmlns:a16="http://schemas.microsoft.com/office/drawing/2014/main" id="{C7D0E159-6BC7-4B74-993D-F19FFB282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405294" y="1110010"/>
            <a:ext cx="3602982" cy="4033490"/>
          </a:xfrm>
          <a:prstGeom prst="rect">
            <a:avLst/>
          </a:prstGeom>
        </p:spPr>
      </p:pic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51D3156F-7FF5-42AC-AE20-02E5329E7B9E}"/>
              </a:ext>
            </a:extLst>
          </p:cNvPr>
          <p:cNvCxnSpPr/>
          <p:nvPr/>
        </p:nvCxnSpPr>
        <p:spPr>
          <a:xfrm>
            <a:off x="2374366" y="975872"/>
            <a:ext cx="991241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4AD8795B-1874-4C6C-8DEA-3BFABF461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0490"/>
            <a:ext cx="648586" cy="3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3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567551C1-C760-4887-B0DE-FEF86ED20D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מציין מיקום של מספר שקופית 1">
            <a:extLst>
              <a:ext uri="{FF2B5EF4-FFF2-40B4-BE49-F238E27FC236}">
                <a16:creationId xmlns:a16="http://schemas.microsoft.com/office/drawing/2014/main" id="{B7EB247F-9273-4DF0-AB89-427D0691EA6C}"/>
              </a:ext>
            </a:extLst>
          </p:cNvPr>
          <p:cNvSpPr txBox="1">
            <a:spLocks/>
          </p:cNvSpPr>
          <p:nvPr/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7141562-E959-4182-9624-9BAB0595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68" y="94564"/>
            <a:ext cx="6459112" cy="4776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F01E8D4E-68FA-43F3-BFFC-B7137CD26EF2}"/>
              </a:ext>
            </a:extLst>
          </p:cNvPr>
          <p:cNvSpPr/>
          <p:nvPr/>
        </p:nvSpPr>
        <p:spPr>
          <a:xfrm>
            <a:off x="933609" y="1633031"/>
            <a:ext cx="1686646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he-IL" altLang="he-IL" sz="2000" b="1" u="sng" dirty="0">
                <a:solidFill>
                  <a:srgbClr val="0070C0"/>
                </a:solidFill>
              </a:rPr>
              <a:t>מוען</a:t>
            </a:r>
            <a:endParaRPr lang="he-IL" altLang="he-IL" sz="2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he-IL" altLang="he-IL" sz="2000" dirty="0">
                <a:solidFill>
                  <a:srgbClr val="0070C0"/>
                </a:solidFill>
                <a:latin typeface="Arial" panose="020B0604020202020204" pitchFamily="34" charset="0"/>
              </a:rPr>
              <a:t>מי כתב את הטקסט?</a:t>
            </a:r>
            <a:r>
              <a:rPr lang="en-US" altLang="he-IL" sz="2000" dirty="0">
                <a:solidFill>
                  <a:srgbClr val="0070C0"/>
                </a:solidFill>
              </a:rPr>
              <a:t> </a:t>
            </a:r>
          </a:p>
          <a:p>
            <a:pPr algn="ctr" eaLnBrk="1" hangingPunct="1"/>
            <a:r>
              <a:rPr lang="he-IL" altLang="he-IL" dirty="0">
                <a:solidFill>
                  <a:srgbClr val="0070C0"/>
                </a:solidFill>
              </a:rPr>
              <a:t>מה יודעים עליו? האם הוא מומחה? האם יש להם דעות ידועות בעניין?</a:t>
            </a:r>
            <a:r>
              <a:rPr lang="en-US" altLang="he-IL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" name="גרפיקה 6" descr="זכוכית מגדלת">
            <a:extLst>
              <a:ext uri="{FF2B5EF4-FFF2-40B4-BE49-F238E27FC236}">
                <a16:creationId xmlns:a16="http://schemas.microsoft.com/office/drawing/2014/main" id="{C7D0E159-6BC7-4B74-993D-F19FFB282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343862" y="1015446"/>
            <a:ext cx="3602982" cy="4033490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F47517FE-897D-4D88-9288-264A36DC2FED}"/>
              </a:ext>
            </a:extLst>
          </p:cNvPr>
          <p:cNvCxnSpPr>
            <a:cxnSpLocks/>
          </p:cNvCxnSpPr>
          <p:nvPr/>
        </p:nvCxnSpPr>
        <p:spPr>
          <a:xfrm>
            <a:off x="6984787" y="2266790"/>
            <a:ext cx="166423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A8308A7F-CAFE-4E80-8FFD-BCDFCB9C9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0490"/>
            <a:ext cx="648586" cy="3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8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>
            <a:extLst>
              <a:ext uri="{FF2B5EF4-FFF2-40B4-BE49-F238E27FC236}">
                <a16:creationId xmlns:a16="http://schemas.microsoft.com/office/drawing/2014/main" id="{567551C1-C760-4887-B0DE-FEF86ED20D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מציין מיקום של מספר שקופית 1">
            <a:extLst>
              <a:ext uri="{FF2B5EF4-FFF2-40B4-BE49-F238E27FC236}">
                <a16:creationId xmlns:a16="http://schemas.microsoft.com/office/drawing/2014/main" id="{B7EB247F-9273-4DF0-AB89-427D0691EA6C}"/>
              </a:ext>
            </a:extLst>
          </p:cNvPr>
          <p:cNvSpPr txBox="1">
            <a:spLocks/>
          </p:cNvSpPr>
          <p:nvPr/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7141562-E959-4182-9624-9BAB0595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68" y="94564"/>
            <a:ext cx="6459112" cy="4776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F01E8D4E-68FA-43F3-BFFC-B7137CD26EF2}"/>
              </a:ext>
            </a:extLst>
          </p:cNvPr>
          <p:cNvSpPr/>
          <p:nvPr/>
        </p:nvSpPr>
        <p:spPr>
          <a:xfrm>
            <a:off x="933609" y="1633031"/>
            <a:ext cx="168664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e-IL" altLang="he-IL" sz="1800" b="1" u="sng" dirty="0">
                <a:solidFill>
                  <a:srgbClr val="0070C0"/>
                </a:solidFill>
              </a:rPr>
              <a:t>תאריך </a:t>
            </a:r>
          </a:p>
          <a:p>
            <a:pPr algn="ctr" rtl="1"/>
            <a:r>
              <a:rPr lang="he-IL" altLang="he-IL" sz="1800" dirty="0">
                <a:solidFill>
                  <a:srgbClr val="0070C0"/>
                </a:solidFill>
              </a:rPr>
              <a:t>מתי התפרסם המאמר?</a:t>
            </a:r>
            <a:r>
              <a:rPr lang="en-US" altLang="he-IL" dirty="0">
                <a:solidFill>
                  <a:srgbClr val="0070C0"/>
                </a:solidFill>
              </a:rPr>
              <a:t> </a:t>
            </a:r>
            <a:r>
              <a:rPr lang="he-IL" altLang="he-IL" dirty="0">
                <a:solidFill>
                  <a:srgbClr val="0070C0"/>
                </a:solidFill>
              </a:rPr>
              <a:t>האם הטקסט מעודכן? אולי כבר לא רלוונטי?</a:t>
            </a:r>
            <a:r>
              <a:rPr lang="en-US" altLang="he-IL" dirty="0">
                <a:solidFill>
                  <a:srgbClr val="0070C0"/>
                </a:solidFill>
              </a:rPr>
              <a:t> </a:t>
            </a:r>
            <a:endParaRPr lang="en-US" altLang="he-IL" sz="1800" dirty="0">
              <a:solidFill>
                <a:srgbClr val="0070C0"/>
              </a:solidFill>
            </a:endParaRPr>
          </a:p>
          <a:p>
            <a:pPr algn="ctr" eaLnBrk="1" hangingPunct="1"/>
            <a:endParaRPr lang="en-US" altLang="he-IL" dirty="0">
              <a:solidFill>
                <a:srgbClr val="0070C0"/>
              </a:solidFill>
            </a:endParaRPr>
          </a:p>
        </p:txBody>
      </p:sp>
      <p:pic>
        <p:nvPicPr>
          <p:cNvPr id="7" name="גרפיקה 6" descr="זכוכית מגדלת">
            <a:extLst>
              <a:ext uri="{FF2B5EF4-FFF2-40B4-BE49-F238E27FC236}">
                <a16:creationId xmlns:a16="http://schemas.microsoft.com/office/drawing/2014/main" id="{C7D0E159-6BC7-4B74-993D-F19FFB282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336154" y="837560"/>
            <a:ext cx="3602982" cy="4033490"/>
          </a:xfrm>
          <a:prstGeom prst="rect">
            <a:avLst/>
          </a:prstGeom>
        </p:spPr>
      </p:pic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4EE08579-4057-4E00-AA85-289A917A8573}"/>
              </a:ext>
            </a:extLst>
          </p:cNvPr>
          <p:cNvCxnSpPr/>
          <p:nvPr/>
        </p:nvCxnSpPr>
        <p:spPr>
          <a:xfrm>
            <a:off x="5970493" y="2266790"/>
            <a:ext cx="9912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BC6E2F47-7255-4D2D-9B40-8D856EA49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0490"/>
            <a:ext cx="648586" cy="3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99236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6D7108FDA9F5A478659710AF8CAE039" ma:contentTypeVersion="26" ma:contentTypeDescription="צור מסמך חדש." ma:contentTypeScope="" ma:versionID="15d9c8cbc43d9466666c778159f26fe1">
  <xsd:schema xmlns:xsd="http://www.w3.org/2001/XMLSchema" xmlns:xs="http://www.w3.org/2001/XMLSchema" xmlns:p="http://schemas.microsoft.com/office/2006/metadata/properties" xmlns:ns3="a707d862-1de0-4135-9277-48b8388de465" xmlns:ns4="19b0363f-e9a8-4f10-b78a-d75bb1a62643" targetNamespace="http://schemas.microsoft.com/office/2006/metadata/properties" ma:root="true" ma:fieldsID="c86492cd069ffd5dab4ce6aa4ec3eebe" ns3:_="" ns4:_="">
    <xsd:import namespace="a707d862-1de0-4135-9277-48b8388de465"/>
    <xsd:import namespace="19b0363f-e9a8-4f10-b78a-d75bb1a62643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Teams_Channel_Section_Location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7d862-1de0-4135-9277-48b8388de46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31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3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0363f-e9a8-4f10-b78a-d75bb1a62643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Hash של רמז לשיתוף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a707d862-1de0-4135-9277-48b8388de465" xsi:nil="true"/>
    <FolderType xmlns="a707d862-1de0-4135-9277-48b8388de465" xsi:nil="true"/>
    <Templates xmlns="a707d862-1de0-4135-9277-48b8388de465" xsi:nil="true"/>
    <AppVersion xmlns="a707d862-1de0-4135-9277-48b8388de465" xsi:nil="true"/>
    <Invited_Teachers xmlns="a707d862-1de0-4135-9277-48b8388de465" xsi:nil="true"/>
    <IsNotebookLocked xmlns="a707d862-1de0-4135-9277-48b8388de465" xsi:nil="true"/>
    <NotebookType xmlns="a707d862-1de0-4135-9277-48b8388de465" xsi:nil="true"/>
    <Teachers xmlns="a707d862-1de0-4135-9277-48b8388de465">
      <UserInfo>
        <DisplayName/>
        <AccountId xsi:nil="true"/>
        <AccountType/>
      </UserInfo>
    </Teachers>
    <LMS_Mappings xmlns="a707d862-1de0-4135-9277-48b8388de465" xsi:nil="true"/>
    <Owner xmlns="a707d862-1de0-4135-9277-48b8388de465">
      <UserInfo>
        <DisplayName/>
        <AccountId xsi:nil="true"/>
        <AccountType/>
      </UserInfo>
    </Owner>
    <Students xmlns="a707d862-1de0-4135-9277-48b8388de465">
      <UserInfo>
        <DisplayName/>
        <AccountId xsi:nil="true"/>
        <AccountType/>
      </UserInfo>
    </Students>
    <DefaultSectionNames xmlns="a707d862-1de0-4135-9277-48b8388de465" xsi:nil="true"/>
    <Is_Collaboration_Space_Locked xmlns="a707d862-1de0-4135-9277-48b8388de465" xsi:nil="true"/>
    <Teams_Channel_Section_Location xmlns="a707d862-1de0-4135-9277-48b8388de465" xsi:nil="true"/>
    <Invited_Students xmlns="a707d862-1de0-4135-9277-48b8388de465" xsi:nil="true"/>
    <CultureName xmlns="a707d862-1de0-4135-9277-48b8388de465" xsi:nil="true"/>
    <Student_Groups xmlns="a707d862-1de0-4135-9277-48b8388de465">
      <UserInfo>
        <DisplayName/>
        <AccountId xsi:nil="true"/>
        <AccountType/>
      </UserInfo>
    </Student_Groups>
    <Distribution_Groups xmlns="a707d862-1de0-4135-9277-48b8388de465" xsi:nil="true"/>
    <Math_Settings xmlns="a707d862-1de0-4135-9277-48b8388de465" xsi:nil="true"/>
    <Self_Registration_Enabled xmlns="a707d862-1de0-4135-9277-48b8388de465" xsi:nil="true"/>
    <Has_Teacher_Only_SectionGroup xmlns="a707d862-1de0-4135-9277-48b8388de465" xsi:nil="true"/>
  </documentManagement>
</p:properties>
</file>

<file path=customXml/itemProps1.xml><?xml version="1.0" encoding="utf-8"?>
<ds:datastoreItem xmlns:ds="http://schemas.openxmlformats.org/officeDocument/2006/customXml" ds:itemID="{20B4AFCB-2978-48F6-AD92-3F9E76E34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07d862-1de0-4135-9277-48b8388de465"/>
    <ds:schemaRef ds:uri="19b0363f-e9a8-4f10-b78a-d75bb1a626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427961-7435-4001-B469-A422B1672E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5672DA-A909-4F81-B47D-C0358B2481A9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a707d862-1de0-4135-9277-48b8388de465"/>
    <ds:schemaRef ds:uri="19b0363f-e9a8-4f10-b78a-d75bb1a62643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419</Words>
  <Application>Microsoft Office PowerPoint</Application>
  <PresentationFormat>‫הצגה על המסך (16:9)</PresentationFormat>
  <Paragraphs>73</Paragraphs>
  <Slides>16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Barlow</vt:lpstr>
      <vt:lpstr>Arial</vt:lpstr>
      <vt:lpstr>Gan CLM</vt:lpstr>
      <vt:lpstr>Barlow Light</vt:lpstr>
      <vt:lpstr>Raleway</vt:lpstr>
      <vt:lpstr>Calibri</vt:lpstr>
      <vt:lpstr>Raleway Thin</vt:lpstr>
      <vt:lpstr>Gaoler template</vt:lpstr>
      <vt:lpstr>מיומנות הבנת הנקרא</vt:lpstr>
      <vt:lpstr>שלושה תנאים המסייעים להבנה מעמיקה של הטקסט:</vt:lpstr>
      <vt:lpstr>יחידה זו תסייע לכם לרכוש ידע מקדים על הטקסט כדי להגיע להבנה מעמיקה יותר.</vt:lpstr>
      <vt:lpstr>הביטו בתמונה</vt:lpstr>
      <vt:lpstr>גם מהתבוננות כלילית על הטקסט תוכלו להפיק מידע רב.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מטלת ביצוע הבנה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מירב שראל</dc:creator>
  <cp:lastModifiedBy>מירב שראל</cp:lastModifiedBy>
  <cp:revision>21</cp:revision>
  <dcterms:modified xsi:type="dcterms:W3CDTF">2021-09-01T12:11:32Z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0x01010076D7108FDA9F5A478659710AF8CAE039</vt:lpwstr>
  </property>
</Properties>
</file>