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51" r:id="rId2"/>
    <p:sldMasterId id="2147483673" r:id="rId3"/>
  </p:sldMasterIdLst>
  <p:notesMasterIdLst>
    <p:notesMasterId r:id="rId22"/>
  </p:notesMasterIdLst>
  <p:sldIdLst>
    <p:sldId id="359" r:id="rId4"/>
    <p:sldId id="347" r:id="rId5"/>
    <p:sldId id="361" r:id="rId6"/>
    <p:sldId id="299" r:id="rId7"/>
    <p:sldId id="369" r:id="rId8"/>
    <p:sldId id="368" r:id="rId9"/>
    <p:sldId id="259" r:id="rId10"/>
    <p:sldId id="363" r:id="rId11"/>
    <p:sldId id="364" r:id="rId12"/>
    <p:sldId id="365" r:id="rId13"/>
    <p:sldId id="360" r:id="rId14"/>
    <p:sldId id="370" r:id="rId15"/>
    <p:sldId id="362" r:id="rId16"/>
    <p:sldId id="298" r:id="rId17"/>
    <p:sldId id="309" r:id="rId18"/>
    <p:sldId id="371" r:id="rId19"/>
    <p:sldId id="372" r:id="rId20"/>
    <p:sldId id="3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7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7F238CE-749C-4175-A41A-B09E703BE7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82FE827-9FF1-46BC-A04E-C3488E68B7A3}"/>
              </a:ext>
            </a:extLst>
          </p:cNvPr>
          <p:cNvSpPr/>
          <p:nvPr userDrawn="1"/>
        </p:nvSpPr>
        <p:spPr>
          <a:xfrm>
            <a:off x="0" y="0"/>
            <a:ext cx="12192000" cy="4249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35387570-A0E3-4861-9A55-FFD3F5ACF3CE}"/>
              </a:ext>
            </a:extLst>
          </p:cNvPr>
          <p:cNvGrpSpPr/>
          <p:nvPr userDrawn="1"/>
        </p:nvGrpSpPr>
        <p:grpSpPr>
          <a:xfrm>
            <a:off x="6357379" y="701878"/>
            <a:ext cx="5179940" cy="2846026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AB97186-BDFA-41F7-9A67-9256EAA538B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B97C42-CCF1-4A6C-8B5B-A7675AE2397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1027FE-AB80-49CB-8408-B04622DCD7B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DE743D-5E99-4C87-976A-A5DB9604C59C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07ACA27-68AC-4600-94B1-A3025E9B5AB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065F06-F719-4038-A33A-95F708E961E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C0EE3A6-81D8-4F58-9097-B64E666C499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E6E20AEF-5E2F-4976-A561-A45F58E69E1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A7BC0F-052F-4211-9494-0E672EFD57C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3113B8-6CBE-4D7D-AEB6-D6DB13F1E35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9FF68E1-63A1-439F-A3B5-0354700BF21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11F4108-B308-4693-89FF-04BEF9EE45E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9FEB1B6B-F741-4FAD-9208-2364C85496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53321" y="861723"/>
            <a:ext cx="3814976" cy="229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0DDF6FE0-281C-4D2F-A786-8A4549C103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5633" y="1708875"/>
            <a:ext cx="6624970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97A4AB4-28AF-4933-8D79-FA2A00E5AF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BD4CE2F6-28E8-4441-BFB4-5627240BB3D9}"/>
              </a:ext>
            </a:extLst>
          </p:cNvPr>
          <p:cNvSpPr/>
          <p:nvPr userDrawn="1"/>
        </p:nvSpPr>
        <p:spPr>
          <a:xfrm>
            <a:off x="0" y="0"/>
            <a:ext cx="388775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BDD2349-AC71-4BA4-A8DA-6CAF1F1BE0F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887755" y="0"/>
            <a:ext cx="8304245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349A6F25-D684-43E9-989A-FC348DCF8785}"/>
              </a:ext>
            </a:extLst>
          </p:cNvPr>
          <p:cNvGrpSpPr/>
          <p:nvPr userDrawn="1"/>
        </p:nvGrpSpPr>
        <p:grpSpPr>
          <a:xfrm>
            <a:off x="8849596" y="1640697"/>
            <a:ext cx="2368653" cy="2327423"/>
            <a:chOff x="854381" y="1786930"/>
            <a:chExt cx="2080490" cy="2044276"/>
          </a:xfrm>
          <a:solidFill>
            <a:schemeClr val="accent4"/>
          </a:solidFill>
        </p:grpSpPr>
        <p:sp>
          <p:nvSpPr>
            <p:cNvPr id="5" name="Chord 16">
              <a:extLst>
                <a:ext uri="{FF2B5EF4-FFF2-40B4-BE49-F238E27FC236}">
                  <a16:creationId xmlns:a16="http://schemas.microsoft.com/office/drawing/2014/main" id="{CB42EC0F-9376-4419-8D61-4ECF695F8A62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ord 17">
              <a:extLst>
                <a:ext uri="{FF2B5EF4-FFF2-40B4-BE49-F238E27FC236}">
                  <a16:creationId xmlns:a16="http://schemas.microsoft.com/office/drawing/2014/main" id="{A2BA0EC1-99A9-48F1-8A30-8E74C37AF9AE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5FF4291B-7A2C-4736-B558-E2BF67FBEF9C}"/>
              </a:ext>
            </a:extLst>
          </p:cNvPr>
          <p:cNvGrpSpPr/>
          <p:nvPr userDrawn="1"/>
        </p:nvGrpSpPr>
        <p:grpSpPr>
          <a:xfrm>
            <a:off x="6123306" y="1640697"/>
            <a:ext cx="2368653" cy="2327423"/>
            <a:chOff x="854381" y="1786930"/>
            <a:chExt cx="2080490" cy="2044276"/>
          </a:xfrm>
          <a:solidFill>
            <a:schemeClr val="accent3"/>
          </a:solidFill>
        </p:grpSpPr>
        <p:sp>
          <p:nvSpPr>
            <p:cNvPr id="8" name="Chord 13">
              <a:extLst>
                <a:ext uri="{FF2B5EF4-FFF2-40B4-BE49-F238E27FC236}">
                  <a16:creationId xmlns:a16="http://schemas.microsoft.com/office/drawing/2014/main" id="{E5185914-0E0D-4C18-8BBF-4CB816B22973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hord 14">
              <a:extLst>
                <a:ext uri="{FF2B5EF4-FFF2-40B4-BE49-F238E27FC236}">
                  <a16:creationId xmlns:a16="http://schemas.microsoft.com/office/drawing/2014/main" id="{C9BAF8FB-A2CE-4A0C-AE5C-46C1E1B00FD4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67A35F-2462-4BDA-943D-E23FFEA8228E}"/>
              </a:ext>
            </a:extLst>
          </p:cNvPr>
          <p:cNvGrpSpPr/>
          <p:nvPr userDrawn="1"/>
        </p:nvGrpSpPr>
        <p:grpSpPr>
          <a:xfrm>
            <a:off x="3397016" y="1640697"/>
            <a:ext cx="2368653" cy="2327423"/>
            <a:chOff x="854381" y="1786930"/>
            <a:chExt cx="2080490" cy="2044276"/>
          </a:xfrm>
          <a:solidFill>
            <a:schemeClr val="accent2"/>
          </a:solidFill>
        </p:grpSpPr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F6C9A1B9-C186-4B87-B5FF-7647AC112CFC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116A8905-12A5-4E46-A325-D8AA4BF8FB64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060ED8B7-1780-4283-A506-3304B6EFE3BB}"/>
              </a:ext>
            </a:extLst>
          </p:cNvPr>
          <p:cNvGrpSpPr/>
          <p:nvPr userDrawn="1"/>
        </p:nvGrpSpPr>
        <p:grpSpPr>
          <a:xfrm>
            <a:off x="716373" y="1640698"/>
            <a:ext cx="2368653" cy="2327423"/>
            <a:chOff x="854381" y="1786930"/>
            <a:chExt cx="2080490" cy="2044276"/>
          </a:xfrm>
        </p:grpSpPr>
        <p:sp>
          <p:nvSpPr>
            <p:cNvPr id="14" name="Chord 1">
              <a:extLst>
                <a:ext uri="{FF2B5EF4-FFF2-40B4-BE49-F238E27FC236}">
                  <a16:creationId xmlns:a16="http://schemas.microsoft.com/office/drawing/2014/main" id="{A83A0F11-4E2A-4128-9909-ED0A2C64F750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hord 7">
              <a:extLst>
                <a:ext uri="{FF2B5EF4-FFF2-40B4-BE49-F238E27FC236}">
                  <a16:creationId xmlns:a16="http://schemas.microsoft.com/office/drawing/2014/main" id="{EA240C15-92D4-4C82-89BD-E3CB9DBE8051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AAFE9571-C701-4BBC-8DD1-D22B90DC04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9053" y="1868409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72DB8784-D5BB-421F-91A9-920F4721C2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534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179D04E7-6263-461B-B051-C5546503D0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163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28BFBF40-18B0-4721-8D45-F9474DA7CBF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7922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9BBF72CF-6564-4AA3-8EE2-384EF2B43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8D48161-AA73-4C2D-A331-749973B82A7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1B29EEB-4B04-4C71-96D0-321D7A85889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4572189-DD33-44D5-9FB2-BF3B3B48A728}"/>
              </a:ext>
            </a:extLst>
          </p:cNvPr>
          <p:cNvSpPr txBox="1"/>
          <p:nvPr/>
        </p:nvSpPr>
        <p:spPr>
          <a:xfrm>
            <a:off x="1" y="4590112"/>
            <a:ext cx="1219199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e-IL" altLang="ko-KR" sz="8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גזרת נפ"י/ו</a:t>
            </a:r>
            <a:endParaRPr lang="ko-KR" altLang="en-US" sz="8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תמונה 2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0AB54F5C-386A-0037-C15A-C79F05B83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3" y="4673107"/>
            <a:ext cx="1730658" cy="17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4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תמונה 5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2F53790-5FD3-2934-D1B3-DBA3AD56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9E5B4D0-57E7-7018-9661-0F27D435EEA9}"/>
              </a:ext>
            </a:extLst>
          </p:cNvPr>
          <p:cNvSpPr txBox="1"/>
          <p:nvPr/>
        </p:nvSpPr>
        <p:spPr>
          <a:xfrm>
            <a:off x="1647565" y="506711"/>
            <a:ext cx="88968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9600" b="1" dirty="0"/>
              <a:t>גזרת </a:t>
            </a:r>
            <a:r>
              <a:rPr lang="he-IL" sz="9600" b="1" dirty="0">
                <a:solidFill>
                  <a:schemeClr val="accent4">
                    <a:lumMod val="50000"/>
                  </a:schemeClr>
                </a:solidFill>
              </a:rPr>
              <a:t>נפ"י/ו</a:t>
            </a:r>
            <a:endParaRPr lang="he-IL" sz="8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1E91409-188F-A266-A2EA-F5D0E8FE4C53}"/>
              </a:ext>
            </a:extLst>
          </p:cNvPr>
          <p:cNvSpPr txBox="1"/>
          <p:nvPr/>
        </p:nvSpPr>
        <p:spPr>
          <a:xfrm>
            <a:off x="1934861" y="2219867"/>
            <a:ext cx="832227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4000" dirty="0"/>
              <a:t>(</a:t>
            </a: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</a:rPr>
              <a:t>נ</a:t>
            </a:r>
            <a:r>
              <a:rPr lang="he-IL" sz="4000" dirty="0"/>
              <a:t>מצאת)</a:t>
            </a:r>
            <a:r>
              <a:rPr lang="he-IL" sz="4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e-IL" sz="4000" dirty="0"/>
              <a:t>נחה </a:t>
            </a: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</a:rPr>
              <a:t>פ' </a:t>
            </a:r>
            <a:r>
              <a:rPr lang="he-IL" sz="4000" dirty="0"/>
              <a:t>הפועל </a:t>
            </a: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</a:rPr>
              <a:t>י/ו </a:t>
            </a:r>
          </a:p>
          <a:p>
            <a:pPr algn="ctr" rtl="1"/>
            <a:r>
              <a:rPr lang="he-IL" sz="4000" dirty="0"/>
              <a:t>בעתיד פָּעַל	</a:t>
            </a:r>
            <a:r>
              <a:rPr lang="he-IL" sz="4000" dirty="0" err="1"/>
              <a:t>אית"נ</a:t>
            </a:r>
            <a:r>
              <a:rPr lang="he-IL" sz="4000" dirty="0"/>
              <a:t> + י	</a:t>
            </a:r>
            <a:r>
              <a:rPr lang="he-IL" sz="4000" dirty="0">
                <a:solidFill>
                  <a:schemeClr val="accent4">
                    <a:lumMod val="50000"/>
                  </a:schemeClr>
                </a:solidFill>
              </a:rPr>
              <a:t>ִ</a:t>
            </a:r>
            <a:r>
              <a:rPr lang="he-IL" sz="4000" b="1" dirty="0">
                <a:solidFill>
                  <a:schemeClr val="accent4">
                    <a:lumMod val="50000"/>
                  </a:schemeClr>
                </a:solidFill>
              </a:rPr>
              <a:t>י</a:t>
            </a:r>
            <a:r>
              <a:rPr lang="he-IL" sz="4000" dirty="0"/>
              <a:t>קַר</a:t>
            </a:r>
          </a:p>
          <a:p>
            <a:pPr algn="ctr" rtl="1"/>
            <a:r>
              <a:rPr lang="he-IL" sz="4000" dirty="0"/>
              <a:t>נִפְעַל	נוֹ	נ</a:t>
            </a:r>
            <a:r>
              <a:rPr lang="he-IL" sz="4000" dirty="0">
                <a:solidFill>
                  <a:schemeClr val="accent4">
                    <a:lumMod val="50000"/>
                  </a:schemeClr>
                </a:solidFill>
              </a:rPr>
              <a:t>ו</a:t>
            </a:r>
            <a:r>
              <a:rPr lang="he-IL" sz="4000" dirty="0"/>
              <a:t>ֹלד</a:t>
            </a:r>
          </a:p>
          <a:p>
            <a:pPr algn="ctr" rtl="1"/>
            <a:r>
              <a:rPr lang="he-IL" sz="4000" dirty="0"/>
              <a:t>הִפְעִיל	הוֹ	ה</a:t>
            </a:r>
            <a:r>
              <a:rPr lang="he-IL" sz="4000" dirty="0">
                <a:solidFill>
                  <a:schemeClr val="accent4">
                    <a:lumMod val="50000"/>
                  </a:schemeClr>
                </a:solidFill>
              </a:rPr>
              <a:t>וֹ</a:t>
            </a:r>
            <a:r>
              <a:rPr lang="he-IL" sz="4000" dirty="0"/>
              <a:t>ריד</a:t>
            </a:r>
          </a:p>
          <a:p>
            <a:pPr algn="ctr" rtl="1"/>
            <a:r>
              <a:rPr lang="he-IL" sz="4000" dirty="0"/>
              <a:t>הֻפְעַל	הוּ	ה</a:t>
            </a:r>
            <a:r>
              <a:rPr lang="he-IL" sz="4000" dirty="0">
                <a:solidFill>
                  <a:schemeClr val="accent4">
                    <a:lumMod val="50000"/>
                  </a:schemeClr>
                </a:solidFill>
              </a:rPr>
              <a:t>ו</a:t>
            </a:r>
            <a:r>
              <a:rPr lang="he-IL" sz="4000" dirty="0"/>
              <a:t>ּרַד</a:t>
            </a:r>
          </a:p>
        </p:txBody>
      </p:sp>
    </p:spTree>
    <p:extLst>
      <p:ext uri="{BB962C8B-B14F-4D97-AF65-F5344CB8AC3E}">
        <p14:creationId xmlns:p14="http://schemas.microsoft.com/office/powerpoint/2010/main" val="18680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71375804-05BA-E05B-D675-7006B8AFC4C0}"/>
              </a:ext>
            </a:extLst>
          </p:cNvPr>
          <p:cNvSpPr/>
          <p:nvPr/>
        </p:nvSpPr>
        <p:spPr>
          <a:xfrm>
            <a:off x="4616357" y="2524836"/>
            <a:ext cx="7120718" cy="15285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02B5173-F545-C90C-C3E1-6D7D6DAF4112}"/>
              </a:ext>
            </a:extLst>
          </p:cNvPr>
          <p:cNvSpPr txBox="1"/>
          <p:nvPr/>
        </p:nvSpPr>
        <p:spPr>
          <a:xfrm>
            <a:off x="4749421" y="2708238"/>
            <a:ext cx="68921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200" b="1" dirty="0">
                <a:solidFill>
                  <a:srgbClr val="FF0000"/>
                </a:solidFill>
              </a:rPr>
              <a:t>י/</a:t>
            </a:r>
            <a:r>
              <a:rPr lang="he-IL" sz="3200" b="1" dirty="0" err="1">
                <a:solidFill>
                  <a:srgbClr val="FF0000"/>
                </a:solidFill>
              </a:rPr>
              <a:t>ו</a:t>
            </a:r>
            <a:r>
              <a:rPr lang="he-IL" sz="3200" b="1" dirty="0" err="1"/>
              <a:t>ש"נ</a:t>
            </a:r>
            <a:r>
              <a:rPr lang="he-IL" sz="3200" b="1" dirty="0"/>
              <a:t>    </a:t>
            </a:r>
            <a:r>
              <a:rPr lang="he-IL" sz="3200" b="1" dirty="0">
                <a:solidFill>
                  <a:srgbClr val="FF0000"/>
                </a:solidFill>
              </a:rPr>
              <a:t>י/</a:t>
            </a:r>
            <a:r>
              <a:rPr lang="he-IL" sz="3200" b="1" dirty="0" err="1">
                <a:solidFill>
                  <a:srgbClr val="FF0000"/>
                </a:solidFill>
              </a:rPr>
              <a:t>ו</a:t>
            </a:r>
            <a:r>
              <a:rPr lang="he-IL" sz="3200" b="1" dirty="0" err="1"/>
              <a:t>כ"ל</a:t>
            </a:r>
            <a:r>
              <a:rPr lang="he-IL" sz="3200" b="1" dirty="0"/>
              <a:t>   </a:t>
            </a:r>
            <a:r>
              <a:rPr lang="he-IL" sz="3200" b="1" dirty="0">
                <a:solidFill>
                  <a:srgbClr val="FF0000"/>
                </a:solidFill>
              </a:rPr>
              <a:t>י/</a:t>
            </a:r>
            <a:r>
              <a:rPr lang="he-IL" sz="3200" b="1" dirty="0" err="1">
                <a:solidFill>
                  <a:srgbClr val="FF0000"/>
                </a:solidFill>
              </a:rPr>
              <a:t>ו</a:t>
            </a:r>
            <a:r>
              <a:rPr lang="he-IL" sz="3200" b="1" dirty="0" err="1"/>
              <a:t>ק"ר</a:t>
            </a:r>
            <a:r>
              <a:rPr lang="he-IL" sz="3200" b="1" dirty="0"/>
              <a:t>   </a:t>
            </a:r>
            <a:r>
              <a:rPr lang="he-IL" sz="3200" b="1" dirty="0">
                <a:solidFill>
                  <a:srgbClr val="FF0000"/>
                </a:solidFill>
              </a:rPr>
              <a:t>י/</a:t>
            </a:r>
            <a:r>
              <a:rPr lang="he-IL" sz="3200" b="1" dirty="0" err="1">
                <a:solidFill>
                  <a:srgbClr val="FF0000"/>
                </a:solidFill>
              </a:rPr>
              <a:t>ו</a:t>
            </a:r>
            <a:r>
              <a:rPr lang="he-IL" sz="3200" b="1" dirty="0" err="1"/>
              <a:t>ע"ל</a:t>
            </a:r>
            <a:r>
              <a:rPr lang="he-IL" sz="3200" b="1" dirty="0"/>
              <a:t>    </a:t>
            </a:r>
            <a:r>
              <a:rPr lang="he-IL" sz="3200" b="1" dirty="0">
                <a:solidFill>
                  <a:srgbClr val="FF0000"/>
                </a:solidFill>
              </a:rPr>
              <a:t>י/</a:t>
            </a:r>
            <a:r>
              <a:rPr lang="he-IL" sz="3200" b="1" dirty="0" err="1">
                <a:solidFill>
                  <a:srgbClr val="FF0000"/>
                </a:solidFill>
              </a:rPr>
              <a:t>ו</a:t>
            </a:r>
            <a:r>
              <a:rPr lang="he-IL" sz="3200" b="1" dirty="0" err="1"/>
              <a:t>ד"ע</a:t>
            </a:r>
            <a:r>
              <a:rPr lang="he-IL" sz="3200" b="1" dirty="0"/>
              <a:t>   </a:t>
            </a:r>
            <a:r>
              <a:rPr lang="he-IL" sz="3200" b="1" dirty="0">
                <a:solidFill>
                  <a:srgbClr val="FF0000"/>
                </a:solidFill>
              </a:rPr>
              <a:t>י/ו</a:t>
            </a:r>
            <a:r>
              <a:rPr lang="he-IL" sz="3200" b="1" dirty="0"/>
              <a:t>ש"ב     </a:t>
            </a:r>
            <a:r>
              <a:rPr lang="he-IL" sz="3200" b="1" dirty="0">
                <a:solidFill>
                  <a:srgbClr val="FF0000"/>
                </a:solidFill>
              </a:rPr>
              <a:t>י/ו</a:t>
            </a:r>
            <a:r>
              <a:rPr lang="he-IL" sz="3200" b="1" dirty="0"/>
              <a:t>ב"ש  </a:t>
            </a:r>
            <a:r>
              <a:rPr lang="he-IL" sz="3200" b="1" dirty="0">
                <a:solidFill>
                  <a:srgbClr val="FF0000"/>
                </a:solidFill>
              </a:rPr>
              <a:t>י/</a:t>
            </a:r>
            <a:r>
              <a:rPr lang="he-IL" sz="3200" b="1" dirty="0" err="1">
                <a:solidFill>
                  <a:srgbClr val="FF0000"/>
                </a:solidFill>
              </a:rPr>
              <a:t>ו</a:t>
            </a:r>
            <a:r>
              <a:rPr lang="he-IL" sz="3200" b="1" dirty="0" err="1"/>
              <a:t>ר"ש</a:t>
            </a:r>
            <a:r>
              <a:rPr lang="he-IL" sz="3200" b="1" dirty="0"/>
              <a:t>   </a:t>
            </a:r>
            <a:r>
              <a:rPr lang="he-IL" sz="3200" b="1" dirty="0">
                <a:solidFill>
                  <a:srgbClr val="FF0000"/>
                </a:solidFill>
              </a:rPr>
              <a:t>י/</a:t>
            </a:r>
            <a:r>
              <a:rPr lang="he-IL" sz="3200" b="1" dirty="0" err="1">
                <a:solidFill>
                  <a:srgbClr val="FF0000"/>
                </a:solidFill>
              </a:rPr>
              <a:t>ו</a:t>
            </a:r>
            <a:r>
              <a:rPr lang="he-IL" sz="3200" b="1" dirty="0" err="1"/>
              <a:t>ר"ד</a:t>
            </a:r>
            <a:r>
              <a:rPr lang="he-IL" sz="3200" b="1" dirty="0"/>
              <a:t>  </a:t>
            </a:r>
            <a:r>
              <a:rPr lang="he-IL" sz="3200" b="1" dirty="0">
                <a:solidFill>
                  <a:srgbClr val="FF0000"/>
                </a:solidFill>
              </a:rPr>
              <a:t>י/ו</a:t>
            </a:r>
            <a:r>
              <a:rPr lang="he-IL" sz="3200" b="1" dirty="0"/>
              <a:t>ת"ר</a:t>
            </a:r>
          </a:p>
        </p:txBody>
      </p:sp>
      <p:pic>
        <p:nvPicPr>
          <p:cNvPr id="8" name="תמונה 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DD58013-4B0A-9761-7686-6FDE5280C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9F34528-E37F-5C44-B152-1D14122A8CCA}"/>
              </a:ext>
            </a:extLst>
          </p:cNvPr>
          <p:cNvSpPr txBox="1"/>
          <p:nvPr/>
        </p:nvSpPr>
        <p:spPr>
          <a:xfrm>
            <a:off x="4616357" y="131985"/>
            <a:ext cx="74664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7200" b="1" dirty="0">
                <a:solidFill>
                  <a:schemeClr val="bg1"/>
                </a:solidFill>
              </a:rPr>
              <a:t>את השורשים בגזרה נכתוב כך:</a:t>
            </a:r>
            <a:endParaRPr lang="he-IL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2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D3E724D-A96A-0E3B-71ED-7A57127D1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603F02F-0D32-D720-D2F6-595F9D3CAF74}"/>
              </a:ext>
            </a:extLst>
          </p:cNvPr>
          <p:cNvSpPr txBox="1"/>
          <p:nvPr/>
        </p:nvSpPr>
        <p:spPr>
          <a:xfrm>
            <a:off x="1647567" y="142050"/>
            <a:ext cx="889686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הוֹ   נוֹ  	 הוּ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גזרת נפי"/ו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הוֹ - הִפְעִיל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נוֹ - נִפְעַל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הוּ - הֻפְעַל</a:t>
            </a:r>
            <a:endParaRPr lang="he-IL" sz="5400" b="1" dirty="0">
              <a:solidFill>
                <a:schemeClr val="bg1"/>
              </a:solidFill>
            </a:endParaRP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3138B6DE-BE6F-BC80-EA61-BC5FE78F8021}"/>
              </a:ext>
            </a:extLst>
          </p:cNvPr>
          <p:cNvSpPr/>
          <p:nvPr/>
        </p:nvSpPr>
        <p:spPr>
          <a:xfrm>
            <a:off x="8625016" y="1217154"/>
            <a:ext cx="2644346" cy="25587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b="1" dirty="0"/>
              <a:t>סימני זיהוי לגזרה</a:t>
            </a:r>
          </a:p>
        </p:txBody>
      </p:sp>
    </p:spTree>
    <p:extLst>
      <p:ext uri="{BB962C8B-B14F-4D97-AF65-F5344CB8AC3E}">
        <p14:creationId xmlns:p14="http://schemas.microsoft.com/office/powerpoint/2010/main" val="207524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תמונה 5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2F53790-5FD3-2934-D1B3-DBA3AD56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F76A0132-8A52-03E4-1568-33CA231F030B}"/>
              </a:ext>
            </a:extLst>
          </p:cNvPr>
          <p:cNvSpPr txBox="1"/>
          <p:nvPr/>
        </p:nvSpPr>
        <p:spPr>
          <a:xfrm>
            <a:off x="725975" y="1997839"/>
            <a:ext cx="107400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6000" dirty="0"/>
              <a:t>פעלי </a:t>
            </a:r>
            <a:r>
              <a:rPr lang="he-IL" sz="6000" dirty="0" err="1"/>
              <a:t>נמ"ל</a:t>
            </a:r>
            <a:r>
              <a:rPr lang="he-IL" sz="6000" dirty="0"/>
              <a:t> ש"ט בהִפְעִיל הֵי &gt;  הֵיניק</a:t>
            </a:r>
          </a:p>
          <a:p>
            <a:pPr algn="ctr" rtl="1"/>
            <a:r>
              <a:rPr lang="he-IL" sz="6000" dirty="0" err="1"/>
              <a:t>י</a:t>
            </a:r>
            <a:r>
              <a:rPr lang="he-IL" sz="6000" dirty="0" err="1">
                <a:solidFill>
                  <a:schemeClr val="accent6">
                    <a:lumMod val="75000"/>
                  </a:schemeClr>
                </a:solidFill>
              </a:rPr>
              <a:t>נ</a:t>
            </a:r>
            <a:r>
              <a:rPr lang="he-IL" sz="6000" dirty="0" err="1"/>
              <a:t>"ק</a:t>
            </a:r>
            <a:r>
              <a:rPr lang="he-IL" sz="6000" dirty="0"/>
              <a:t>, </a:t>
            </a:r>
            <a:r>
              <a:rPr lang="he-IL" sz="6000" dirty="0" err="1"/>
              <a:t>י</a:t>
            </a:r>
            <a:r>
              <a:rPr lang="he-IL" sz="6000" dirty="0" err="1">
                <a:solidFill>
                  <a:schemeClr val="accent6">
                    <a:lumMod val="75000"/>
                  </a:schemeClr>
                </a:solidFill>
              </a:rPr>
              <a:t>מ</a:t>
            </a:r>
            <a:r>
              <a:rPr lang="he-IL" sz="6000" dirty="0" err="1"/>
              <a:t>"ן</a:t>
            </a:r>
            <a:r>
              <a:rPr lang="he-IL" sz="6000" dirty="0"/>
              <a:t>, </a:t>
            </a:r>
            <a:r>
              <a:rPr lang="he-IL" sz="6000" dirty="0" err="1">
                <a:solidFill>
                  <a:schemeClr val="accent6">
                    <a:lumMod val="75000"/>
                  </a:schemeClr>
                </a:solidFill>
              </a:rPr>
              <a:t>יל</a:t>
            </a:r>
            <a:r>
              <a:rPr lang="he-IL" sz="6000" dirty="0" err="1"/>
              <a:t>"ל</a:t>
            </a:r>
            <a:r>
              <a:rPr lang="he-IL" sz="6000" dirty="0"/>
              <a:t>, </a:t>
            </a:r>
            <a:r>
              <a:rPr lang="he-IL" sz="6000" dirty="0" err="1"/>
              <a:t>י</a:t>
            </a:r>
            <a:r>
              <a:rPr lang="he-IL" sz="6000" dirty="0" err="1">
                <a:solidFill>
                  <a:schemeClr val="accent6">
                    <a:lumMod val="75000"/>
                  </a:schemeClr>
                </a:solidFill>
              </a:rPr>
              <a:t>ש</a:t>
            </a:r>
            <a:r>
              <a:rPr lang="he-IL" sz="6000" dirty="0" err="1"/>
              <a:t>"ר</a:t>
            </a:r>
            <a:r>
              <a:rPr lang="he-IL" sz="6000" dirty="0"/>
              <a:t> </a:t>
            </a:r>
            <a:r>
              <a:rPr lang="he-IL" sz="6000" dirty="0" err="1"/>
              <a:t>י</a:t>
            </a:r>
            <a:r>
              <a:rPr lang="he-IL" sz="6000" dirty="0" err="1">
                <a:solidFill>
                  <a:schemeClr val="accent6">
                    <a:lumMod val="75000"/>
                  </a:schemeClr>
                </a:solidFill>
              </a:rPr>
              <a:t>ט</a:t>
            </a:r>
            <a:r>
              <a:rPr lang="he-IL" sz="6000" dirty="0" err="1"/>
              <a:t>"ב</a:t>
            </a:r>
            <a:endParaRPr lang="he-IL" sz="6000" dirty="0"/>
          </a:p>
          <a:p>
            <a:pPr algn="ctr" rtl="1"/>
            <a:endParaRPr lang="he-IL" sz="60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A8FCA4C-CD47-C8A7-F919-517EB7D4C322}"/>
              </a:ext>
            </a:extLst>
          </p:cNvPr>
          <p:cNvSpPr txBox="1"/>
          <p:nvPr/>
        </p:nvSpPr>
        <p:spPr>
          <a:xfrm>
            <a:off x="2362769" y="773884"/>
            <a:ext cx="746646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6600" b="1" dirty="0">
                <a:solidFill>
                  <a:schemeClr val="accent3">
                    <a:lumMod val="75000"/>
                  </a:schemeClr>
                </a:solidFill>
              </a:rPr>
              <a:t>שימו לב!</a:t>
            </a:r>
          </a:p>
        </p:txBody>
      </p:sp>
    </p:spTree>
    <p:extLst>
      <p:ext uri="{BB962C8B-B14F-4D97-AF65-F5344CB8AC3E}">
        <p14:creationId xmlns:p14="http://schemas.microsoft.com/office/powerpoint/2010/main" val="371145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9206" y="1860443"/>
            <a:ext cx="5443702" cy="2190517"/>
          </a:xfrm>
        </p:spPr>
        <p:txBody>
          <a:bodyPr/>
          <a:lstStyle/>
          <a:p>
            <a:r>
              <a:rPr lang="he-IL" sz="16600" b="1" dirty="0">
                <a:solidFill>
                  <a:schemeClr val="accent1"/>
                </a:solidFill>
              </a:rPr>
              <a:t>תרגול</a:t>
            </a:r>
            <a:endParaRPr lang="en-US" sz="16600" b="1" dirty="0">
              <a:solidFill>
                <a:schemeClr val="accent1"/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5E5DF315-7B82-41A8-B62A-01978E4CBF41}"/>
              </a:ext>
            </a:extLst>
          </p:cNvPr>
          <p:cNvSpPr/>
          <p:nvPr/>
        </p:nvSpPr>
        <p:spPr>
          <a:xfrm>
            <a:off x="7149176" y="2720309"/>
            <a:ext cx="5044060" cy="3786914"/>
          </a:xfrm>
          <a:custGeom>
            <a:avLst/>
            <a:gdLst>
              <a:gd name="connsiteX0" fmla="*/ 3893790 w 6887449"/>
              <a:gd name="connsiteY0" fmla="*/ 5083039 h 5170869"/>
              <a:gd name="connsiteX1" fmla="*/ 3816007 w 6887449"/>
              <a:gd name="connsiteY1" fmla="*/ 5004028 h 5170869"/>
              <a:gd name="connsiteX2" fmla="*/ 3815938 w 6887449"/>
              <a:gd name="connsiteY2" fmla="*/ 4280462 h 5170869"/>
              <a:gd name="connsiteX3" fmla="*/ 3714364 w 6887449"/>
              <a:gd name="connsiteY3" fmla="*/ 4176501 h 5170869"/>
              <a:gd name="connsiteX4" fmla="*/ 3448633 w 6887449"/>
              <a:gd name="connsiteY4" fmla="*/ 4176160 h 5170869"/>
              <a:gd name="connsiteX5" fmla="*/ 3388575 w 6887449"/>
              <a:gd name="connsiteY5" fmla="*/ 4115965 h 5170869"/>
              <a:gd name="connsiteX6" fmla="*/ 3387416 w 6887449"/>
              <a:gd name="connsiteY6" fmla="*/ 3621453 h 5170869"/>
              <a:gd name="connsiteX7" fmla="*/ 3439498 w 6887449"/>
              <a:gd name="connsiteY7" fmla="*/ 3571006 h 5170869"/>
              <a:gd name="connsiteX8" fmla="*/ 3710410 w 6887449"/>
              <a:gd name="connsiteY8" fmla="*/ 3571484 h 5170869"/>
              <a:gd name="connsiteX9" fmla="*/ 3816552 w 6887449"/>
              <a:gd name="connsiteY9" fmla="*/ 3465955 h 5170869"/>
              <a:gd name="connsiteX10" fmla="*/ 3986366 w 6887449"/>
              <a:gd name="connsiteY10" fmla="*/ 3014459 h 5170869"/>
              <a:gd name="connsiteX11" fmla="*/ 4410185 w 6887449"/>
              <a:gd name="connsiteY11" fmla="*/ 2719756 h 5170869"/>
              <a:gd name="connsiteX12" fmla="*/ 5295249 w 6887449"/>
              <a:gd name="connsiteY12" fmla="*/ 1494246 h 5170869"/>
              <a:gd name="connsiteX13" fmla="*/ 5049288 w 6887449"/>
              <a:gd name="connsiteY13" fmla="*/ 667059 h 5170869"/>
              <a:gd name="connsiteX14" fmla="*/ 4939669 w 6887449"/>
              <a:gd name="connsiteY14" fmla="*/ 531535 h 5170869"/>
              <a:gd name="connsiteX15" fmla="*/ 4461518 w 6887449"/>
              <a:gd name="connsiteY15" fmla="*/ 189999 h 5170869"/>
              <a:gd name="connsiteX16" fmla="*/ 3059786 w 6887449"/>
              <a:gd name="connsiteY16" fmla="*/ 44794 h 5170869"/>
              <a:gd name="connsiteX17" fmla="*/ 2465676 w 6887449"/>
              <a:gd name="connsiteY17" fmla="*/ 221084 h 5170869"/>
              <a:gd name="connsiteX18" fmla="*/ 2092099 w 6887449"/>
              <a:gd name="connsiteY18" fmla="*/ 457502 h 5170869"/>
              <a:gd name="connsiteX19" fmla="*/ 1794874 w 6887449"/>
              <a:gd name="connsiteY19" fmla="*/ 849075 h 5170869"/>
              <a:gd name="connsiteX20" fmla="*/ 1696844 w 6887449"/>
              <a:gd name="connsiteY20" fmla="*/ 1299890 h 5170869"/>
              <a:gd name="connsiteX21" fmla="*/ 1734951 w 6887449"/>
              <a:gd name="connsiteY21" fmla="*/ 1346656 h 5170869"/>
              <a:gd name="connsiteX22" fmla="*/ 2481423 w 6887449"/>
              <a:gd name="connsiteY22" fmla="*/ 1505426 h 5170869"/>
              <a:gd name="connsiteX23" fmla="*/ 2887041 w 6887449"/>
              <a:gd name="connsiteY23" fmla="*/ 1593094 h 5170869"/>
              <a:gd name="connsiteX24" fmla="*/ 2925694 w 6887449"/>
              <a:gd name="connsiteY24" fmla="*/ 1574619 h 5170869"/>
              <a:gd name="connsiteX25" fmla="*/ 2988411 w 6887449"/>
              <a:gd name="connsiteY25" fmla="*/ 1394239 h 5170869"/>
              <a:gd name="connsiteX26" fmla="*/ 3230963 w 6887449"/>
              <a:gd name="connsiteY26" fmla="*/ 1201520 h 5170869"/>
              <a:gd name="connsiteX27" fmla="*/ 3774150 w 6887449"/>
              <a:gd name="connsiteY27" fmla="*/ 1230288 h 5170869"/>
              <a:gd name="connsiteX28" fmla="*/ 3964415 w 6887449"/>
              <a:gd name="connsiteY28" fmla="*/ 1423961 h 5170869"/>
              <a:gd name="connsiteX29" fmla="*/ 3873066 w 6887449"/>
              <a:gd name="connsiteY29" fmla="*/ 1797675 h 5170869"/>
              <a:gd name="connsiteX30" fmla="*/ 3428659 w 6887449"/>
              <a:gd name="connsiteY30" fmla="*/ 2110375 h 5170869"/>
              <a:gd name="connsiteX31" fmla="*/ 3044856 w 6887449"/>
              <a:gd name="connsiteY31" fmla="*/ 2392398 h 5170869"/>
              <a:gd name="connsiteX32" fmla="*/ 2768560 w 6887449"/>
              <a:gd name="connsiteY32" fmla="*/ 2887797 h 5170869"/>
              <a:gd name="connsiteX33" fmla="*/ 2715250 w 6887449"/>
              <a:gd name="connsiteY33" fmla="*/ 3507948 h 5170869"/>
              <a:gd name="connsiteX34" fmla="*/ 2765151 w 6887449"/>
              <a:gd name="connsiteY34" fmla="*/ 3555191 h 5170869"/>
              <a:gd name="connsiteX35" fmla="*/ 3177108 w 6887449"/>
              <a:gd name="connsiteY35" fmla="*/ 3553555 h 5170869"/>
              <a:gd name="connsiteX36" fmla="*/ 3217534 w 6887449"/>
              <a:gd name="connsiteY36" fmla="*/ 3593162 h 5170869"/>
              <a:gd name="connsiteX37" fmla="*/ 3217670 w 6887449"/>
              <a:gd name="connsiteY37" fmla="*/ 4150664 h 5170869"/>
              <a:gd name="connsiteX38" fmla="*/ 3172882 w 6887449"/>
              <a:gd name="connsiteY38" fmla="*/ 4191431 h 5170869"/>
              <a:gd name="connsiteX39" fmla="*/ 2771355 w 6887449"/>
              <a:gd name="connsiteY39" fmla="*/ 4189726 h 5170869"/>
              <a:gd name="connsiteX40" fmla="*/ 2723839 w 6887449"/>
              <a:gd name="connsiteY40" fmla="*/ 4238400 h 5170869"/>
              <a:gd name="connsiteX41" fmla="*/ 2725544 w 6887449"/>
              <a:gd name="connsiteY41" fmla="*/ 5051203 h 5170869"/>
              <a:gd name="connsiteX42" fmla="*/ 2679460 w 6887449"/>
              <a:gd name="connsiteY42" fmla="*/ 5101240 h 5170869"/>
              <a:gd name="connsiteX43" fmla="*/ 431863 w 6887449"/>
              <a:gd name="connsiteY43" fmla="*/ 5118351 h 5170869"/>
              <a:gd name="connsiteX44" fmla="*/ 0 w 6887449"/>
              <a:gd name="connsiteY44" fmla="*/ 5139348 h 5170869"/>
              <a:gd name="connsiteX45" fmla="*/ 6887450 w 6887449"/>
              <a:gd name="connsiteY45" fmla="*/ 5139348 h 5170869"/>
              <a:gd name="connsiteX46" fmla="*/ 3893790 w 6887449"/>
              <a:gd name="connsiteY46" fmla="*/ 5083039 h 517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887449" h="5170869">
                <a:moveTo>
                  <a:pt x="3893790" y="5083039"/>
                </a:moveTo>
                <a:cubicBezTo>
                  <a:pt x="3816961" y="5082970"/>
                  <a:pt x="3816075" y="5082016"/>
                  <a:pt x="3816007" y="5004028"/>
                </a:cubicBezTo>
                <a:cubicBezTo>
                  <a:pt x="3815870" y="4762839"/>
                  <a:pt x="3816075" y="4521651"/>
                  <a:pt x="3815938" y="4280462"/>
                </a:cubicBezTo>
                <a:cubicBezTo>
                  <a:pt x="3815870" y="4181273"/>
                  <a:pt x="3811371" y="4176774"/>
                  <a:pt x="3714364" y="4176501"/>
                </a:cubicBezTo>
                <a:cubicBezTo>
                  <a:pt x="3625809" y="4176296"/>
                  <a:pt x="3537187" y="4177114"/>
                  <a:pt x="3448633" y="4176160"/>
                </a:cubicBezTo>
                <a:cubicBezTo>
                  <a:pt x="3394574" y="4175547"/>
                  <a:pt x="3388847" y="4169957"/>
                  <a:pt x="3388575" y="4115965"/>
                </a:cubicBezTo>
                <a:cubicBezTo>
                  <a:pt x="3387825" y="3951128"/>
                  <a:pt x="3389597" y="3786290"/>
                  <a:pt x="3387416" y="3621453"/>
                </a:cubicBezTo>
                <a:cubicBezTo>
                  <a:pt x="3386870" y="3581436"/>
                  <a:pt x="3402413" y="3570393"/>
                  <a:pt x="3439498" y="3571006"/>
                </a:cubicBezTo>
                <a:cubicBezTo>
                  <a:pt x="3529757" y="3572574"/>
                  <a:pt x="3620151" y="3571620"/>
                  <a:pt x="3710410" y="3571484"/>
                </a:cubicBezTo>
                <a:cubicBezTo>
                  <a:pt x="3811712" y="3571279"/>
                  <a:pt x="3814098" y="3568757"/>
                  <a:pt x="3816552" y="3465955"/>
                </a:cubicBezTo>
                <a:cubicBezTo>
                  <a:pt x="3822756" y="3205337"/>
                  <a:pt x="3919490" y="3079902"/>
                  <a:pt x="3986366" y="3014459"/>
                </a:cubicBezTo>
                <a:cubicBezTo>
                  <a:pt x="4098166" y="2905044"/>
                  <a:pt x="4274457" y="2797470"/>
                  <a:pt x="4410185" y="2719756"/>
                </a:cubicBezTo>
                <a:cubicBezTo>
                  <a:pt x="5145272" y="2298663"/>
                  <a:pt x="5295249" y="1944174"/>
                  <a:pt x="5295249" y="1494246"/>
                </a:cubicBezTo>
                <a:cubicBezTo>
                  <a:pt x="5295249" y="1185090"/>
                  <a:pt x="5206626" y="846621"/>
                  <a:pt x="5049288" y="667059"/>
                </a:cubicBezTo>
                <a:cubicBezTo>
                  <a:pt x="5010976" y="623361"/>
                  <a:pt x="4980367" y="572642"/>
                  <a:pt x="4939669" y="531535"/>
                </a:cubicBezTo>
                <a:cubicBezTo>
                  <a:pt x="4800123" y="390489"/>
                  <a:pt x="4641489" y="276099"/>
                  <a:pt x="4461518" y="189999"/>
                </a:cubicBezTo>
                <a:cubicBezTo>
                  <a:pt x="4034154" y="-14446"/>
                  <a:pt x="3521031" y="-38306"/>
                  <a:pt x="3059786" y="44794"/>
                </a:cubicBezTo>
                <a:cubicBezTo>
                  <a:pt x="2855409" y="81607"/>
                  <a:pt x="2655055" y="132939"/>
                  <a:pt x="2465676" y="221084"/>
                </a:cubicBezTo>
                <a:cubicBezTo>
                  <a:pt x="2330834" y="283802"/>
                  <a:pt x="2205740" y="359403"/>
                  <a:pt x="2092099" y="457502"/>
                </a:cubicBezTo>
                <a:cubicBezTo>
                  <a:pt x="1964142" y="568007"/>
                  <a:pt x="1861681" y="697463"/>
                  <a:pt x="1794874" y="849075"/>
                </a:cubicBezTo>
                <a:cubicBezTo>
                  <a:pt x="1732633" y="990394"/>
                  <a:pt x="1697116" y="1142347"/>
                  <a:pt x="1696844" y="1299890"/>
                </a:cubicBezTo>
                <a:cubicBezTo>
                  <a:pt x="1696775" y="1329681"/>
                  <a:pt x="1703524" y="1340179"/>
                  <a:pt x="1734951" y="1346656"/>
                </a:cubicBezTo>
                <a:cubicBezTo>
                  <a:pt x="1984116" y="1397920"/>
                  <a:pt x="2232668" y="1451980"/>
                  <a:pt x="2481423" y="1505426"/>
                </a:cubicBezTo>
                <a:cubicBezTo>
                  <a:pt x="2616675" y="1534535"/>
                  <a:pt x="2751721" y="1564462"/>
                  <a:pt x="2887041" y="1593094"/>
                </a:cubicBezTo>
                <a:cubicBezTo>
                  <a:pt x="2902106" y="1596298"/>
                  <a:pt x="2925217" y="1611704"/>
                  <a:pt x="2925694" y="1574619"/>
                </a:cubicBezTo>
                <a:cubicBezTo>
                  <a:pt x="2926648" y="1508084"/>
                  <a:pt x="2952144" y="1450344"/>
                  <a:pt x="2988411" y="1394239"/>
                </a:cubicBezTo>
                <a:cubicBezTo>
                  <a:pt x="3048197" y="1301731"/>
                  <a:pt x="3131093" y="1238741"/>
                  <a:pt x="3230963" y="1201520"/>
                </a:cubicBezTo>
                <a:cubicBezTo>
                  <a:pt x="3414752" y="1133008"/>
                  <a:pt x="3597996" y="1141938"/>
                  <a:pt x="3774150" y="1230288"/>
                </a:cubicBezTo>
                <a:cubicBezTo>
                  <a:pt x="3858614" y="1272690"/>
                  <a:pt x="3929307" y="1335475"/>
                  <a:pt x="3964415" y="1423961"/>
                </a:cubicBezTo>
                <a:cubicBezTo>
                  <a:pt x="4021201" y="1567052"/>
                  <a:pt x="3972732" y="1692555"/>
                  <a:pt x="3873066" y="1797675"/>
                </a:cubicBezTo>
                <a:cubicBezTo>
                  <a:pt x="3746540" y="1931085"/>
                  <a:pt x="3587975" y="2023116"/>
                  <a:pt x="3428659" y="2110375"/>
                </a:cubicBezTo>
                <a:cubicBezTo>
                  <a:pt x="3287477" y="2187749"/>
                  <a:pt x="3156043" y="2277394"/>
                  <a:pt x="3044856" y="2392398"/>
                </a:cubicBezTo>
                <a:cubicBezTo>
                  <a:pt x="2909742" y="2532081"/>
                  <a:pt x="2821188" y="2701827"/>
                  <a:pt x="2768560" y="2887797"/>
                </a:cubicBezTo>
                <a:cubicBezTo>
                  <a:pt x="2711228" y="3090401"/>
                  <a:pt x="2715659" y="3299550"/>
                  <a:pt x="2715250" y="3507948"/>
                </a:cubicBezTo>
                <a:cubicBezTo>
                  <a:pt x="2715182" y="3549260"/>
                  <a:pt x="2728270" y="3555736"/>
                  <a:pt x="2765151" y="3555191"/>
                </a:cubicBezTo>
                <a:cubicBezTo>
                  <a:pt x="2902447" y="3553077"/>
                  <a:pt x="3039812" y="3555395"/>
                  <a:pt x="3177108" y="3553555"/>
                </a:cubicBezTo>
                <a:cubicBezTo>
                  <a:pt x="3208740" y="3553146"/>
                  <a:pt x="3217806" y="3560372"/>
                  <a:pt x="3217534" y="3593162"/>
                </a:cubicBezTo>
                <a:cubicBezTo>
                  <a:pt x="3215761" y="3778996"/>
                  <a:pt x="3215488" y="3964830"/>
                  <a:pt x="3217670" y="4150664"/>
                </a:cubicBezTo>
                <a:cubicBezTo>
                  <a:pt x="3218079" y="4187954"/>
                  <a:pt x="3203899" y="4191771"/>
                  <a:pt x="3172882" y="4191431"/>
                </a:cubicBezTo>
                <a:cubicBezTo>
                  <a:pt x="3039062" y="4189999"/>
                  <a:pt x="2905106" y="4192658"/>
                  <a:pt x="2771355" y="4189726"/>
                </a:cubicBezTo>
                <a:cubicBezTo>
                  <a:pt x="2731134" y="4188840"/>
                  <a:pt x="2723567" y="4200497"/>
                  <a:pt x="2723839" y="4238400"/>
                </a:cubicBezTo>
                <a:cubicBezTo>
                  <a:pt x="2725612" y="4509312"/>
                  <a:pt x="2724180" y="4780292"/>
                  <a:pt x="2725544" y="5051203"/>
                </a:cubicBezTo>
                <a:cubicBezTo>
                  <a:pt x="2725748" y="5086720"/>
                  <a:pt x="2721862" y="5101172"/>
                  <a:pt x="2679460" y="5101240"/>
                </a:cubicBezTo>
                <a:cubicBezTo>
                  <a:pt x="1930261" y="5103422"/>
                  <a:pt x="1181062" y="5106558"/>
                  <a:pt x="431863" y="5118351"/>
                </a:cubicBezTo>
                <a:cubicBezTo>
                  <a:pt x="287750" y="5120601"/>
                  <a:pt x="143773" y="5123805"/>
                  <a:pt x="0" y="5139348"/>
                </a:cubicBezTo>
                <a:cubicBezTo>
                  <a:pt x="2295862" y="5180864"/>
                  <a:pt x="4591656" y="5181887"/>
                  <a:pt x="6887450" y="5139348"/>
                </a:cubicBezTo>
                <a:cubicBezTo>
                  <a:pt x="6714091" y="5120533"/>
                  <a:pt x="4055287" y="5083243"/>
                  <a:pt x="3893790" y="5083039"/>
                </a:cubicBezTo>
                <a:close/>
              </a:path>
            </a:pathLst>
          </a:custGeom>
          <a:solidFill>
            <a:schemeClr val="accent2"/>
          </a:solidFill>
          <a:ln w="680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7A6ABEF-56E4-41A7-8DF5-147EFFCFEC04}"/>
              </a:ext>
            </a:extLst>
          </p:cNvPr>
          <p:cNvGrpSpPr/>
          <p:nvPr/>
        </p:nvGrpSpPr>
        <p:grpSpPr>
          <a:xfrm>
            <a:off x="9005148" y="1172339"/>
            <a:ext cx="1066135" cy="1783363"/>
            <a:chOff x="5367320" y="19"/>
            <a:chExt cx="1149799" cy="1923311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4723ECA-E35F-4C9C-A07F-1F6B6377E7E3}"/>
                </a:ext>
              </a:extLst>
            </p:cNvPr>
            <p:cNvSpPr/>
            <p:nvPr/>
          </p:nvSpPr>
          <p:spPr>
            <a:xfrm>
              <a:off x="5727164" y="97781"/>
              <a:ext cx="118294" cy="128955"/>
            </a:xfrm>
            <a:custGeom>
              <a:avLst/>
              <a:gdLst>
                <a:gd name="connsiteX0" fmla="*/ 116330 w 118294"/>
                <a:gd name="connsiteY0" fmla="*/ 104414 h 128955"/>
                <a:gd name="connsiteX1" fmla="*/ 115989 w 118294"/>
                <a:gd name="connsiteY1" fmla="*/ 70805 h 128955"/>
                <a:gd name="connsiteX2" fmla="*/ 103787 w 118294"/>
                <a:gd name="connsiteY2" fmla="*/ 51036 h 128955"/>
                <a:gd name="connsiteX3" fmla="*/ 85517 w 118294"/>
                <a:gd name="connsiteY3" fmla="*/ 18655 h 128955"/>
                <a:gd name="connsiteX4" fmla="*/ 80472 w 118294"/>
                <a:gd name="connsiteY4" fmla="*/ 8156 h 128955"/>
                <a:gd name="connsiteX5" fmla="*/ 74337 w 118294"/>
                <a:gd name="connsiteY5" fmla="*/ 3248 h 128955"/>
                <a:gd name="connsiteX6" fmla="*/ 67520 w 118294"/>
                <a:gd name="connsiteY6" fmla="*/ 9656 h 128955"/>
                <a:gd name="connsiteX7" fmla="*/ 69156 w 118294"/>
                <a:gd name="connsiteY7" fmla="*/ 36379 h 128955"/>
                <a:gd name="connsiteX8" fmla="*/ 74269 w 118294"/>
                <a:gd name="connsiteY8" fmla="*/ 50081 h 128955"/>
                <a:gd name="connsiteX9" fmla="*/ 71269 w 118294"/>
                <a:gd name="connsiteY9" fmla="*/ 49740 h 128955"/>
                <a:gd name="connsiteX10" fmla="*/ 26549 w 118294"/>
                <a:gd name="connsiteY10" fmla="*/ 9315 h 128955"/>
                <a:gd name="connsiteX11" fmla="*/ 9302 w 118294"/>
                <a:gd name="connsiteY11" fmla="*/ 589 h 128955"/>
                <a:gd name="connsiteX12" fmla="*/ 2076 w 118294"/>
                <a:gd name="connsiteY12" fmla="*/ 1816 h 128955"/>
                <a:gd name="connsiteX13" fmla="*/ 985 w 118294"/>
                <a:gd name="connsiteY13" fmla="*/ 11974 h 128955"/>
                <a:gd name="connsiteX14" fmla="*/ 20823 w 118294"/>
                <a:gd name="connsiteY14" fmla="*/ 73873 h 128955"/>
                <a:gd name="connsiteX15" fmla="*/ 63498 w 118294"/>
                <a:gd name="connsiteY15" fmla="*/ 117434 h 128955"/>
                <a:gd name="connsiteX16" fmla="*/ 78632 w 118294"/>
                <a:gd name="connsiteY16" fmla="*/ 128955 h 128955"/>
                <a:gd name="connsiteX17" fmla="*/ 116330 w 118294"/>
                <a:gd name="connsiteY17" fmla="*/ 104414 h 128955"/>
                <a:gd name="connsiteX18" fmla="*/ 116330 w 118294"/>
                <a:gd name="connsiteY18" fmla="*/ 104414 h 12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294" h="128955">
                  <a:moveTo>
                    <a:pt x="116330" y="104414"/>
                  </a:moveTo>
                  <a:cubicBezTo>
                    <a:pt x="118376" y="93847"/>
                    <a:pt x="119603" y="81440"/>
                    <a:pt x="115989" y="70805"/>
                  </a:cubicBezTo>
                  <a:cubicBezTo>
                    <a:pt x="113399" y="63238"/>
                    <a:pt x="108422" y="57171"/>
                    <a:pt x="103787" y="51036"/>
                  </a:cubicBezTo>
                  <a:cubicBezTo>
                    <a:pt x="96152" y="41015"/>
                    <a:pt x="90221" y="30244"/>
                    <a:pt x="85517" y="18655"/>
                  </a:cubicBezTo>
                  <a:cubicBezTo>
                    <a:pt x="84017" y="15041"/>
                    <a:pt x="82313" y="11565"/>
                    <a:pt x="80472" y="8156"/>
                  </a:cubicBezTo>
                  <a:cubicBezTo>
                    <a:pt x="79177" y="5702"/>
                    <a:pt x="77677" y="2771"/>
                    <a:pt x="74337" y="3248"/>
                  </a:cubicBezTo>
                  <a:cubicBezTo>
                    <a:pt x="70928" y="3793"/>
                    <a:pt x="68815" y="6384"/>
                    <a:pt x="67520" y="9656"/>
                  </a:cubicBezTo>
                  <a:cubicBezTo>
                    <a:pt x="63907" y="18859"/>
                    <a:pt x="65339" y="27653"/>
                    <a:pt x="69156" y="36379"/>
                  </a:cubicBezTo>
                  <a:cubicBezTo>
                    <a:pt x="70724" y="39924"/>
                    <a:pt x="75223" y="49127"/>
                    <a:pt x="74269" y="50081"/>
                  </a:cubicBezTo>
                  <a:cubicBezTo>
                    <a:pt x="73383" y="50968"/>
                    <a:pt x="72224" y="50218"/>
                    <a:pt x="71269" y="49740"/>
                  </a:cubicBezTo>
                  <a:cubicBezTo>
                    <a:pt x="44546" y="36243"/>
                    <a:pt x="51227" y="26085"/>
                    <a:pt x="26549" y="9315"/>
                  </a:cubicBezTo>
                  <a:cubicBezTo>
                    <a:pt x="21232" y="5702"/>
                    <a:pt x="15915" y="1816"/>
                    <a:pt x="9302" y="589"/>
                  </a:cubicBezTo>
                  <a:cubicBezTo>
                    <a:pt x="6711" y="112"/>
                    <a:pt x="3848" y="-911"/>
                    <a:pt x="2076" y="1816"/>
                  </a:cubicBezTo>
                  <a:cubicBezTo>
                    <a:pt x="99" y="4884"/>
                    <a:pt x="-856" y="8224"/>
                    <a:pt x="985" y="11974"/>
                  </a:cubicBezTo>
                  <a:cubicBezTo>
                    <a:pt x="5416" y="20836"/>
                    <a:pt x="11892" y="57239"/>
                    <a:pt x="20823" y="73873"/>
                  </a:cubicBezTo>
                  <a:cubicBezTo>
                    <a:pt x="30912" y="92756"/>
                    <a:pt x="48023" y="104209"/>
                    <a:pt x="63498" y="117434"/>
                  </a:cubicBezTo>
                  <a:cubicBezTo>
                    <a:pt x="68338" y="121525"/>
                    <a:pt x="73042" y="125887"/>
                    <a:pt x="78632" y="128955"/>
                  </a:cubicBezTo>
                  <a:cubicBezTo>
                    <a:pt x="85585" y="123638"/>
                    <a:pt x="108082" y="110822"/>
                    <a:pt x="116330" y="104414"/>
                  </a:cubicBezTo>
                  <a:lnTo>
                    <a:pt x="116330" y="104414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F2F45B2C-94AD-499C-8877-CFC4AF6E9ECA}"/>
                </a:ext>
              </a:extLst>
            </p:cNvPr>
            <p:cNvSpPr/>
            <p:nvPr/>
          </p:nvSpPr>
          <p:spPr>
            <a:xfrm>
              <a:off x="5788106" y="194969"/>
              <a:ext cx="73385" cy="66125"/>
            </a:xfrm>
            <a:custGeom>
              <a:avLst/>
              <a:gdLst>
                <a:gd name="connsiteX0" fmla="*/ 10463 w 73385"/>
                <a:gd name="connsiteY0" fmla="*/ 14724 h 66125"/>
                <a:gd name="connsiteX1" fmla="*/ 1192 w 73385"/>
                <a:gd name="connsiteY1" fmla="*/ 42538 h 66125"/>
                <a:gd name="connsiteX2" fmla="*/ 10054 w 73385"/>
                <a:gd name="connsiteY2" fmla="*/ 66125 h 66125"/>
                <a:gd name="connsiteX3" fmla="*/ 73385 w 73385"/>
                <a:gd name="connsiteY3" fmla="*/ 37357 h 66125"/>
                <a:gd name="connsiteX4" fmla="*/ 63091 w 73385"/>
                <a:gd name="connsiteY4" fmla="*/ 4362 h 66125"/>
                <a:gd name="connsiteX5" fmla="*/ 56547 w 73385"/>
                <a:gd name="connsiteY5" fmla="*/ 545 h 66125"/>
                <a:gd name="connsiteX6" fmla="*/ 10463 w 73385"/>
                <a:gd name="connsiteY6" fmla="*/ 14724 h 66125"/>
                <a:gd name="connsiteX7" fmla="*/ 10463 w 73385"/>
                <a:gd name="connsiteY7" fmla="*/ 14724 h 6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385" h="66125">
                  <a:moveTo>
                    <a:pt x="10463" y="14724"/>
                  </a:moveTo>
                  <a:cubicBezTo>
                    <a:pt x="510" y="21746"/>
                    <a:pt x="-1739" y="31358"/>
                    <a:pt x="1192" y="42538"/>
                  </a:cubicBezTo>
                  <a:cubicBezTo>
                    <a:pt x="3305" y="50718"/>
                    <a:pt x="5555" y="58899"/>
                    <a:pt x="10054" y="66125"/>
                  </a:cubicBezTo>
                  <a:cubicBezTo>
                    <a:pt x="24302" y="59717"/>
                    <a:pt x="66500" y="40561"/>
                    <a:pt x="73385" y="37357"/>
                  </a:cubicBezTo>
                  <a:cubicBezTo>
                    <a:pt x="71817" y="33471"/>
                    <a:pt x="65068" y="11247"/>
                    <a:pt x="63091" y="4362"/>
                  </a:cubicBezTo>
                  <a:cubicBezTo>
                    <a:pt x="62000" y="545"/>
                    <a:pt x="60433" y="-887"/>
                    <a:pt x="56547" y="545"/>
                  </a:cubicBezTo>
                  <a:cubicBezTo>
                    <a:pt x="55115" y="1158"/>
                    <a:pt x="19462" y="10702"/>
                    <a:pt x="10463" y="14724"/>
                  </a:cubicBezTo>
                  <a:lnTo>
                    <a:pt x="10463" y="14724"/>
                  </a:lnTo>
                  <a:close/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7A4F5D62-6491-4876-9104-BD11E869C411}"/>
                </a:ext>
              </a:extLst>
            </p:cNvPr>
            <p:cNvSpPr/>
            <p:nvPr/>
          </p:nvSpPr>
          <p:spPr>
            <a:xfrm>
              <a:off x="5784231" y="212168"/>
              <a:ext cx="732888" cy="738748"/>
            </a:xfrm>
            <a:custGeom>
              <a:avLst/>
              <a:gdLst>
                <a:gd name="connsiteX0" fmla="*/ 977 w 732888"/>
                <a:gd name="connsiteY0" fmla="*/ 43882 h 738748"/>
                <a:gd name="connsiteX1" fmla="*/ 82033 w 732888"/>
                <a:gd name="connsiteY1" fmla="*/ 236056 h 738748"/>
                <a:gd name="connsiteX2" fmla="*/ 127162 w 732888"/>
                <a:gd name="connsiteY2" fmla="*/ 260052 h 738748"/>
                <a:gd name="connsiteX3" fmla="*/ 201059 w 732888"/>
                <a:gd name="connsiteY3" fmla="*/ 253099 h 738748"/>
                <a:gd name="connsiteX4" fmla="*/ 180608 w 732888"/>
                <a:gd name="connsiteY4" fmla="*/ 382623 h 738748"/>
                <a:gd name="connsiteX5" fmla="*/ 160157 w 732888"/>
                <a:gd name="connsiteY5" fmla="*/ 553051 h 738748"/>
                <a:gd name="connsiteX6" fmla="*/ 124776 w 732888"/>
                <a:gd name="connsiteY6" fmla="*/ 699482 h 738748"/>
                <a:gd name="connsiteX7" fmla="*/ 125798 w 732888"/>
                <a:gd name="connsiteY7" fmla="*/ 703232 h 738748"/>
                <a:gd name="connsiteX8" fmla="*/ 138478 w 732888"/>
                <a:gd name="connsiteY8" fmla="*/ 729614 h 738748"/>
                <a:gd name="connsiteX9" fmla="*/ 144000 w 732888"/>
                <a:gd name="connsiteY9" fmla="*/ 731386 h 738748"/>
                <a:gd name="connsiteX10" fmla="*/ 185448 w 732888"/>
                <a:gd name="connsiteY10" fmla="*/ 710321 h 738748"/>
                <a:gd name="connsiteX11" fmla="*/ 618606 w 732888"/>
                <a:gd name="connsiteY11" fmla="*/ 738749 h 738748"/>
                <a:gd name="connsiteX12" fmla="*/ 625083 w 732888"/>
                <a:gd name="connsiteY12" fmla="*/ 727569 h 738748"/>
                <a:gd name="connsiteX13" fmla="*/ 619697 w 732888"/>
                <a:gd name="connsiteY13" fmla="*/ 660079 h 738748"/>
                <a:gd name="connsiteX14" fmla="*/ 625833 w 732888"/>
                <a:gd name="connsiteY14" fmla="*/ 655103 h 738748"/>
                <a:gd name="connsiteX15" fmla="*/ 634967 w 732888"/>
                <a:gd name="connsiteY15" fmla="*/ 650944 h 738748"/>
                <a:gd name="connsiteX16" fmla="*/ 727339 w 732888"/>
                <a:gd name="connsiteY16" fmla="*/ 481471 h 738748"/>
                <a:gd name="connsiteX17" fmla="*/ 732111 w 732888"/>
                <a:gd name="connsiteY17" fmla="*/ 439614 h 738748"/>
                <a:gd name="connsiteX18" fmla="*/ 656578 w 732888"/>
                <a:gd name="connsiteY18" fmla="*/ 171089 h 738748"/>
                <a:gd name="connsiteX19" fmla="*/ 644852 w 732888"/>
                <a:gd name="connsiteY19" fmla="*/ 128687 h 738748"/>
                <a:gd name="connsiteX20" fmla="*/ 641171 w 732888"/>
                <a:gd name="connsiteY20" fmla="*/ 125005 h 738748"/>
                <a:gd name="connsiteX21" fmla="*/ 545663 w 732888"/>
                <a:gd name="connsiteY21" fmla="*/ 83421 h 738748"/>
                <a:gd name="connsiteX22" fmla="*/ 482946 w 732888"/>
                <a:gd name="connsiteY22" fmla="*/ 49949 h 738748"/>
                <a:gd name="connsiteX23" fmla="*/ 476743 w 732888"/>
                <a:gd name="connsiteY23" fmla="*/ 47086 h 738748"/>
                <a:gd name="connsiteX24" fmla="*/ 476743 w 732888"/>
                <a:gd name="connsiteY24" fmla="*/ 47086 h 738748"/>
                <a:gd name="connsiteX25" fmla="*/ 461881 w 732888"/>
                <a:gd name="connsiteY25" fmla="*/ 29975 h 738748"/>
                <a:gd name="connsiteX26" fmla="*/ 458745 w 732888"/>
                <a:gd name="connsiteY26" fmla="*/ 27862 h 738748"/>
                <a:gd name="connsiteX27" fmla="*/ 454178 w 732888"/>
                <a:gd name="connsiteY27" fmla="*/ 41905 h 738748"/>
                <a:gd name="connsiteX28" fmla="*/ 441771 w 732888"/>
                <a:gd name="connsiteY28" fmla="*/ 72309 h 738748"/>
                <a:gd name="connsiteX29" fmla="*/ 429773 w 732888"/>
                <a:gd name="connsiteY29" fmla="*/ 102918 h 738748"/>
                <a:gd name="connsiteX30" fmla="*/ 417502 w 732888"/>
                <a:gd name="connsiteY30" fmla="*/ 116961 h 738748"/>
                <a:gd name="connsiteX31" fmla="*/ 384916 w 732888"/>
                <a:gd name="connsiteY31" fmla="*/ 130732 h 738748"/>
                <a:gd name="connsiteX32" fmla="*/ 375850 w 732888"/>
                <a:gd name="connsiteY32" fmla="*/ 127528 h 738748"/>
                <a:gd name="connsiteX33" fmla="*/ 362011 w 732888"/>
                <a:gd name="connsiteY33" fmla="*/ 108031 h 738748"/>
                <a:gd name="connsiteX34" fmla="*/ 348513 w 732888"/>
                <a:gd name="connsiteY34" fmla="*/ 81989 h 738748"/>
                <a:gd name="connsiteX35" fmla="*/ 338696 w 732888"/>
                <a:gd name="connsiteY35" fmla="*/ 61265 h 738748"/>
                <a:gd name="connsiteX36" fmla="*/ 336924 w 732888"/>
                <a:gd name="connsiteY36" fmla="*/ 44427 h 738748"/>
                <a:gd name="connsiteX37" fmla="*/ 336378 w 732888"/>
                <a:gd name="connsiteY37" fmla="*/ 40337 h 738748"/>
                <a:gd name="connsiteX38" fmla="*/ 328334 w 732888"/>
                <a:gd name="connsiteY38" fmla="*/ 47086 h 738748"/>
                <a:gd name="connsiteX39" fmla="*/ 328334 w 732888"/>
                <a:gd name="connsiteY39" fmla="*/ 47086 h 738748"/>
                <a:gd name="connsiteX40" fmla="*/ 325744 w 732888"/>
                <a:gd name="connsiteY40" fmla="*/ 47563 h 738748"/>
                <a:gd name="connsiteX41" fmla="*/ 320904 w 732888"/>
                <a:gd name="connsiteY41" fmla="*/ 52608 h 738748"/>
                <a:gd name="connsiteX42" fmla="*/ 288182 w 732888"/>
                <a:gd name="connsiteY42" fmla="*/ 69991 h 738748"/>
                <a:gd name="connsiteX43" fmla="*/ 220147 w 732888"/>
                <a:gd name="connsiteY43" fmla="*/ 71764 h 738748"/>
                <a:gd name="connsiteX44" fmla="*/ 142568 w 732888"/>
                <a:gd name="connsiteY44" fmla="*/ 132504 h 738748"/>
                <a:gd name="connsiteX45" fmla="*/ 75352 w 732888"/>
                <a:gd name="connsiteY45" fmla="*/ 2366 h 738748"/>
                <a:gd name="connsiteX46" fmla="*/ 68330 w 732888"/>
                <a:gd name="connsiteY46" fmla="*/ 3456 h 738748"/>
                <a:gd name="connsiteX47" fmla="*/ 91 w 732888"/>
                <a:gd name="connsiteY47" fmla="*/ 38905 h 738748"/>
                <a:gd name="connsiteX48" fmla="*/ 977 w 732888"/>
                <a:gd name="connsiteY48" fmla="*/ 43882 h 738748"/>
                <a:gd name="connsiteX49" fmla="*/ 619152 w 732888"/>
                <a:gd name="connsiteY49" fmla="*/ 453589 h 738748"/>
                <a:gd name="connsiteX50" fmla="*/ 607358 w 732888"/>
                <a:gd name="connsiteY50" fmla="*/ 474109 h 738748"/>
                <a:gd name="connsiteX51" fmla="*/ 605859 w 732888"/>
                <a:gd name="connsiteY51" fmla="*/ 473564 h 738748"/>
                <a:gd name="connsiteX52" fmla="*/ 598768 w 732888"/>
                <a:gd name="connsiteY52" fmla="*/ 379079 h 738748"/>
                <a:gd name="connsiteX53" fmla="*/ 605177 w 732888"/>
                <a:gd name="connsiteY53" fmla="*/ 399325 h 738748"/>
                <a:gd name="connsiteX54" fmla="*/ 619220 w 732888"/>
                <a:gd name="connsiteY54" fmla="*/ 448749 h 738748"/>
                <a:gd name="connsiteX55" fmla="*/ 619152 w 732888"/>
                <a:gd name="connsiteY55" fmla="*/ 453589 h 738748"/>
                <a:gd name="connsiteX56" fmla="*/ 619152 w 732888"/>
                <a:gd name="connsiteY56" fmla="*/ 453589 h 73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732888" h="738748">
                  <a:moveTo>
                    <a:pt x="977" y="43882"/>
                  </a:moveTo>
                  <a:cubicBezTo>
                    <a:pt x="16998" y="75854"/>
                    <a:pt x="58650" y="212264"/>
                    <a:pt x="82033" y="236056"/>
                  </a:cubicBezTo>
                  <a:cubicBezTo>
                    <a:pt x="98803" y="253099"/>
                    <a:pt x="111005" y="254462"/>
                    <a:pt x="127162" y="260052"/>
                  </a:cubicBezTo>
                  <a:cubicBezTo>
                    <a:pt x="139364" y="264279"/>
                    <a:pt x="201059" y="238510"/>
                    <a:pt x="201059" y="253099"/>
                  </a:cubicBezTo>
                  <a:cubicBezTo>
                    <a:pt x="201059" y="294001"/>
                    <a:pt x="181494" y="361831"/>
                    <a:pt x="180608" y="382623"/>
                  </a:cubicBezTo>
                  <a:cubicBezTo>
                    <a:pt x="179653" y="404984"/>
                    <a:pt x="161929" y="530214"/>
                    <a:pt x="160157" y="553051"/>
                  </a:cubicBezTo>
                  <a:cubicBezTo>
                    <a:pt x="158248" y="577252"/>
                    <a:pt x="127298" y="682712"/>
                    <a:pt x="124776" y="699482"/>
                  </a:cubicBezTo>
                  <a:cubicBezTo>
                    <a:pt x="124571" y="700914"/>
                    <a:pt x="125185" y="702005"/>
                    <a:pt x="125798" y="703232"/>
                  </a:cubicBezTo>
                  <a:cubicBezTo>
                    <a:pt x="130093" y="712026"/>
                    <a:pt x="134388" y="720752"/>
                    <a:pt x="138478" y="729614"/>
                  </a:cubicBezTo>
                  <a:cubicBezTo>
                    <a:pt x="139842" y="732477"/>
                    <a:pt x="140796" y="733227"/>
                    <a:pt x="144000" y="731386"/>
                  </a:cubicBezTo>
                  <a:cubicBezTo>
                    <a:pt x="157157" y="723683"/>
                    <a:pt x="170587" y="716389"/>
                    <a:pt x="185448" y="710321"/>
                  </a:cubicBezTo>
                  <a:cubicBezTo>
                    <a:pt x="185380" y="720206"/>
                    <a:pt x="594269" y="738749"/>
                    <a:pt x="618606" y="738749"/>
                  </a:cubicBezTo>
                  <a:cubicBezTo>
                    <a:pt x="624265" y="737044"/>
                    <a:pt x="625696" y="733636"/>
                    <a:pt x="625083" y="727569"/>
                  </a:cubicBezTo>
                  <a:cubicBezTo>
                    <a:pt x="622901" y="705754"/>
                    <a:pt x="619765" y="660693"/>
                    <a:pt x="619697" y="660079"/>
                  </a:cubicBezTo>
                  <a:cubicBezTo>
                    <a:pt x="619424" y="653399"/>
                    <a:pt x="619561" y="652990"/>
                    <a:pt x="625833" y="655103"/>
                  </a:cubicBezTo>
                  <a:cubicBezTo>
                    <a:pt x="630741" y="656807"/>
                    <a:pt x="632718" y="655171"/>
                    <a:pt x="634967" y="650944"/>
                  </a:cubicBezTo>
                  <a:cubicBezTo>
                    <a:pt x="657328" y="608542"/>
                    <a:pt x="720249" y="496333"/>
                    <a:pt x="727339" y="481471"/>
                  </a:cubicBezTo>
                  <a:cubicBezTo>
                    <a:pt x="733815" y="467905"/>
                    <a:pt x="733406" y="453794"/>
                    <a:pt x="732111" y="439614"/>
                  </a:cubicBezTo>
                  <a:cubicBezTo>
                    <a:pt x="730543" y="422708"/>
                    <a:pt x="661759" y="189836"/>
                    <a:pt x="656578" y="171089"/>
                  </a:cubicBezTo>
                  <a:cubicBezTo>
                    <a:pt x="652624" y="156978"/>
                    <a:pt x="648738" y="142798"/>
                    <a:pt x="644852" y="128687"/>
                  </a:cubicBezTo>
                  <a:cubicBezTo>
                    <a:pt x="644307" y="126710"/>
                    <a:pt x="643012" y="125755"/>
                    <a:pt x="641171" y="125005"/>
                  </a:cubicBezTo>
                  <a:cubicBezTo>
                    <a:pt x="608790" y="112326"/>
                    <a:pt x="576954" y="98555"/>
                    <a:pt x="545663" y="83421"/>
                  </a:cubicBezTo>
                  <a:cubicBezTo>
                    <a:pt x="524326" y="73127"/>
                    <a:pt x="503329" y="62084"/>
                    <a:pt x="482946" y="49949"/>
                  </a:cubicBezTo>
                  <a:cubicBezTo>
                    <a:pt x="481037" y="48790"/>
                    <a:pt x="479333" y="46881"/>
                    <a:pt x="476743" y="47086"/>
                  </a:cubicBezTo>
                  <a:lnTo>
                    <a:pt x="476743" y="47086"/>
                  </a:lnTo>
                  <a:cubicBezTo>
                    <a:pt x="471766" y="41360"/>
                    <a:pt x="466858" y="35633"/>
                    <a:pt x="461881" y="29975"/>
                  </a:cubicBezTo>
                  <a:cubicBezTo>
                    <a:pt x="461063" y="29021"/>
                    <a:pt x="460313" y="27794"/>
                    <a:pt x="458745" y="27862"/>
                  </a:cubicBezTo>
                  <a:cubicBezTo>
                    <a:pt x="456360" y="32225"/>
                    <a:pt x="455882" y="37269"/>
                    <a:pt x="454178" y="41905"/>
                  </a:cubicBezTo>
                  <a:cubicBezTo>
                    <a:pt x="450361" y="52199"/>
                    <a:pt x="445588" y="62084"/>
                    <a:pt x="441771" y="72309"/>
                  </a:cubicBezTo>
                  <a:cubicBezTo>
                    <a:pt x="437953" y="82603"/>
                    <a:pt x="433386" y="92556"/>
                    <a:pt x="429773" y="102918"/>
                  </a:cubicBezTo>
                  <a:cubicBezTo>
                    <a:pt x="427591" y="109326"/>
                    <a:pt x="424183" y="114575"/>
                    <a:pt x="417502" y="116961"/>
                  </a:cubicBezTo>
                  <a:cubicBezTo>
                    <a:pt x="406390" y="120983"/>
                    <a:pt x="395687" y="125960"/>
                    <a:pt x="384916" y="130732"/>
                  </a:cubicBezTo>
                  <a:cubicBezTo>
                    <a:pt x="380758" y="132572"/>
                    <a:pt x="378236" y="131277"/>
                    <a:pt x="375850" y="127528"/>
                  </a:cubicBezTo>
                  <a:cubicBezTo>
                    <a:pt x="371555" y="120847"/>
                    <a:pt x="366987" y="114371"/>
                    <a:pt x="362011" y="108031"/>
                  </a:cubicBezTo>
                  <a:cubicBezTo>
                    <a:pt x="355944" y="100327"/>
                    <a:pt x="352194" y="91056"/>
                    <a:pt x="348513" y="81989"/>
                  </a:cubicBezTo>
                  <a:cubicBezTo>
                    <a:pt x="345650" y="74900"/>
                    <a:pt x="342173" y="68083"/>
                    <a:pt x="338696" y="61265"/>
                  </a:cubicBezTo>
                  <a:cubicBezTo>
                    <a:pt x="335901" y="55744"/>
                    <a:pt x="335015" y="50290"/>
                    <a:pt x="336924" y="44427"/>
                  </a:cubicBezTo>
                  <a:cubicBezTo>
                    <a:pt x="337401" y="42996"/>
                    <a:pt x="337878" y="41496"/>
                    <a:pt x="336378" y="40337"/>
                  </a:cubicBezTo>
                  <a:cubicBezTo>
                    <a:pt x="329425" y="39996"/>
                    <a:pt x="328607" y="40610"/>
                    <a:pt x="328334" y="47086"/>
                  </a:cubicBezTo>
                  <a:lnTo>
                    <a:pt x="328334" y="47086"/>
                  </a:lnTo>
                  <a:cubicBezTo>
                    <a:pt x="327312" y="46404"/>
                    <a:pt x="326562" y="46745"/>
                    <a:pt x="325744" y="47563"/>
                  </a:cubicBezTo>
                  <a:cubicBezTo>
                    <a:pt x="324176" y="49267"/>
                    <a:pt x="322199" y="50699"/>
                    <a:pt x="320904" y="52608"/>
                  </a:cubicBezTo>
                  <a:cubicBezTo>
                    <a:pt x="312860" y="63856"/>
                    <a:pt x="300793" y="67265"/>
                    <a:pt x="288182" y="69991"/>
                  </a:cubicBezTo>
                  <a:cubicBezTo>
                    <a:pt x="273048" y="73264"/>
                    <a:pt x="236917" y="68151"/>
                    <a:pt x="220147" y="71764"/>
                  </a:cubicBezTo>
                  <a:cubicBezTo>
                    <a:pt x="212989" y="73332"/>
                    <a:pt x="167246" y="115598"/>
                    <a:pt x="142568" y="132504"/>
                  </a:cubicBezTo>
                  <a:cubicBezTo>
                    <a:pt x="140046" y="134277"/>
                    <a:pt x="98871" y="62288"/>
                    <a:pt x="75352" y="2366"/>
                  </a:cubicBezTo>
                  <a:cubicBezTo>
                    <a:pt x="73784" y="-1724"/>
                    <a:pt x="70239" y="48"/>
                    <a:pt x="68330" y="3456"/>
                  </a:cubicBezTo>
                  <a:cubicBezTo>
                    <a:pt x="63899" y="9728"/>
                    <a:pt x="3363" y="34611"/>
                    <a:pt x="91" y="38905"/>
                  </a:cubicBezTo>
                  <a:cubicBezTo>
                    <a:pt x="23" y="38905"/>
                    <a:pt x="-318" y="41291"/>
                    <a:pt x="977" y="43882"/>
                  </a:cubicBezTo>
                  <a:close/>
                  <a:moveTo>
                    <a:pt x="619152" y="453589"/>
                  </a:moveTo>
                  <a:cubicBezTo>
                    <a:pt x="615402" y="460543"/>
                    <a:pt x="611312" y="467292"/>
                    <a:pt x="607358" y="474109"/>
                  </a:cubicBezTo>
                  <a:cubicBezTo>
                    <a:pt x="606881" y="473904"/>
                    <a:pt x="606336" y="473768"/>
                    <a:pt x="605859" y="473564"/>
                  </a:cubicBezTo>
                  <a:cubicBezTo>
                    <a:pt x="603472" y="442069"/>
                    <a:pt x="601155" y="410574"/>
                    <a:pt x="598768" y="379079"/>
                  </a:cubicBezTo>
                  <a:cubicBezTo>
                    <a:pt x="601155" y="385759"/>
                    <a:pt x="603200" y="392508"/>
                    <a:pt x="605177" y="399325"/>
                  </a:cubicBezTo>
                  <a:cubicBezTo>
                    <a:pt x="609880" y="415755"/>
                    <a:pt x="614584" y="432252"/>
                    <a:pt x="619220" y="448749"/>
                  </a:cubicBezTo>
                  <a:cubicBezTo>
                    <a:pt x="619629" y="450249"/>
                    <a:pt x="619833" y="452294"/>
                    <a:pt x="619152" y="453589"/>
                  </a:cubicBezTo>
                  <a:lnTo>
                    <a:pt x="619152" y="453589"/>
                  </a:lnTo>
                  <a:close/>
                </a:path>
              </a:pathLst>
            </a:custGeom>
            <a:solidFill>
              <a:srgbClr val="00000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3499C15-06EC-4776-B967-94B6A76826A2}"/>
                </a:ext>
              </a:extLst>
            </p:cNvPr>
            <p:cNvSpPr/>
            <p:nvPr/>
          </p:nvSpPr>
          <p:spPr>
            <a:xfrm>
              <a:off x="6004145" y="239890"/>
              <a:ext cx="261973" cy="563787"/>
            </a:xfrm>
            <a:custGeom>
              <a:avLst/>
              <a:gdLst>
                <a:gd name="connsiteX0" fmla="*/ 73107 w 261973"/>
                <a:gd name="connsiteY0" fmla="*/ 188768 h 563787"/>
                <a:gd name="connsiteX1" fmla="*/ 36431 w 261973"/>
                <a:gd name="connsiteY1" fmla="*/ 364308 h 563787"/>
                <a:gd name="connsiteX2" fmla="*/ 437 w 261973"/>
                <a:gd name="connsiteY2" fmla="*/ 534463 h 563787"/>
                <a:gd name="connsiteX3" fmla="*/ 2959 w 261973"/>
                <a:gd name="connsiteY3" fmla="*/ 539167 h 563787"/>
                <a:gd name="connsiteX4" fmla="*/ 67858 w 261973"/>
                <a:gd name="connsiteY4" fmla="*/ 554778 h 563787"/>
                <a:gd name="connsiteX5" fmla="*/ 208426 w 261973"/>
                <a:gd name="connsiteY5" fmla="*/ 563368 h 563787"/>
                <a:gd name="connsiteX6" fmla="*/ 258396 w 261973"/>
                <a:gd name="connsiteY6" fmla="*/ 561663 h 563787"/>
                <a:gd name="connsiteX7" fmla="*/ 261600 w 261973"/>
                <a:gd name="connsiteY7" fmla="*/ 557641 h 563787"/>
                <a:gd name="connsiteX8" fmla="*/ 242648 w 261973"/>
                <a:gd name="connsiteY8" fmla="*/ 451499 h 563787"/>
                <a:gd name="connsiteX9" fmla="*/ 238285 w 261973"/>
                <a:gd name="connsiteY9" fmla="*/ 300569 h 563787"/>
                <a:gd name="connsiteX10" fmla="*/ 248716 w 261973"/>
                <a:gd name="connsiteY10" fmla="*/ 115893 h 563787"/>
                <a:gd name="connsiteX11" fmla="*/ 256964 w 261973"/>
                <a:gd name="connsiteY11" fmla="*/ 19227 h 563787"/>
                <a:gd name="connsiteX12" fmla="*/ 242103 w 261973"/>
                <a:gd name="connsiteY12" fmla="*/ 2116 h 563787"/>
                <a:gd name="connsiteX13" fmla="*/ 238967 w 261973"/>
                <a:gd name="connsiteY13" fmla="*/ 3 h 563787"/>
                <a:gd name="connsiteX14" fmla="*/ 234399 w 261973"/>
                <a:gd name="connsiteY14" fmla="*/ 14046 h 563787"/>
                <a:gd name="connsiteX15" fmla="*/ 209995 w 261973"/>
                <a:gd name="connsiteY15" fmla="*/ 75059 h 563787"/>
                <a:gd name="connsiteX16" fmla="*/ 197724 w 261973"/>
                <a:gd name="connsiteY16" fmla="*/ 89102 h 563787"/>
                <a:gd name="connsiteX17" fmla="*/ 165138 w 261973"/>
                <a:gd name="connsiteY17" fmla="*/ 102873 h 563787"/>
                <a:gd name="connsiteX18" fmla="*/ 156071 w 261973"/>
                <a:gd name="connsiteY18" fmla="*/ 99669 h 563787"/>
                <a:gd name="connsiteX19" fmla="*/ 142233 w 261973"/>
                <a:gd name="connsiteY19" fmla="*/ 80240 h 563787"/>
                <a:gd name="connsiteX20" fmla="*/ 118918 w 261973"/>
                <a:gd name="connsiteY20" fmla="*/ 33475 h 563787"/>
                <a:gd name="connsiteX21" fmla="*/ 116191 w 261973"/>
                <a:gd name="connsiteY21" fmla="*/ 17318 h 563787"/>
                <a:gd name="connsiteX22" fmla="*/ 116600 w 261973"/>
                <a:gd name="connsiteY22" fmla="*/ 12614 h 563787"/>
                <a:gd name="connsiteX23" fmla="*/ 108556 w 261973"/>
                <a:gd name="connsiteY23" fmla="*/ 19363 h 563787"/>
                <a:gd name="connsiteX24" fmla="*/ 103716 w 261973"/>
                <a:gd name="connsiteY24" fmla="*/ 43769 h 563787"/>
                <a:gd name="connsiteX25" fmla="*/ 73107 w 261973"/>
                <a:gd name="connsiteY25" fmla="*/ 188768 h 563787"/>
                <a:gd name="connsiteX26" fmla="*/ 73107 w 261973"/>
                <a:gd name="connsiteY26" fmla="*/ 188768 h 56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973" h="563787">
                  <a:moveTo>
                    <a:pt x="73107" y="188768"/>
                  </a:moveTo>
                  <a:cubicBezTo>
                    <a:pt x="70039" y="203425"/>
                    <a:pt x="40181" y="346925"/>
                    <a:pt x="36431" y="364308"/>
                  </a:cubicBezTo>
                  <a:cubicBezTo>
                    <a:pt x="33364" y="378624"/>
                    <a:pt x="1323" y="531327"/>
                    <a:pt x="437" y="534463"/>
                  </a:cubicBezTo>
                  <a:cubicBezTo>
                    <a:pt x="-313" y="537122"/>
                    <a:pt x="-449" y="538144"/>
                    <a:pt x="2959" y="539167"/>
                  </a:cubicBezTo>
                  <a:cubicBezTo>
                    <a:pt x="24297" y="545575"/>
                    <a:pt x="45975" y="550483"/>
                    <a:pt x="67858" y="554778"/>
                  </a:cubicBezTo>
                  <a:cubicBezTo>
                    <a:pt x="114351" y="563777"/>
                    <a:pt x="161320" y="564527"/>
                    <a:pt x="208426" y="563368"/>
                  </a:cubicBezTo>
                  <a:cubicBezTo>
                    <a:pt x="225060" y="562959"/>
                    <a:pt x="241694" y="561732"/>
                    <a:pt x="258396" y="561663"/>
                  </a:cubicBezTo>
                  <a:cubicBezTo>
                    <a:pt x="261327" y="561663"/>
                    <a:pt x="262691" y="561868"/>
                    <a:pt x="261600" y="557641"/>
                  </a:cubicBezTo>
                  <a:cubicBezTo>
                    <a:pt x="257032" y="539576"/>
                    <a:pt x="244557" y="468746"/>
                    <a:pt x="242648" y="451499"/>
                  </a:cubicBezTo>
                  <a:cubicBezTo>
                    <a:pt x="237058" y="401325"/>
                    <a:pt x="236786" y="351015"/>
                    <a:pt x="238285" y="300569"/>
                  </a:cubicBezTo>
                  <a:cubicBezTo>
                    <a:pt x="239103" y="272959"/>
                    <a:pt x="247284" y="131982"/>
                    <a:pt x="248716" y="115893"/>
                  </a:cubicBezTo>
                  <a:cubicBezTo>
                    <a:pt x="250011" y="102191"/>
                    <a:pt x="256896" y="32657"/>
                    <a:pt x="256964" y="19227"/>
                  </a:cubicBezTo>
                  <a:cubicBezTo>
                    <a:pt x="251988" y="13501"/>
                    <a:pt x="247080" y="7842"/>
                    <a:pt x="242103" y="2116"/>
                  </a:cubicBezTo>
                  <a:cubicBezTo>
                    <a:pt x="241285" y="1162"/>
                    <a:pt x="240535" y="-65"/>
                    <a:pt x="238967" y="3"/>
                  </a:cubicBezTo>
                  <a:cubicBezTo>
                    <a:pt x="236581" y="4366"/>
                    <a:pt x="236104" y="9410"/>
                    <a:pt x="234399" y="14046"/>
                  </a:cubicBezTo>
                  <a:cubicBezTo>
                    <a:pt x="230582" y="24340"/>
                    <a:pt x="213539" y="64697"/>
                    <a:pt x="209995" y="75059"/>
                  </a:cubicBezTo>
                  <a:cubicBezTo>
                    <a:pt x="207813" y="81467"/>
                    <a:pt x="204405" y="86716"/>
                    <a:pt x="197724" y="89102"/>
                  </a:cubicBezTo>
                  <a:cubicBezTo>
                    <a:pt x="186612" y="93056"/>
                    <a:pt x="175909" y="98101"/>
                    <a:pt x="165138" y="102873"/>
                  </a:cubicBezTo>
                  <a:cubicBezTo>
                    <a:pt x="160980" y="104713"/>
                    <a:pt x="158457" y="103418"/>
                    <a:pt x="156071" y="99669"/>
                  </a:cubicBezTo>
                  <a:cubicBezTo>
                    <a:pt x="151776" y="92988"/>
                    <a:pt x="147209" y="86512"/>
                    <a:pt x="142233" y="80240"/>
                  </a:cubicBezTo>
                  <a:cubicBezTo>
                    <a:pt x="136165" y="72537"/>
                    <a:pt x="122395" y="40292"/>
                    <a:pt x="118918" y="33475"/>
                  </a:cubicBezTo>
                  <a:cubicBezTo>
                    <a:pt x="116123" y="27953"/>
                    <a:pt x="114282" y="23181"/>
                    <a:pt x="116191" y="17318"/>
                  </a:cubicBezTo>
                  <a:cubicBezTo>
                    <a:pt x="116669" y="15887"/>
                    <a:pt x="118100" y="13773"/>
                    <a:pt x="116600" y="12614"/>
                  </a:cubicBezTo>
                  <a:cubicBezTo>
                    <a:pt x="109647" y="12274"/>
                    <a:pt x="108829" y="12887"/>
                    <a:pt x="108556" y="19363"/>
                  </a:cubicBezTo>
                  <a:cubicBezTo>
                    <a:pt x="106920" y="27476"/>
                    <a:pt x="105352" y="35588"/>
                    <a:pt x="103716" y="43769"/>
                  </a:cubicBezTo>
                  <a:cubicBezTo>
                    <a:pt x="102080" y="51881"/>
                    <a:pt x="75152" y="178747"/>
                    <a:pt x="73107" y="188768"/>
                  </a:cubicBezTo>
                  <a:lnTo>
                    <a:pt x="73107" y="18876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E43975E1-7C00-4ECA-85F3-F66B195FB8A9}"/>
                </a:ext>
              </a:extLst>
            </p:cNvPr>
            <p:cNvSpPr/>
            <p:nvPr/>
          </p:nvSpPr>
          <p:spPr>
            <a:xfrm>
              <a:off x="6244723" y="841271"/>
              <a:ext cx="123619" cy="109645"/>
            </a:xfrm>
            <a:custGeom>
              <a:avLst/>
              <a:gdLst>
                <a:gd name="connsiteX0" fmla="*/ 77808 w 123619"/>
                <a:gd name="connsiteY0" fmla="*/ 27 h 109645"/>
                <a:gd name="connsiteX1" fmla="*/ 39769 w 123619"/>
                <a:gd name="connsiteY1" fmla="*/ 231 h 109645"/>
                <a:gd name="connsiteX2" fmla="*/ 7320 w 123619"/>
                <a:gd name="connsiteY2" fmla="*/ 4390 h 109645"/>
                <a:gd name="connsiteX3" fmla="*/ 162 w 123619"/>
                <a:gd name="connsiteY3" fmla="*/ 9775 h 109645"/>
                <a:gd name="connsiteX4" fmla="*/ 4729 w 123619"/>
                <a:gd name="connsiteY4" fmla="*/ 18024 h 109645"/>
                <a:gd name="connsiteX5" fmla="*/ 23271 w 123619"/>
                <a:gd name="connsiteY5" fmla="*/ 23887 h 109645"/>
                <a:gd name="connsiteX6" fmla="*/ 47949 w 123619"/>
                <a:gd name="connsiteY6" fmla="*/ 39293 h 109645"/>
                <a:gd name="connsiteX7" fmla="*/ 82103 w 123619"/>
                <a:gd name="connsiteY7" fmla="*/ 109646 h 109645"/>
                <a:gd name="connsiteX8" fmla="*/ 85034 w 123619"/>
                <a:gd name="connsiteY8" fmla="*/ 109646 h 109645"/>
                <a:gd name="connsiteX9" fmla="*/ 123619 w 123619"/>
                <a:gd name="connsiteY9" fmla="*/ 45156 h 109645"/>
                <a:gd name="connsiteX10" fmla="*/ 80876 w 123619"/>
                <a:gd name="connsiteY10" fmla="*/ 2413 h 109645"/>
                <a:gd name="connsiteX11" fmla="*/ 77808 w 123619"/>
                <a:gd name="connsiteY11" fmla="*/ 27 h 109645"/>
                <a:gd name="connsiteX12" fmla="*/ 77808 w 123619"/>
                <a:gd name="connsiteY12" fmla="*/ 27 h 10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619" h="109645">
                  <a:moveTo>
                    <a:pt x="77808" y="27"/>
                  </a:moveTo>
                  <a:cubicBezTo>
                    <a:pt x="65128" y="95"/>
                    <a:pt x="52449" y="-178"/>
                    <a:pt x="39769" y="231"/>
                  </a:cubicBezTo>
                  <a:cubicBezTo>
                    <a:pt x="28861" y="572"/>
                    <a:pt x="17886" y="1186"/>
                    <a:pt x="7320" y="4390"/>
                  </a:cubicBezTo>
                  <a:cubicBezTo>
                    <a:pt x="4252" y="5344"/>
                    <a:pt x="980" y="6230"/>
                    <a:pt x="162" y="9775"/>
                  </a:cubicBezTo>
                  <a:cubicBezTo>
                    <a:pt x="-725" y="13661"/>
                    <a:pt x="2207" y="15911"/>
                    <a:pt x="4729" y="18024"/>
                  </a:cubicBezTo>
                  <a:cubicBezTo>
                    <a:pt x="9296" y="21841"/>
                    <a:pt x="16931" y="24705"/>
                    <a:pt x="23271" y="23887"/>
                  </a:cubicBezTo>
                  <a:cubicBezTo>
                    <a:pt x="36360" y="21228"/>
                    <a:pt x="43178" y="27977"/>
                    <a:pt x="47949" y="39293"/>
                  </a:cubicBezTo>
                  <a:cubicBezTo>
                    <a:pt x="58107" y="63289"/>
                    <a:pt x="69969" y="86536"/>
                    <a:pt x="82103" y="109646"/>
                  </a:cubicBezTo>
                  <a:cubicBezTo>
                    <a:pt x="83057" y="109646"/>
                    <a:pt x="84080" y="109646"/>
                    <a:pt x="85034" y="109646"/>
                  </a:cubicBezTo>
                  <a:cubicBezTo>
                    <a:pt x="95124" y="93148"/>
                    <a:pt x="121642" y="50541"/>
                    <a:pt x="123619" y="45156"/>
                  </a:cubicBezTo>
                  <a:cubicBezTo>
                    <a:pt x="121642" y="41884"/>
                    <a:pt x="92465" y="14070"/>
                    <a:pt x="80876" y="2413"/>
                  </a:cubicBezTo>
                  <a:cubicBezTo>
                    <a:pt x="79990" y="1458"/>
                    <a:pt x="79308" y="163"/>
                    <a:pt x="77808" y="27"/>
                  </a:cubicBezTo>
                  <a:lnTo>
                    <a:pt x="77808" y="27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CB825ED9-69A8-44C5-902C-29CAE9A5A0F7}"/>
                </a:ext>
              </a:extLst>
            </p:cNvPr>
            <p:cNvSpPr/>
            <p:nvPr/>
          </p:nvSpPr>
          <p:spPr>
            <a:xfrm>
              <a:off x="6322736" y="820648"/>
              <a:ext cx="77282" cy="66980"/>
            </a:xfrm>
            <a:custGeom>
              <a:avLst/>
              <a:gdLst>
                <a:gd name="connsiteX0" fmla="*/ 0 w 77282"/>
                <a:gd name="connsiteY0" fmla="*/ 20854 h 66980"/>
                <a:gd name="connsiteX1" fmla="*/ 45742 w 77282"/>
                <a:gd name="connsiteY1" fmla="*/ 65506 h 66980"/>
                <a:gd name="connsiteX2" fmla="*/ 67421 w 77282"/>
                <a:gd name="connsiteY2" fmla="*/ 58553 h 66980"/>
                <a:gd name="connsiteX3" fmla="*/ 76624 w 77282"/>
                <a:gd name="connsiteY3" fmla="*/ 44510 h 66980"/>
                <a:gd name="connsiteX4" fmla="*/ 75874 w 77282"/>
                <a:gd name="connsiteY4" fmla="*/ 40624 h 66980"/>
                <a:gd name="connsiteX5" fmla="*/ 22565 w 77282"/>
                <a:gd name="connsiteY5" fmla="*/ 812 h 66980"/>
                <a:gd name="connsiteX6" fmla="*/ 18133 w 77282"/>
                <a:gd name="connsiteY6" fmla="*/ 1835 h 66980"/>
                <a:gd name="connsiteX7" fmla="*/ 0 w 77282"/>
                <a:gd name="connsiteY7" fmla="*/ 20854 h 66980"/>
                <a:gd name="connsiteX8" fmla="*/ 0 w 77282"/>
                <a:gd name="connsiteY8" fmla="*/ 20854 h 6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82" h="66980">
                  <a:moveTo>
                    <a:pt x="0" y="20854"/>
                  </a:moveTo>
                  <a:cubicBezTo>
                    <a:pt x="1091" y="24195"/>
                    <a:pt x="43902" y="65097"/>
                    <a:pt x="45742" y="65506"/>
                  </a:cubicBezTo>
                  <a:cubicBezTo>
                    <a:pt x="54196" y="68779"/>
                    <a:pt x="60808" y="66665"/>
                    <a:pt x="67421" y="58553"/>
                  </a:cubicBezTo>
                  <a:cubicBezTo>
                    <a:pt x="70966" y="54190"/>
                    <a:pt x="73761" y="49282"/>
                    <a:pt x="76624" y="44510"/>
                  </a:cubicBezTo>
                  <a:cubicBezTo>
                    <a:pt x="77715" y="42669"/>
                    <a:pt x="77442" y="41783"/>
                    <a:pt x="75874" y="40624"/>
                  </a:cubicBezTo>
                  <a:cubicBezTo>
                    <a:pt x="58082" y="27399"/>
                    <a:pt x="40289" y="14174"/>
                    <a:pt x="22565" y="812"/>
                  </a:cubicBezTo>
                  <a:cubicBezTo>
                    <a:pt x="20111" y="-1029"/>
                    <a:pt x="19293" y="676"/>
                    <a:pt x="18133" y="1835"/>
                  </a:cubicBezTo>
                  <a:cubicBezTo>
                    <a:pt x="12134" y="8106"/>
                    <a:pt x="6067" y="14514"/>
                    <a:pt x="0" y="20854"/>
                  </a:cubicBezTo>
                  <a:lnTo>
                    <a:pt x="0" y="20854"/>
                  </a:lnTo>
                  <a:close/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F2A6819-B0B6-4C58-B7E1-B4E3078A968D}"/>
                </a:ext>
              </a:extLst>
            </p:cNvPr>
            <p:cNvSpPr/>
            <p:nvPr/>
          </p:nvSpPr>
          <p:spPr>
            <a:xfrm>
              <a:off x="6101930" y="301701"/>
              <a:ext cx="42675" cy="31654"/>
            </a:xfrm>
            <a:custGeom>
              <a:avLst/>
              <a:gdLst>
                <a:gd name="connsiteX0" fmla="*/ 0 w 42675"/>
                <a:gd name="connsiteY0" fmla="*/ 11544 h 31654"/>
                <a:gd name="connsiteX1" fmla="*/ 42675 w 42675"/>
                <a:gd name="connsiteY1" fmla="*/ 31654 h 31654"/>
                <a:gd name="connsiteX2" fmla="*/ 13293 w 42675"/>
                <a:gd name="connsiteY2" fmla="*/ 1863 h 31654"/>
                <a:gd name="connsiteX3" fmla="*/ 7294 w 42675"/>
                <a:gd name="connsiteY3" fmla="*/ 1727 h 31654"/>
                <a:gd name="connsiteX4" fmla="*/ 0 w 42675"/>
                <a:gd name="connsiteY4" fmla="*/ 11544 h 31654"/>
                <a:gd name="connsiteX5" fmla="*/ 0 w 42675"/>
                <a:gd name="connsiteY5" fmla="*/ 11544 h 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5" h="31654">
                  <a:moveTo>
                    <a:pt x="0" y="11544"/>
                  </a:moveTo>
                  <a:cubicBezTo>
                    <a:pt x="12271" y="17611"/>
                    <a:pt x="40289" y="31518"/>
                    <a:pt x="42675" y="31654"/>
                  </a:cubicBezTo>
                  <a:cubicBezTo>
                    <a:pt x="40834" y="29745"/>
                    <a:pt x="21133" y="9976"/>
                    <a:pt x="13293" y="1863"/>
                  </a:cubicBezTo>
                  <a:cubicBezTo>
                    <a:pt x="11112" y="-386"/>
                    <a:pt x="9612" y="-795"/>
                    <a:pt x="7294" y="1727"/>
                  </a:cubicBezTo>
                  <a:cubicBezTo>
                    <a:pt x="5590" y="3636"/>
                    <a:pt x="409" y="9908"/>
                    <a:pt x="0" y="11544"/>
                  </a:cubicBezTo>
                  <a:lnTo>
                    <a:pt x="0" y="11544"/>
                  </a:lnTo>
                  <a:close/>
                </a:path>
              </a:pathLst>
            </a:custGeom>
            <a:solidFill>
              <a:srgbClr val="637491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622D9815-9480-493E-BA00-AFB92C0596D5}"/>
                </a:ext>
              </a:extLst>
            </p:cNvPr>
            <p:cNvSpPr/>
            <p:nvPr/>
          </p:nvSpPr>
          <p:spPr>
            <a:xfrm>
              <a:off x="6127767" y="397436"/>
              <a:ext cx="34529" cy="372418"/>
            </a:xfrm>
            <a:custGeom>
              <a:avLst/>
              <a:gdLst>
                <a:gd name="connsiteX0" fmla="*/ 1500 w 34529"/>
                <a:gd name="connsiteY0" fmla="*/ 372350 h 372418"/>
                <a:gd name="connsiteX1" fmla="*/ 22292 w 34529"/>
                <a:gd name="connsiteY1" fmla="*/ 146568 h 372418"/>
                <a:gd name="connsiteX2" fmla="*/ 34494 w 34529"/>
                <a:gd name="connsiteY2" fmla="*/ 0 h 372418"/>
                <a:gd name="connsiteX3" fmla="*/ 19088 w 34529"/>
                <a:gd name="connsiteY3" fmla="*/ 142886 h 372418"/>
                <a:gd name="connsiteX4" fmla="*/ 4977 w 34529"/>
                <a:gd name="connsiteY4" fmla="*/ 298998 h 372418"/>
                <a:gd name="connsiteX5" fmla="*/ 0 w 34529"/>
                <a:gd name="connsiteY5" fmla="*/ 372418 h 372418"/>
                <a:gd name="connsiteX6" fmla="*/ 1500 w 34529"/>
                <a:gd name="connsiteY6" fmla="*/ 372350 h 372418"/>
                <a:gd name="connsiteX7" fmla="*/ 1500 w 34529"/>
                <a:gd name="connsiteY7" fmla="*/ 372350 h 37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529" h="372418">
                  <a:moveTo>
                    <a:pt x="1500" y="372350"/>
                  </a:moveTo>
                  <a:cubicBezTo>
                    <a:pt x="1841" y="366078"/>
                    <a:pt x="20110" y="163201"/>
                    <a:pt x="22292" y="146568"/>
                  </a:cubicBezTo>
                  <a:cubicBezTo>
                    <a:pt x="23928" y="133820"/>
                    <a:pt x="35244" y="7499"/>
                    <a:pt x="34494" y="0"/>
                  </a:cubicBezTo>
                  <a:cubicBezTo>
                    <a:pt x="32654" y="4227"/>
                    <a:pt x="19701" y="137910"/>
                    <a:pt x="19088" y="142886"/>
                  </a:cubicBezTo>
                  <a:cubicBezTo>
                    <a:pt x="17520" y="154884"/>
                    <a:pt x="5726" y="284137"/>
                    <a:pt x="4977" y="298998"/>
                  </a:cubicBezTo>
                  <a:cubicBezTo>
                    <a:pt x="4567" y="307656"/>
                    <a:pt x="0" y="370986"/>
                    <a:pt x="0" y="372418"/>
                  </a:cubicBezTo>
                  <a:cubicBezTo>
                    <a:pt x="477" y="372418"/>
                    <a:pt x="954" y="372350"/>
                    <a:pt x="1500" y="372350"/>
                  </a:cubicBezTo>
                  <a:lnTo>
                    <a:pt x="1500" y="372350"/>
                  </a:lnTo>
                  <a:close/>
                </a:path>
              </a:pathLst>
            </a:custGeom>
            <a:solidFill>
              <a:srgbClr val="627696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F81044BD-C80D-445D-8D24-E21ABCDBA693}"/>
                </a:ext>
              </a:extLst>
            </p:cNvPr>
            <p:cNvSpPr/>
            <p:nvPr/>
          </p:nvSpPr>
          <p:spPr>
            <a:xfrm>
              <a:off x="6205687" y="313402"/>
              <a:ext cx="42761" cy="20703"/>
            </a:xfrm>
            <a:custGeom>
              <a:avLst/>
              <a:gdLst>
                <a:gd name="connsiteX0" fmla="*/ 545 w 42761"/>
                <a:gd name="connsiteY0" fmla="*/ 20703 h 20703"/>
                <a:gd name="connsiteX1" fmla="*/ 40152 w 42761"/>
                <a:gd name="connsiteY1" fmla="*/ 12318 h 20703"/>
                <a:gd name="connsiteX2" fmla="*/ 42607 w 42761"/>
                <a:gd name="connsiteY2" fmla="*/ 10887 h 20703"/>
                <a:gd name="connsiteX3" fmla="*/ 41107 w 42761"/>
                <a:gd name="connsiteY3" fmla="*/ 8705 h 20703"/>
                <a:gd name="connsiteX4" fmla="*/ 34290 w 42761"/>
                <a:gd name="connsiteY4" fmla="*/ 3729 h 20703"/>
                <a:gd name="connsiteX5" fmla="*/ 19769 w 42761"/>
                <a:gd name="connsiteY5" fmla="*/ 4410 h 20703"/>
                <a:gd name="connsiteX6" fmla="*/ 0 w 42761"/>
                <a:gd name="connsiteY6" fmla="*/ 19749 h 20703"/>
                <a:gd name="connsiteX7" fmla="*/ 545 w 42761"/>
                <a:gd name="connsiteY7" fmla="*/ 20703 h 20703"/>
                <a:gd name="connsiteX8" fmla="*/ 545 w 42761"/>
                <a:gd name="connsiteY8" fmla="*/ 20703 h 2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61" h="20703">
                  <a:moveTo>
                    <a:pt x="545" y="20703"/>
                  </a:moveTo>
                  <a:cubicBezTo>
                    <a:pt x="9680" y="18726"/>
                    <a:pt x="36131" y="13204"/>
                    <a:pt x="40152" y="12318"/>
                  </a:cubicBezTo>
                  <a:cubicBezTo>
                    <a:pt x="41039" y="12114"/>
                    <a:pt x="42198" y="11637"/>
                    <a:pt x="42607" y="10887"/>
                  </a:cubicBezTo>
                  <a:cubicBezTo>
                    <a:pt x="43220" y="9796"/>
                    <a:pt x="41857" y="9251"/>
                    <a:pt x="41107" y="8705"/>
                  </a:cubicBezTo>
                  <a:cubicBezTo>
                    <a:pt x="38857" y="7001"/>
                    <a:pt x="36608" y="5365"/>
                    <a:pt x="34290" y="3729"/>
                  </a:cubicBezTo>
                  <a:cubicBezTo>
                    <a:pt x="26927" y="-1384"/>
                    <a:pt x="26927" y="-1316"/>
                    <a:pt x="19769" y="4410"/>
                  </a:cubicBezTo>
                  <a:cubicBezTo>
                    <a:pt x="14588" y="8501"/>
                    <a:pt x="1363" y="18658"/>
                    <a:pt x="0" y="19749"/>
                  </a:cubicBezTo>
                  <a:cubicBezTo>
                    <a:pt x="204" y="20158"/>
                    <a:pt x="409" y="20431"/>
                    <a:pt x="545" y="20703"/>
                  </a:cubicBezTo>
                  <a:lnTo>
                    <a:pt x="545" y="20703"/>
                  </a:lnTo>
                  <a:close/>
                </a:path>
              </a:pathLst>
            </a:custGeom>
            <a:solidFill>
              <a:srgbClr val="63749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EDF25382-33A9-4108-BFE9-C97389A08395}"/>
                </a:ext>
              </a:extLst>
            </p:cNvPr>
            <p:cNvSpPr/>
            <p:nvPr/>
          </p:nvSpPr>
          <p:spPr>
            <a:xfrm>
              <a:off x="6066611" y="19"/>
              <a:ext cx="193538" cy="345883"/>
            </a:xfrm>
            <a:custGeom>
              <a:avLst/>
              <a:gdLst>
                <a:gd name="connsiteX0" fmla="*/ 5460 w 193538"/>
                <a:gd name="connsiteY0" fmla="*/ 55199 h 345883"/>
                <a:gd name="connsiteX1" fmla="*/ 37023 w 193538"/>
                <a:gd name="connsiteY1" fmla="*/ 16001 h 345883"/>
                <a:gd name="connsiteX2" fmla="*/ 79630 w 193538"/>
                <a:gd name="connsiteY2" fmla="*/ 1616 h 345883"/>
                <a:gd name="connsiteX3" fmla="*/ 129395 w 193538"/>
                <a:gd name="connsiteY3" fmla="*/ 4275 h 345883"/>
                <a:gd name="connsiteX4" fmla="*/ 152505 w 193538"/>
                <a:gd name="connsiteY4" fmla="*/ 17296 h 345883"/>
                <a:gd name="connsiteX5" fmla="*/ 176297 w 193538"/>
                <a:gd name="connsiteY5" fmla="*/ 66447 h 345883"/>
                <a:gd name="connsiteX6" fmla="*/ 179501 w 193538"/>
                <a:gd name="connsiteY6" fmla="*/ 91125 h 345883"/>
                <a:gd name="connsiteX7" fmla="*/ 179501 w 193538"/>
                <a:gd name="connsiteY7" fmla="*/ 97738 h 345883"/>
                <a:gd name="connsiteX8" fmla="*/ 182568 w 193538"/>
                <a:gd name="connsiteY8" fmla="*/ 99987 h 345883"/>
                <a:gd name="connsiteX9" fmla="*/ 193339 w 193538"/>
                <a:gd name="connsiteY9" fmla="*/ 124665 h 345883"/>
                <a:gd name="connsiteX10" fmla="*/ 191362 w 193538"/>
                <a:gd name="connsiteY10" fmla="*/ 145866 h 345883"/>
                <a:gd name="connsiteX11" fmla="*/ 175410 w 193538"/>
                <a:gd name="connsiteY11" fmla="*/ 164954 h 345883"/>
                <a:gd name="connsiteX12" fmla="*/ 173433 w 193538"/>
                <a:gd name="connsiteY12" fmla="*/ 169317 h 345883"/>
                <a:gd name="connsiteX13" fmla="*/ 174797 w 193538"/>
                <a:gd name="connsiteY13" fmla="*/ 197199 h 345883"/>
                <a:gd name="connsiteX14" fmla="*/ 176637 w 193538"/>
                <a:gd name="connsiteY14" fmla="*/ 240010 h 345883"/>
                <a:gd name="connsiteX15" fmla="*/ 175887 w 193538"/>
                <a:gd name="connsiteY15" fmla="*/ 247918 h 345883"/>
                <a:gd name="connsiteX16" fmla="*/ 161981 w 193538"/>
                <a:gd name="connsiteY16" fmla="*/ 283163 h 345883"/>
                <a:gd name="connsiteX17" fmla="*/ 147801 w 193538"/>
                <a:gd name="connsiteY17" fmla="*/ 318748 h 345883"/>
                <a:gd name="connsiteX18" fmla="*/ 139757 w 193538"/>
                <a:gd name="connsiteY18" fmla="*/ 328633 h 345883"/>
                <a:gd name="connsiteX19" fmla="*/ 105058 w 193538"/>
                <a:gd name="connsiteY19" fmla="*/ 343767 h 345883"/>
                <a:gd name="connsiteX20" fmla="*/ 93333 w 193538"/>
                <a:gd name="connsiteY20" fmla="*/ 342062 h 345883"/>
                <a:gd name="connsiteX21" fmla="*/ 84948 w 193538"/>
                <a:gd name="connsiteY21" fmla="*/ 329519 h 345883"/>
                <a:gd name="connsiteX22" fmla="*/ 76085 w 193538"/>
                <a:gd name="connsiteY22" fmla="*/ 317862 h 345883"/>
                <a:gd name="connsiteX23" fmla="*/ 58497 w 193538"/>
                <a:gd name="connsiteY23" fmla="*/ 280913 h 345883"/>
                <a:gd name="connsiteX24" fmla="*/ 52293 w 193538"/>
                <a:gd name="connsiteY24" fmla="*/ 260053 h 345883"/>
                <a:gd name="connsiteX25" fmla="*/ 54066 w 193538"/>
                <a:gd name="connsiteY25" fmla="*/ 252622 h 345883"/>
                <a:gd name="connsiteX26" fmla="*/ 50930 w 193538"/>
                <a:gd name="connsiteY26" fmla="*/ 241646 h 345883"/>
                <a:gd name="connsiteX27" fmla="*/ 24480 w 193538"/>
                <a:gd name="connsiteY27" fmla="*/ 181383 h 345883"/>
                <a:gd name="connsiteX28" fmla="*/ 9073 w 193538"/>
                <a:gd name="connsiteY28" fmla="*/ 138163 h 345883"/>
                <a:gd name="connsiteX29" fmla="*/ 6415 w 193538"/>
                <a:gd name="connsiteY29" fmla="*/ 135300 h 345883"/>
                <a:gd name="connsiteX30" fmla="*/ 347 w 193538"/>
                <a:gd name="connsiteY30" fmla="*/ 109736 h 345883"/>
                <a:gd name="connsiteX31" fmla="*/ 5460 w 193538"/>
                <a:gd name="connsiteY31" fmla="*/ 55199 h 345883"/>
                <a:gd name="connsiteX32" fmla="*/ 5460 w 193538"/>
                <a:gd name="connsiteY32" fmla="*/ 55199 h 34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3538" h="345883">
                  <a:moveTo>
                    <a:pt x="5460" y="55199"/>
                  </a:moveTo>
                  <a:cubicBezTo>
                    <a:pt x="11596" y="37952"/>
                    <a:pt x="21889" y="25272"/>
                    <a:pt x="37023" y="16001"/>
                  </a:cubicBezTo>
                  <a:cubicBezTo>
                    <a:pt x="50112" y="8025"/>
                    <a:pt x="64496" y="3934"/>
                    <a:pt x="79630" y="1616"/>
                  </a:cubicBezTo>
                  <a:cubicBezTo>
                    <a:pt x="96469" y="-974"/>
                    <a:pt x="113034" y="-701"/>
                    <a:pt x="129395" y="4275"/>
                  </a:cubicBezTo>
                  <a:cubicBezTo>
                    <a:pt x="137984" y="6934"/>
                    <a:pt x="145893" y="11092"/>
                    <a:pt x="152505" y="17296"/>
                  </a:cubicBezTo>
                  <a:cubicBezTo>
                    <a:pt x="166753" y="30589"/>
                    <a:pt x="172138" y="48314"/>
                    <a:pt x="176297" y="66447"/>
                  </a:cubicBezTo>
                  <a:cubicBezTo>
                    <a:pt x="178137" y="74491"/>
                    <a:pt x="178478" y="82876"/>
                    <a:pt x="179501" y="91125"/>
                  </a:cubicBezTo>
                  <a:cubicBezTo>
                    <a:pt x="179773" y="93306"/>
                    <a:pt x="179705" y="94738"/>
                    <a:pt x="179501" y="97738"/>
                  </a:cubicBezTo>
                  <a:cubicBezTo>
                    <a:pt x="180591" y="97806"/>
                    <a:pt x="182023" y="98965"/>
                    <a:pt x="182568" y="99987"/>
                  </a:cubicBezTo>
                  <a:cubicBezTo>
                    <a:pt x="188840" y="107350"/>
                    <a:pt x="192589" y="114917"/>
                    <a:pt x="193339" y="124665"/>
                  </a:cubicBezTo>
                  <a:cubicBezTo>
                    <a:pt x="193885" y="131823"/>
                    <a:pt x="193339" y="138981"/>
                    <a:pt x="191362" y="145866"/>
                  </a:cubicBezTo>
                  <a:cubicBezTo>
                    <a:pt x="188840" y="154456"/>
                    <a:pt x="186863" y="163659"/>
                    <a:pt x="175410" y="164954"/>
                  </a:cubicBezTo>
                  <a:cubicBezTo>
                    <a:pt x="172615" y="165227"/>
                    <a:pt x="173570" y="167681"/>
                    <a:pt x="173433" y="169317"/>
                  </a:cubicBezTo>
                  <a:cubicBezTo>
                    <a:pt x="172752" y="178656"/>
                    <a:pt x="174660" y="187860"/>
                    <a:pt x="174797" y="197199"/>
                  </a:cubicBezTo>
                  <a:cubicBezTo>
                    <a:pt x="175001" y="211515"/>
                    <a:pt x="175956" y="225763"/>
                    <a:pt x="176637" y="240010"/>
                  </a:cubicBezTo>
                  <a:cubicBezTo>
                    <a:pt x="176433" y="242669"/>
                    <a:pt x="176706" y="245464"/>
                    <a:pt x="175887" y="247918"/>
                  </a:cubicBezTo>
                  <a:cubicBezTo>
                    <a:pt x="172002" y="259984"/>
                    <a:pt x="166480" y="271369"/>
                    <a:pt x="161981" y="283163"/>
                  </a:cubicBezTo>
                  <a:cubicBezTo>
                    <a:pt x="157481" y="295093"/>
                    <a:pt x="152164" y="306750"/>
                    <a:pt x="147801" y="318748"/>
                  </a:cubicBezTo>
                  <a:cubicBezTo>
                    <a:pt x="146506" y="322361"/>
                    <a:pt x="144529" y="326519"/>
                    <a:pt x="139757" y="328633"/>
                  </a:cubicBezTo>
                  <a:cubicBezTo>
                    <a:pt x="128236" y="333814"/>
                    <a:pt x="116238" y="337836"/>
                    <a:pt x="105058" y="343767"/>
                  </a:cubicBezTo>
                  <a:cubicBezTo>
                    <a:pt x="101377" y="345744"/>
                    <a:pt x="96605" y="347993"/>
                    <a:pt x="93333" y="342062"/>
                  </a:cubicBezTo>
                  <a:cubicBezTo>
                    <a:pt x="90878" y="337631"/>
                    <a:pt x="87470" y="333814"/>
                    <a:pt x="84948" y="329519"/>
                  </a:cubicBezTo>
                  <a:cubicBezTo>
                    <a:pt x="82425" y="325224"/>
                    <a:pt x="78403" y="322293"/>
                    <a:pt x="76085" y="317862"/>
                  </a:cubicBezTo>
                  <a:cubicBezTo>
                    <a:pt x="69677" y="305795"/>
                    <a:pt x="64496" y="293184"/>
                    <a:pt x="58497" y="280913"/>
                  </a:cubicBezTo>
                  <a:cubicBezTo>
                    <a:pt x="55293" y="274369"/>
                    <a:pt x="51066" y="268165"/>
                    <a:pt x="52293" y="260053"/>
                  </a:cubicBezTo>
                  <a:cubicBezTo>
                    <a:pt x="52703" y="257462"/>
                    <a:pt x="53180" y="255690"/>
                    <a:pt x="54066" y="252622"/>
                  </a:cubicBezTo>
                  <a:cubicBezTo>
                    <a:pt x="55634" y="247305"/>
                    <a:pt x="53521" y="244987"/>
                    <a:pt x="50930" y="241646"/>
                  </a:cubicBezTo>
                  <a:cubicBezTo>
                    <a:pt x="36819" y="223922"/>
                    <a:pt x="28570" y="203471"/>
                    <a:pt x="24480" y="181383"/>
                  </a:cubicBezTo>
                  <a:cubicBezTo>
                    <a:pt x="21685" y="166113"/>
                    <a:pt x="13981" y="152615"/>
                    <a:pt x="9073" y="138163"/>
                  </a:cubicBezTo>
                  <a:cubicBezTo>
                    <a:pt x="7846" y="137549"/>
                    <a:pt x="6824" y="136595"/>
                    <a:pt x="6415" y="135300"/>
                  </a:cubicBezTo>
                  <a:cubicBezTo>
                    <a:pt x="3824" y="126915"/>
                    <a:pt x="688" y="118462"/>
                    <a:pt x="347" y="109736"/>
                  </a:cubicBezTo>
                  <a:cubicBezTo>
                    <a:pt x="-198" y="91466"/>
                    <a:pt x="-948" y="73264"/>
                    <a:pt x="5460" y="55199"/>
                  </a:cubicBezTo>
                  <a:lnTo>
                    <a:pt x="5460" y="55199"/>
                  </a:ln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ABB231C6-5C9F-40A9-9545-239A510D1D68}"/>
                </a:ext>
              </a:extLst>
            </p:cNvPr>
            <p:cNvSpPr/>
            <p:nvPr/>
          </p:nvSpPr>
          <p:spPr>
            <a:xfrm>
              <a:off x="6066771" y="38"/>
              <a:ext cx="179515" cy="138348"/>
            </a:xfrm>
            <a:custGeom>
              <a:avLst/>
              <a:gdLst>
                <a:gd name="connsiteX0" fmla="*/ 8914 w 179515"/>
                <a:gd name="connsiteY0" fmla="*/ 138348 h 138348"/>
                <a:gd name="connsiteX1" fmla="*/ 4210 w 179515"/>
                <a:gd name="connsiteY1" fmla="*/ 112239 h 138348"/>
                <a:gd name="connsiteX2" fmla="*/ 5301 w 179515"/>
                <a:gd name="connsiteY2" fmla="*/ 80267 h 138348"/>
                <a:gd name="connsiteX3" fmla="*/ 23912 w 179515"/>
                <a:gd name="connsiteY3" fmla="*/ 70382 h 138348"/>
                <a:gd name="connsiteX4" fmla="*/ 35842 w 179515"/>
                <a:gd name="connsiteY4" fmla="*/ 69632 h 138348"/>
                <a:gd name="connsiteX5" fmla="*/ 70063 w 179515"/>
                <a:gd name="connsiteY5" fmla="*/ 53816 h 138348"/>
                <a:gd name="connsiteX6" fmla="*/ 94878 w 179515"/>
                <a:gd name="connsiteY6" fmla="*/ 36228 h 138348"/>
                <a:gd name="connsiteX7" fmla="*/ 127736 w 179515"/>
                <a:gd name="connsiteY7" fmla="*/ 41000 h 138348"/>
                <a:gd name="connsiteX8" fmla="*/ 151937 w 179515"/>
                <a:gd name="connsiteY8" fmla="*/ 83266 h 138348"/>
                <a:gd name="connsiteX9" fmla="*/ 161208 w 179515"/>
                <a:gd name="connsiteY9" fmla="*/ 124033 h 138348"/>
                <a:gd name="connsiteX10" fmla="*/ 179273 w 179515"/>
                <a:gd name="connsiteY10" fmla="*/ 97923 h 138348"/>
                <a:gd name="connsiteX11" fmla="*/ 179342 w 179515"/>
                <a:gd name="connsiteY11" fmla="*/ 91242 h 138348"/>
                <a:gd name="connsiteX12" fmla="*/ 176137 w 179515"/>
                <a:gd name="connsiteY12" fmla="*/ 66564 h 138348"/>
                <a:gd name="connsiteX13" fmla="*/ 152346 w 179515"/>
                <a:gd name="connsiteY13" fmla="*/ 17345 h 138348"/>
                <a:gd name="connsiteX14" fmla="*/ 129304 w 179515"/>
                <a:gd name="connsiteY14" fmla="*/ 4324 h 138348"/>
                <a:gd name="connsiteX15" fmla="*/ 79607 w 179515"/>
                <a:gd name="connsiteY15" fmla="*/ 1666 h 138348"/>
                <a:gd name="connsiteX16" fmla="*/ 37001 w 179515"/>
                <a:gd name="connsiteY16" fmla="*/ 16118 h 138348"/>
                <a:gd name="connsiteX17" fmla="*/ 5437 w 179515"/>
                <a:gd name="connsiteY17" fmla="*/ 55384 h 138348"/>
                <a:gd name="connsiteX18" fmla="*/ 393 w 179515"/>
                <a:gd name="connsiteY18" fmla="*/ 109989 h 138348"/>
                <a:gd name="connsiteX19" fmla="*/ 6392 w 179515"/>
                <a:gd name="connsiteY19" fmla="*/ 135553 h 138348"/>
                <a:gd name="connsiteX20" fmla="*/ 8914 w 179515"/>
                <a:gd name="connsiteY20" fmla="*/ 138348 h 138348"/>
                <a:gd name="connsiteX21" fmla="*/ 8914 w 179515"/>
                <a:gd name="connsiteY21" fmla="*/ 138348 h 13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9515" h="138348">
                  <a:moveTo>
                    <a:pt x="8914" y="138348"/>
                  </a:moveTo>
                  <a:cubicBezTo>
                    <a:pt x="7346" y="129623"/>
                    <a:pt x="5642" y="120965"/>
                    <a:pt x="4210" y="112239"/>
                  </a:cubicBezTo>
                  <a:cubicBezTo>
                    <a:pt x="2506" y="101536"/>
                    <a:pt x="1620" y="90697"/>
                    <a:pt x="5301" y="80267"/>
                  </a:cubicBezTo>
                  <a:cubicBezTo>
                    <a:pt x="8369" y="71609"/>
                    <a:pt x="16549" y="71336"/>
                    <a:pt x="23912" y="70382"/>
                  </a:cubicBezTo>
                  <a:cubicBezTo>
                    <a:pt x="27865" y="69837"/>
                    <a:pt x="31888" y="69973"/>
                    <a:pt x="35842" y="69632"/>
                  </a:cubicBezTo>
                  <a:cubicBezTo>
                    <a:pt x="49271" y="68541"/>
                    <a:pt x="59701" y="61452"/>
                    <a:pt x="70063" y="53816"/>
                  </a:cubicBezTo>
                  <a:cubicBezTo>
                    <a:pt x="78176" y="47817"/>
                    <a:pt x="85743" y="40932"/>
                    <a:pt x="94878" y="36228"/>
                  </a:cubicBezTo>
                  <a:cubicBezTo>
                    <a:pt x="106876" y="30093"/>
                    <a:pt x="117715" y="31865"/>
                    <a:pt x="127736" y="41000"/>
                  </a:cubicBezTo>
                  <a:cubicBezTo>
                    <a:pt x="140416" y="52521"/>
                    <a:pt x="147233" y="67246"/>
                    <a:pt x="151937" y="83266"/>
                  </a:cubicBezTo>
                  <a:cubicBezTo>
                    <a:pt x="155891" y="96560"/>
                    <a:pt x="158549" y="110057"/>
                    <a:pt x="161208" y="124033"/>
                  </a:cubicBezTo>
                  <a:cubicBezTo>
                    <a:pt x="161822" y="111421"/>
                    <a:pt x="167412" y="92947"/>
                    <a:pt x="179273" y="97923"/>
                  </a:cubicBezTo>
                  <a:cubicBezTo>
                    <a:pt x="179546" y="96082"/>
                    <a:pt x="179614" y="93492"/>
                    <a:pt x="179342" y="91242"/>
                  </a:cubicBezTo>
                  <a:cubicBezTo>
                    <a:pt x="178319" y="82994"/>
                    <a:pt x="177978" y="74609"/>
                    <a:pt x="176137" y="66564"/>
                  </a:cubicBezTo>
                  <a:cubicBezTo>
                    <a:pt x="171979" y="48431"/>
                    <a:pt x="166594" y="30706"/>
                    <a:pt x="152346" y="17345"/>
                  </a:cubicBezTo>
                  <a:cubicBezTo>
                    <a:pt x="145733" y="11141"/>
                    <a:pt x="137894" y="6915"/>
                    <a:pt x="129304" y="4324"/>
                  </a:cubicBezTo>
                  <a:cubicBezTo>
                    <a:pt x="113011" y="-720"/>
                    <a:pt x="96445" y="-993"/>
                    <a:pt x="79607" y="1666"/>
                  </a:cubicBezTo>
                  <a:cubicBezTo>
                    <a:pt x="64473" y="3983"/>
                    <a:pt x="50089" y="8074"/>
                    <a:pt x="37001" y="16118"/>
                  </a:cubicBezTo>
                  <a:cubicBezTo>
                    <a:pt x="21867" y="25389"/>
                    <a:pt x="11573" y="38137"/>
                    <a:pt x="5437" y="55384"/>
                  </a:cubicBezTo>
                  <a:cubicBezTo>
                    <a:pt x="-971" y="73450"/>
                    <a:pt x="-221" y="91651"/>
                    <a:pt x="393" y="109989"/>
                  </a:cubicBezTo>
                  <a:cubicBezTo>
                    <a:pt x="665" y="118715"/>
                    <a:pt x="3801" y="127168"/>
                    <a:pt x="6392" y="135553"/>
                  </a:cubicBezTo>
                  <a:cubicBezTo>
                    <a:pt x="6664" y="136712"/>
                    <a:pt x="7687" y="137735"/>
                    <a:pt x="8914" y="138348"/>
                  </a:cubicBezTo>
                  <a:lnTo>
                    <a:pt x="8914" y="138348"/>
                  </a:lnTo>
                  <a:close/>
                </a:path>
              </a:pathLst>
            </a:custGeom>
            <a:solidFill>
              <a:srgbClr val="76401F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F16D8BA4-0F2C-4EB6-B4E3-3C69E9E027BA}"/>
                </a:ext>
              </a:extLst>
            </p:cNvPr>
            <p:cNvSpPr/>
            <p:nvPr/>
          </p:nvSpPr>
          <p:spPr>
            <a:xfrm>
              <a:off x="6322736" y="841229"/>
              <a:ext cx="67012" cy="46411"/>
            </a:xfrm>
            <a:custGeom>
              <a:avLst/>
              <a:gdLst>
                <a:gd name="connsiteX0" fmla="*/ 0 w 67012"/>
                <a:gd name="connsiteY0" fmla="*/ 0 h 46411"/>
                <a:gd name="connsiteX1" fmla="*/ 45470 w 67012"/>
                <a:gd name="connsiteY1" fmla="*/ 44925 h 46411"/>
                <a:gd name="connsiteX2" fmla="*/ 67012 w 67012"/>
                <a:gd name="connsiteY2" fmla="*/ 37971 h 4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12" h="46411">
                  <a:moveTo>
                    <a:pt x="0" y="0"/>
                  </a:moveTo>
                  <a:cubicBezTo>
                    <a:pt x="3681" y="4704"/>
                    <a:pt x="38380" y="41312"/>
                    <a:pt x="45470" y="44925"/>
                  </a:cubicBezTo>
                  <a:cubicBezTo>
                    <a:pt x="53855" y="48197"/>
                    <a:pt x="60468" y="46152"/>
                    <a:pt x="67012" y="37971"/>
                  </a:cubicBezTo>
                </a:path>
              </a:pathLst>
            </a:custGeom>
            <a:solidFill>
              <a:srgbClr val="AAC5E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3BEC432-E744-45E6-9E9C-E20525CD8DA9}"/>
                </a:ext>
              </a:extLst>
            </p:cNvPr>
            <p:cNvSpPr/>
            <p:nvPr/>
          </p:nvSpPr>
          <p:spPr>
            <a:xfrm>
              <a:off x="5964890" y="922012"/>
              <a:ext cx="381638" cy="1001318"/>
            </a:xfrm>
            <a:custGeom>
              <a:avLst/>
              <a:gdLst>
                <a:gd name="connsiteX0" fmla="*/ 6766 w 381638"/>
                <a:gd name="connsiteY0" fmla="*/ 0 h 1001317"/>
                <a:gd name="connsiteX1" fmla="*/ 27217 w 381638"/>
                <a:gd name="connsiteY1" fmla="*/ 88622 h 1001317"/>
                <a:gd name="connsiteX2" fmla="*/ 50463 w 381638"/>
                <a:gd name="connsiteY2" fmla="*/ 202195 h 1001317"/>
                <a:gd name="connsiteX3" fmla="*/ 67574 w 381638"/>
                <a:gd name="connsiteY3" fmla="*/ 313246 h 1001317"/>
                <a:gd name="connsiteX4" fmla="*/ 71051 w 381638"/>
                <a:gd name="connsiteY4" fmla="*/ 354421 h 1001317"/>
                <a:gd name="connsiteX5" fmla="*/ 78345 w 381638"/>
                <a:gd name="connsiteY5" fmla="*/ 386734 h 1001317"/>
                <a:gd name="connsiteX6" fmla="*/ 85844 w 381638"/>
                <a:gd name="connsiteY6" fmla="*/ 418842 h 1001317"/>
                <a:gd name="connsiteX7" fmla="*/ 93138 w 381638"/>
                <a:gd name="connsiteY7" fmla="*/ 453064 h 1001317"/>
                <a:gd name="connsiteX8" fmla="*/ 96410 w 381638"/>
                <a:gd name="connsiteY8" fmla="*/ 489399 h 1001317"/>
                <a:gd name="connsiteX9" fmla="*/ 102001 w 381638"/>
                <a:gd name="connsiteY9" fmla="*/ 550617 h 1001317"/>
                <a:gd name="connsiteX10" fmla="*/ 116998 w 381638"/>
                <a:gd name="connsiteY10" fmla="*/ 610744 h 1001317"/>
                <a:gd name="connsiteX11" fmla="*/ 119657 w 381638"/>
                <a:gd name="connsiteY11" fmla="*/ 639035 h 1001317"/>
                <a:gd name="connsiteX12" fmla="*/ 111953 w 381638"/>
                <a:gd name="connsiteY12" fmla="*/ 706592 h 1001317"/>
                <a:gd name="connsiteX13" fmla="*/ 96956 w 381638"/>
                <a:gd name="connsiteY13" fmla="*/ 727725 h 1001317"/>
                <a:gd name="connsiteX14" fmla="*/ 55440 w 381638"/>
                <a:gd name="connsiteY14" fmla="*/ 764060 h 1001317"/>
                <a:gd name="connsiteX15" fmla="*/ 51963 w 381638"/>
                <a:gd name="connsiteY15" fmla="*/ 766174 h 1001317"/>
                <a:gd name="connsiteX16" fmla="*/ 11810 w 381638"/>
                <a:gd name="connsiteY16" fmla="*/ 781580 h 1001317"/>
                <a:gd name="connsiteX17" fmla="*/ 2403 w 381638"/>
                <a:gd name="connsiteY17" fmla="*/ 791261 h 1001317"/>
                <a:gd name="connsiteX18" fmla="*/ 5470 w 381638"/>
                <a:gd name="connsiteY18" fmla="*/ 804554 h 1001317"/>
                <a:gd name="connsiteX19" fmla="*/ 59257 w 381638"/>
                <a:gd name="connsiteY19" fmla="*/ 822892 h 1001317"/>
                <a:gd name="connsiteX20" fmla="*/ 90548 w 381638"/>
                <a:gd name="connsiteY20" fmla="*/ 822278 h 1001317"/>
                <a:gd name="connsiteX21" fmla="*/ 106500 w 381638"/>
                <a:gd name="connsiteY21" fmla="*/ 816347 h 1001317"/>
                <a:gd name="connsiteX22" fmla="*/ 138949 w 381638"/>
                <a:gd name="connsiteY22" fmla="*/ 792283 h 1001317"/>
                <a:gd name="connsiteX23" fmla="*/ 172762 w 381638"/>
                <a:gd name="connsiteY23" fmla="*/ 763379 h 1001317"/>
                <a:gd name="connsiteX24" fmla="*/ 175830 w 381638"/>
                <a:gd name="connsiteY24" fmla="*/ 779876 h 1001317"/>
                <a:gd name="connsiteX25" fmla="*/ 218505 w 381638"/>
                <a:gd name="connsiteY25" fmla="*/ 771423 h 1001317"/>
                <a:gd name="connsiteX26" fmla="*/ 219664 w 381638"/>
                <a:gd name="connsiteY26" fmla="*/ 789352 h 1001317"/>
                <a:gd name="connsiteX27" fmla="*/ 218709 w 381638"/>
                <a:gd name="connsiteY27" fmla="*/ 817438 h 1001317"/>
                <a:gd name="connsiteX28" fmla="*/ 219664 w 381638"/>
                <a:gd name="connsiteY28" fmla="*/ 822687 h 1001317"/>
                <a:gd name="connsiteX29" fmla="*/ 236025 w 381638"/>
                <a:gd name="connsiteY29" fmla="*/ 844434 h 1001317"/>
                <a:gd name="connsiteX30" fmla="*/ 239297 w 381638"/>
                <a:gd name="connsiteY30" fmla="*/ 845934 h 1001317"/>
                <a:gd name="connsiteX31" fmla="*/ 223140 w 381638"/>
                <a:gd name="connsiteY31" fmla="*/ 951053 h 1001317"/>
                <a:gd name="connsiteX32" fmla="*/ 226617 w 381638"/>
                <a:gd name="connsiteY32" fmla="*/ 972391 h 1001317"/>
                <a:gd name="connsiteX33" fmla="*/ 250818 w 381638"/>
                <a:gd name="connsiteY33" fmla="*/ 996455 h 1001317"/>
                <a:gd name="connsiteX34" fmla="*/ 284085 w 381638"/>
                <a:gd name="connsiteY34" fmla="*/ 1001295 h 1001317"/>
                <a:gd name="connsiteX35" fmla="*/ 290425 w 381638"/>
                <a:gd name="connsiteY35" fmla="*/ 998569 h 1001317"/>
                <a:gd name="connsiteX36" fmla="*/ 315376 w 381638"/>
                <a:gd name="connsiteY36" fmla="*/ 961415 h 1001317"/>
                <a:gd name="connsiteX37" fmla="*/ 318034 w 381638"/>
                <a:gd name="connsiteY37" fmla="*/ 951940 h 1001317"/>
                <a:gd name="connsiteX38" fmla="*/ 319602 w 381638"/>
                <a:gd name="connsiteY38" fmla="*/ 889427 h 1001317"/>
                <a:gd name="connsiteX39" fmla="*/ 317284 w 381638"/>
                <a:gd name="connsiteY39" fmla="*/ 852273 h 1001317"/>
                <a:gd name="connsiteX40" fmla="*/ 320147 w 381638"/>
                <a:gd name="connsiteY40" fmla="*/ 841912 h 1001317"/>
                <a:gd name="connsiteX41" fmla="*/ 332077 w 381638"/>
                <a:gd name="connsiteY41" fmla="*/ 804349 h 1001317"/>
                <a:gd name="connsiteX42" fmla="*/ 335145 w 381638"/>
                <a:gd name="connsiteY42" fmla="*/ 769310 h 1001317"/>
                <a:gd name="connsiteX43" fmla="*/ 338008 w 381638"/>
                <a:gd name="connsiteY43" fmla="*/ 691186 h 1001317"/>
                <a:gd name="connsiteX44" fmla="*/ 338008 w 381638"/>
                <a:gd name="connsiteY44" fmla="*/ 662486 h 1001317"/>
                <a:gd name="connsiteX45" fmla="*/ 337054 w 381638"/>
                <a:gd name="connsiteY45" fmla="*/ 606994 h 1001317"/>
                <a:gd name="connsiteX46" fmla="*/ 336849 w 381638"/>
                <a:gd name="connsiteY46" fmla="*/ 553139 h 1001317"/>
                <a:gd name="connsiteX47" fmla="*/ 335486 w 381638"/>
                <a:gd name="connsiteY47" fmla="*/ 489195 h 1001317"/>
                <a:gd name="connsiteX48" fmla="*/ 325465 w 381638"/>
                <a:gd name="connsiteY48" fmla="*/ 444202 h 1001317"/>
                <a:gd name="connsiteX49" fmla="*/ 326419 w 381638"/>
                <a:gd name="connsiteY49" fmla="*/ 429818 h 1001317"/>
                <a:gd name="connsiteX50" fmla="*/ 329896 w 381638"/>
                <a:gd name="connsiteY50" fmla="*/ 412912 h 1001317"/>
                <a:gd name="connsiteX51" fmla="*/ 321238 w 381638"/>
                <a:gd name="connsiteY51" fmla="*/ 311610 h 1001317"/>
                <a:gd name="connsiteX52" fmla="*/ 325260 w 381638"/>
                <a:gd name="connsiteY52" fmla="*/ 275274 h 1001317"/>
                <a:gd name="connsiteX53" fmla="*/ 332146 w 381638"/>
                <a:gd name="connsiteY53" fmla="*/ 235394 h 1001317"/>
                <a:gd name="connsiteX54" fmla="*/ 335418 w 381638"/>
                <a:gd name="connsiteY54" fmla="*/ 222919 h 1001317"/>
                <a:gd name="connsiteX55" fmla="*/ 354369 w 381638"/>
                <a:gd name="connsiteY55" fmla="*/ 115959 h 1001317"/>
                <a:gd name="connsiteX56" fmla="*/ 381638 w 381638"/>
                <a:gd name="connsiteY56" fmla="*/ 27337 h 1001317"/>
                <a:gd name="connsiteX57" fmla="*/ 6766 w 381638"/>
                <a:gd name="connsiteY57" fmla="*/ 0 h 100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81638" h="1001317">
                  <a:moveTo>
                    <a:pt x="6766" y="0"/>
                  </a:moveTo>
                  <a:lnTo>
                    <a:pt x="27217" y="88622"/>
                  </a:lnTo>
                  <a:cubicBezTo>
                    <a:pt x="31648" y="126798"/>
                    <a:pt x="45419" y="163951"/>
                    <a:pt x="50463" y="202195"/>
                  </a:cubicBezTo>
                  <a:cubicBezTo>
                    <a:pt x="55235" y="239348"/>
                    <a:pt x="62189" y="276092"/>
                    <a:pt x="67574" y="313246"/>
                  </a:cubicBezTo>
                  <a:cubicBezTo>
                    <a:pt x="69483" y="326743"/>
                    <a:pt x="69142" y="340923"/>
                    <a:pt x="71051" y="354421"/>
                  </a:cubicBezTo>
                  <a:cubicBezTo>
                    <a:pt x="72619" y="365396"/>
                    <a:pt x="75277" y="376167"/>
                    <a:pt x="78345" y="386734"/>
                  </a:cubicBezTo>
                  <a:cubicBezTo>
                    <a:pt x="81413" y="397300"/>
                    <a:pt x="85435" y="407185"/>
                    <a:pt x="85844" y="418842"/>
                  </a:cubicBezTo>
                  <a:cubicBezTo>
                    <a:pt x="86253" y="430227"/>
                    <a:pt x="90071" y="441612"/>
                    <a:pt x="93138" y="453064"/>
                  </a:cubicBezTo>
                  <a:cubicBezTo>
                    <a:pt x="96410" y="465062"/>
                    <a:pt x="96001" y="477129"/>
                    <a:pt x="96410" y="489399"/>
                  </a:cubicBezTo>
                  <a:cubicBezTo>
                    <a:pt x="97160" y="509851"/>
                    <a:pt x="98524" y="530575"/>
                    <a:pt x="102001" y="550617"/>
                  </a:cubicBezTo>
                  <a:cubicBezTo>
                    <a:pt x="105477" y="570864"/>
                    <a:pt x="111408" y="590906"/>
                    <a:pt x="116998" y="610744"/>
                  </a:cubicBezTo>
                  <a:cubicBezTo>
                    <a:pt x="119520" y="620015"/>
                    <a:pt x="121020" y="629082"/>
                    <a:pt x="119657" y="639035"/>
                  </a:cubicBezTo>
                  <a:cubicBezTo>
                    <a:pt x="116589" y="661395"/>
                    <a:pt x="114271" y="684028"/>
                    <a:pt x="111953" y="706592"/>
                  </a:cubicBezTo>
                  <a:cubicBezTo>
                    <a:pt x="110999" y="717363"/>
                    <a:pt x="103500" y="722612"/>
                    <a:pt x="96956" y="727725"/>
                  </a:cubicBezTo>
                  <a:cubicBezTo>
                    <a:pt x="82367" y="738905"/>
                    <a:pt x="66620" y="748176"/>
                    <a:pt x="55440" y="764060"/>
                  </a:cubicBezTo>
                  <a:cubicBezTo>
                    <a:pt x="54690" y="765083"/>
                    <a:pt x="52917" y="766378"/>
                    <a:pt x="51963" y="766174"/>
                  </a:cubicBezTo>
                  <a:cubicBezTo>
                    <a:pt x="36215" y="764060"/>
                    <a:pt x="24695" y="775240"/>
                    <a:pt x="11810" y="781580"/>
                  </a:cubicBezTo>
                  <a:cubicBezTo>
                    <a:pt x="8129" y="783489"/>
                    <a:pt x="5266" y="787716"/>
                    <a:pt x="2403" y="791261"/>
                  </a:cubicBezTo>
                  <a:cubicBezTo>
                    <a:pt x="-2574" y="797191"/>
                    <a:pt x="1039" y="801827"/>
                    <a:pt x="5470" y="804554"/>
                  </a:cubicBezTo>
                  <a:cubicBezTo>
                    <a:pt x="21968" y="815325"/>
                    <a:pt x="39828" y="822278"/>
                    <a:pt x="59257" y="822892"/>
                  </a:cubicBezTo>
                  <a:cubicBezTo>
                    <a:pt x="69619" y="823301"/>
                    <a:pt x="80186" y="823301"/>
                    <a:pt x="90548" y="822278"/>
                  </a:cubicBezTo>
                  <a:cubicBezTo>
                    <a:pt x="95933" y="821665"/>
                    <a:pt x="101319" y="818870"/>
                    <a:pt x="106500" y="816347"/>
                  </a:cubicBezTo>
                  <a:cubicBezTo>
                    <a:pt x="118634" y="810621"/>
                    <a:pt x="129746" y="804077"/>
                    <a:pt x="138949" y="792283"/>
                  </a:cubicBezTo>
                  <a:cubicBezTo>
                    <a:pt x="147811" y="780899"/>
                    <a:pt x="160832" y="773263"/>
                    <a:pt x="172762" y="763379"/>
                  </a:cubicBezTo>
                  <a:cubicBezTo>
                    <a:pt x="173921" y="769310"/>
                    <a:pt x="174875" y="774150"/>
                    <a:pt x="175830" y="779876"/>
                  </a:cubicBezTo>
                  <a:cubicBezTo>
                    <a:pt x="189873" y="777149"/>
                    <a:pt x="203507" y="774422"/>
                    <a:pt x="218505" y="771423"/>
                  </a:cubicBezTo>
                  <a:cubicBezTo>
                    <a:pt x="218914" y="777354"/>
                    <a:pt x="219664" y="783489"/>
                    <a:pt x="219664" y="789352"/>
                  </a:cubicBezTo>
                  <a:cubicBezTo>
                    <a:pt x="219664" y="798623"/>
                    <a:pt x="219118" y="808167"/>
                    <a:pt x="218709" y="817438"/>
                  </a:cubicBezTo>
                  <a:cubicBezTo>
                    <a:pt x="218709" y="819142"/>
                    <a:pt x="218709" y="821460"/>
                    <a:pt x="219664" y="822687"/>
                  </a:cubicBezTo>
                  <a:cubicBezTo>
                    <a:pt x="224845" y="830050"/>
                    <a:pt x="230435" y="837276"/>
                    <a:pt x="236025" y="844434"/>
                  </a:cubicBezTo>
                  <a:cubicBezTo>
                    <a:pt x="237184" y="845729"/>
                    <a:pt x="239297" y="845934"/>
                    <a:pt x="239297" y="845934"/>
                  </a:cubicBezTo>
                  <a:cubicBezTo>
                    <a:pt x="233707" y="881383"/>
                    <a:pt x="227981" y="916013"/>
                    <a:pt x="223140" y="951053"/>
                  </a:cubicBezTo>
                  <a:cubicBezTo>
                    <a:pt x="222186" y="957802"/>
                    <a:pt x="225049" y="965165"/>
                    <a:pt x="226617" y="972391"/>
                  </a:cubicBezTo>
                  <a:cubicBezTo>
                    <a:pt x="231048" y="993728"/>
                    <a:pt x="231048" y="993728"/>
                    <a:pt x="250818" y="996455"/>
                  </a:cubicBezTo>
                  <a:cubicBezTo>
                    <a:pt x="261930" y="998160"/>
                    <a:pt x="272905" y="1000068"/>
                    <a:pt x="284085" y="1001295"/>
                  </a:cubicBezTo>
                  <a:cubicBezTo>
                    <a:pt x="286198" y="1001500"/>
                    <a:pt x="289062" y="1000273"/>
                    <a:pt x="290425" y="998569"/>
                  </a:cubicBezTo>
                  <a:cubicBezTo>
                    <a:pt x="298878" y="986298"/>
                    <a:pt x="307331" y="974095"/>
                    <a:pt x="315376" y="961415"/>
                  </a:cubicBezTo>
                  <a:cubicBezTo>
                    <a:pt x="317080" y="958893"/>
                    <a:pt x="317898" y="955280"/>
                    <a:pt x="318034" y="951940"/>
                  </a:cubicBezTo>
                  <a:cubicBezTo>
                    <a:pt x="318784" y="931284"/>
                    <a:pt x="319602" y="910355"/>
                    <a:pt x="319602" y="889427"/>
                  </a:cubicBezTo>
                  <a:cubicBezTo>
                    <a:pt x="319602" y="877156"/>
                    <a:pt x="317693" y="864749"/>
                    <a:pt x="317284" y="852273"/>
                  </a:cubicBezTo>
                  <a:cubicBezTo>
                    <a:pt x="317080" y="848865"/>
                    <a:pt x="318989" y="845320"/>
                    <a:pt x="320147" y="841912"/>
                  </a:cubicBezTo>
                  <a:cubicBezTo>
                    <a:pt x="323965" y="829232"/>
                    <a:pt x="327442" y="816552"/>
                    <a:pt x="332077" y="804349"/>
                  </a:cubicBezTo>
                  <a:cubicBezTo>
                    <a:pt x="336509" y="792760"/>
                    <a:pt x="336849" y="781308"/>
                    <a:pt x="335145" y="769310"/>
                  </a:cubicBezTo>
                  <a:cubicBezTo>
                    <a:pt x="331328" y="743336"/>
                    <a:pt x="341076" y="717363"/>
                    <a:pt x="338008" y="691186"/>
                  </a:cubicBezTo>
                  <a:cubicBezTo>
                    <a:pt x="336849" y="681710"/>
                    <a:pt x="338008" y="671961"/>
                    <a:pt x="338008" y="662486"/>
                  </a:cubicBezTo>
                  <a:cubicBezTo>
                    <a:pt x="337804" y="643943"/>
                    <a:pt x="337258" y="625537"/>
                    <a:pt x="337054" y="606994"/>
                  </a:cubicBezTo>
                  <a:cubicBezTo>
                    <a:pt x="336849" y="589065"/>
                    <a:pt x="337258" y="571136"/>
                    <a:pt x="336849" y="553139"/>
                  </a:cubicBezTo>
                  <a:cubicBezTo>
                    <a:pt x="336440" y="531802"/>
                    <a:pt x="335282" y="510532"/>
                    <a:pt x="335486" y="489195"/>
                  </a:cubicBezTo>
                  <a:cubicBezTo>
                    <a:pt x="335486" y="473175"/>
                    <a:pt x="332419" y="458177"/>
                    <a:pt x="325465" y="444202"/>
                  </a:cubicBezTo>
                  <a:cubicBezTo>
                    <a:pt x="322806" y="438953"/>
                    <a:pt x="322943" y="434522"/>
                    <a:pt x="326419" y="429818"/>
                  </a:cubicBezTo>
                  <a:cubicBezTo>
                    <a:pt x="330237" y="424978"/>
                    <a:pt x="330441" y="419252"/>
                    <a:pt x="329896" y="412912"/>
                  </a:cubicBezTo>
                  <a:cubicBezTo>
                    <a:pt x="326624" y="379167"/>
                    <a:pt x="323147" y="345559"/>
                    <a:pt x="321238" y="311610"/>
                  </a:cubicBezTo>
                  <a:cubicBezTo>
                    <a:pt x="320489" y="299611"/>
                    <a:pt x="323352" y="287341"/>
                    <a:pt x="325260" y="275274"/>
                  </a:cubicBezTo>
                  <a:cubicBezTo>
                    <a:pt x="327169" y="261981"/>
                    <a:pt x="329692" y="248688"/>
                    <a:pt x="332146" y="235394"/>
                  </a:cubicBezTo>
                  <a:cubicBezTo>
                    <a:pt x="332895" y="231168"/>
                    <a:pt x="335622" y="226941"/>
                    <a:pt x="335418" y="222919"/>
                  </a:cubicBezTo>
                  <a:cubicBezTo>
                    <a:pt x="332350" y="186175"/>
                    <a:pt x="347075" y="150794"/>
                    <a:pt x="354369" y="115959"/>
                  </a:cubicBezTo>
                  <a:cubicBezTo>
                    <a:pt x="357028" y="103074"/>
                    <a:pt x="380070" y="40425"/>
                    <a:pt x="381638" y="27337"/>
                  </a:cubicBezTo>
                  <a:cubicBezTo>
                    <a:pt x="382047" y="23723"/>
                    <a:pt x="6766" y="0"/>
                    <a:pt x="6766" y="0"/>
                  </a:cubicBezTo>
                  <a:close/>
                </a:path>
              </a:pathLst>
            </a:custGeom>
            <a:solidFill>
              <a:srgbClr val="00000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BAE183E3-2D60-4278-BCE2-C0257165D81D}"/>
                </a:ext>
              </a:extLst>
            </p:cNvPr>
            <p:cNvSpPr/>
            <p:nvPr/>
          </p:nvSpPr>
          <p:spPr>
            <a:xfrm>
              <a:off x="5367320" y="120113"/>
              <a:ext cx="737309" cy="64361"/>
            </a:xfrm>
            <a:custGeom>
              <a:avLst/>
              <a:gdLst>
                <a:gd name="connsiteX0" fmla="*/ 736997 w 737309"/>
                <a:gd name="connsiteY0" fmla="*/ 25227 h 64361"/>
                <a:gd name="connsiteX1" fmla="*/ 710955 w 737309"/>
                <a:gd name="connsiteY1" fmla="*/ 12411 h 64361"/>
                <a:gd name="connsiteX2" fmla="*/ 36881 w 737309"/>
                <a:gd name="connsiteY2" fmla="*/ 3 h 64361"/>
                <a:gd name="connsiteX3" fmla="*/ 0 w 737309"/>
                <a:gd name="connsiteY3" fmla="*/ 33203 h 64361"/>
                <a:gd name="connsiteX4" fmla="*/ 39403 w 737309"/>
                <a:gd name="connsiteY4" fmla="*/ 64357 h 64361"/>
                <a:gd name="connsiteX5" fmla="*/ 710683 w 737309"/>
                <a:gd name="connsiteY5" fmla="*/ 47996 h 64361"/>
                <a:gd name="connsiteX6" fmla="*/ 736997 w 737309"/>
                <a:gd name="connsiteY6" fmla="*/ 25227 h 6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309" h="64361">
                  <a:moveTo>
                    <a:pt x="736997" y="25227"/>
                  </a:moveTo>
                  <a:cubicBezTo>
                    <a:pt x="734133" y="10434"/>
                    <a:pt x="724385" y="6957"/>
                    <a:pt x="710955" y="12411"/>
                  </a:cubicBezTo>
                  <a:cubicBezTo>
                    <a:pt x="623151" y="10843"/>
                    <a:pt x="173904" y="958"/>
                    <a:pt x="36881" y="3"/>
                  </a:cubicBezTo>
                  <a:cubicBezTo>
                    <a:pt x="11930" y="-133"/>
                    <a:pt x="68" y="3617"/>
                    <a:pt x="0" y="33203"/>
                  </a:cubicBezTo>
                  <a:cubicBezTo>
                    <a:pt x="-68" y="65448"/>
                    <a:pt x="17111" y="64357"/>
                    <a:pt x="39403" y="64357"/>
                  </a:cubicBezTo>
                  <a:cubicBezTo>
                    <a:pt x="120867" y="64493"/>
                    <a:pt x="595951" y="54131"/>
                    <a:pt x="710683" y="47996"/>
                  </a:cubicBezTo>
                  <a:cubicBezTo>
                    <a:pt x="710615" y="51132"/>
                    <a:pt x="740678" y="44246"/>
                    <a:pt x="736997" y="25227"/>
                  </a:cubicBezTo>
                  <a:close/>
                </a:path>
              </a:pathLst>
            </a:custGeom>
            <a:solidFill>
              <a:srgbClr val="39434C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2279F98-645D-4D3F-A886-20D23AE26616}"/>
                </a:ext>
              </a:extLst>
            </p:cNvPr>
            <p:cNvSpPr/>
            <p:nvPr/>
          </p:nvSpPr>
          <p:spPr>
            <a:xfrm>
              <a:off x="5792599" y="100977"/>
              <a:ext cx="52859" cy="112806"/>
            </a:xfrm>
            <a:custGeom>
              <a:avLst/>
              <a:gdLst>
                <a:gd name="connsiteX0" fmla="*/ 50895 w 52859"/>
                <a:gd name="connsiteY0" fmla="*/ 101217 h 112806"/>
                <a:gd name="connsiteX1" fmla="*/ 50554 w 52859"/>
                <a:gd name="connsiteY1" fmla="*/ 67609 h 112806"/>
                <a:gd name="connsiteX2" fmla="*/ 38351 w 52859"/>
                <a:gd name="connsiteY2" fmla="*/ 47839 h 112806"/>
                <a:gd name="connsiteX3" fmla="*/ 20082 w 52859"/>
                <a:gd name="connsiteY3" fmla="*/ 15458 h 112806"/>
                <a:gd name="connsiteX4" fmla="*/ 15037 w 52859"/>
                <a:gd name="connsiteY4" fmla="*/ 4960 h 112806"/>
                <a:gd name="connsiteX5" fmla="*/ 8901 w 52859"/>
                <a:gd name="connsiteY5" fmla="*/ 52 h 112806"/>
                <a:gd name="connsiteX6" fmla="*/ 2084 w 52859"/>
                <a:gd name="connsiteY6" fmla="*/ 6460 h 112806"/>
                <a:gd name="connsiteX7" fmla="*/ 3721 w 52859"/>
                <a:gd name="connsiteY7" fmla="*/ 33183 h 112806"/>
                <a:gd name="connsiteX8" fmla="*/ 8833 w 52859"/>
                <a:gd name="connsiteY8" fmla="*/ 46885 h 112806"/>
                <a:gd name="connsiteX9" fmla="*/ 33239 w 52859"/>
                <a:gd name="connsiteY9" fmla="*/ 112806 h 112806"/>
                <a:gd name="connsiteX10" fmla="*/ 50895 w 52859"/>
                <a:gd name="connsiteY10" fmla="*/ 101217 h 112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59" h="112806">
                  <a:moveTo>
                    <a:pt x="50895" y="101217"/>
                  </a:moveTo>
                  <a:cubicBezTo>
                    <a:pt x="52940" y="90651"/>
                    <a:pt x="54167" y="78244"/>
                    <a:pt x="50554" y="67609"/>
                  </a:cubicBezTo>
                  <a:cubicBezTo>
                    <a:pt x="47963" y="60042"/>
                    <a:pt x="42987" y="53975"/>
                    <a:pt x="38351" y="47839"/>
                  </a:cubicBezTo>
                  <a:cubicBezTo>
                    <a:pt x="30716" y="37818"/>
                    <a:pt x="24785" y="27047"/>
                    <a:pt x="20082" y="15458"/>
                  </a:cubicBezTo>
                  <a:cubicBezTo>
                    <a:pt x="18582" y="11845"/>
                    <a:pt x="16878" y="8368"/>
                    <a:pt x="15037" y="4960"/>
                  </a:cubicBezTo>
                  <a:cubicBezTo>
                    <a:pt x="13742" y="2506"/>
                    <a:pt x="12242" y="-426"/>
                    <a:pt x="8901" y="52"/>
                  </a:cubicBezTo>
                  <a:cubicBezTo>
                    <a:pt x="5493" y="597"/>
                    <a:pt x="3380" y="3187"/>
                    <a:pt x="2084" y="6460"/>
                  </a:cubicBezTo>
                  <a:cubicBezTo>
                    <a:pt x="-1529" y="15663"/>
                    <a:pt x="-97" y="24457"/>
                    <a:pt x="3721" y="33183"/>
                  </a:cubicBezTo>
                  <a:cubicBezTo>
                    <a:pt x="5288" y="36728"/>
                    <a:pt x="9788" y="45931"/>
                    <a:pt x="8833" y="46885"/>
                  </a:cubicBezTo>
                  <a:cubicBezTo>
                    <a:pt x="8083" y="47635"/>
                    <a:pt x="33239" y="112806"/>
                    <a:pt x="33239" y="112806"/>
                  </a:cubicBezTo>
                  <a:cubicBezTo>
                    <a:pt x="40260" y="108512"/>
                    <a:pt x="47077" y="104149"/>
                    <a:pt x="50895" y="101217"/>
                  </a:cubicBezTo>
                  <a:close/>
                </a:path>
              </a:pathLst>
            </a:custGeom>
            <a:solidFill>
              <a:srgbClr val="FCC880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4095E115-F7EF-44A4-9DBE-F2DC686093D8}"/>
              </a:ext>
            </a:extLst>
          </p:cNvPr>
          <p:cNvGrpSpPr/>
          <p:nvPr/>
        </p:nvGrpSpPr>
        <p:grpSpPr>
          <a:xfrm>
            <a:off x="10263556" y="2778615"/>
            <a:ext cx="1027340" cy="3737055"/>
            <a:chOff x="7205550" y="2089286"/>
            <a:chExt cx="1302133" cy="4736641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334EF69A-3016-47A3-BF4B-F317BAAC3664}"/>
                </a:ext>
              </a:extLst>
            </p:cNvPr>
            <p:cNvSpPr/>
            <p:nvPr/>
          </p:nvSpPr>
          <p:spPr>
            <a:xfrm>
              <a:off x="7205550" y="2578567"/>
              <a:ext cx="745722" cy="54536"/>
            </a:xfrm>
            <a:custGeom>
              <a:avLst/>
              <a:gdLst>
                <a:gd name="connsiteX0" fmla="*/ 0 w 745722"/>
                <a:gd name="connsiteY0" fmla="*/ 0 h 54536"/>
                <a:gd name="connsiteX1" fmla="*/ 745722 w 745722"/>
                <a:gd name="connsiteY1" fmla="*/ 0 h 54536"/>
                <a:gd name="connsiteX2" fmla="*/ 745722 w 745722"/>
                <a:gd name="connsiteY2" fmla="*/ 54537 h 54536"/>
                <a:gd name="connsiteX3" fmla="*/ 0 w 7457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722" h="54536">
                  <a:moveTo>
                    <a:pt x="0" y="0"/>
                  </a:moveTo>
                  <a:lnTo>
                    <a:pt x="745722" y="0"/>
                  </a:lnTo>
                  <a:lnTo>
                    <a:pt x="74572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5E65820D-49A0-4B14-9C4F-44228F8BF35D}"/>
                </a:ext>
              </a:extLst>
            </p:cNvPr>
            <p:cNvSpPr/>
            <p:nvPr/>
          </p:nvSpPr>
          <p:spPr>
            <a:xfrm>
              <a:off x="7282788" y="3065171"/>
              <a:ext cx="745722" cy="54536"/>
            </a:xfrm>
            <a:custGeom>
              <a:avLst/>
              <a:gdLst>
                <a:gd name="connsiteX0" fmla="*/ 0 w 745722"/>
                <a:gd name="connsiteY0" fmla="*/ 0 h 54536"/>
                <a:gd name="connsiteX1" fmla="*/ 745723 w 745722"/>
                <a:gd name="connsiteY1" fmla="*/ 0 h 54536"/>
                <a:gd name="connsiteX2" fmla="*/ 745723 w 745722"/>
                <a:gd name="connsiteY2" fmla="*/ 54537 h 54536"/>
                <a:gd name="connsiteX3" fmla="*/ 0 w 7457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722" h="54536">
                  <a:moveTo>
                    <a:pt x="0" y="0"/>
                  </a:moveTo>
                  <a:lnTo>
                    <a:pt x="745723" y="0"/>
                  </a:lnTo>
                  <a:lnTo>
                    <a:pt x="745723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4CC00761-05B4-4658-83AC-C0D6AE463013}"/>
                </a:ext>
              </a:extLst>
            </p:cNvPr>
            <p:cNvSpPr/>
            <p:nvPr/>
          </p:nvSpPr>
          <p:spPr>
            <a:xfrm>
              <a:off x="7280538" y="3551707"/>
              <a:ext cx="817710" cy="54536"/>
            </a:xfrm>
            <a:custGeom>
              <a:avLst/>
              <a:gdLst>
                <a:gd name="connsiteX0" fmla="*/ 0 w 817710"/>
                <a:gd name="connsiteY0" fmla="*/ 0 h 54536"/>
                <a:gd name="connsiteX1" fmla="*/ 817711 w 817710"/>
                <a:gd name="connsiteY1" fmla="*/ 0 h 54536"/>
                <a:gd name="connsiteX2" fmla="*/ 817711 w 817710"/>
                <a:gd name="connsiteY2" fmla="*/ 54537 h 54536"/>
                <a:gd name="connsiteX3" fmla="*/ 0 w 817710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710" h="54536">
                  <a:moveTo>
                    <a:pt x="0" y="0"/>
                  </a:moveTo>
                  <a:lnTo>
                    <a:pt x="817711" y="0"/>
                  </a:lnTo>
                  <a:lnTo>
                    <a:pt x="817711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F88310E-43C2-42A2-8B86-5D73EF9256DF}"/>
                </a:ext>
              </a:extLst>
            </p:cNvPr>
            <p:cNvSpPr/>
            <p:nvPr/>
          </p:nvSpPr>
          <p:spPr>
            <a:xfrm>
              <a:off x="7365207" y="4038312"/>
              <a:ext cx="817710" cy="54536"/>
            </a:xfrm>
            <a:custGeom>
              <a:avLst/>
              <a:gdLst>
                <a:gd name="connsiteX0" fmla="*/ 0 w 817710"/>
                <a:gd name="connsiteY0" fmla="*/ 0 h 54536"/>
                <a:gd name="connsiteX1" fmla="*/ 817711 w 817710"/>
                <a:gd name="connsiteY1" fmla="*/ 0 h 54536"/>
                <a:gd name="connsiteX2" fmla="*/ 817711 w 817710"/>
                <a:gd name="connsiteY2" fmla="*/ 54537 h 54536"/>
                <a:gd name="connsiteX3" fmla="*/ 0 w 817710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710" h="54536">
                  <a:moveTo>
                    <a:pt x="0" y="0"/>
                  </a:moveTo>
                  <a:lnTo>
                    <a:pt x="817711" y="0"/>
                  </a:lnTo>
                  <a:lnTo>
                    <a:pt x="817711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61AC0FC-D508-4774-9732-1F273C327FD3}"/>
                </a:ext>
              </a:extLst>
            </p:cNvPr>
            <p:cNvSpPr/>
            <p:nvPr/>
          </p:nvSpPr>
          <p:spPr>
            <a:xfrm>
              <a:off x="7362343" y="4524848"/>
              <a:ext cx="858681" cy="54536"/>
            </a:xfrm>
            <a:custGeom>
              <a:avLst/>
              <a:gdLst>
                <a:gd name="connsiteX0" fmla="*/ 0 w 858681"/>
                <a:gd name="connsiteY0" fmla="*/ 0 h 54536"/>
                <a:gd name="connsiteX1" fmla="*/ 858682 w 858681"/>
                <a:gd name="connsiteY1" fmla="*/ 0 h 54536"/>
                <a:gd name="connsiteX2" fmla="*/ 858682 w 858681"/>
                <a:gd name="connsiteY2" fmla="*/ 54537 h 54536"/>
                <a:gd name="connsiteX3" fmla="*/ 0 w 858681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681" h="54536">
                  <a:moveTo>
                    <a:pt x="0" y="0"/>
                  </a:moveTo>
                  <a:lnTo>
                    <a:pt x="858682" y="0"/>
                  </a:lnTo>
                  <a:lnTo>
                    <a:pt x="85868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9AAB716-896E-412C-8C5B-8327443F8399}"/>
                </a:ext>
              </a:extLst>
            </p:cNvPr>
            <p:cNvSpPr/>
            <p:nvPr/>
          </p:nvSpPr>
          <p:spPr>
            <a:xfrm>
              <a:off x="7451307" y="5011452"/>
              <a:ext cx="858681" cy="54536"/>
            </a:xfrm>
            <a:custGeom>
              <a:avLst/>
              <a:gdLst>
                <a:gd name="connsiteX0" fmla="*/ 0 w 858681"/>
                <a:gd name="connsiteY0" fmla="*/ 0 h 54536"/>
                <a:gd name="connsiteX1" fmla="*/ 858682 w 858681"/>
                <a:gd name="connsiteY1" fmla="*/ 0 h 54536"/>
                <a:gd name="connsiteX2" fmla="*/ 858682 w 858681"/>
                <a:gd name="connsiteY2" fmla="*/ 54537 h 54536"/>
                <a:gd name="connsiteX3" fmla="*/ 0 w 858681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681" h="54536">
                  <a:moveTo>
                    <a:pt x="0" y="0"/>
                  </a:moveTo>
                  <a:lnTo>
                    <a:pt x="858682" y="0"/>
                  </a:lnTo>
                  <a:lnTo>
                    <a:pt x="85868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F66EBC0D-3A22-416C-977C-6850E34E5B2D}"/>
                </a:ext>
              </a:extLst>
            </p:cNvPr>
            <p:cNvSpPr/>
            <p:nvPr/>
          </p:nvSpPr>
          <p:spPr>
            <a:xfrm>
              <a:off x="7485051" y="5497989"/>
              <a:ext cx="894471" cy="54536"/>
            </a:xfrm>
            <a:custGeom>
              <a:avLst/>
              <a:gdLst>
                <a:gd name="connsiteX0" fmla="*/ 0 w 894471"/>
                <a:gd name="connsiteY0" fmla="*/ 0 h 54536"/>
                <a:gd name="connsiteX1" fmla="*/ 894472 w 894471"/>
                <a:gd name="connsiteY1" fmla="*/ 0 h 54536"/>
                <a:gd name="connsiteX2" fmla="*/ 894472 w 894471"/>
                <a:gd name="connsiteY2" fmla="*/ 54537 h 54536"/>
                <a:gd name="connsiteX3" fmla="*/ 0 w 894471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4471" h="54536">
                  <a:moveTo>
                    <a:pt x="0" y="0"/>
                  </a:moveTo>
                  <a:lnTo>
                    <a:pt x="894472" y="0"/>
                  </a:lnTo>
                  <a:lnTo>
                    <a:pt x="894472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CBA70849-9C1D-4B6E-A1B2-79D9DC312539}"/>
                </a:ext>
              </a:extLst>
            </p:cNvPr>
            <p:cNvSpPr/>
            <p:nvPr/>
          </p:nvSpPr>
          <p:spPr>
            <a:xfrm>
              <a:off x="7498004" y="5984593"/>
              <a:ext cx="914922" cy="54536"/>
            </a:xfrm>
            <a:custGeom>
              <a:avLst/>
              <a:gdLst>
                <a:gd name="connsiteX0" fmla="*/ 0 w 914922"/>
                <a:gd name="connsiteY0" fmla="*/ 0 h 54536"/>
                <a:gd name="connsiteX1" fmla="*/ 914923 w 914922"/>
                <a:gd name="connsiteY1" fmla="*/ 0 h 54536"/>
                <a:gd name="connsiteX2" fmla="*/ 914923 w 914922"/>
                <a:gd name="connsiteY2" fmla="*/ 54537 h 54536"/>
                <a:gd name="connsiteX3" fmla="*/ 0 w 9149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922" h="54536">
                  <a:moveTo>
                    <a:pt x="0" y="0"/>
                  </a:moveTo>
                  <a:lnTo>
                    <a:pt x="914923" y="0"/>
                  </a:lnTo>
                  <a:lnTo>
                    <a:pt x="914923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0DFEC9A9-5143-4EAE-BFF1-6F5D40581F42}"/>
                </a:ext>
              </a:extLst>
            </p:cNvPr>
            <p:cNvSpPr/>
            <p:nvPr/>
          </p:nvSpPr>
          <p:spPr>
            <a:xfrm>
              <a:off x="7592761" y="6471129"/>
              <a:ext cx="914922" cy="54536"/>
            </a:xfrm>
            <a:custGeom>
              <a:avLst/>
              <a:gdLst>
                <a:gd name="connsiteX0" fmla="*/ 0 w 914922"/>
                <a:gd name="connsiteY0" fmla="*/ 0 h 54536"/>
                <a:gd name="connsiteX1" fmla="*/ 914923 w 914922"/>
                <a:gd name="connsiteY1" fmla="*/ 0 h 54536"/>
                <a:gd name="connsiteX2" fmla="*/ 914923 w 914922"/>
                <a:gd name="connsiteY2" fmla="*/ 54537 h 54536"/>
                <a:gd name="connsiteX3" fmla="*/ 0 w 914922"/>
                <a:gd name="connsiteY3" fmla="*/ 54537 h 5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922" h="54536">
                  <a:moveTo>
                    <a:pt x="0" y="0"/>
                  </a:moveTo>
                  <a:lnTo>
                    <a:pt x="914923" y="0"/>
                  </a:lnTo>
                  <a:lnTo>
                    <a:pt x="914923" y="54537"/>
                  </a:lnTo>
                  <a:lnTo>
                    <a:pt x="0" y="54537"/>
                  </a:lnTo>
                  <a:close/>
                </a:path>
              </a:pathLst>
            </a:custGeom>
            <a:solidFill>
              <a:srgbClr val="736357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EEFAF1FA-0188-4A22-846D-9AE73AED5551}"/>
                </a:ext>
              </a:extLst>
            </p:cNvPr>
            <p:cNvSpPr/>
            <p:nvPr/>
          </p:nvSpPr>
          <p:spPr>
            <a:xfrm rot="21322604">
              <a:off x="7335029" y="2089286"/>
              <a:ext cx="99934" cy="4717212"/>
            </a:xfrm>
            <a:custGeom>
              <a:avLst/>
              <a:gdLst>
                <a:gd name="connsiteX0" fmla="*/ 0 w 99934"/>
                <a:gd name="connsiteY0" fmla="*/ 0 h 4717212"/>
                <a:gd name="connsiteX1" fmla="*/ 99934 w 99934"/>
                <a:gd name="connsiteY1" fmla="*/ 0 h 4717212"/>
                <a:gd name="connsiteX2" fmla="*/ 99934 w 99934"/>
                <a:gd name="connsiteY2" fmla="*/ 4717213 h 4717212"/>
                <a:gd name="connsiteX3" fmla="*/ 0 w 99934"/>
                <a:gd name="connsiteY3" fmla="*/ 4717213 h 471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34" h="4717212">
                  <a:moveTo>
                    <a:pt x="0" y="0"/>
                  </a:moveTo>
                  <a:lnTo>
                    <a:pt x="99934" y="0"/>
                  </a:lnTo>
                  <a:lnTo>
                    <a:pt x="99934" y="4717213"/>
                  </a:lnTo>
                  <a:lnTo>
                    <a:pt x="0" y="4717213"/>
                  </a:lnTo>
                  <a:close/>
                </a:path>
              </a:pathLst>
            </a:custGeom>
            <a:solidFill>
              <a:srgbClr val="AC9D7E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7963AEB8-1E92-4737-929A-D8858359CB6A}"/>
                </a:ext>
              </a:extLst>
            </p:cNvPr>
            <p:cNvSpPr/>
            <p:nvPr/>
          </p:nvSpPr>
          <p:spPr>
            <a:xfrm rot="21097657">
              <a:off x="8169317" y="2108699"/>
              <a:ext cx="99934" cy="4717228"/>
            </a:xfrm>
            <a:custGeom>
              <a:avLst/>
              <a:gdLst>
                <a:gd name="connsiteX0" fmla="*/ 0 w 99934"/>
                <a:gd name="connsiteY0" fmla="*/ 0 h 4717228"/>
                <a:gd name="connsiteX1" fmla="*/ 99934 w 99934"/>
                <a:gd name="connsiteY1" fmla="*/ 0 h 4717228"/>
                <a:gd name="connsiteX2" fmla="*/ 99934 w 99934"/>
                <a:gd name="connsiteY2" fmla="*/ 4717228 h 4717228"/>
                <a:gd name="connsiteX3" fmla="*/ 0 w 99934"/>
                <a:gd name="connsiteY3" fmla="*/ 4717228 h 471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934" h="4717228">
                  <a:moveTo>
                    <a:pt x="0" y="0"/>
                  </a:moveTo>
                  <a:lnTo>
                    <a:pt x="99934" y="0"/>
                  </a:lnTo>
                  <a:lnTo>
                    <a:pt x="99934" y="4717228"/>
                  </a:lnTo>
                  <a:lnTo>
                    <a:pt x="0" y="4717228"/>
                  </a:lnTo>
                  <a:close/>
                </a:path>
              </a:pathLst>
            </a:custGeom>
            <a:solidFill>
              <a:srgbClr val="AC9D7E"/>
            </a:solidFill>
            <a:ln w="68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9152E9E-A0DA-46ED-AD80-76A9133CC8F5}"/>
              </a:ext>
            </a:extLst>
          </p:cNvPr>
          <p:cNvGrpSpPr/>
          <p:nvPr/>
        </p:nvGrpSpPr>
        <p:grpSpPr>
          <a:xfrm>
            <a:off x="7926209" y="4829512"/>
            <a:ext cx="531235" cy="1848128"/>
            <a:chOff x="3333210" y="3843806"/>
            <a:chExt cx="644070" cy="2240674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89BE9EC-B0CA-4636-AF4F-D850923C1618}"/>
                </a:ext>
              </a:extLst>
            </p:cNvPr>
            <p:cNvSpPr/>
            <p:nvPr/>
          </p:nvSpPr>
          <p:spPr>
            <a:xfrm>
              <a:off x="3544917" y="3843806"/>
              <a:ext cx="214126" cy="264421"/>
            </a:xfrm>
            <a:custGeom>
              <a:avLst/>
              <a:gdLst>
                <a:gd name="connsiteX0" fmla="*/ 11888 w 214126"/>
                <a:gd name="connsiteY0" fmla="*/ 163717 h 264421"/>
                <a:gd name="connsiteX1" fmla="*/ 20100 w 214126"/>
                <a:gd name="connsiteY1" fmla="*/ 45220 h 264421"/>
                <a:gd name="connsiteX2" fmla="*/ 132899 w 214126"/>
                <a:gd name="connsiteY2" fmla="*/ 2593 h 264421"/>
                <a:gd name="connsiteX3" fmla="*/ 208935 w 214126"/>
                <a:gd name="connsiteY3" fmla="*/ 82038 h 264421"/>
                <a:gd name="connsiteX4" fmla="*/ 209438 w 214126"/>
                <a:gd name="connsiteY4" fmla="*/ 153437 h 264421"/>
                <a:gd name="connsiteX5" fmla="*/ 181448 w 214126"/>
                <a:gd name="connsiteY5" fmla="*/ 232771 h 264421"/>
                <a:gd name="connsiteX6" fmla="*/ 27866 w 214126"/>
                <a:gd name="connsiteY6" fmla="*/ 230256 h 264421"/>
                <a:gd name="connsiteX7" fmla="*/ 11888 w 214126"/>
                <a:gd name="connsiteY7" fmla="*/ 163717 h 26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26" h="264421">
                  <a:moveTo>
                    <a:pt x="11888" y="163717"/>
                  </a:moveTo>
                  <a:cubicBezTo>
                    <a:pt x="-5432" y="122822"/>
                    <a:pt x="-4761" y="81702"/>
                    <a:pt x="20100" y="45220"/>
                  </a:cubicBezTo>
                  <a:cubicBezTo>
                    <a:pt x="46638" y="6224"/>
                    <a:pt x="87310" y="-5955"/>
                    <a:pt x="132899" y="2593"/>
                  </a:cubicBezTo>
                  <a:cubicBezTo>
                    <a:pt x="176364" y="10750"/>
                    <a:pt x="198153" y="41868"/>
                    <a:pt x="208935" y="82038"/>
                  </a:cubicBezTo>
                  <a:cubicBezTo>
                    <a:pt x="215249" y="105614"/>
                    <a:pt x="216254" y="129582"/>
                    <a:pt x="209438" y="153437"/>
                  </a:cubicBezTo>
                  <a:cubicBezTo>
                    <a:pt x="207259" y="182377"/>
                    <a:pt x="199829" y="208524"/>
                    <a:pt x="181448" y="232771"/>
                  </a:cubicBezTo>
                  <a:cubicBezTo>
                    <a:pt x="148654" y="276013"/>
                    <a:pt x="60158" y="274728"/>
                    <a:pt x="27866" y="230256"/>
                  </a:cubicBezTo>
                  <a:cubicBezTo>
                    <a:pt x="12502" y="209194"/>
                    <a:pt x="6077" y="188579"/>
                    <a:pt x="11888" y="163717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547133E4-E90E-4820-B6A5-2F238CD2DCCE}"/>
                </a:ext>
              </a:extLst>
            </p:cNvPr>
            <p:cNvSpPr/>
            <p:nvPr/>
          </p:nvSpPr>
          <p:spPr>
            <a:xfrm>
              <a:off x="3725969" y="5939901"/>
              <a:ext cx="197607" cy="144579"/>
            </a:xfrm>
            <a:custGeom>
              <a:avLst/>
              <a:gdLst>
                <a:gd name="connsiteX0" fmla="*/ 22743 w 197607"/>
                <a:gd name="connsiteY0" fmla="*/ 50504 h 144579"/>
                <a:gd name="connsiteX1" fmla="*/ 144760 w 197607"/>
                <a:gd name="connsiteY1" fmla="*/ 13518 h 144579"/>
                <a:gd name="connsiteX2" fmla="*/ 152582 w 197607"/>
                <a:gd name="connsiteY2" fmla="*/ 10781 h 144579"/>
                <a:gd name="connsiteX3" fmla="*/ 189008 w 197607"/>
                <a:gd name="connsiteY3" fmla="*/ 7150 h 144579"/>
                <a:gd name="connsiteX4" fmla="*/ 188617 w 197607"/>
                <a:gd name="connsiteY4" fmla="*/ 55867 h 144579"/>
                <a:gd name="connsiteX5" fmla="*/ 150347 w 197607"/>
                <a:gd name="connsiteY5" fmla="*/ 95366 h 144579"/>
                <a:gd name="connsiteX6" fmla="*/ 110122 w 197607"/>
                <a:gd name="connsiteY6" fmla="*/ 123747 h 144579"/>
                <a:gd name="connsiteX7" fmla="*/ 17827 w 197607"/>
                <a:gd name="connsiteY7" fmla="*/ 128943 h 144579"/>
                <a:gd name="connsiteX8" fmla="*/ 22743 w 197607"/>
                <a:gd name="connsiteY8" fmla="*/ 50504 h 14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607" h="144579">
                  <a:moveTo>
                    <a:pt x="22743" y="50504"/>
                  </a:moveTo>
                  <a:cubicBezTo>
                    <a:pt x="62857" y="36313"/>
                    <a:pt x="105820" y="31564"/>
                    <a:pt x="144760" y="13518"/>
                  </a:cubicBezTo>
                  <a:cubicBezTo>
                    <a:pt x="147330" y="12569"/>
                    <a:pt x="149900" y="11340"/>
                    <a:pt x="152582" y="10781"/>
                  </a:cubicBezTo>
                  <a:cubicBezTo>
                    <a:pt x="164649" y="8099"/>
                    <a:pt x="175823" y="-9667"/>
                    <a:pt x="189008" y="7150"/>
                  </a:cubicBezTo>
                  <a:cubicBezTo>
                    <a:pt x="201355" y="22905"/>
                    <a:pt x="199679" y="41006"/>
                    <a:pt x="188617" y="55867"/>
                  </a:cubicBezTo>
                  <a:cubicBezTo>
                    <a:pt x="177778" y="70448"/>
                    <a:pt x="163253" y="82292"/>
                    <a:pt x="150347" y="95366"/>
                  </a:cubicBezTo>
                  <a:cubicBezTo>
                    <a:pt x="136827" y="104752"/>
                    <a:pt x="122078" y="112685"/>
                    <a:pt x="110122" y="123747"/>
                  </a:cubicBezTo>
                  <a:cubicBezTo>
                    <a:pt x="80288" y="151290"/>
                    <a:pt x="49895" y="149949"/>
                    <a:pt x="17827" y="128943"/>
                  </a:cubicBezTo>
                  <a:cubicBezTo>
                    <a:pt x="-7760" y="107769"/>
                    <a:pt x="-5526" y="72180"/>
                    <a:pt x="22743" y="50504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C76D0086-7C00-4AE9-8847-12C3D75AC7DE}"/>
                </a:ext>
              </a:extLst>
            </p:cNvPr>
            <p:cNvSpPr/>
            <p:nvPr/>
          </p:nvSpPr>
          <p:spPr>
            <a:xfrm>
              <a:off x="3376277" y="5962190"/>
              <a:ext cx="160275" cy="117532"/>
            </a:xfrm>
            <a:custGeom>
              <a:avLst/>
              <a:gdLst>
                <a:gd name="connsiteX0" fmla="*/ 53092 w 160275"/>
                <a:gd name="connsiteY0" fmla="*/ 0 h 117532"/>
                <a:gd name="connsiteX1" fmla="*/ 143152 w 160275"/>
                <a:gd name="connsiteY1" fmla="*/ 35365 h 117532"/>
                <a:gd name="connsiteX2" fmla="*/ 155387 w 160275"/>
                <a:gd name="connsiteY2" fmla="*/ 63020 h 117532"/>
                <a:gd name="connsiteX3" fmla="*/ 148068 w 160275"/>
                <a:gd name="connsiteY3" fmla="*/ 105088 h 117532"/>
                <a:gd name="connsiteX4" fmla="*/ 96390 w 160275"/>
                <a:gd name="connsiteY4" fmla="*/ 112687 h 117532"/>
                <a:gd name="connsiteX5" fmla="*/ 64322 w 160275"/>
                <a:gd name="connsiteY5" fmla="*/ 96820 h 117532"/>
                <a:gd name="connsiteX6" fmla="*/ 35940 w 160275"/>
                <a:gd name="connsiteY6" fmla="*/ 79501 h 117532"/>
                <a:gd name="connsiteX7" fmla="*/ 967 w 160275"/>
                <a:gd name="connsiteY7" fmla="*/ 25756 h 117532"/>
                <a:gd name="connsiteX8" fmla="*/ 53092 w 160275"/>
                <a:gd name="connsiteY8" fmla="*/ 0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75" h="117532">
                  <a:moveTo>
                    <a:pt x="53092" y="0"/>
                  </a:moveTo>
                  <a:cubicBezTo>
                    <a:pt x="81473" y="15979"/>
                    <a:pt x="112033" y="26426"/>
                    <a:pt x="143152" y="35365"/>
                  </a:cubicBezTo>
                  <a:cubicBezTo>
                    <a:pt x="147286" y="44583"/>
                    <a:pt x="151756" y="53634"/>
                    <a:pt x="155387" y="63020"/>
                  </a:cubicBezTo>
                  <a:cubicBezTo>
                    <a:pt x="161309" y="78384"/>
                    <a:pt x="164773" y="94138"/>
                    <a:pt x="148068" y="105088"/>
                  </a:cubicBezTo>
                  <a:cubicBezTo>
                    <a:pt x="132369" y="115424"/>
                    <a:pt x="115553" y="122855"/>
                    <a:pt x="96390" y="112687"/>
                  </a:cubicBezTo>
                  <a:cubicBezTo>
                    <a:pt x="85887" y="107100"/>
                    <a:pt x="75048" y="102128"/>
                    <a:pt x="64322" y="96820"/>
                  </a:cubicBezTo>
                  <a:cubicBezTo>
                    <a:pt x="54880" y="91010"/>
                    <a:pt x="45717" y="84641"/>
                    <a:pt x="35940" y="79501"/>
                  </a:cubicBezTo>
                  <a:cubicBezTo>
                    <a:pt x="14096" y="67936"/>
                    <a:pt x="-4508" y="52572"/>
                    <a:pt x="967" y="25756"/>
                  </a:cubicBezTo>
                  <a:cubicBezTo>
                    <a:pt x="6665" y="-1732"/>
                    <a:pt x="33259" y="3911"/>
                    <a:pt x="53092" y="0"/>
                  </a:cubicBezTo>
                  <a:close/>
                </a:path>
              </a:pathLst>
            </a:custGeom>
            <a:solidFill>
              <a:srgbClr val="000001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BE0C47C-417C-43C2-9FC3-27200CAC2A1B}"/>
                </a:ext>
              </a:extLst>
            </p:cNvPr>
            <p:cNvSpPr/>
            <p:nvPr/>
          </p:nvSpPr>
          <p:spPr>
            <a:xfrm>
              <a:off x="3544891" y="3997299"/>
              <a:ext cx="215492" cy="145076"/>
            </a:xfrm>
            <a:custGeom>
              <a:avLst/>
              <a:gdLst>
                <a:gd name="connsiteX0" fmla="*/ 11914 w 215492"/>
                <a:gd name="connsiteY0" fmla="*/ 10224 h 145076"/>
                <a:gd name="connsiteX1" fmla="*/ 15378 w 215492"/>
                <a:gd name="connsiteY1" fmla="*/ 23632 h 145076"/>
                <a:gd name="connsiteX2" fmla="*/ 117002 w 215492"/>
                <a:gd name="connsiteY2" fmla="*/ 100451 h 145076"/>
                <a:gd name="connsiteX3" fmla="*/ 192704 w 215492"/>
                <a:gd name="connsiteY3" fmla="*/ 42292 h 145076"/>
                <a:gd name="connsiteX4" fmla="*/ 209409 w 215492"/>
                <a:gd name="connsiteY4" fmla="*/ 0 h 145076"/>
                <a:gd name="connsiteX5" fmla="*/ 194045 w 215492"/>
                <a:gd name="connsiteY5" fmla="*/ 73579 h 145076"/>
                <a:gd name="connsiteX6" fmla="*/ 173541 w 215492"/>
                <a:gd name="connsiteY6" fmla="*/ 134363 h 145076"/>
                <a:gd name="connsiteX7" fmla="*/ 154490 w 215492"/>
                <a:gd name="connsiteY7" fmla="*/ 144364 h 145076"/>
                <a:gd name="connsiteX8" fmla="*/ 57447 w 215492"/>
                <a:gd name="connsiteY8" fmla="*/ 144364 h 145076"/>
                <a:gd name="connsiteX9" fmla="*/ 38340 w 215492"/>
                <a:gd name="connsiteY9" fmla="*/ 134363 h 145076"/>
                <a:gd name="connsiteX10" fmla="*/ 10126 w 215492"/>
                <a:gd name="connsiteY10" fmla="*/ 64919 h 145076"/>
                <a:gd name="connsiteX11" fmla="*/ 11914 w 215492"/>
                <a:gd name="connsiteY11" fmla="*/ 10224 h 14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492" h="145076">
                  <a:moveTo>
                    <a:pt x="11914" y="10224"/>
                  </a:moveTo>
                  <a:cubicBezTo>
                    <a:pt x="13087" y="14693"/>
                    <a:pt x="14260" y="19163"/>
                    <a:pt x="15378" y="23632"/>
                  </a:cubicBezTo>
                  <a:cubicBezTo>
                    <a:pt x="29959" y="84641"/>
                    <a:pt x="53592" y="102519"/>
                    <a:pt x="117002" y="100451"/>
                  </a:cubicBezTo>
                  <a:cubicBezTo>
                    <a:pt x="155887" y="99166"/>
                    <a:pt x="180692" y="79389"/>
                    <a:pt x="192704" y="42292"/>
                  </a:cubicBezTo>
                  <a:cubicBezTo>
                    <a:pt x="197341" y="27934"/>
                    <a:pt x="194101" y="10168"/>
                    <a:pt x="209409" y="0"/>
                  </a:cubicBezTo>
                  <a:cubicBezTo>
                    <a:pt x="219633" y="27711"/>
                    <a:pt x="218515" y="51678"/>
                    <a:pt x="194045" y="73579"/>
                  </a:cubicBezTo>
                  <a:cubicBezTo>
                    <a:pt x="177172" y="88663"/>
                    <a:pt x="179072" y="113525"/>
                    <a:pt x="173541" y="134363"/>
                  </a:cubicBezTo>
                  <a:cubicBezTo>
                    <a:pt x="168792" y="140677"/>
                    <a:pt x="162032" y="144140"/>
                    <a:pt x="154490" y="144364"/>
                  </a:cubicBezTo>
                  <a:cubicBezTo>
                    <a:pt x="122142" y="145314"/>
                    <a:pt x="89795" y="145314"/>
                    <a:pt x="57447" y="144364"/>
                  </a:cubicBezTo>
                  <a:cubicBezTo>
                    <a:pt x="49848" y="144140"/>
                    <a:pt x="43200" y="140621"/>
                    <a:pt x="38340" y="134363"/>
                  </a:cubicBezTo>
                  <a:cubicBezTo>
                    <a:pt x="31412" y="110396"/>
                    <a:pt x="30798" y="85479"/>
                    <a:pt x="10126" y="64919"/>
                  </a:cubicBezTo>
                  <a:cubicBezTo>
                    <a:pt x="-2779" y="52181"/>
                    <a:pt x="-4567" y="28046"/>
                    <a:pt x="11914" y="10224"/>
                  </a:cubicBezTo>
                  <a:close/>
                </a:path>
              </a:pathLst>
            </a:custGeom>
            <a:solidFill>
              <a:srgbClr val="FCC0B5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5583AFDA-14C4-493B-852A-4EEDAC6BC33D}"/>
                </a:ext>
              </a:extLst>
            </p:cNvPr>
            <p:cNvSpPr/>
            <p:nvPr/>
          </p:nvSpPr>
          <p:spPr>
            <a:xfrm>
              <a:off x="3578106" y="4131662"/>
              <a:ext cx="142337" cy="28157"/>
            </a:xfrm>
            <a:custGeom>
              <a:avLst/>
              <a:gdLst>
                <a:gd name="connsiteX0" fmla="*/ 5069 w 142337"/>
                <a:gd name="connsiteY0" fmla="*/ 0 h 28157"/>
                <a:gd name="connsiteX1" fmla="*/ 140270 w 142337"/>
                <a:gd name="connsiteY1" fmla="*/ 0 h 28157"/>
                <a:gd name="connsiteX2" fmla="*/ 142337 w 142337"/>
                <a:gd name="connsiteY2" fmla="*/ 26873 h 28157"/>
                <a:gd name="connsiteX3" fmla="*/ 3560 w 142337"/>
                <a:gd name="connsiteY3" fmla="*/ 28158 h 28157"/>
                <a:gd name="connsiteX4" fmla="*/ 5069 w 142337"/>
                <a:gd name="connsiteY4" fmla="*/ 0 h 2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7" h="28157">
                  <a:moveTo>
                    <a:pt x="5069" y="0"/>
                  </a:moveTo>
                  <a:cubicBezTo>
                    <a:pt x="50154" y="0"/>
                    <a:pt x="95184" y="0"/>
                    <a:pt x="140270" y="0"/>
                  </a:cubicBezTo>
                  <a:cubicBezTo>
                    <a:pt x="140941" y="8939"/>
                    <a:pt x="141611" y="17934"/>
                    <a:pt x="142337" y="26873"/>
                  </a:cubicBezTo>
                  <a:cubicBezTo>
                    <a:pt x="96022" y="23074"/>
                    <a:pt x="49707" y="17487"/>
                    <a:pt x="3560" y="28158"/>
                  </a:cubicBezTo>
                  <a:cubicBezTo>
                    <a:pt x="-5323" y="18269"/>
                    <a:pt x="5236" y="9442"/>
                    <a:pt x="5069" y="0"/>
                  </a:cubicBezTo>
                  <a:close/>
                </a:path>
              </a:pathLst>
            </a:custGeom>
            <a:solidFill>
              <a:srgbClr val="FCFCFC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09D9BB10-D8EF-497D-928B-1D291160B39B}"/>
                </a:ext>
              </a:extLst>
            </p:cNvPr>
            <p:cNvSpPr/>
            <p:nvPr/>
          </p:nvSpPr>
          <p:spPr>
            <a:xfrm>
              <a:off x="3401826" y="4937922"/>
              <a:ext cx="44079" cy="59700"/>
            </a:xfrm>
            <a:custGeom>
              <a:avLst/>
              <a:gdLst>
                <a:gd name="connsiteX0" fmla="*/ 0 w 44079"/>
                <a:gd name="connsiteY0" fmla="*/ 19084 h 59700"/>
                <a:gd name="connsiteX1" fmla="*/ 44080 w 44079"/>
                <a:gd name="connsiteY1" fmla="*/ 3273 h 59700"/>
                <a:gd name="connsiteX2" fmla="*/ 38549 w 44079"/>
                <a:gd name="connsiteY2" fmla="*/ 59700 h 59700"/>
                <a:gd name="connsiteX3" fmla="*/ 0 w 44079"/>
                <a:gd name="connsiteY3" fmla="*/ 19084 h 5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" h="59700">
                  <a:moveTo>
                    <a:pt x="0" y="19084"/>
                  </a:moveTo>
                  <a:cubicBezTo>
                    <a:pt x="13911" y="11542"/>
                    <a:pt x="23576" y="-7621"/>
                    <a:pt x="44080" y="3273"/>
                  </a:cubicBezTo>
                  <a:cubicBezTo>
                    <a:pt x="35700" y="20760"/>
                    <a:pt x="43242" y="39811"/>
                    <a:pt x="38549" y="59700"/>
                  </a:cubicBezTo>
                  <a:cubicBezTo>
                    <a:pt x="18101" y="52493"/>
                    <a:pt x="12961" y="31878"/>
                    <a:pt x="0" y="19084"/>
                  </a:cubicBezTo>
                  <a:close/>
                </a:path>
              </a:pathLst>
            </a:custGeom>
            <a:solidFill>
              <a:srgbClr val="F8C0B6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99D1004E-170C-4BDB-9C9A-475FAE3235D4}"/>
                </a:ext>
              </a:extLst>
            </p:cNvPr>
            <p:cNvSpPr/>
            <p:nvPr/>
          </p:nvSpPr>
          <p:spPr>
            <a:xfrm>
              <a:off x="3871567" y="4931642"/>
              <a:ext cx="39610" cy="48493"/>
            </a:xfrm>
            <a:custGeom>
              <a:avLst/>
              <a:gdLst>
                <a:gd name="connsiteX0" fmla="*/ 0 w 39610"/>
                <a:gd name="connsiteY0" fmla="*/ 48494 h 48493"/>
                <a:gd name="connsiteX1" fmla="*/ 0 w 39610"/>
                <a:gd name="connsiteY1" fmla="*/ 0 h 48493"/>
                <a:gd name="connsiteX2" fmla="*/ 39611 w 39610"/>
                <a:gd name="connsiteY2" fmla="*/ 8995 h 48493"/>
                <a:gd name="connsiteX3" fmla="*/ 0 w 39610"/>
                <a:gd name="connsiteY3" fmla="*/ 48494 h 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10" h="48493">
                  <a:moveTo>
                    <a:pt x="0" y="48494"/>
                  </a:moveTo>
                  <a:cubicBezTo>
                    <a:pt x="0" y="32851"/>
                    <a:pt x="0" y="17208"/>
                    <a:pt x="0" y="0"/>
                  </a:cubicBezTo>
                  <a:cubicBezTo>
                    <a:pt x="13688" y="3129"/>
                    <a:pt x="26649" y="6034"/>
                    <a:pt x="39611" y="8995"/>
                  </a:cubicBezTo>
                  <a:cubicBezTo>
                    <a:pt x="31678" y="27487"/>
                    <a:pt x="19275" y="41454"/>
                    <a:pt x="0" y="48494"/>
                  </a:cubicBezTo>
                  <a:close/>
                </a:path>
              </a:pathLst>
            </a:custGeom>
            <a:solidFill>
              <a:srgbClr val="F9C2B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7778AF9F-5679-452B-82AF-52092738958D}"/>
                </a:ext>
              </a:extLst>
            </p:cNvPr>
            <p:cNvSpPr/>
            <p:nvPr/>
          </p:nvSpPr>
          <p:spPr>
            <a:xfrm>
              <a:off x="3821071" y="4572129"/>
              <a:ext cx="43139" cy="226713"/>
            </a:xfrm>
            <a:custGeom>
              <a:avLst/>
              <a:gdLst>
                <a:gd name="connsiteX0" fmla="*/ 24685 w 43139"/>
                <a:gd name="connsiteY0" fmla="*/ 0 h 226713"/>
                <a:gd name="connsiteX1" fmla="*/ 38261 w 43139"/>
                <a:gd name="connsiteY1" fmla="*/ 226714 h 226713"/>
                <a:gd name="connsiteX2" fmla="*/ 24685 w 43139"/>
                <a:gd name="connsiteY2" fmla="*/ 0 h 22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9" h="226713">
                  <a:moveTo>
                    <a:pt x="24685" y="0"/>
                  </a:moveTo>
                  <a:cubicBezTo>
                    <a:pt x="37367" y="77098"/>
                    <a:pt x="50496" y="149336"/>
                    <a:pt x="38261" y="226714"/>
                  </a:cubicBezTo>
                  <a:cubicBezTo>
                    <a:pt x="9098" y="151906"/>
                    <a:pt x="-23753" y="80897"/>
                    <a:pt x="24685" y="0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39B64588-4541-4814-9105-E627E0CE1215}"/>
                </a:ext>
              </a:extLst>
            </p:cNvPr>
            <p:cNvSpPr/>
            <p:nvPr/>
          </p:nvSpPr>
          <p:spPr>
            <a:xfrm>
              <a:off x="3438135" y="4563302"/>
              <a:ext cx="36685" cy="233250"/>
            </a:xfrm>
            <a:custGeom>
              <a:avLst/>
              <a:gdLst>
                <a:gd name="connsiteX0" fmla="*/ 9558 w 36685"/>
                <a:gd name="connsiteY0" fmla="*/ 233251 h 233250"/>
                <a:gd name="connsiteX1" fmla="*/ 14587 w 36685"/>
                <a:gd name="connsiteY1" fmla="*/ 0 h 233250"/>
                <a:gd name="connsiteX2" fmla="*/ 9558 w 36685"/>
                <a:gd name="connsiteY2" fmla="*/ 233251 h 2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5" h="233250">
                  <a:moveTo>
                    <a:pt x="9558" y="233251"/>
                  </a:moveTo>
                  <a:cubicBezTo>
                    <a:pt x="-8152" y="156767"/>
                    <a:pt x="1849" y="81400"/>
                    <a:pt x="14587" y="0"/>
                  </a:cubicBezTo>
                  <a:cubicBezTo>
                    <a:pt x="63974" y="83300"/>
                    <a:pt x="16095" y="157717"/>
                    <a:pt x="9558" y="233251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D1256151-635B-4723-87E3-5C269E017550}"/>
                </a:ext>
              </a:extLst>
            </p:cNvPr>
            <p:cNvSpPr/>
            <p:nvPr/>
          </p:nvSpPr>
          <p:spPr>
            <a:xfrm>
              <a:off x="3333210" y="4140300"/>
              <a:ext cx="644070" cy="1859589"/>
            </a:xfrm>
            <a:custGeom>
              <a:avLst/>
              <a:gdLst>
                <a:gd name="connsiteX0" fmla="*/ 643502 w 644070"/>
                <a:gd name="connsiteY0" fmla="*/ 519654 h 1859589"/>
                <a:gd name="connsiteX1" fmla="*/ 568303 w 644070"/>
                <a:gd name="connsiteY1" fmla="*/ 121200 h 1859589"/>
                <a:gd name="connsiteX2" fmla="*/ 548637 w 644070"/>
                <a:gd name="connsiteY2" fmla="*/ 101814 h 1859589"/>
                <a:gd name="connsiteX3" fmla="*/ 387234 w 644070"/>
                <a:gd name="connsiteY3" fmla="*/ 18235 h 1859589"/>
                <a:gd name="connsiteX4" fmla="*/ 255384 w 644070"/>
                <a:gd name="connsiteY4" fmla="*/ 11307 h 1859589"/>
                <a:gd name="connsiteX5" fmla="*/ 248457 w 644070"/>
                <a:gd name="connsiteY5" fmla="*/ 19576 h 1859589"/>
                <a:gd name="connsiteX6" fmla="*/ 231305 w 644070"/>
                <a:gd name="connsiteY6" fmla="*/ 27844 h 1859589"/>
                <a:gd name="connsiteX7" fmla="*/ 60739 w 644070"/>
                <a:gd name="connsiteY7" fmla="*/ 118910 h 1859589"/>
                <a:gd name="connsiteX8" fmla="*/ 46101 w 644070"/>
                <a:gd name="connsiteY8" fmla="*/ 136341 h 1859589"/>
                <a:gd name="connsiteX9" fmla="*/ 1686 w 644070"/>
                <a:gd name="connsiteY9" fmla="*/ 438812 h 1859589"/>
                <a:gd name="connsiteX10" fmla="*/ 47777 w 644070"/>
                <a:gd name="connsiteY10" fmla="*/ 801566 h 1859589"/>
                <a:gd name="connsiteX11" fmla="*/ 63029 w 644070"/>
                <a:gd name="connsiteY11" fmla="*/ 816762 h 1859589"/>
                <a:gd name="connsiteX12" fmla="*/ 107109 w 644070"/>
                <a:gd name="connsiteY12" fmla="*/ 800951 h 1859589"/>
                <a:gd name="connsiteX13" fmla="*/ 111914 w 644070"/>
                <a:gd name="connsiteY13" fmla="*/ 1099289 h 1859589"/>
                <a:gd name="connsiteX14" fmla="*/ 77276 w 644070"/>
                <a:gd name="connsiteY14" fmla="*/ 1560314 h 1859589"/>
                <a:gd name="connsiteX15" fmla="*/ 96103 w 644070"/>
                <a:gd name="connsiteY15" fmla="*/ 1822002 h 1859589"/>
                <a:gd name="connsiteX16" fmla="*/ 186163 w 644070"/>
                <a:gd name="connsiteY16" fmla="*/ 1857367 h 1859589"/>
                <a:gd name="connsiteX17" fmla="*/ 187783 w 644070"/>
                <a:gd name="connsiteY17" fmla="*/ 1844517 h 1859589"/>
                <a:gd name="connsiteX18" fmla="*/ 187783 w 644070"/>
                <a:gd name="connsiteY18" fmla="*/ 1844517 h 1859589"/>
                <a:gd name="connsiteX19" fmla="*/ 209293 w 644070"/>
                <a:gd name="connsiteY19" fmla="*/ 1645570 h 1859589"/>
                <a:gd name="connsiteX20" fmla="*/ 309186 w 644070"/>
                <a:gd name="connsiteY20" fmla="*/ 1030291 h 1859589"/>
                <a:gd name="connsiteX21" fmla="*/ 319130 w 644070"/>
                <a:gd name="connsiteY21" fmla="*/ 1010793 h 1859589"/>
                <a:gd name="connsiteX22" fmla="*/ 347791 w 644070"/>
                <a:gd name="connsiteY22" fmla="*/ 1213875 h 1859589"/>
                <a:gd name="connsiteX23" fmla="*/ 378630 w 644070"/>
                <a:gd name="connsiteY23" fmla="*/ 1448634 h 1859589"/>
                <a:gd name="connsiteX24" fmla="*/ 380864 w 644070"/>
                <a:gd name="connsiteY24" fmla="*/ 1467964 h 1859589"/>
                <a:gd name="connsiteX25" fmla="*/ 415391 w 644070"/>
                <a:gd name="connsiteY25" fmla="*/ 1850216 h 1859589"/>
                <a:gd name="connsiteX26" fmla="*/ 415112 w 644070"/>
                <a:gd name="connsiteY26" fmla="*/ 1850942 h 1859589"/>
                <a:gd name="connsiteX27" fmla="*/ 536905 w 644070"/>
                <a:gd name="connsiteY27" fmla="*/ 1818482 h 1859589"/>
                <a:gd name="connsiteX28" fmla="*/ 537408 w 644070"/>
                <a:gd name="connsiteY28" fmla="*/ 1813175 h 1859589"/>
                <a:gd name="connsiteX29" fmla="*/ 533162 w 644070"/>
                <a:gd name="connsiteY29" fmla="*/ 1800549 h 1859589"/>
                <a:gd name="connsiteX30" fmla="*/ 517351 w 644070"/>
                <a:gd name="connsiteY30" fmla="*/ 1391033 h 1859589"/>
                <a:gd name="connsiteX31" fmla="*/ 538358 w 644070"/>
                <a:gd name="connsiteY31" fmla="*/ 839891 h 1859589"/>
                <a:gd name="connsiteX32" fmla="*/ 538358 w 644070"/>
                <a:gd name="connsiteY32" fmla="*/ 839891 h 1859589"/>
                <a:gd name="connsiteX33" fmla="*/ 538358 w 644070"/>
                <a:gd name="connsiteY33" fmla="*/ 839891 h 1859589"/>
                <a:gd name="connsiteX34" fmla="*/ 538358 w 644070"/>
                <a:gd name="connsiteY34" fmla="*/ 791398 h 1859589"/>
                <a:gd name="connsiteX35" fmla="*/ 577968 w 644070"/>
                <a:gd name="connsiteY35" fmla="*/ 800393 h 1859589"/>
                <a:gd name="connsiteX36" fmla="*/ 577968 w 644070"/>
                <a:gd name="connsiteY36" fmla="*/ 800393 h 1859589"/>
                <a:gd name="connsiteX37" fmla="*/ 577968 w 644070"/>
                <a:gd name="connsiteY37" fmla="*/ 800393 h 1859589"/>
                <a:gd name="connsiteX38" fmla="*/ 621546 w 644070"/>
                <a:gd name="connsiteY38" fmla="*/ 760335 h 1859589"/>
                <a:gd name="connsiteX39" fmla="*/ 625121 w 644070"/>
                <a:gd name="connsiteY39" fmla="*/ 727149 h 1859589"/>
                <a:gd name="connsiteX40" fmla="*/ 643502 w 644070"/>
                <a:gd name="connsiteY40" fmla="*/ 519654 h 18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44070" h="1859589">
                  <a:moveTo>
                    <a:pt x="643502" y="519654"/>
                  </a:moveTo>
                  <a:cubicBezTo>
                    <a:pt x="636127" y="383391"/>
                    <a:pt x="599645" y="252826"/>
                    <a:pt x="568303" y="121200"/>
                  </a:cubicBezTo>
                  <a:cubicBezTo>
                    <a:pt x="565565" y="109803"/>
                    <a:pt x="560537" y="104440"/>
                    <a:pt x="548637" y="101814"/>
                  </a:cubicBezTo>
                  <a:cubicBezTo>
                    <a:pt x="487461" y="88461"/>
                    <a:pt x="434219" y="59298"/>
                    <a:pt x="387234" y="18235"/>
                  </a:cubicBezTo>
                  <a:cubicBezTo>
                    <a:pt x="344550" y="-8079"/>
                    <a:pt x="300079" y="-1766"/>
                    <a:pt x="255384" y="11307"/>
                  </a:cubicBezTo>
                  <a:cubicBezTo>
                    <a:pt x="251976" y="12313"/>
                    <a:pt x="250021" y="16168"/>
                    <a:pt x="248457" y="19576"/>
                  </a:cubicBezTo>
                  <a:cubicBezTo>
                    <a:pt x="242702" y="22257"/>
                    <a:pt x="235942" y="23822"/>
                    <a:pt x="231305" y="27844"/>
                  </a:cubicBezTo>
                  <a:cubicBezTo>
                    <a:pt x="181191" y="70919"/>
                    <a:pt x="123814" y="100306"/>
                    <a:pt x="60739" y="118910"/>
                  </a:cubicBezTo>
                  <a:cubicBezTo>
                    <a:pt x="51074" y="121759"/>
                    <a:pt x="47833" y="127123"/>
                    <a:pt x="46101" y="136341"/>
                  </a:cubicBezTo>
                  <a:cubicBezTo>
                    <a:pt x="27106" y="236569"/>
                    <a:pt x="8502" y="336853"/>
                    <a:pt x="1686" y="438812"/>
                  </a:cubicBezTo>
                  <a:cubicBezTo>
                    <a:pt x="-6639" y="562728"/>
                    <a:pt x="16994" y="682622"/>
                    <a:pt x="47777" y="801566"/>
                  </a:cubicBezTo>
                  <a:cubicBezTo>
                    <a:pt x="49789" y="809331"/>
                    <a:pt x="50627" y="819053"/>
                    <a:pt x="63029" y="816762"/>
                  </a:cubicBezTo>
                  <a:cubicBezTo>
                    <a:pt x="81522" y="822069"/>
                    <a:pt x="91131" y="802627"/>
                    <a:pt x="107109" y="800951"/>
                  </a:cubicBezTo>
                  <a:cubicBezTo>
                    <a:pt x="109400" y="900397"/>
                    <a:pt x="109121" y="999843"/>
                    <a:pt x="111914" y="1099289"/>
                  </a:cubicBezTo>
                  <a:cubicBezTo>
                    <a:pt x="116328" y="1253876"/>
                    <a:pt x="95600" y="1407123"/>
                    <a:pt x="77276" y="1560314"/>
                  </a:cubicBezTo>
                  <a:cubicBezTo>
                    <a:pt x="66717" y="1648698"/>
                    <a:pt x="66437" y="1736468"/>
                    <a:pt x="96103" y="1822002"/>
                  </a:cubicBezTo>
                  <a:cubicBezTo>
                    <a:pt x="107556" y="1846752"/>
                    <a:pt x="157335" y="1866362"/>
                    <a:pt x="186163" y="1857367"/>
                  </a:cubicBezTo>
                  <a:cubicBezTo>
                    <a:pt x="186722" y="1853065"/>
                    <a:pt x="187225" y="1848763"/>
                    <a:pt x="187783" y="1844517"/>
                  </a:cubicBezTo>
                  <a:cubicBezTo>
                    <a:pt x="187783" y="1844517"/>
                    <a:pt x="187783" y="1844517"/>
                    <a:pt x="187783" y="1844517"/>
                  </a:cubicBezTo>
                  <a:cubicBezTo>
                    <a:pt x="195047" y="1778201"/>
                    <a:pt x="203147" y="1711997"/>
                    <a:pt x="209293" y="1645570"/>
                  </a:cubicBezTo>
                  <a:cubicBezTo>
                    <a:pt x="228512" y="1438186"/>
                    <a:pt x="262312" y="1233205"/>
                    <a:pt x="309186" y="1030291"/>
                  </a:cubicBezTo>
                  <a:cubicBezTo>
                    <a:pt x="310582" y="1024146"/>
                    <a:pt x="310023" y="1017218"/>
                    <a:pt x="319130" y="1010793"/>
                  </a:cubicBezTo>
                  <a:cubicBezTo>
                    <a:pt x="328851" y="1079623"/>
                    <a:pt x="338684" y="1146721"/>
                    <a:pt x="347791" y="1213875"/>
                  </a:cubicBezTo>
                  <a:cubicBezTo>
                    <a:pt x="358406" y="1292091"/>
                    <a:pt x="368350" y="1370362"/>
                    <a:pt x="378630" y="1448634"/>
                  </a:cubicBezTo>
                  <a:cubicBezTo>
                    <a:pt x="379468" y="1455059"/>
                    <a:pt x="381144" y="1461595"/>
                    <a:pt x="380864" y="1467964"/>
                  </a:cubicBezTo>
                  <a:cubicBezTo>
                    <a:pt x="375166" y="1596964"/>
                    <a:pt x="397178" y="1723394"/>
                    <a:pt x="415391" y="1850216"/>
                  </a:cubicBezTo>
                  <a:cubicBezTo>
                    <a:pt x="415280" y="1850439"/>
                    <a:pt x="415224" y="1850719"/>
                    <a:pt x="415112" y="1850942"/>
                  </a:cubicBezTo>
                  <a:cubicBezTo>
                    <a:pt x="444443" y="1856920"/>
                    <a:pt x="520424" y="1837366"/>
                    <a:pt x="536905" y="1818482"/>
                  </a:cubicBezTo>
                  <a:cubicBezTo>
                    <a:pt x="537966" y="1817309"/>
                    <a:pt x="537576" y="1815019"/>
                    <a:pt x="537408" y="1813175"/>
                  </a:cubicBezTo>
                  <a:cubicBezTo>
                    <a:pt x="535955" y="1808985"/>
                    <a:pt x="533330" y="1804795"/>
                    <a:pt x="533162" y="1800549"/>
                  </a:cubicBezTo>
                  <a:cubicBezTo>
                    <a:pt x="527743" y="1664062"/>
                    <a:pt x="522938" y="1527520"/>
                    <a:pt x="517351" y="1391033"/>
                  </a:cubicBezTo>
                  <a:cubicBezTo>
                    <a:pt x="509753" y="1206723"/>
                    <a:pt x="528245" y="1023475"/>
                    <a:pt x="538358" y="839891"/>
                  </a:cubicBezTo>
                  <a:lnTo>
                    <a:pt x="538358" y="839891"/>
                  </a:lnTo>
                  <a:lnTo>
                    <a:pt x="538358" y="839891"/>
                  </a:lnTo>
                  <a:cubicBezTo>
                    <a:pt x="538358" y="824248"/>
                    <a:pt x="538358" y="808605"/>
                    <a:pt x="538358" y="791398"/>
                  </a:cubicBezTo>
                  <a:cubicBezTo>
                    <a:pt x="552045" y="794526"/>
                    <a:pt x="565007" y="797431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609143" y="805086"/>
                    <a:pt x="621546" y="790001"/>
                    <a:pt x="621546" y="760335"/>
                  </a:cubicBezTo>
                  <a:cubicBezTo>
                    <a:pt x="621546" y="749273"/>
                    <a:pt x="624172" y="738267"/>
                    <a:pt x="625121" y="727149"/>
                  </a:cubicBezTo>
                  <a:cubicBezTo>
                    <a:pt x="631043" y="657984"/>
                    <a:pt x="647301" y="589880"/>
                    <a:pt x="643502" y="519654"/>
                  </a:cubicBezTo>
                  <a:close/>
                </a:path>
              </a:pathLst>
            </a:custGeom>
            <a:solidFill>
              <a:srgbClr val="0C3F5F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230E1A5C-DAA7-4003-A2CD-1A36401A8696}"/>
              </a:ext>
            </a:extLst>
          </p:cNvPr>
          <p:cNvGrpSpPr/>
          <p:nvPr/>
        </p:nvGrpSpPr>
        <p:grpSpPr>
          <a:xfrm>
            <a:off x="8862255" y="4829512"/>
            <a:ext cx="531235" cy="1848128"/>
            <a:chOff x="3333210" y="3843806"/>
            <a:chExt cx="644070" cy="2240674"/>
          </a:xfrm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86777B84-8772-4B0C-80CE-D6C44CDE28F8}"/>
                </a:ext>
              </a:extLst>
            </p:cNvPr>
            <p:cNvSpPr/>
            <p:nvPr/>
          </p:nvSpPr>
          <p:spPr>
            <a:xfrm>
              <a:off x="3544917" y="3843806"/>
              <a:ext cx="214126" cy="264421"/>
            </a:xfrm>
            <a:custGeom>
              <a:avLst/>
              <a:gdLst>
                <a:gd name="connsiteX0" fmla="*/ 11888 w 214126"/>
                <a:gd name="connsiteY0" fmla="*/ 163717 h 264421"/>
                <a:gd name="connsiteX1" fmla="*/ 20100 w 214126"/>
                <a:gd name="connsiteY1" fmla="*/ 45220 h 264421"/>
                <a:gd name="connsiteX2" fmla="*/ 132899 w 214126"/>
                <a:gd name="connsiteY2" fmla="*/ 2593 h 264421"/>
                <a:gd name="connsiteX3" fmla="*/ 208935 w 214126"/>
                <a:gd name="connsiteY3" fmla="*/ 82038 h 264421"/>
                <a:gd name="connsiteX4" fmla="*/ 209438 w 214126"/>
                <a:gd name="connsiteY4" fmla="*/ 153437 h 264421"/>
                <a:gd name="connsiteX5" fmla="*/ 181448 w 214126"/>
                <a:gd name="connsiteY5" fmla="*/ 232771 h 264421"/>
                <a:gd name="connsiteX6" fmla="*/ 27866 w 214126"/>
                <a:gd name="connsiteY6" fmla="*/ 230256 h 264421"/>
                <a:gd name="connsiteX7" fmla="*/ 11888 w 214126"/>
                <a:gd name="connsiteY7" fmla="*/ 163717 h 26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26" h="264421">
                  <a:moveTo>
                    <a:pt x="11888" y="163717"/>
                  </a:moveTo>
                  <a:cubicBezTo>
                    <a:pt x="-5432" y="122822"/>
                    <a:pt x="-4761" y="81702"/>
                    <a:pt x="20100" y="45220"/>
                  </a:cubicBezTo>
                  <a:cubicBezTo>
                    <a:pt x="46638" y="6224"/>
                    <a:pt x="87310" y="-5955"/>
                    <a:pt x="132899" y="2593"/>
                  </a:cubicBezTo>
                  <a:cubicBezTo>
                    <a:pt x="176364" y="10750"/>
                    <a:pt x="198153" y="41868"/>
                    <a:pt x="208935" y="82038"/>
                  </a:cubicBezTo>
                  <a:cubicBezTo>
                    <a:pt x="215249" y="105614"/>
                    <a:pt x="216254" y="129582"/>
                    <a:pt x="209438" y="153437"/>
                  </a:cubicBezTo>
                  <a:cubicBezTo>
                    <a:pt x="207259" y="182377"/>
                    <a:pt x="199829" y="208524"/>
                    <a:pt x="181448" y="232771"/>
                  </a:cubicBezTo>
                  <a:cubicBezTo>
                    <a:pt x="148654" y="276013"/>
                    <a:pt x="60158" y="274728"/>
                    <a:pt x="27866" y="230256"/>
                  </a:cubicBezTo>
                  <a:cubicBezTo>
                    <a:pt x="12502" y="209194"/>
                    <a:pt x="6077" y="188579"/>
                    <a:pt x="11888" y="163717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2D84B1AB-E16C-4DCC-A691-BD1DEDD052D4}"/>
                </a:ext>
              </a:extLst>
            </p:cNvPr>
            <p:cNvSpPr/>
            <p:nvPr/>
          </p:nvSpPr>
          <p:spPr>
            <a:xfrm>
              <a:off x="3725969" y="5939901"/>
              <a:ext cx="197607" cy="144579"/>
            </a:xfrm>
            <a:custGeom>
              <a:avLst/>
              <a:gdLst>
                <a:gd name="connsiteX0" fmla="*/ 22743 w 197607"/>
                <a:gd name="connsiteY0" fmla="*/ 50504 h 144579"/>
                <a:gd name="connsiteX1" fmla="*/ 144760 w 197607"/>
                <a:gd name="connsiteY1" fmla="*/ 13518 h 144579"/>
                <a:gd name="connsiteX2" fmla="*/ 152582 w 197607"/>
                <a:gd name="connsiteY2" fmla="*/ 10781 h 144579"/>
                <a:gd name="connsiteX3" fmla="*/ 189008 w 197607"/>
                <a:gd name="connsiteY3" fmla="*/ 7150 h 144579"/>
                <a:gd name="connsiteX4" fmla="*/ 188617 w 197607"/>
                <a:gd name="connsiteY4" fmla="*/ 55867 h 144579"/>
                <a:gd name="connsiteX5" fmla="*/ 150347 w 197607"/>
                <a:gd name="connsiteY5" fmla="*/ 95366 h 144579"/>
                <a:gd name="connsiteX6" fmla="*/ 110122 w 197607"/>
                <a:gd name="connsiteY6" fmla="*/ 123747 h 144579"/>
                <a:gd name="connsiteX7" fmla="*/ 17827 w 197607"/>
                <a:gd name="connsiteY7" fmla="*/ 128943 h 144579"/>
                <a:gd name="connsiteX8" fmla="*/ 22743 w 197607"/>
                <a:gd name="connsiteY8" fmla="*/ 50504 h 14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607" h="144579">
                  <a:moveTo>
                    <a:pt x="22743" y="50504"/>
                  </a:moveTo>
                  <a:cubicBezTo>
                    <a:pt x="62857" y="36313"/>
                    <a:pt x="105820" y="31564"/>
                    <a:pt x="144760" y="13518"/>
                  </a:cubicBezTo>
                  <a:cubicBezTo>
                    <a:pt x="147330" y="12569"/>
                    <a:pt x="149900" y="11340"/>
                    <a:pt x="152582" y="10781"/>
                  </a:cubicBezTo>
                  <a:cubicBezTo>
                    <a:pt x="164649" y="8099"/>
                    <a:pt x="175823" y="-9667"/>
                    <a:pt x="189008" y="7150"/>
                  </a:cubicBezTo>
                  <a:cubicBezTo>
                    <a:pt x="201355" y="22905"/>
                    <a:pt x="199679" y="41006"/>
                    <a:pt x="188617" y="55867"/>
                  </a:cubicBezTo>
                  <a:cubicBezTo>
                    <a:pt x="177778" y="70448"/>
                    <a:pt x="163253" y="82292"/>
                    <a:pt x="150347" y="95366"/>
                  </a:cubicBezTo>
                  <a:cubicBezTo>
                    <a:pt x="136827" y="104752"/>
                    <a:pt x="122078" y="112685"/>
                    <a:pt x="110122" y="123747"/>
                  </a:cubicBezTo>
                  <a:cubicBezTo>
                    <a:pt x="80288" y="151290"/>
                    <a:pt x="49895" y="149949"/>
                    <a:pt x="17827" y="128943"/>
                  </a:cubicBezTo>
                  <a:cubicBezTo>
                    <a:pt x="-7760" y="107769"/>
                    <a:pt x="-5526" y="72180"/>
                    <a:pt x="22743" y="50504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03C78EA4-ABE2-401D-85BD-CD7A0E9759E8}"/>
                </a:ext>
              </a:extLst>
            </p:cNvPr>
            <p:cNvSpPr/>
            <p:nvPr/>
          </p:nvSpPr>
          <p:spPr>
            <a:xfrm>
              <a:off x="3376277" y="5962190"/>
              <a:ext cx="160275" cy="117532"/>
            </a:xfrm>
            <a:custGeom>
              <a:avLst/>
              <a:gdLst>
                <a:gd name="connsiteX0" fmla="*/ 53092 w 160275"/>
                <a:gd name="connsiteY0" fmla="*/ 0 h 117532"/>
                <a:gd name="connsiteX1" fmla="*/ 143152 w 160275"/>
                <a:gd name="connsiteY1" fmla="*/ 35365 h 117532"/>
                <a:gd name="connsiteX2" fmla="*/ 155387 w 160275"/>
                <a:gd name="connsiteY2" fmla="*/ 63020 h 117532"/>
                <a:gd name="connsiteX3" fmla="*/ 148068 w 160275"/>
                <a:gd name="connsiteY3" fmla="*/ 105088 h 117532"/>
                <a:gd name="connsiteX4" fmla="*/ 96390 w 160275"/>
                <a:gd name="connsiteY4" fmla="*/ 112687 h 117532"/>
                <a:gd name="connsiteX5" fmla="*/ 64322 w 160275"/>
                <a:gd name="connsiteY5" fmla="*/ 96820 h 117532"/>
                <a:gd name="connsiteX6" fmla="*/ 35940 w 160275"/>
                <a:gd name="connsiteY6" fmla="*/ 79501 h 117532"/>
                <a:gd name="connsiteX7" fmla="*/ 967 w 160275"/>
                <a:gd name="connsiteY7" fmla="*/ 25756 h 117532"/>
                <a:gd name="connsiteX8" fmla="*/ 53092 w 160275"/>
                <a:gd name="connsiteY8" fmla="*/ 0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75" h="117532">
                  <a:moveTo>
                    <a:pt x="53092" y="0"/>
                  </a:moveTo>
                  <a:cubicBezTo>
                    <a:pt x="81473" y="15979"/>
                    <a:pt x="112033" y="26426"/>
                    <a:pt x="143152" y="35365"/>
                  </a:cubicBezTo>
                  <a:cubicBezTo>
                    <a:pt x="147286" y="44583"/>
                    <a:pt x="151756" y="53634"/>
                    <a:pt x="155387" y="63020"/>
                  </a:cubicBezTo>
                  <a:cubicBezTo>
                    <a:pt x="161309" y="78384"/>
                    <a:pt x="164773" y="94138"/>
                    <a:pt x="148068" y="105088"/>
                  </a:cubicBezTo>
                  <a:cubicBezTo>
                    <a:pt x="132369" y="115424"/>
                    <a:pt x="115553" y="122855"/>
                    <a:pt x="96390" y="112687"/>
                  </a:cubicBezTo>
                  <a:cubicBezTo>
                    <a:pt x="85887" y="107100"/>
                    <a:pt x="75048" y="102128"/>
                    <a:pt x="64322" y="96820"/>
                  </a:cubicBezTo>
                  <a:cubicBezTo>
                    <a:pt x="54880" y="91010"/>
                    <a:pt x="45717" y="84641"/>
                    <a:pt x="35940" y="79501"/>
                  </a:cubicBezTo>
                  <a:cubicBezTo>
                    <a:pt x="14096" y="67936"/>
                    <a:pt x="-4508" y="52572"/>
                    <a:pt x="967" y="25756"/>
                  </a:cubicBezTo>
                  <a:cubicBezTo>
                    <a:pt x="6665" y="-1732"/>
                    <a:pt x="33259" y="3911"/>
                    <a:pt x="53092" y="0"/>
                  </a:cubicBezTo>
                  <a:close/>
                </a:path>
              </a:pathLst>
            </a:custGeom>
            <a:solidFill>
              <a:srgbClr val="000001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C74AE390-4893-4F10-A7BE-1F7779EC934E}"/>
                </a:ext>
              </a:extLst>
            </p:cNvPr>
            <p:cNvSpPr/>
            <p:nvPr/>
          </p:nvSpPr>
          <p:spPr>
            <a:xfrm>
              <a:off x="3544891" y="3997299"/>
              <a:ext cx="215492" cy="145076"/>
            </a:xfrm>
            <a:custGeom>
              <a:avLst/>
              <a:gdLst>
                <a:gd name="connsiteX0" fmla="*/ 11914 w 215492"/>
                <a:gd name="connsiteY0" fmla="*/ 10224 h 145076"/>
                <a:gd name="connsiteX1" fmla="*/ 15378 w 215492"/>
                <a:gd name="connsiteY1" fmla="*/ 23632 h 145076"/>
                <a:gd name="connsiteX2" fmla="*/ 117002 w 215492"/>
                <a:gd name="connsiteY2" fmla="*/ 100451 h 145076"/>
                <a:gd name="connsiteX3" fmla="*/ 192704 w 215492"/>
                <a:gd name="connsiteY3" fmla="*/ 42292 h 145076"/>
                <a:gd name="connsiteX4" fmla="*/ 209409 w 215492"/>
                <a:gd name="connsiteY4" fmla="*/ 0 h 145076"/>
                <a:gd name="connsiteX5" fmla="*/ 194045 w 215492"/>
                <a:gd name="connsiteY5" fmla="*/ 73579 h 145076"/>
                <a:gd name="connsiteX6" fmla="*/ 173541 w 215492"/>
                <a:gd name="connsiteY6" fmla="*/ 134363 h 145076"/>
                <a:gd name="connsiteX7" fmla="*/ 154490 w 215492"/>
                <a:gd name="connsiteY7" fmla="*/ 144364 h 145076"/>
                <a:gd name="connsiteX8" fmla="*/ 57447 w 215492"/>
                <a:gd name="connsiteY8" fmla="*/ 144364 h 145076"/>
                <a:gd name="connsiteX9" fmla="*/ 38340 w 215492"/>
                <a:gd name="connsiteY9" fmla="*/ 134363 h 145076"/>
                <a:gd name="connsiteX10" fmla="*/ 10126 w 215492"/>
                <a:gd name="connsiteY10" fmla="*/ 64919 h 145076"/>
                <a:gd name="connsiteX11" fmla="*/ 11914 w 215492"/>
                <a:gd name="connsiteY11" fmla="*/ 10224 h 14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492" h="145076">
                  <a:moveTo>
                    <a:pt x="11914" y="10224"/>
                  </a:moveTo>
                  <a:cubicBezTo>
                    <a:pt x="13087" y="14693"/>
                    <a:pt x="14260" y="19163"/>
                    <a:pt x="15378" y="23632"/>
                  </a:cubicBezTo>
                  <a:cubicBezTo>
                    <a:pt x="29959" y="84641"/>
                    <a:pt x="53592" y="102519"/>
                    <a:pt x="117002" y="100451"/>
                  </a:cubicBezTo>
                  <a:cubicBezTo>
                    <a:pt x="155887" y="99166"/>
                    <a:pt x="180692" y="79389"/>
                    <a:pt x="192704" y="42292"/>
                  </a:cubicBezTo>
                  <a:cubicBezTo>
                    <a:pt x="197341" y="27934"/>
                    <a:pt x="194101" y="10168"/>
                    <a:pt x="209409" y="0"/>
                  </a:cubicBezTo>
                  <a:cubicBezTo>
                    <a:pt x="219633" y="27711"/>
                    <a:pt x="218515" y="51678"/>
                    <a:pt x="194045" y="73579"/>
                  </a:cubicBezTo>
                  <a:cubicBezTo>
                    <a:pt x="177172" y="88663"/>
                    <a:pt x="179072" y="113525"/>
                    <a:pt x="173541" y="134363"/>
                  </a:cubicBezTo>
                  <a:cubicBezTo>
                    <a:pt x="168792" y="140677"/>
                    <a:pt x="162032" y="144140"/>
                    <a:pt x="154490" y="144364"/>
                  </a:cubicBezTo>
                  <a:cubicBezTo>
                    <a:pt x="122142" y="145314"/>
                    <a:pt x="89795" y="145314"/>
                    <a:pt x="57447" y="144364"/>
                  </a:cubicBezTo>
                  <a:cubicBezTo>
                    <a:pt x="49848" y="144140"/>
                    <a:pt x="43200" y="140621"/>
                    <a:pt x="38340" y="134363"/>
                  </a:cubicBezTo>
                  <a:cubicBezTo>
                    <a:pt x="31412" y="110396"/>
                    <a:pt x="30798" y="85479"/>
                    <a:pt x="10126" y="64919"/>
                  </a:cubicBezTo>
                  <a:cubicBezTo>
                    <a:pt x="-2779" y="52181"/>
                    <a:pt x="-4567" y="28046"/>
                    <a:pt x="11914" y="10224"/>
                  </a:cubicBezTo>
                  <a:close/>
                </a:path>
              </a:pathLst>
            </a:custGeom>
            <a:solidFill>
              <a:srgbClr val="FCC0B5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FA9FF534-26D4-4EE3-B3F1-5234DBF32336}"/>
                </a:ext>
              </a:extLst>
            </p:cNvPr>
            <p:cNvSpPr/>
            <p:nvPr/>
          </p:nvSpPr>
          <p:spPr>
            <a:xfrm>
              <a:off x="3578106" y="4131662"/>
              <a:ext cx="142337" cy="28157"/>
            </a:xfrm>
            <a:custGeom>
              <a:avLst/>
              <a:gdLst>
                <a:gd name="connsiteX0" fmla="*/ 5069 w 142337"/>
                <a:gd name="connsiteY0" fmla="*/ 0 h 28157"/>
                <a:gd name="connsiteX1" fmla="*/ 140270 w 142337"/>
                <a:gd name="connsiteY1" fmla="*/ 0 h 28157"/>
                <a:gd name="connsiteX2" fmla="*/ 142337 w 142337"/>
                <a:gd name="connsiteY2" fmla="*/ 26873 h 28157"/>
                <a:gd name="connsiteX3" fmla="*/ 3560 w 142337"/>
                <a:gd name="connsiteY3" fmla="*/ 28158 h 28157"/>
                <a:gd name="connsiteX4" fmla="*/ 5069 w 142337"/>
                <a:gd name="connsiteY4" fmla="*/ 0 h 2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7" h="28157">
                  <a:moveTo>
                    <a:pt x="5069" y="0"/>
                  </a:moveTo>
                  <a:cubicBezTo>
                    <a:pt x="50154" y="0"/>
                    <a:pt x="95184" y="0"/>
                    <a:pt x="140270" y="0"/>
                  </a:cubicBezTo>
                  <a:cubicBezTo>
                    <a:pt x="140941" y="8939"/>
                    <a:pt x="141611" y="17934"/>
                    <a:pt x="142337" y="26873"/>
                  </a:cubicBezTo>
                  <a:cubicBezTo>
                    <a:pt x="96022" y="23074"/>
                    <a:pt x="49707" y="17487"/>
                    <a:pt x="3560" y="28158"/>
                  </a:cubicBezTo>
                  <a:cubicBezTo>
                    <a:pt x="-5323" y="18269"/>
                    <a:pt x="5236" y="9442"/>
                    <a:pt x="5069" y="0"/>
                  </a:cubicBezTo>
                  <a:close/>
                </a:path>
              </a:pathLst>
            </a:custGeom>
            <a:solidFill>
              <a:srgbClr val="FCFCFC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6A489F35-DF86-4EEF-A1F4-1071F29DD830}"/>
                </a:ext>
              </a:extLst>
            </p:cNvPr>
            <p:cNvSpPr/>
            <p:nvPr/>
          </p:nvSpPr>
          <p:spPr>
            <a:xfrm>
              <a:off x="3401826" y="4937922"/>
              <a:ext cx="44079" cy="59700"/>
            </a:xfrm>
            <a:custGeom>
              <a:avLst/>
              <a:gdLst>
                <a:gd name="connsiteX0" fmla="*/ 0 w 44079"/>
                <a:gd name="connsiteY0" fmla="*/ 19084 h 59700"/>
                <a:gd name="connsiteX1" fmla="*/ 44080 w 44079"/>
                <a:gd name="connsiteY1" fmla="*/ 3273 h 59700"/>
                <a:gd name="connsiteX2" fmla="*/ 38549 w 44079"/>
                <a:gd name="connsiteY2" fmla="*/ 59700 h 59700"/>
                <a:gd name="connsiteX3" fmla="*/ 0 w 44079"/>
                <a:gd name="connsiteY3" fmla="*/ 19084 h 5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" h="59700">
                  <a:moveTo>
                    <a:pt x="0" y="19084"/>
                  </a:moveTo>
                  <a:cubicBezTo>
                    <a:pt x="13911" y="11542"/>
                    <a:pt x="23576" y="-7621"/>
                    <a:pt x="44080" y="3273"/>
                  </a:cubicBezTo>
                  <a:cubicBezTo>
                    <a:pt x="35700" y="20760"/>
                    <a:pt x="43242" y="39811"/>
                    <a:pt x="38549" y="59700"/>
                  </a:cubicBezTo>
                  <a:cubicBezTo>
                    <a:pt x="18101" y="52493"/>
                    <a:pt x="12961" y="31878"/>
                    <a:pt x="0" y="19084"/>
                  </a:cubicBezTo>
                  <a:close/>
                </a:path>
              </a:pathLst>
            </a:custGeom>
            <a:solidFill>
              <a:srgbClr val="F8C0B6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81D9DE6A-E21C-4AEE-83A7-82EB407F0882}"/>
                </a:ext>
              </a:extLst>
            </p:cNvPr>
            <p:cNvSpPr/>
            <p:nvPr/>
          </p:nvSpPr>
          <p:spPr>
            <a:xfrm>
              <a:off x="3871567" y="4931642"/>
              <a:ext cx="39610" cy="48493"/>
            </a:xfrm>
            <a:custGeom>
              <a:avLst/>
              <a:gdLst>
                <a:gd name="connsiteX0" fmla="*/ 0 w 39610"/>
                <a:gd name="connsiteY0" fmla="*/ 48494 h 48493"/>
                <a:gd name="connsiteX1" fmla="*/ 0 w 39610"/>
                <a:gd name="connsiteY1" fmla="*/ 0 h 48493"/>
                <a:gd name="connsiteX2" fmla="*/ 39611 w 39610"/>
                <a:gd name="connsiteY2" fmla="*/ 8995 h 48493"/>
                <a:gd name="connsiteX3" fmla="*/ 0 w 39610"/>
                <a:gd name="connsiteY3" fmla="*/ 48494 h 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10" h="48493">
                  <a:moveTo>
                    <a:pt x="0" y="48494"/>
                  </a:moveTo>
                  <a:cubicBezTo>
                    <a:pt x="0" y="32851"/>
                    <a:pt x="0" y="17208"/>
                    <a:pt x="0" y="0"/>
                  </a:cubicBezTo>
                  <a:cubicBezTo>
                    <a:pt x="13688" y="3129"/>
                    <a:pt x="26649" y="6034"/>
                    <a:pt x="39611" y="8995"/>
                  </a:cubicBezTo>
                  <a:cubicBezTo>
                    <a:pt x="31678" y="27487"/>
                    <a:pt x="19275" y="41454"/>
                    <a:pt x="0" y="48494"/>
                  </a:cubicBezTo>
                  <a:close/>
                </a:path>
              </a:pathLst>
            </a:custGeom>
            <a:solidFill>
              <a:srgbClr val="F9C2B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A45768EB-B52A-4A47-8381-FAC3545477A5}"/>
                </a:ext>
              </a:extLst>
            </p:cNvPr>
            <p:cNvSpPr/>
            <p:nvPr/>
          </p:nvSpPr>
          <p:spPr>
            <a:xfrm>
              <a:off x="3821071" y="4572129"/>
              <a:ext cx="43139" cy="226713"/>
            </a:xfrm>
            <a:custGeom>
              <a:avLst/>
              <a:gdLst>
                <a:gd name="connsiteX0" fmla="*/ 24685 w 43139"/>
                <a:gd name="connsiteY0" fmla="*/ 0 h 226713"/>
                <a:gd name="connsiteX1" fmla="*/ 38261 w 43139"/>
                <a:gd name="connsiteY1" fmla="*/ 226714 h 226713"/>
                <a:gd name="connsiteX2" fmla="*/ 24685 w 43139"/>
                <a:gd name="connsiteY2" fmla="*/ 0 h 22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9" h="226713">
                  <a:moveTo>
                    <a:pt x="24685" y="0"/>
                  </a:moveTo>
                  <a:cubicBezTo>
                    <a:pt x="37367" y="77098"/>
                    <a:pt x="50496" y="149336"/>
                    <a:pt x="38261" y="226714"/>
                  </a:cubicBezTo>
                  <a:cubicBezTo>
                    <a:pt x="9098" y="151906"/>
                    <a:pt x="-23753" y="80897"/>
                    <a:pt x="24685" y="0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9DC99552-AA3D-4A38-96A3-D6C2BB16763E}"/>
                </a:ext>
              </a:extLst>
            </p:cNvPr>
            <p:cNvSpPr/>
            <p:nvPr/>
          </p:nvSpPr>
          <p:spPr>
            <a:xfrm>
              <a:off x="3438135" y="4563302"/>
              <a:ext cx="36685" cy="233250"/>
            </a:xfrm>
            <a:custGeom>
              <a:avLst/>
              <a:gdLst>
                <a:gd name="connsiteX0" fmla="*/ 9558 w 36685"/>
                <a:gd name="connsiteY0" fmla="*/ 233251 h 233250"/>
                <a:gd name="connsiteX1" fmla="*/ 14587 w 36685"/>
                <a:gd name="connsiteY1" fmla="*/ 0 h 233250"/>
                <a:gd name="connsiteX2" fmla="*/ 9558 w 36685"/>
                <a:gd name="connsiteY2" fmla="*/ 233251 h 2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5" h="233250">
                  <a:moveTo>
                    <a:pt x="9558" y="233251"/>
                  </a:moveTo>
                  <a:cubicBezTo>
                    <a:pt x="-8152" y="156767"/>
                    <a:pt x="1849" y="81400"/>
                    <a:pt x="14587" y="0"/>
                  </a:cubicBezTo>
                  <a:cubicBezTo>
                    <a:pt x="63974" y="83300"/>
                    <a:pt x="16095" y="157717"/>
                    <a:pt x="9558" y="233251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DD91092D-3D69-4B95-97BF-76E2F34A4542}"/>
                </a:ext>
              </a:extLst>
            </p:cNvPr>
            <p:cNvSpPr/>
            <p:nvPr/>
          </p:nvSpPr>
          <p:spPr>
            <a:xfrm>
              <a:off x="3333210" y="4140300"/>
              <a:ext cx="644070" cy="1859589"/>
            </a:xfrm>
            <a:custGeom>
              <a:avLst/>
              <a:gdLst>
                <a:gd name="connsiteX0" fmla="*/ 643502 w 644070"/>
                <a:gd name="connsiteY0" fmla="*/ 519654 h 1859589"/>
                <a:gd name="connsiteX1" fmla="*/ 568303 w 644070"/>
                <a:gd name="connsiteY1" fmla="*/ 121200 h 1859589"/>
                <a:gd name="connsiteX2" fmla="*/ 548637 w 644070"/>
                <a:gd name="connsiteY2" fmla="*/ 101814 h 1859589"/>
                <a:gd name="connsiteX3" fmla="*/ 387234 w 644070"/>
                <a:gd name="connsiteY3" fmla="*/ 18235 h 1859589"/>
                <a:gd name="connsiteX4" fmla="*/ 255384 w 644070"/>
                <a:gd name="connsiteY4" fmla="*/ 11307 h 1859589"/>
                <a:gd name="connsiteX5" fmla="*/ 248457 w 644070"/>
                <a:gd name="connsiteY5" fmla="*/ 19576 h 1859589"/>
                <a:gd name="connsiteX6" fmla="*/ 231305 w 644070"/>
                <a:gd name="connsiteY6" fmla="*/ 27844 h 1859589"/>
                <a:gd name="connsiteX7" fmla="*/ 60739 w 644070"/>
                <a:gd name="connsiteY7" fmla="*/ 118910 h 1859589"/>
                <a:gd name="connsiteX8" fmla="*/ 46101 w 644070"/>
                <a:gd name="connsiteY8" fmla="*/ 136341 h 1859589"/>
                <a:gd name="connsiteX9" fmla="*/ 1686 w 644070"/>
                <a:gd name="connsiteY9" fmla="*/ 438812 h 1859589"/>
                <a:gd name="connsiteX10" fmla="*/ 47777 w 644070"/>
                <a:gd name="connsiteY10" fmla="*/ 801566 h 1859589"/>
                <a:gd name="connsiteX11" fmla="*/ 63029 w 644070"/>
                <a:gd name="connsiteY11" fmla="*/ 816762 h 1859589"/>
                <a:gd name="connsiteX12" fmla="*/ 107109 w 644070"/>
                <a:gd name="connsiteY12" fmla="*/ 800951 h 1859589"/>
                <a:gd name="connsiteX13" fmla="*/ 111914 w 644070"/>
                <a:gd name="connsiteY13" fmla="*/ 1099289 h 1859589"/>
                <a:gd name="connsiteX14" fmla="*/ 77276 w 644070"/>
                <a:gd name="connsiteY14" fmla="*/ 1560314 h 1859589"/>
                <a:gd name="connsiteX15" fmla="*/ 96103 w 644070"/>
                <a:gd name="connsiteY15" fmla="*/ 1822002 h 1859589"/>
                <a:gd name="connsiteX16" fmla="*/ 186163 w 644070"/>
                <a:gd name="connsiteY16" fmla="*/ 1857367 h 1859589"/>
                <a:gd name="connsiteX17" fmla="*/ 187783 w 644070"/>
                <a:gd name="connsiteY17" fmla="*/ 1844517 h 1859589"/>
                <a:gd name="connsiteX18" fmla="*/ 187783 w 644070"/>
                <a:gd name="connsiteY18" fmla="*/ 1844517 h 1859589"/>
                <a:gd name="connsiteX19" fmla="*/ 209293 w 644070"/>
                <a:gd name="connsiteY19" fmla="*/ 1645570 h 1859589"/>
                <a:gd name="connsiteX20" fmla="*/ 309186 w 644070"/>
                <a:gd name="connsiteY20" fmla="*/ 1030291 h 1859589"/>
                <a:gd name="connsiteX21" fmla="*/ 319130 w 644070"/>
                <a:gd name="connsiteY21" fmla="*/ 1010793 h 1859589"/>
                <a:gd name="connsiteX22" fmla="*/ 347791 w 644070"/>
                <a:gd name="connsiteY22" fmla="*/ 1213875 h 1859589"/>
                <a:gd name="connsiteX23" fmla="*/ 378630 w 644070"/>
                <a:gd name="connsiteY23" fmla="*/ 1448634 h 1859589"/>
                <a:gd name="connsiteX24" fmla="*/ 380864 w 644070"/>
                <a:gd name="connsiteY24" fmla="*/ 1467964 h 1859589"/>
                <a:gd name="connsiteX25" fmla="*/ 415391 w 644070"/>
                <a:gd name="connsiteY25" fmla="*/ 1850216 h 1859589"/>
                <a:gd name="connsiteX26" fmla="*/ 415112 w 644070"/>
                <a:gd name="connsiteY26" fmla="*/ 1850942 h 1859589"/>
                <a:gd name="connsiteX27" fmla="*/ 536905 w 644070"/>
                <a:gd name="connsiteY27" fmla="*/ 1818482 h 1859589"/>
                <a:gd name="connsiteX28" fmla="*/ 537408 w 644070"/>
                <a:gd name="connsiteY28" fmla="*/ 1813175 h 1859589"/>
                <a:gd name="connsiteX29" fmla="*/ 533162 w 644070"/>
                <a:gd name="connsiteY29" fmla="*/ 1800549 h 1859589"/>
                <a:gd name="connsiteX30" fmla="*/ 517351 w 644070"/>
                <a:gd name="connsiteY30" fmla="*/ 1391033 h 1859589"/>
                <a:gd name="connsiteX31" fmla="*/ 538358 w 644070"/>
                <a:gd name="connsiteY31" fmla="*/ 839891 h 1859589"/>
                <a:gd name="connsiteX32" fmla="*/ 538358 w 644070"/>
                <a:gd name="connsiteY32" fmla="*/ 839891 h 1859589"/>
                <a:gd name="connsiteX33" fmla="*/ 538358 w 644070"/>
                <a:gd name="connsiteY33" fmla="*/ 839891 h 1859589"/>
                <a:gd name="connsiteX34" fmla="*/ 538358 w 644070"/>
                <a:gd name="connsiteY34" fmla="*/ 791398 h 1859589"/>
                <a:gd name="connsiteX35" fmla="*/ 577968 w 644070"/>
                <a:gd name="connsiteY35" fmla="*/ 800393 h 1859589"/>
                <a:gd name="connsiteX36" fmla="*/ 577968 w 644070"/>
                <a:gd name="connsiteY36" fmla="*/ 800393 h 1859589"/>
                <a:gd name="connsiteX37" fmla="*/ 577968 w 644070"/>
                <a:gd name="connsiteY37" fmla="*/ 800393 h 1859589"/>
                <a:gd name="connsiteX38" fmla="*/ 621546 w 644070"/>
                <a:gd name="connsiteY38" fmla="*/ 760335 h 1859589"/>
                <a:gd name="connsiteX39" fmla="*/ 625121 w 644070"/>
                <a:gd name="connsiteY39" fmla="*/ 727149 h 1859589"/>
                <a:gd name="connsiteX40" fmla="*/ 643502 w 644070"/>
                <a:gd name="connsiteY40" fmla="*/ 519654 h 18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44070" h="1859589">
                  <a:moveTo>
                    <a:pt x="643502" y="519654"/>
                  </a:moveTo>
                  <a:cubicBezTo>
                    <a:pt x="636127" y="383391"/>
                    <a:pt x="599645" y="252826"/>
                    <a:pt x="568303" y="121200"/>
                  </a:cubicBezTo>
                  <a:cubicBezTo>
                    <a:pt x="565565" y="109803"/>
                    <a:pt x="560537" y="104440"/>
                    <a:pt x="548637" y="101814"/>
                  </a:cubicBezTo>
                  <a:cubicBezTo>
                    <a:pt x="487461" y="88461"/>
                    <a:pt x="434219" y="59298"/>
                    <a:pt x="387234" y="18235"/>
                  </a:cubicBezTo>
                  <a:cubicBezTo>
                    <a:pt x="344550" y="-8079"/>
                    <a:pt x="300079" y="-1766"/>
                    <a:pt x="255384" y="11307"/>
                  </a:cubicBezTo>
                  <a:cubicBezTo>
                    <a:pt x="251976" y="12313"/>
                    <a:pt x="250021" y="16168"/>
                    <a:pt x="248457" y="19576"/>
                  </a:cubicBezTo>
                  <a:cubicBezTo>
                    <a:pt x="242702" y="22257"/>
                    <a:pt x="235942" y="23822"/>
                    <a:pt x="231305" y="27844"/>
                  </a:cubicBezTo>
                  <a:cubicBezTo>
                    <a:pt x="181191" y="70919"/>
                    <a:pt x="123814" y="100306"/>
                    <a:pt x="60739" y="118910"/>
                  </a:cubicBezTo>
                  <a:cubicBezTo>
                    <a:pt x="51074" y="121759"/>
                    <a:pt x="47833" y="127123"/>
                    <a:pt x="46101" y="136341"/>
                  </a:cubicBezTo>
                  <a:cubicBezTo>
                    <a:pt x="27106" y="236569"/>
                    <a:pt x="8502" y="336853"/>
                    <a:pt x="1686" y="438812"/>
                  </a:cubicBezTo>
                  <a:cubicBezTo>
                    <a:pt x="-6639" y="562728"/>
                    <a:pt x="16994" y="682622"/>
                    <a:pt x="47777" y="801566"/>
                  </a:cubicBezTo>
                  <a:cubicBezTo>
                    <a:pt x="49789" y="809331"/>
                    <a:pt x="50627" y="819053"/>
                    <a:pt x="63029" y="816762"/>
                  </a:cubicBezTo>
                  <a:cubicBezTo>
                    <a:pt x="81522" y="822069"/>
                    <a:pt x="91131" y="802627"/>
                    <a:pt x="107109" y="800951"/>
                  </a:cubicBezTo>
                  <a:cubicBezTo>
                    <a:pt x="109400" y="900397"/>
                    <a:pt x="109121" y="999843"/>
                    <a:pt x="111914" y="1099289"/>
                  </a:cubicBezTo>
                  <a:cubicBezTo>
                    <a:pt x="116328" y="1253876"/>
                    <a:pt x="95600" y="1407123"/>
                    <a:pt x="77276" y="1560314"/>
                  </a:cubicBezTo>
                  <a:cubicBezTo>
                    <a:pt x="66717" y="1648698"/>
                    <a:pt x="66437" y="1736468"/>
                    <a:pt x="96103" y="1822002"/>
                  </a:cubicBezTo>
                  <a:cubicBezTo>
                    <a:pt x="107556" y="1846752"/>
                    <a:pt x="157335" y="1866362"/>
                    <a:pt x="186163" y="1857367"/>
                  </a:cubicBezTo>
                  <a:cubicBezTo>
                    <a:pt x="186722" y="1853065"/>
                    <a:pt x="187225" y="1848763"/>
                    <a:pt x="187783" y="1844517"/>
                  </a:cubicBezTo>
                  <a:cubicBezTo>
                    <a:pt x="187783" y="1844517"/>
                    <a:pt x="187783" y="1844517"/>
                    <a:pt x="187783" y="1844517"/>
                  </a:cubicBezTo>
                  <a:cubicBezTo>
                    <a:pt x="195047" y="1778201"/>
                    <a:pt x="203147" y="1711997"/>
                    <a:pt x="209293" y="1645570"/>
                  </a:cubicBezTo>
                  <a:cubicBezTo>
                    <a:pt x="228512" y="1438186"/>
                    <a:pt x="262312" y="1233205"/>
                    <a:pt x="309186" y="1030291"/>
                  </a:cubicBezTo>
                  <a:cubicBezTo>
                    <a:pt x="310582" y="1024146"/>
                    <a:pt x="310023" y="1017218"/>
                    <a:pt x="319130" y="1010793"/>
                  </a:cubicBezTo>
                  <a:cubicBezTo>
                    <a:pt x="328851" y="1079623"/>
                    <a:pt x="338684" y="1146721"/>
                    <a:pt x="347791" y="1213875"/>
                  </a:cubicBezTo>
                  <a:cubicBezTo>
                    <a:pt x="358406" y="1292091"/>
                    <a:pt x="368350" y="1370362"/>
                    <a:pt x="378630" y="1448634"/>
                  </a:cubicBezTo>
                  <a:cubicBezTo>
                    <a:pt x="379468" y="1455059"/>
                    <a:pt x="381144" y="1461595"/>
                    <a:pt x="380864" y="1467964"/>
                  </a:cubicBezTo>
                  <a:cubicBezTo>
                    <a:pt x="375166" y="1596964"/>
                    <a:pt x="397178" y="1723394"/>
                    <a:pt x="415391" y="1850216"/>
                  </a:cubicBezTo>
                  <a:cubicBezTo>
                    <a:pt x="415280" y="1850439"/>
                    <a:pt x="415224" y="1850719"/>
                    <a:pt x="415112" y="1850942"/>
                  </a:cubicBezTo>
                  <a:cubicBezTo>
                    <a:pt x="444443" y="1856920"/>
                    <a:pt x="520424" y="1837366"/>
                    <a:pt x="536905" y="1818482"/>
                  </a:cubicBezTo>
                  <a:cubicBezTo>
                    <a:pt x="537966" y="1817309"/>
                    <a:pt x="537576" y="1815019"/>
                    <a:pt x="537408" y="1813175"/>
                  </a:cubicBezTo>
                  <a:cubicBezTo>
                    <a:pt x="535955" y="1808985"/>
                    <a:pt x="533330" y="1804795"/>
                    <a:pt x="533162" y="1800549"/>
                  </a:cubicBezTo>
                  <a:cubicBezTo>
                    <a:pt x="527743" y="1664062"/>
                    <a:pt x="522938" y="1527520"/>
                    <a:pt x="517351" y="1391033"/>
                  </a:cubicBezTo>
                  <a:cubicBezTo>
                    <a:pt x="509753" y="1206723"/>
                    <a:pt x="528245" y="1023475"/>
                    <a:pt x="538358" y="839891"/>
                  </a:cubicBezTo>
                  <a:lnTo>
                    <a:pt x="538358" y="839891"/>
                  </a:lnTo>
                  <a:lnTo>
                    <a:pt x="538358" y="839891"/>
                  </a:lnTo>
                  <a:cubicBezTo>
                    <a:pt x="538358" y="824248"/>
                    <a:pt x="538358" y="808605"/>
                    <a:pt x="538358" y="791398"/>
                  </a:cubicBezTo>
                  <a:cubicBezTo>
                    <a:pt x="552045" y="794526"/>
                    <a:pt x="565007" y="797431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609143" y="805086"/>
                    <a:pt x="621546" y="790001"/>
                    <a:pt x="621546" y="760335"/>
                  </a:cubicBezTo>
                  <a:cubicBezTo>
                    <a:pt x="621546" y="749273"/>
                    <a:pt x="624172" y="738267"/>
                    <a:pt x="625121" y="727149"/>
                  </a:cubicBezTo>
                  <a:cubicBezTo>
                    <a:pt x="631043" y="657984"/>
                    <a:pt x="647301" y="589880"/>
                    <a:pt x="643502" y="519654"/>
                  </a:cubicBezTo>
                  <a:close/>
                </a:path>
              </a:pathLst>
            </a:custGeom>
            <a:solidFill>
              <a:srgbClr val="0C3F5F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366A4FF7-1ECC-4A2A-BBEB-8011A9BF66A7}"/>
              </a:ext>
            </a:extLst>
          </p:cNvPr>
          <p:cNvGrpSpPr/>
          <p:nvPr/>
        </p:nvGrpSpPr>
        <p:grpSpPr>
          <a:xfrm>
            <a:off x="9798302" y="4829512"/>
            <a:ext cx="531235" cy="1848128"/>
            <a:chOff x="3333210" y="3843806"/>
            <a:chExt cx="644070" cy="2240674"/>
          </a:xfrm>
        </p:grpSpPr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2120EBB6-D935-4F2F-B56D-AA9C15ABF060}"/>
                </a:ext>
              </a:extLst>
            </p:cNvPr>
            <p:cNvSpPr/>
            <p:nvPr/>
          </p:nvSpPr>
          <p:spPr>
            <a:xfrm>
              <a:off x="3544917" y="3843806"/>
              <a:ext cx="214126" cy="264421"/>
            </a:xfrm>
            <a:custGeom>
              <a:avLst/>
              <a:gdLst>
                <a:gd name="connsiteX0" fmla="*/ 11888 w 214126"/>
                <a:gd name="connsiteY0" fmla="*/ 163717 h 264421"/>
                <a:gd name="connsiteX1" fmla="*/ 20100 w 214126"/>
                <a:gd name="connsiteY1" fmla="*/ 45220 h 264421"/>
                <a:gd name="connsiteX2" fmla="*/ 132899 w 214126"/>
                <a:gd name="connsiteY2" fmla="*/ 2593 h 264421"/>
                <a:gd name="connsiteX3" fmla="*/ 208935 w 214126"/>
                <a:gd name="connsiteY3" fmla="*/ 82038 h 264421"/>
                <a:gd name="connsiteX4" fmla="*/ 209438 w 214126"/>
                <a:gd name="connsiteY4" fmla="*/ 153437 h 264421"/>
                <a:gd name="connsiteX5" fmla="*/ 181448 w 214126"/>
                <a:gd name="connsiteY5" fmla="*/ 232771 h 264421"/>
                <a:gd name="connsiteX6" fmla="*/ 27866 w 214126"/>
                <a:gd name="connsiteY6" fmla="*/ 230256 h 264421"/>
                <a:gd name="connsiteX7" fmla="*/ 11888 w 214126"/>
                <a:gd name="connsiteY7" fmla="*/ 163717 h 26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126" h="264421">
                  <a:moveTo>
                    <a:pt x="11888" y="163717"/>
                  </a:moveTo>
                  <a:cubicBezTo>
                    <a:pt x="-5432" y="122822"/>
                    <a:pt x="-4761" y="81702"/>
                    <a:pt x="20100" y="45220"/>
                  </a:cubicBezTo>
                  <a:cubicBezTo>
                    <a:pt x="46638" y="6224"/>
                    <a:pt x="87310" y="-5955"/>
                    <a:pt x="132899" y="2593"/>
                  </a:cubicBezTo>
                  <a:cubicBezTo>
                    <a:pt x="176364" y="10750"/>
                    <a:pt x="198153" y="41868"/>
                    <a:pt x="208935" y="82038"/>
                  </a:cubicBezTo>
                  <a:cubicBezTo>
                    <a:pt x="215249" y="105614"/>
                    <a:pt x="216254" y="129582"/>
                    <a:pt x="209438" y="153437"/>
                  </a:cubicBezTo>
                  <a:cubicBezTo>
                    <a:pt x="207259" y="182377"/>
                    <a:pt x="199829" y="208524"/>
                    <a:pt x="181448" y="232771"/>
                  </a:cubicBezTo>
                  <a:cubicBezTo>
                    <a:pt x="148654" y="276013"/>
                    <a:pt x="60158" y="274728"/>
                    <a:pt x="27866" y="230256"/>
                  </a:cubicBezTo>
                  <a:cubicBezTo>
                    <a:pt x="12502" y="209194"/>
                    <a:pt x="6077" y="188579"/>
                    <a:pt x="11888" y="163717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DB888E3E-56F0-4D89-961B-81EFEBBD52FA}"/>
                </a:ext>
              </a:extLst>
            </p:cNvPr>
            <p:cNvSpPr/>
            <p:nvPr/>
          </p:nvSpPr>
          <p:spPr>
            <a:xfrm>
              <a:off x="3725969" y="5939901"/>
              <a:ext cx="197607" cy="144579"/>
            </a:xfrm>
            <a:custGeom>
              <a:avLst/>
              <a:gdLst>
                <a:gd name="connsiteX0" fmla="*/ 22743 w 197607"/>
                <a:gd name="connsiteY0" fmla="*/ 50504 h 144579"/>
                <a:gd name="connsiteX1" fmla="*/ 144760 w 197607"/>
                <a:gd name="connsiteY1" fmla="*/ 13518 h 144579"/>
                <a:gd name="connsiteX2" fmla="*/ 152582 w 197607"/>
                <a:gd name="connsiteY2" fmla="*/ 10781 h 144579"/>
                <a:gd name="connsiteX3" fmla="*/ 189008 w 197607"/>
                <a:gd name="connsiteY3" fmla="*/ 7150 h 144579"/>
                <a:gd name="connsiteX4" fmla="*/ 188617 w 197607"/>
                <a:gd name="connsiteY4" fmla="*/ 55867 h 144579"/>
                <a:gd name="connsiteX5" fmla="*/ 150347 w 197607"/>
                <a:gd name="connsiteY5" fmla="*/ 95366 h 144579"/>
                <a:gd name="connsiteX6" fmla="*/ 110122 w 197607"/>
                <a:gd name="connsiteY6" fmla="*/ 123747 h 144579"/>
                <a:gd name="connsiteX7" fmla="*/ 17827 w 197607"/>
                <a:gd name="connsiteY7" fmla="*/ 128943 h 144579"/>
                <a:gd name="connsiteX8" fmla="*/ 22743 w 197607"/>
                <a:gd name="connsiteY8" fmla="*/ 50504 h 14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607" h="144579">
                  <a:moveTo>
                    <a:pt x="22743" y="50504"/>
                  </a:moveTo>
                  <a:cubicBezTo>
                    <a:pt x="62857" y="36313"/>
                    <a:pt x="105820" y="31564"/>
                    <a:pt x="144760" y="13518"/>
                  </a:cubicBezTo>
                  <a:cubicBezTo>
                    <a:pt x="147330" y="12569"/>
                    <a:pt x="149900" y="11340"/>
                    <a:pt x="152582" y="10781"/>
                  </a:cubicBezTo>
                  <a:cubicBezTo>
                    <a:pt x="164649" y="8099"/>
                    <a:pt x="175823" y="-9667"/>
                    <a:pt x="189008" y="7150"/>
                  </a:cubicBezTo>
                  <a:cubicBezTo>
                    <a:pt x="201355" y="22905"/>
                    <a:pt x="199679" y="41006"/>
                    <a:pt x="188617" y="55867"/>
                  </a:cubicBezTo>
                  <a:cubicBezTo>
                    <a:pt x="177778" y="70448"/>
                    <a:pt x="163253" y="82292"/>
                    <a:pt x="150347" y="95366"/>
                  </a:cubicBezTo>
                  <a:cubicBezTo>
                    <a:pt x="136827" y="104752"/>
                    <a:pt x="122078" y="112685"/>
                    <a:pt x="110122" y="123747"/>
                  </a:cubicBezTo>
                  <a:cubicBezTo>
                    <a:pt x="80288" y="151290"/>
                    <a:pt x="49895" y="149949"/>
                    <a:pt x="17827" y="128943"/>
                  </a:cubicBezTo>
                  <a:cubicBezTo>
                    <a:pt x="-7760" y="107769"/>
                    <a:pt x="-5526" y="72180"/>
                    <a:pt x="22743" y="50504"/>
                  </a:cubicBezTo>
                  <a:close/>
                </a:path>
              </a:pathLst>
            </a:custGeom>
            <a:solidFill>
              <a:srgbClr val="000000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CCCA58F-0FEF-46C4-A497-877A8E64B761}"/>
                </a:ext>
              </a:extLst>
            </p:cNvPr>
            <p:cNvSpPr/>
            <p:nvPr/>
          </p:nvSpPr>
          <p:spPr>
            <a:xfrm>
              <a:off x="3376277" y="5962190"/>
              <a:ext cx="160275" cy="117532"/>
            </a:xfrm>
            <a:custGeom>
              <a:avLst/>
              <a:gdLst>
                <a:gd name="connsiteX0" fmla="*/ 53092 w 160275"/>
                <a:gd name="connsiteY0" fmla="*/ 0 h 117532"/>
                <a:gd name="connsiteX1" fmla="*/ 143152 w 160275"/>
                <a:gd name="connsiteY1" fmla="*/ 35365 h 117532"/>
                <a:gd name="connsiteX2" fmla="*/ 155387 w 160275"/>
                <a:gd name="connsiteY2" fmla="*/ 63020 h 117532"/>
                <a:gd name="connsiteX3" fmla="*/ 148068 w 160275"/>
                <a:gd name="connsiteY3" fmla="*/ 105088 h 117532"/>
                <a:gd name="connsiteX4" fmla="*/ 96390 w 160275"/>
                <a:gd name="connsiteY4" fmla="*/ 112687 h 117532"/>
                <a:gd name="connsiteX5" fmla="*/ 64322 w 160275"/>
                <a:gd name="connsiteY5" fmla="*/ 96820 h 117532"/>
                <a:gd name="connsiteX6" fmla="*/ 35940 w 160275"/>
                <a:gd name="connsiteY6" fmla="*/ 79501 h 117532"/>
                <a:gd name="connsiteX7" fmla="*/ 967 w 160275"/>
                <a:gd name="connsiteY7" fmla="*/ 25756 h 117532"/>
                <a:gd name="connsiteX8" fmla="*/ 53092 w 160275"/>
                <a:gd name="connsiteY8" fmla="*/ 0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75" h="117532">
                  <a:moveTo>
                    <a:pt x="53092" y="0"/>
                  </a:moveTo>
                  <a:cubicBezTo>
                    <a:pt x="81473" y="15979"/>
                    <a:pt x="112033" y="26426"/>
                    <a:pt x="143152" y="35365"/>
                  </a:cubicBezTo>
                  <a:cubicBezTo>
                    <a:pt x="147286" y="44583"/>
                    <a:pt x="151756" y="53634"/>
                    <a:pt x="155387" y="63020"/>
                  </a:cubicBezTo>
                  <a:cubicBezTo>
                    <a:pt x="161309" y="78384"/>
                    <a:pt x="164773" y="94138"/>
                    <a:pt x="148068" y="105088"/>
                  </a:cubicBezTo>
                  <a:cubicBezTo>
                    <a:pt x="132369" y="115424"/>
                    <a:pt x="115553" y="122855"/>
                    <a:pt x="96390" y="112687"/>
                  </a:cubicBezTo>
                  <a:cubicBezTo>
                    <a:pt x="85887" y="107100"/>
                    <a:pt x="75048" y="102128"/>
                    <a:pt x="64322" y="96820"/>
                  </a:cubicBezTo>
                  <a:cubicBezTo>
                    <a:pt x="54880" y="91010"/>
                    <a:pt x="45717" y="84641"/>
                    <a:pt x="35940" y="79501"/>
                  </a:cubicBezTo>
                  <a:cubicBezTo>
                    <a:pt x="14096" y="67936"/>
                    <a:pt x="-4508" y="52572"/>
                    <a:pt x="967" y="25756"/>
                  </a:cubicBezTo>
                  <a:cubicBezTo>
                    <a:pt x="6665" y="-1732"/>
                    <a:pt x="33259" y="3911"/>
                    <a:pt x="53092" y="0"/>
                  </a:cubicBezTo>
                  <a:close/>
                </a:path>
              </a:pathLst>
            </a:custGeom>
            <a:solidFill>
              <a:srgbClr val="000001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B1BB1559-B436-4D13-937F-A30FEB896396}"/>
                </a:ext>
              </a:extLst>
            </p:cNvPr>
            <p:cNvSpPr/>
            <p:nvPr/>
          </p:nvSpPr>
          <p:spPr>
            <a:xfrm>
              <a:off x="3544891" y="3997299"/>
              <a:ext cx="215492" cy="145076"/>
            </a:xfrm>
            <a:custGeom>
              <a:avLst/>
              <a:gdLst>
                <a:gd name="connsiteX0" fmla="*/ 11914 w 215492"/>
                <a:gd name="connsiteY0" fmla="*/ 10224 h 145076"/>
                <a:gd name="connsiteX1" fmla="*/ 15378 w 215492"/>
                <a:gd name="connsiteY1" fmla="*/ 23632 h 145076"/>
                <a:gd name="connsiteX2" fmla="*/ 117002 w 215492"/>
                <a:gd name="connsiteY2" fmla="*/ 100451 h 145076"/>
                <a:gd name="connsiteX3" fmla="*/ 192704 w 215492"/>
                <a:gd name="connsiteY3" fmla="*/ 42292 h 145076"/>
                <a:gd name="connsiteX4" fmla="*/ 209409 w 215492"/>
                <a:gd name="connsiteY4" fmla="*/ 0 h 145076"/>
                <a:gd name="connsiteX5" fmla="*/ 194045 w 215492"/>
                <a:gd name="connsiteY5" fmla="*/ 73579 h 145076"/>
                <a:gd name="connsiteX6" fmla="*/ 173541 w 215492"/>
                <a:gd name="connsiteY6" fmla="*/ 134363 h 145076"/>
                <a:gd name="connsiteX7" fmla="*/ 154490 w 215492"/>
                <a:gd name="connsiteY7" fmla="*/ 144364 h 145076"/>
                <a:gd name="connsiteX8" fmla="*/ 57447 w 215492"/>
                <a:gd name="connsiteY8" fmla="*/ 144364 h 145076"/>
                <a:gd name="connsiteX9" fmla="*/ 38340 w 215492"/>
                <a:gd name="connsiteY9" fmla="*/ 134363 h 145076"/>
                <a:gd name="connsiteX10" fmla="*/ 10126 w 215492"/>
                <a:gd name="connsiteY10" fmla="*/ 64919 h 145076"/>
                <a:gd name="connsiteX11" fmla="*/ 11914 w 215492"/>
                <a:gd name="connsiteY11" fmla="*/ 10224 h 14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492" h="145076">
                  <a:moveTo>
                    <a:pt x="11914" y="10224"/>
                  </a:moveTo>
                  <a:cubicBezTo>
                    <a:pt x="13087" y="14693"/>
                    <a:pt x="14260" y="19163"/>
                    <a:pt x="15378" y="23632"/>
                  </a:cubicBezTo>
                  <a:cubicBezTo>
                    <a:pt x="29959" y="84641"/>
                    <a:pt x="53592" y="102519"/>
                    <a:pt x="117002" y="100451"/>
                  </a:cubicBezTo>
                  <a:cubicBezTo>
                    <a:pt x="155887" y="99166"/>
                    <a:pt x="180692" y="79389"/>
                    <a:pt x="192704" y="42292"/>
                  </a:cubicBezTo>
                  <a:cubicBezTo>
                    <a:pt x="197341" y="27934"/>
                    <a:pt x="194101" y="10168"/>
                    <a:pt x="209409" y="0"/>
                  </a:cubicBezTo>
                  <a:cubicBezTo>
                    <a:pt x="219633" y="27711"/>
                    <a:pt x="218515" y="51678"/>
                    <a:pt x="194045" y="73579"/>
                  </a:cubicBezTo>
                  <a:cubicBezTo>
                    <a:pt x="177172" y="88663"/>
                    <a:pt x="179072" y="113525"/>
                    <a:pt x="173541" y="134363"/>
                  </a:cubicBezTo>
                  <a:cubicBezTo>
                    <a:pt x="168792" y="140677"/>
                    <a:pt x="162032" y="144140"/>
                    <a:pt x="154490" y="144364"/>
                  </a:cubicBezTo>
                  <a:cubicBezTo>
                    <a:pt x="122142" y="145314"/>
                    <a:pt x="89795" y="145314"/>
                    <a:pt x="57447" y="144364"/>
                  </a:cubicBezTo>
                  <a:cubicBezTo>
                    <a:pt x="49848" y="144140"/>
                    <a:pt x="43200" y="140621"/>
                    <a:pt x="38340" y="134363"/>
                  </a:cubicBezTo>
                  <a:cubicBezTo>
                    <a:pt x="31412" y="110396"/>
                    <a:pt x="30798" y="85479"/>
                    <a:pt x="10126" y="64919"/>
                  </a:cubicBezTo>
                  <a:cubicBezTo>
                    <a:pt x="-2779" y="52181"/>
                    <a:pt x="-4567" y="28046"/>
                    <a:pt x="11914" y="10224"/>
                  </a:cubicBezTo>
                  <a:close/>
                </a:path>
              </a:pathLst>
            </a:custGeom>
            <a:solidFill>
              <a:srgbClr val="FCC0B5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145DE4CC-C51D-4A63-BA3C-1DB043B3D901}"/>
                </a:ext>
              </a:extLst>
            </p:cNvPr>
            <p:cNvSpPr/>
            <p:nvPr/>
          </p:nvSpPr>
          <p:spPr>
            <a:xfrm>
              <a:off x="3578106" y="4131662"/>
              <a:ext cx="142337" cy="28157"/>
            </a:xfrm>
            <a:custGeom>
              <a:avLst/>
              <a:gdLst>
                <a:gd name="connsiteX0" fmla="*/ 5069 w 142337"/>
                <a:gd name="connsiteY0" fmla="*/ 0 h 28157"/>
                <a:gd name="connsiteX1" fmla="*/ 140270 w 142337"/>
                <a:gd name="connsiteY1" fmla="*/ 0 h 28157"/>
                <a:gd name="connsiteX2" fmla="*/ 142337 w 142337"/>
                <a:gd name="connsiteY2" fmla="*/ 26873 h 28157"/>
                <a:gd name="connsiteX3" fmla="*/ 3560 w 142337"/>
                <a:gd name="connsiteY3" fmla="*/ 28158 h 28157"/>
                <a:gd name="connsiteX4" fmla="*/ 5069 w 142337"/>
                <a:gd name="connsiteY4" fmla="*/ 0 h 2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37" h="28157">
                  <a:moveTo>
                    <a:pt x="5069" y="0"/>
                  </a:moveTo>
                  <a:cubicBezTo>
                    <a:pt x="50154" y="0"/>
                    <a:pt x="95184" y="0"/>
                    <a:pt x="140270" y="0"/>
                  </a:cubicBezTo>
                  <a:cubicBezTo>
                    <a:pt x="140941" y="8939"/>
                    <a:pt x="141611" y="17934"/>
                    <a:pt x="142337" y="26873"/>
                  </a:cubicBezTo>
                  <a:cubicBezTo>
                    <a:pt x="96022" y="23074"/>
                    <a:pt x="49707" y="17487"/>
                    <a:pt x="3560" y="28158"/>
                  </a:cubicBezTo>
                  <a:cubicBezTo>
                    <a:pt x="-5323" y="18269"/>
                    <a:pt x="5236" y="9442"/>
                    <a:pt x="5069" y="0"/>
                  </a:cubicBezTo>
                  <a:close/>
                </a:path>
              </a:pathLst>
            </a:custGeom>
            <a:solidFill>
              <a:srgbClr val="FCFCFC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057FBBE3-D523-4C90-83BE-C38E1FC03C0D}"/>
                </a:ext>
              </a:extLst>
            </p:cNvPr>
            <p:cNvSpPr/>
            <p:nvPr/>
          </p:nvSpPr>
          <p:spPr>
            <a:xfrm>
              <a:off x="3401826" y="4937922"/>
              <a:ext cx="44079" cy="59700"/>
            </a:xfrm>
            <a:custGeom>
              <a:avLst/>
              <a:gdLst>
                <a:gd name="connsiteX0" fmla="*/ 0 w 44079"/>
                <a:gd name="connsiteY0" fmla="*/ 19084 h 59700"/>
                <a:gd name="connsiteX1" fmla="*/ 44080 w 44079"/>
                <a:gd name="connsiteY1" fmla="*/ 3273 h 59700"/>
                <a:gd name="connsiteX2" fmla="*/ 38549 w 44079"/>
                <a:gd name="connsiteY2" fmla="*/ 59700 h 59700"/>
                <a:gd name="connsiteX3" fmla="*/ 0 w 44079"/>
                <a:gd name="connsiteY3" fmla="*/ 19084 h 5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79" h="59700">
                  <a:moveTo>
                    <a:pt x="0" y="19084"/>
                  </a:moveTo>
                  <a:cubicBezTo>
                    <a:pt x="13911" y="11542"/>
                    <a:pt x="23576" y="-7621"/>
                    <a:pt x="44080" y="3273"/>
                  </a:cubicBezTo>
                  <a:cubicBezTo>
                    <a:pt x="35700" y="20760"/>
                    <a:pt x="43242" y="39811"/>
                    <a:pt x="38549" y="59700"/>
                  </a:cubicBezTo>
                  <a:cubicBezTo>
                    <a:pt x="18101" y="52493"/>
                    <a:pt x="12961" y="31878"/>
                    <a:pt x="0" y="19084"/>
                  </a:cubicBezTo>
                  <a:close/>
                </a:path>
              </a:pathLst>
            </a:custGeom>
            <a:solidFill>
              <a:srgbClr val="F8C0B6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E3EF4F47-B100-432C-ADC1-6F291B6612AA}"/>
                </a:ext>
              </a:extLst>
            </p:cNvPr>
            <p:cNvSpPr/>
            <p:nvPr/>
          </p:nvSpPr>
          <p:spPr>
            <a:xfrm>
              <a:off x="3871567" y="4931642"/>
              <a:ext cx="39610" cy="48493"/>
            </a:xfrm>
            <a:custGeom>
              <a:avLst/>
              <a:gdLst>
                <a:gd name="connsiteX0" fmla="*/ 0 w 39610"/>
                <a:gd name="connsiteY0" fmla="*/ 48494 h 48493"/>
                <a:gd name="connsiteX1" fmla="*/ 0 w 39610"/>
                <a:gd name="connsiteY1" fmla="*/ 0 h 48493"/>
                <a:gd name="connsiteX2" fmla="*/ 39611 w 39610"/>
                <a:gd name="connsiteY2" fmla="*/ 8995 h 48493"/>
                <a:gd name="connsiteX3" fmla="*/ 0 w 39610"/>
                <a:gd name="connsiteY3" fmla="*/ 48494 h 4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10" h="48493">
                  <a:moveTo>
                    <a:pt x="0" y="48494"/>
                  </a:moveTo>
                  <a:cubicBezTo>
                    <a:pt x="0" y="32851"/>
                    <a:pt x="0" y="17208"/>
                    <a:pt x="0" y="0"/>
                  </a:cubicBezTo>
                  <a:cubicBezTo>
                    <a:pt x="13688" y="3129"/>
                    <a:pt x="26649" y="6034"/>
                    <a:pt x="39611" y="8995"/>
                  </a:cubicBezTo>
                  <a:cubicBezTo>
                    <a:pt x="31678" y="27487"/>
                    <a:pt x="19275" y="41454"/>
                    <a:pt x="0" y="48494"/>
                  </a:cubicBezTo>
                  <a:close/>
                </a:path>
              </a:pathLst>
            </a:custGeom>
            <a:solidFill>
              <a:srgbClr val="F9C2B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323C94B4-581C-47E9-896F-D6E9A945121C}"/>
                </a:ext>
              </a:extLst>
            </p:cNvPr>
            <p:cNvSpPr/>
            <p:nvPr/>
          </p:nvSpPr>
          <p:spPr>
            <a:xfrm>
              <a:off x="3821071" y="4572129"/>
              <a:ext cx="43139" cy="226713"/>
            </a:xfrm>
            <a:custGeom>
              <a:avLst/>
              <a:gdLst>
                <a:gd name="connsiteX0" fmla="*/ 24685 w 43139"/>
                <a:gd name="connsiteY0" fmla="*/ 0 h 226713"/>
                <a:gd name="connsiteX1" fmla="*/ 38261 w 43139"/>
                <a:gd name="connsiteY1" fmla="*/ 226714 h 226713"/>
                <a:gd name="connsiteX2" fmla="*/ 24685 w 43139"/>
                <a:gd name="connsiteY2" fmla="*/ 0 h 22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139" h="226713">
                  <a:moveTo>
                    <a:pt x="24685" y="0"/>
                  </a:moveTo>
                  <a:cubicBezTo>
                    <a:pt x="37367" y="77098"/>
                    <a:pt x="50496" y="149336"/>
                    <a:pt x="38261" y="226714"/>
                  </a:cubicBezTo>
                  <a:cubicBezTo>
                    <a:pt x="9098" y="151906"/>
                    <a:pt x="-23753" y="80897"/>
                    <a:pt x="24685" y="0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FADD86CE-7CD6-451E-A823-B03CCC26A7AC}"/>
                </a:ext>
              </a:extLst>
            </p:cNvPr>
            <p:cNvSpPr/>
            <p:nvPr/>
          </p:nvSpPr>
          <p:spPr>
            <a:xfrm>
              <a:off x="3438135" y="4563302"/>
              <a:ext cx="36685" cy="233250"/>
            </a:xfrm>
            <a:custGeom>
              <a:avLst/>
              <a:gdLst>
                <a:gd name="connsiteX0" fmla="*/ 9558 w 36685"/>
                <a:gd name="connsiteY0" fmla="*/ 233251 h 233250"/>
                <a:gd name="connsiteX1" fmla="*/ 14587 w 36685"/>
                <a:gd name="connsiteY1" fmla="*/ 0 h 233250"/>
                <a:gd name="connsiteX2" fmla="*/ 9558 w 36685"/>
                <a:gd name="connsiteY2" fmla="*/ 233251 h 23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5" h="233250">
                  <a:moveTo>
                    <a:pt x="9558" y="233251"/>
                  </a:moveTo>
                  <a:cubicBezTo>
                    <a:pt x="-8152" y="156767"/>
                    <a:pt x="1849" y="81400"/>
                    <a:pt x="14587" y="0"/>
                  </a:cubicBezTo>
                  <a:cubicBezTo>
                    <a:pt x="63974" y="83300"/>
                    <a:pt x="16095" y="157717"/>
                    <a:pt x="9558" y="233251"/>
                  </a:cubicBezTo>
                  <a:close/>
                </a:path>
              </a:pathLst>
            </a:custGeom>
            <a:solidFill>
              <a:srgbClr val="919EA7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5A5961A0-2EFC-49B2-95D0-58048529922E}"/>
                </a:ext>
              </a:extLst>
            </p:cNvPr>
            <p:cNvSpPr/>
            <p:nvPr/>
          </p:nvSpPr>
          <p:spPr>
            <a:xfrm>
              <a:off x="3333210" y="4140300"/>
              <a:ext cx="644070" cy="1859589"/>
            </a:xfrm>
            <a:custGeom>
              <a:avLst/>
              <a:gdLst>
                <a:gd name="connsiteX0" fmla="*/ 643502 w 644070"/>
                <a:gd name="connsiteY0" fmla="*/ 519654 h 1859589"/>
                <a:gd name="connsiteX1" fmla="*/ 568303 w 644070"/>
                <a:gd name="connsiteY1" fmla="*/ 121200 h 1859589"/>
                <a:gd name="connsiteX2" fmla="*/ 548637 w 644070"/>
                <a:gd name="connsiteY2" fmla="*/ 101814 h 1859589"/>
                <a:gd name="connsiteX3" fmla="*/ 387234 w 644070"/>
                <a:gd name="connsiteY3" fmla="*/ 18235 h 1859589"/>
                <a:gd name="connsiteX4" fmla="*/ 255384 w 644070"/>
                <a:gd name="connsiteY4" fmla="*/ 11307 h 1859589"/>
                <a:gd name="connsiteX5" fmla="*/ 248457 w 644070"/>
                <a:gd name="connsiteY5" fmla="*/ 19576 h 1859589"/>
                <a:gd name="connsiteX6" fmla="*/ 231305 w 644070"/>
                <a:gd name="connsiteY6" fmla="*/ 27844 h 1859589"/>
                <a:gd name="connsiteX7" fmla="*/ 60739 w 644070"/>
                <a:gd name="connsiteY7" fmla="*/ 118910 h 1859589"/>
                <a:gd name="connsiteX8" fmla="*/ 46101 w 644070"/>
                <a:gd name="connsiteY8" fmla="*/ 136341 h 1859589"/>
                <a:gd name="connsiteX9" fmla="*/ 1686 w 644070"/>
                <a:gd name="connsiteY9" fmla="*/ 438812 h 1859589"/>
                <a:gd name="connsiteX10" fmla="*/ 47777 w 644070"/>
                <a:gd name="connsiteY10" fmla="*/ 801566 h 1859589"/>
                <a:gd name="connsiteX11" fmla="*/ 63029 w 644070"/>
                <a:gd name="connsiteY11" fmla="*/ 816762 h 1859589"/>
                <a:gd name="connsiteX12" fmla="*/ 107109 w 644070"/>
                <a:gd name="connsiteY12" fmla="*/ 800951 h 1859589"/>
                <a:gd name="connsiteX13" fmla="*/ 111914 w 644070"/>
                <a:gd name="connsiteY13" fmla="*/ 1099289 h 1859589"/>
                <a:gd name="connsiteX14" fmla="*/ 77276 w 644070"/>
                <a:gd name="connsiteY14" fmla="*/ 1560314 h 1859589"/>
                <a:gd name="connsiteX15" fmla="*/ 96103 w 644070"/>
                <a:gd name="connsiteY15" fmla="*/ 1822002 h 1859589"/>
                <a:gd name="connsiteX16" fmla="*/ 186163 w 644070"/>
                <a:gd name="connsiteY16" fmla="*/ 1857367 h 1859589"/>
                <a:gd name="connsiteX17" fmla="*/ 187783 w 644070"/>
                <a:gd name="connsiteY17" fmla="*/ 1844517 h 1859589"/>
                <a:gd name="connsiteX18" fmla="*/ 187783 w 644070"/>
                <a:gd name="connsiteY18" fmla="*/ 1844517 h 1859589"/>
                <a:gd name="connsiteX19" fmla="*/ 209293 w 644070"/>
                <a:gd name="connsiteY19" fmla="*/ 1645570 h 1859589"/>
                <a:gd name="connsiteX20" fmla="*/ 309186 w 644070"/>
                <a:gd name="connsiteY20" fmla="*/ 1030291 h 1859589"/>
                <a:gd name="connsiteX21" fmla="*/ 319130 w 644070"/>
                <a:gd name="connsiteY21" fmla="*/ 1010793 h 1859589"/>
                <a:gd name="connsiteX22" fmla="*/ 347791 w 644070"/>
                <a:gd name="connsiteY22" fmla="*/ 1213875 h 1859589"/>
                <a:gd name="connsiteX23" fmla="*/ 378630 w 644070"/>
                <a:gd name="connsiteY23" fmla="*/ 1448634 h 1859589"/>
                <a:gd name="connsiteX24" fmla="*/ 380864 w 644070"/>
                <a:gd name="connsiteY24" fmla="*/ 1467964 h 1859589"/>
                <a:gd name="connsiteX25" fmla="*/ 415391 w 644070"/>
                <a:gd name="connsiteY25" fmla="*/ 1850216 h 1859589"/>
                <a:gd name="connsiteX26" fmla="*/ 415112 w 644070"/>
                <a:gd name="connsiteY26" fmla="*/ 1850942 h 1859589"/>
                <a:gd name="connsiteX27" fmla="*/ 536905 w 644070"/>
                <a:gd name="connsiteY27" fmla="*/ 1818482 h 1859589"/>
                <a:gd name="connsiteX28" fmla="*/ 537408 w 644070"/>
                <a:gd name="connsiteY28" fmla="*/ 1813175 h 1859589"/>
                <a:gd name="connsiteX29" fmla="*/ 533162 w 644070"/>
                <a:gd name="connsiteY29" fmla="*/ 1800549 h 1859589"/>
                <a:gd name="connsiteX30" fmla="*/ 517351 w 644070"/>
                <a:gd name="connsiteY30" fmla="*/ 1391033 h 1859589"/>
                <a:gd name="connsiteX31" fmla="*/ 538358 w 644070"/>
                <a:gd name="connsiteY31" fmla="*/ 839891 h 1859589"/>
                <a:gd name="connsiteX32" fmla="*/ 538358 w 644070"/>
                <a:gd name="connsiteY32" fmla="*/ 839891 h 1859589"/>
                <a:gd name="connsiteX33" fmla="*/ 538358 w 644070"/>
                <a:gd name="connsiteY33" fmla="*/ 839891 h 1859589"/>
                <a:gd name="connsiteX34" fmla="*/ 538358 w 644070"/>
                <a:gd name="connsiteY34" fmla="*/ 791398 h 1859589"/>
                <a:gd name="connsiteX35" fmla="*/ 577968 w 644070"/>
                <a:gd name="connsiteY35" fmla="*/ 800393 h 1859589"/>
                <a:gd name="connsiteX36" fmla="*/ 577968 w 644070"/>
                <a:gd name="connsiteY36" fmla="*/ 800393 h 1859589"/>
                <a:gd name="connsiteX37" fmla="*/ 577968 w 644070"/>
                <a:gd name="connsiteY37" fmla="*/ 800393 h 1859589"/>
                <a:gd name="connsiteX38" fmla="*/ 621546 w 644070"/>
                <a:gd name="connsiteY38" fmla="*/ 760335 h 1859589"/>
                <a:gd name="connsiteX39" fmla="*/ 625121 w 644070"/>
                <a:gd name="connsiteY39" fmla="*/ 727149 h 1859589"/>
                <a:gd name="connsiteX40" fmla="*/ 643502 w 644070"/>
                <a:gd name="connsiteY40" fmla="*/ 519654 h 185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44070" h="1859589">
                  <a:moveTo>
                    <a:pt x="643502" y="519654"/>
                  </a:moveTo>
                  <a:cubicBezTo>
                    <a:pt x="636127" y="383391"/>
                    <a:pt x="599645" y="252826"/>
                    <a:pt x="568303" y="121200"/>
                  </a:cubicBezTo>
                  <a:cubicBezTo>
                    <a:pt x="565565" y="109803"/>
                    <a:pt x="560537" y="104440"/>
                    <a:pt x="548637" y="101814"/>
                  </a:cubicBezTo>
                  <a:cubicBezTo>
                    <a:pt x="487461" y="88461"/>
                    <a:pt x="434219" y="59298"/>
                    <a:pt x="387234" y="18235"/>
                  </a:cubicBezTo>
                  <a:cubicBezTo>
                    <a:pt x="344550" y="-8079"/>
                    <a:pt x="300079" y="-1766"/>
                    <a:pt x="255384" y="11307"/>
                  </a:cubicBezTo>
                  <a:cubicBezTo>
                    <a:pt x="251976" y="12313"/>
                    <a:pt x="250021" y="16168"/>
                    <a:pt x="248457" y="19576"/>
                  </a:cubicBezTo>
                  <a:cubicBezTo>
                    <a:pt x="242702" y="22257"/>
                    <a:pt x="235942" y="23822"/>
                    <a:pt x="231305" y="27844"/>
                  </a:cubicBezTo>
                  <a:cubicBezTo>
                    <a:pt x="181191" y="70919"/>
                    <a:pt x="123814" y="100306"/>
                    <a:pt x="60739" y="118910"/>
                  </a:cubicBezTo>
                  <a:cubicBezTo>
                    <a:pt x="51074" y="121759"/>
                    <a:pt x="47833" y="127123"/>
                    <a:pt x="46101" y="136341"/>
                  </a:cubicBezTo>
                  <a:cubicBezTo>
                    <a:pt x="27106" y="236569"/>
                    <a:pt x="8502" y="336853"/>
                    <a:pt x="1686" y="438812"/>
                  </a:cubicBezTo>
                  <a:cubicBezTo>
                    <a:pt x="-6639" y="562728"/>
                    <a:pt x="16994" y="682622"/>
                    <a:pt x="47777" y="801566"/>
                  </a:cubicBezTo>
                  <a:cubicBezTo>
                    <a:pt x="49789" y="809331"/>
                    <a:pt x="50627" y="819053"/>
                    <a:pt x="63029" y="816762"/>
                  </a:cubicBezTo>
                  <a:cubicBezTo>
                    <a:pt x="81522" y="822069"/>
                    <a:pt x="91131" y="802627"/>
                    <a:pt x="107109" y="800951"/>
                  </a:cubicBezTo>
                  <a:cubicBezTo>
                    <a:pt x="109400" y="900397"/>
                    <a:pt x="109121" y="999843"/>
                    <a:pt x="111914" y="1099289"/>
                  </a:cubicBezTo>
                  <a:cubicBezTo>
                    <a:pt x="116328" y="1253876"/>
                    <a:pt x="95600" y="1407123"/>
                    <a:pt x="77276" y="1560314"/>
                  </a:cubicBezTo>
                  <a:cubicBezTo>
                    <a:pt x="66717" y="1648698"/>
                    <a:pt x="66437" y="1736468"/>
                    <a:pt x="96103" y="1822002"/>
                  </a:cubicBezTo>
                  <a:cubicBezTo>
                    <a:pt x="107556" y="1846752"/>
                    <a:pt x="157335" y="1866362"/>
                    <a:pt x="186163" y="1857367"/>
                  </a:cubicBezTo>
                  <a:cubicBezTo>
                    <a:pt x="186722" y="1853065"/>
                    <a:pt x="187225" y="1848763"/>
                    <a:pt x="187783" y="1844517"/>
                  </a:cubicBezTo>
                  <a:cubicBezTo>
                    <a:pt x="187783" y="1844517"/>
                    <a:pt x="187783" y="1844517"/>
                    <a:pt x="187783" y="1844517"/>
                  </a:cubicBezTo>
                  <a:cubicBezTo>
                    <a:pt x="195047" y="1778201"/>
                    <a:pt x="203147" y="1711997"/>
                    <a:pt x="209293" y="1645570"/>
                  </a:cubicBezTo>
                  <a:cubicBezTo>
                    <a:pt x="228512" y="1438186"/>
                    <a:pt x="262312" y="1233205"/>
                    <a:pt x="309186" y="1030291"/>
                  </a:cubicBezTo>
                  <a:cubicBezTo>
                    <a:pt x="310582" y="1024146"/>
                    <a:pt x="310023" y="1017218"/>
                    <a:pt x="319130" y="1010793"/>
                  </a:cubicBezTo>
                  <a:cubicBezTo>
                    <a:pt x="328851" y="1079623"/>
                    <a:pt x="338684" y="1146721"/>
                    <a:pt x="347791" y="1213875"/>
                  </a:cubicBezTo>
                  <a:cubicBezTo>
                    <a:pt x="358406" y="1292091"/>
                    <a:pt x="368350" y="1370362"/>
                    <a:pt x="378630" y="1448634"/>
                  </a:cubicBezTo>
                  <a:cubicBezTo>
                    <a:pt x="379468" y="1455059"/>
                    <a:pt x="381144" y="1461595"/>
                    <a:pt x="380864" y="1467964"/>
                  </a:cubicBezTo>
                  <a:cubicBezTo>
                    <a:pt x="375166" y="1596964"/>
                    <a:pt x="397178" y="1723394"/>
                    <a:pt x="415391" y="1850216"/>
                  </a:cubicBezTo>
                  <a:cubicBezTo>
                    <a:pt x="415280" y="1850439"/>
                    <a:pt x="415224" y="1850719"/>
                    <a:pt x="415112" y="1850942"/>
                  </a:cubicBezTo>
                  <a:cubicBezTo>
                    <a:pt x="444443" y="1856920"/>
                    <a:pt x="520424" y="1837366"/>
                    <a:pt x="536905" y="1818482"/>
                  </a:cubicBezTo>
                  <a:cubicBezTo>
                    <a:pt x="537966" y="1817309"/>
                    <a:pt x="537576" y="1815019"/>
                    <a:pt x="537408" y="1813175"/>
                  </a:cubicBezTo>
                  <a:cubicBezTo>
                    <a:pt x="535955" y="1808985"/>
                    <a:pt x="533330" y="1804795"/>
                    <a:pt x="533162" y="1800549"/>
                  </a:cubicBezTo>
                  <a:cubicBezTo>
                    <a:pt x="527743" y="1664062"/>
                    <a:pt x="522938" y="1527520"/>
                    <a:pt x="517351" y="1391033"/>
                  </a:cubicBezTo>
                  <a:cubicBezTo>
                    <a:pt x="509753" y="1206723"/>
                    <a:pt x="528245" y="1023475"/>
                    <a:pt x="538358" y="839891"/>
                  </a:cubicBezTo>
                  <a:lnTo>
                    <a:pt x="538358" y="839891"/>
                  </a:lnTo>
                  <a:lnTo>
                    <a:pt x="538358" y="839891"/>
                  </a:lnTo>
                  <a:cubicBezTo>
                    <a:pt x="538358" y="824248"/>
                    <a:pt x="538358" y="808605"/>
                    <a:pt x="538358" y="791398"/>
                  </a:cubicBezTo>
                  <a:cubicBezTo>
                    <a:pt x="552045" y="794526"/>
                    <a:pt x="565007" y="797431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577968" y="800393"/>
                    <a:pt x="577968" y="800393"/>
                    <a:pt x="577968" y="800393"/>
                  </a:cubicBezTo>
                  <a:cubicBezTo>
                    <a:pt x="609143" y="805086"/>
                    <a:pt x="621546" y="790001"/>
                    <a:pt x="621546" y="760335"/>
                  </a:cubicBezTo>
                  <a:cubicBezTo>
                    <a:pt x="621546" y="749273"/>
                    <a:pt x="624172" y="738267"/>
                    <a:pt x="625121" y="727149"/>
                  </a:cubicBezTo>
                  <a:cubicBezTo>
                    <a:pt x="631043" y="657984"/>
                    <a:pt x="647301" y="589880"/>
                    <a:pt x="643502" y="519654"/>
                  </a:cubicBezTo>
                  <a:close/>
                </a:path>
              </a:pathLst>
            </a:custGeom>
            <a:solidFill>
              <a:srgbClr val="0C3F5F"/>
            </a:solidFill>
            <a:ln w="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83" name="תמונה 82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D5B13B2-9035-940D-9C07-DC763E1E6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583BFEF1-F0B4-4E63-8328-BF6E630B0AFB}"/>
              </a:ext>
            </a:extLst>
          </p:cNvPr>
          <p:cNvGrpSpPr/>
          <p:nvPr/>
        </p:nvGrpSpPr>
        <p:grpSpPr>
          <a:xfrm>
            <a:off x="2384108" y="992967"/>
            <a:ext cx="949887" cy="2690550"/>
            <a:chOff x="3516840" y="2421176"/>
            <a:chExt cx="788454" cy="2233292"/>
          </a:xfrm>
        </p:grpSpPr>
        <p:grpSp>
          <p:nvGrpSpPr>
            <p:cNvPr id="208" name="그룹 207">
              <a:extLst>
                <a:ext uri="{FF2B5EF4-FFF2-40B4-BE49-F238E27FC236}">
                  <a16:creationId xmlns:a16="http://schemas.microsoft.com/office/drawing/2014/main" id="{695364DB-4F59-4938-8C3F-ABEC4ACB8138}"/>
                </a:ext>
              </a:extLst>
            </p:cNvPr>
            <p:cNvGrpSpPr/>
            <p:nvPr/>
          </p:nvGrpSpPr>
          <p:grpSpPr>
            <a:xfrm rot="2331806">
              <a:off x="3516840" y="2421176"/>
              <a:ext cx="307049" cy="526715"/>
              <a:chOff x="8098131" y="3184710"/>
              <a:chExt cx="562013" cy="964082"/>
            </a:xfrm>
          </p:grpSpPr>
          <p:sp>
            <p:nvSpPr>
              <p:cNvPr id="220" name="자유형: 도형 219">
                <a:extLst>
                  <a:ext uri="{FF2B5EF4-FFF2-40B4-BE49-F238E27FC236}">
                    <a16:creationId xmlns:a16="http://schemas.microsoft.com/office/drawing/2014/main" id="{20CC4301-3138-40DE-98D5-63EA344B08EC}"/>
                  </a:ext>
                </a:extLst>
              </p:cNvPr>
              <p:cNvSpPr/>
              <p:nvPr/>
            </p:nvSpPr>
            <p:spPr>
              <a:xfrm>
                <a:off x="8098131" y="3184710"/>
                <a:ext cx="559526" cy="932604"/>
              </a:xfrm>
              <a:custGeom>
                <a:avLst/>
                <a:gdLst>
                  <a:gd name="connsiteX0" fmla="*/ 132045 w 559526"/>
                  <a:gd name="connsiteY0" fmla="*/ 790001 h 932604"/>
                  <a:gd name="connsiteX1" fmla="*/ 418767 w 559526"/>
                  <a:gd name="connsiteY1" fmla="*/ 790001 h 932604"/>
                  <a:gd name="connsiteX2" fmla="*/ 432799 w 559526"/>
                  <a:gd name="connsiteY2" fmla="*/ 804034 h 932604"/>
                  <a:gd name="connsiteX3" fmla="*/ 432799 w 559526"/>
                  <a:gd name="connsiteY3" fmla="*/ 918950 h 932604"/>
                  <a:gd name="connsiteX4" fmla="*/ 418767 w 559526"/>
                  <a:gd name="connsiteY4" fmla="*/ 932604 h 932604"/>
                  <a:gd name="connsiteX5" fmla="*/ 132045 w 559526"/>
                  <a:gd name="connsiteY5" fmla="*/ 932604 h 932604"/>
                  <a:gd name="connsiteX6" fmla="*/ 118012 w 559526"/>
                  <a:gd name="connsiteY6" fmla="*/ 918571 h 932604"/>
                  <a:gd name="connsiteX7" fmla="*/ 118012 w 559526"/>
                  <a:gd name="connsiteY7" fmla="*/ 804034 h 932604"/>
                  <a:gd name="connsiteX8" fmla="*/ 132045 w 559526"/>
                  <a:gd name="connsiteY8" fmla="*/ 790001 h 932604"/>
                  <a:gd name="connsiteX9" fmla="*/ 481344 w 559526"/>
                  <a:gd name="connsiteY9" fmla="*/ 63337 h 932604"/>
                  <a:gd name="connsiteX10" fmla="*/ 476035 w 559526"/>
                  <a:gd name="connsiteY10" fmla="*/ 67130 h 932604"/>
                  <a:gd name="connsiteX11" fmla="*/ 472242 w 559526"/>
                  <a:gd name="connsiteY11" fmla="*/ 96333 h 932604"/>
                  <a:gd name="connsiteX12" fmla="*/ 461243 w 559526"/>
                  <a:gd name="connsiteY12" fmla="*/ 167634 h 932604"/>
                  <a:gd name="connsiteX13" fmla="*/ 445314 w 559526"/>
                  <a:gd name="connsiteY13" fmla="*/ 233625 h 932604"/>
                  <a:gd name="connsiteX14" fmla="*/ 417628 w 559526"/>
                  <a:gd name="connsiteY14" fmla="*/ 304926 h 932604"/>
                  <a:gd name="connsiteX15" fmla="*/ 446831 w 559526"/>
                  <a:gd name="connsiteY15" fmla="*/ 291273 h 932604"/>
                  <a:gd name="connsiteX16" fmla="*/ 507134 w 559526"/>
                  <a:gd name="connsiteY16" fmla="*/ 218455 h 932604"/>
                  <a:gd name="connsiteX17" fmla="*/ 530269 w 559526"/>
                  <a:gd name="connsiteY17" fmla="*/ 143740 h 932604"/>
                  <a:gd name="connsiteX18" fmla="*/ 535579 w 559526"/>
                  <a:gd name="connsiteY18" fmla="*/ 69784 h 932604"/>
                  <a:gd name="connsiteX19" fmla="*/ 529510 w 559526"/>
                  <a:gd name="connsiteY19" fmla="*/ 63337 h 932604"/>
                  <a:gd name="connsiteX20" fmla="*/ 481344 w 559526"/>
                  <a:gd name="connsiteY20" fmla="*/ 63337 h 932604"/>
                  <a:gd name="connsiteX21" fmla="*/ 30024 w 559526"/>
                  <a:gd name="connsiteY21" fmla="*/ 62958 h 932604"/>
                  <a:gd name="connsiteX22" fmla="*/ 23955 w 559526"/>
                  <a:gd name="connsiteY22" fmla="*/ 69405 h 932604"/>
                  <a:gd name="connsiteX23" fmla="*/ 29644 w 559526"/>
                  <a:gd name="connsiteY23" fmla="*/ 143740 h 932604"/>
                  <a:gd name="connsiteX24" fmla="*/ 52779 w 559526"/>
                  <a:gd name="connsiteY24" fmla="*/ 218455 h 932604"/>
                  <a:gd name="connsiteX25" fmla="*/ 113082 w 559526"/>
                  <a:gd name="connsiteY25" fmla="*/ 291273 h 932604"/>
                  <a:gd name="connsiteX26" fmla="*/ 141906 w 559526"/>
                  <a:gd name="connsiteY26" fmla="*/ 304547 h 932604"/>
                  <a:gd name="connsiteX27" fmla="*/ 114219 w 559526"/>
                  <a:gd name="connsiteY27" fmla="*/ 233246 h 932604"/>
                  <a:gd name="connsiteX28" fmla="*/ 98291 w 559526"/>
                  <a:gd name="connsiteY28" fmla="*/ 167255 h 932604"/>
                  <a:gd name="connsiteX29" fmla="*/ 87292 w 559526"/>
                  <a:gd name="connsiteY29" fmla="*/ 95953 h 932604"/>
                  <a:gd name="connsiteX30" fmla="*/ 83499 w 559526"/>
                  <a:gd name="connsiteY30" fmla="*/ 66750 h 932604"/>
                  <a:gd name="connsiteX31" fmla="*/ 78190 w 559526"/>
                  <a:gd name="connsiteY31" fmla="*/ 62958 h 932604"/>
                  <a:gd name="connsiteX32" fmla="*/ 30024 w 559526"/>
                  <a:gd name="connsiteY32" fmla="*/ 62958 h 932604"/>
                  <a:gd name="connsiteX33" fmla="*/ 88430 w 559526"/>
                  <a:gd name="connsiteY33" fmla="*/ 0 h 932604"/>
                  <a:gd name="connsiteX34" fmla="*/ 278819 w 559526"/>
                  <a:gd name="connsiteY34" fmla="*/ 380 h 932604"/>
                  <a:gd name="connsiteX35" fmla="*/ 278819 w 559526"/>
                  <a:gd name="connsiteY35" fmla="*/ 759 h 932604"/>
                  <a:gd name="connsiteX36" fmla="*/ 471104 w 559526"/>
                  <a:gd name="connsiteY36" fmla="*/ 0 h 932604"/>
                  <a:gd name="connsiteX37" fmla="*/ 478310 w 559526"/>
                  <a:gd name="connsiteY37" fmla="*/ 7965 h 932604"/>
                  <a:gd name="connsiteX38" fmla="*/ 477931 w 559526"/>
                  <a:gd name="connsiteY38" fmla="*/ 30721 h 932604"/>
                  <a:gd name="connsiteX39" fmla="*/ 487413 w 559526"/>
                  <a:gd name="connsiteY39" fmla="*/ 40202 h 932604"/>
                  <a:gd name="connsiteX40" fmla="*/ 549611 w 559526"/>
                  <a:gd name="connsiteY40" fmla="*/ 39823 h 932604"/>
                  <a:gd name="connsiteX41" fmla="*/ 559093 w 559526"/>
                  <a:gd name="connsiteY41" fmla="*/ 48925 h 932604"/>
                  <a:gd name="connsiteX42" fmla="*/ 549232 w 559526"/>
                  <a:gd name="connsiteY42" fmla="*/ 159290 h 932604"/>
                  <a:gd name="connsiteX43" fmla="*/ 510927 w 559526"/>
                  <a:gd name="connsiteY43" fmla="*/ 255622 h 932604"/>
                  <a:gd name="connsiteX44" fmla="*/ 409664 w 559526"/>
                  <a:gd name="connsiteY44" fmla="*/ 332613 h 932604"/>
                  <a:gd name="connsiteX45" fmla="*/ 396769 w 559526"/>
                  <a:gd name="connsiteY45" fmla="*/ 338301 h 932604"/>
                  <a:gd name="connsiteX46" fmla="*/ 329640 w 559526"/>
                  <a:gd name="connsiteY46" fmla="*/ 400500 h 932604"/>
                  <a:gd name="connsiteX47" fmla="*/ 345189 w 559526"/>
                  <a:gd name="connsiteY47" fmla="*/ 423256 h 932604"/>
                  <a:gd name="connsiteX48" fmla="*/ 324330 w 559526"/>
                  <a:gd name="connsiteY48" fmla="*/ 437668 h 932604"/>
                  <a:gd name="connsiteX49" fmla="*/ 313331 w 559526"/>
                  <a:gd name="connsiteY49" fmla="*/ 437668 h 932604"/>
                  <a:gd name="connsiteX50" fmla="*/ 305367 w 559526"/>
                  <a:gd name="connsiteY50" fmla="*/ 445633 h 932604"/>
                  <a:gd name="connsiteX51" fmla="*/ 303850 w 559526"/>
                  <a:gd name="connsiteY51" fmla="*/ 477111 h 932604"/>
                  <a:gd name="connsiteX52" fmla="*/ 308780 w 559526"/>
                  <a:gd name="connsiteY52" fmla="*/ 573064 h 932604"/>
                  <a:gd name="connsiteX53" fmla="*/ 334570 w 559526"/>
                  <a:gd name="connsiteY53" fmla="*/ 684567 h 932604"/>
                  <a:gd name="connsiteX54" fmla="*/ 388046 w 559526"/>
                  <a:gd name="connsiteY54" fmla="*/ 775211 h 932604"/>
                  <a:gd name="connsiteX55" fmla="*/ 372117 w 559526"/>
                  <a:gd name="connsiteY55" fmla="*/ 780520 h 932604"/>
                  <a:gd name="connsiteX56" fmla="*/ 292472 w 559526"/>
                  <a:gd name="connsiteY56" fmla="*/ 780520 h 932604"/>
                  <a:gd name="connsiteX57" fmla="*/ 280715 w 559526"/>
                  <a:gd name="connsiteY57" fmla="*/ 780520 h 932604"/>
                  <a:gd name="connsiteX58" fmla="*/ 279198 w 559526"/>
                  <a:gd name="connsiteY58" fmla="*/ 780520 h 932604"/>
                  <a:gd name="connsiteX59" fmla="*/ 277681 w 559526"/>
                  <a:gd name="connsiteY59" fmla="*/ 780520 h 932604"/>
                  <a:gd name="connsiteX60" fmla="*/ 265924 w 559526"/>
                  <a:gd name="connsiteY60" fmla="*/ 780520 h 932604"/>
                  <a:gd name="connsiteX61" fmla="*/ 186279 w 559526"/>
                  <a:gd name="connsiteY61" fmla="*/ 780520 h 932604"/>
                  <a:gd name="connsiteX62" fmla="*/ 170350 w 559526"/>
                  <a:gd name="connsiteY62" fmla="*/ 775211 h 932604"/>
                  <a:gd name="connsiteX63" fmla="*/ 223826 w 559526"/>
                  <a:gd name="connsiteY63" fmla="*/ 684567 h 932604"/>
                  <a:gd name="connsiteX64" fmla="*/ 249616 w 559526"/>
                  <a:gd name="connsiteY64" fmla="*/ 573064 h 932604"/>
                  <a:gd name="connsiteX65" fmla="*/ 254546 w 559526"/>
                  <a:gd name="connsiteY65" fmla="*/ 477111 h 932604"/>
                  <a:gd name="connsiteX66" fmla="*/ 253029 w 559526"/>
                  <a:gd name="connsiteY66" fmla="*/ 445633 h 932604"/>
                  <a:gd name="connsiteX67" fmla="*/ 245065 w 559526"/>
                  <a:gd name="connsiteY67" fmla="*/ 437668 h 932604"/>
                  <a:gd name="connsiteX68" fmla="*/ 234066 w 559526"/>
                  <a:gd name="connsiteY68" fmla="*/ 437668 h 932604"/>
                  <a:gd name="connsiteX69" fmla="*/ 213207 w 559526"/>
                  <a:gd name="connsiteY69" fmla="*/ 423256 h 932604"/>
                  <a:gd name="connsiteX70" fmla="*/ 228757 w 559526"/>
                  <a:gd name="connsiteY70" fmla="*/ 400500 h 932604"/>
                  <a:gd name="connsiteX71" fmla="*/ 161627 w 559526"/>
                  <a:gd name="connsiteY71" fmla="*/ 338301 h 932604"/>
                  <a:gd name="connsiteX72" fmla="*/ 148732 w 559526"/>
                  <a:gd name="connsiteY72" fmla="*/ 332613 h 932604"/>
                  <a:gd name="connsiteX73" fmla="*/ 47470 w 559526"/>
                  <a:gd name="connsiteY73" fmla="*/ 255622 h 932604"/>
                  <a:gd name="connsiteX74" fmla="*/ 9164 w 559526"/>
                  <a:gd name="connsiteY74" fmla="*/ 159290 h 932604"/>
                  <a:gd name="connsiteX75" fmla="*/ 441 w 559526"/>
                  <a:gd name="connsiteY75" fmla="*/ 48925 h 932604"/>
                  <a:gd name="connsiteX76" fmla="*/ 9923 w 559526"/>
                  <a:gd name="connsiteY76" fmla="*/ 39823 h 932604"/>
                  <a:gd name="connsiteX77" fmla="*/ 72122 w 559526"/>
                  <a:gd name="connsiteY77" fmla="*/ 40202 h 932604"/>
                  <a:gd name="connsiteX78" fmla="*/ 81603 w 559526"/>
                  <a:gd name="connsiteY78" fmla="*/ 30721 h 932604"/>
                  <a:gd name="connsiteX79" fmla="*/ 81224 w 559526"/>
                  <a:gd name="connsiteY79" fmla="*/ 7965 h 932604"/>
                  <a:gd name="connsiteX80" fmla="*/ 88430 w 559526"/>
                  <a:gd name="connsiteY80" fmla="*/ 0 h 93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59526" h="932604">
                    <a:moveTo>
                      <a:pt x="132045" y="790001"/>
                    </a:moveTo>
                    <a:lnTo>
                      <a:pt x="418767" y="790001"/>
                    </a:lnTo>
                    <a:cubicBezTo>
                      <a:pt x="426352" y="790001"/>
                      <a:pt x="432799" y="796448"/>
                      <a:pt x="432799" y="804034"/>
                    </a:cubicBezTo>
                    <a:lnTo>
                      <a:pt x="432799" y="918950"/>
                    </a:lnTo>
                    <a:cubicBezTo>
                      <a:pt x="432799" y="926536"/>
                      <a:pt x="426731" y="932604"/>
                      <a:pt x="418767" y="932604"/>
                    </a:cubicBezTo>
                    <a:lnTo>
                      <a:pt x="132045" y="932604"/>
                    </a:lnTo>
                    <a:cubicBezTo>
                      <a:pt x="124460" y="932604"/>
                      <a:pt x="118012" y="926156"/>
                      <a:pt x="118012" y="918571"/>
                    </a:cubicBezTo>
                    <a:lnTo>
                      <a:pt x="118012" y="804034"/>
                    </a:lnTo>
                    <a:cubicBezTo>
                      <a:pt x="118012" y="796448"/>
                      <a:pt x="124460" y="790001"/>
                      <a:pt x="132045" y="790001"/>
                    </a:cubicBezTo>
                    <a:close/>
                    <a:moveTo>
                      <a:pt x="481344" y="63337"/>
                    </a:moveTo>
                    <a:cubicBezTo>
                      <a:pt x="478689" y="63337"/>
                      <a:pt x="476035" y="63337"/>
                      <a:pt x="476035" y="67130"/>
                    </a:cubicBezTo>
                    <a:cubicBezTo>
                      <a:pt x="476414" y="76990"/>
                      <a:pt x="472621" y="86472"/>
                      <a:pt x="472242" y="96333"/>
                    </a:cubicBezTo>
                    <a:cubicBezTo>
                      <a:pt x="471104" y="120605"/>
                      <a:pt x="465795" y="144119"/>
                      <a:pt x="461243" y="167634"/>
                    </a:cubicBezTo>
                    <a:cubicBezTo>
                      <a:pt x="457072" y="190010"/>
                      <a:pt x="451762" y="212007"/>
                      <a:pt x="445314" y="233625"/>
                    </a:cubicBezTo>
                    <a:cubicBezTo>
                      <a:pt x="438488" y="257519"/>
                      <a:pt x="429385" y="280654"/>
                      <a:pt x="417628" y="304926"/>
                    </a:cubicBezTo>
                    <a:cubicBezTo>
                      <a:pt x="430144" y="303409"/>
                      <a:pt x="438488" y="296583"/>
                      <a:pt x="446831" y="291273"/>
                    </a:cubicBezTo>
                    <a:cubicBezTo>
                      <a:pt x="474138" y="273448"/>
                      <a:pt x="493480" y="247658"/>
                      <a:pt x="507134" y="218455"/>
                    </a:cubicBezTo>
                    <a:cubicBezTo>
                      <a:pt x="518512" y="194561"/>
                      <a:pt x="525339" y="169530"/>
                      <a:pt x="530269" y="143740"/>
                    </a:cubicBezTo>
                    <a:cubicBezTo>
                      <a:pt x="534820" y="119088"/>
                      <a:pt x="536337" y="94436"/>
                      <a:pt x="535579" y="69784"/>
                    </a:cubicBezTo>
                    <a:cubicBezTo>
                      <a:pt x="535579" y="65233"/>
                      <a:pt x="534061" y="63337"/>
                      <a:pt x="529510" y="63337"/>
                    </a:cubicBezTo>
                    <a:cubicBezTo>
                      <a:pt x="513581" y="63337"/>
                      <a:pt x="497273" y="63337"/>
                      <a:pt x="481344" y="63337"/>
                    </a:cubicBezTo>
                    <a:close/>
                    <a:moveTo>
                      <a:pt x="30024" y="62958"/>
                    </a:moveTo>
                    <a:cubicBezTo>
                      <a:pt x="25473" y="62958"/>
                      <a:pt x="23955" y="64854"/>
                      <a:pt x="23955" y="69405"/>
                    </a:cubicBezTo>
                    <a:cubicBezTo>
                      <a:pt x="23955" y="94436"/>
                      <a:pt x="25093" y="119088"/>
                      <a:pt x="29644" y="143740"/>
                    </a:cubicBezTo>
                    <a:cubicBezTo>
                      <a:pt x="34575" y="169530"/>
                      <a:pt x="41781" y="194561"/>
                      <a:pt x="52779" y="218455"/>
                    </a:cubicBezTo>
                    <a:cubicBezTo>
                      <a:pt x="66433" y="247658"/>
                      <a:pt x="85775" y="273448"/>
                      <a:pt x="113082" y="291273"/>
                    </a:cubicBezTo>
                    <a:cubicBezTo>
                      <a:pt x="121426" y="296962"/>
                      <a:pt x="129769" y="303409"/>
                      <a:pt x="141906" y="304547"/>
                    </a:cubicBezTo>
                    <a:cubicBezTo>
                      <a:pt x="130148" y="280654"/>
                      <a:pt x="121046" y="257139"/>
                      <a:pt x="114219" y="233246"/>
                    </a:cubicBezTo>
                    <a:cubicBezTo>
                      <a:pt x="108152" y="211628"/>
                      <a:pt x="102462" y="189631"/>
                      <a:pt x="98291" y="167255"/>
                    </a:cubicBezTo>
                    <a:cubicBezTo>
                      <a:pt x="93740" y="143361"/>
                      <a:pt x="88430" y="119847"/>
                      <a:pt x="87292" y="95953"/>
                    </a:cubicBezTo>
                    <a:cubicBezTo>
                      <a:pt x="86913" y="86093"/>
                      <a:pt x="83120" y="76611"/>
                      <a:pt x="83499" y="66750"/>
                    </a:cubicBezTo>
                    <a:cubicBezTo>
                      <a:pt x="83499" y="62958"/>
                      <a:pt x="80844" y="62958"/>
                      <a:pt x="78190" y="62958"/>
                    </a:cubicBezTo>
                    <a:cubicBezTo>
                      <a:pt x="62261" y="62958"/>
                      <a:pt x="45952" y="63337"/>
                      <a:pt x="30024" y="62958"/>
                    </a:cubicBezTo>
                    <a:close/>
                    <a:moveTo>
                      <a:pt x="88430" y="0"/>
                    </a:moveTo>
                    <a:cubicBezTo>
                      <a:pt x="152146" y="0"/>
                      <a:pt x="215482" y="380"/>
                      <a:pt x="278819" y="380"/>
                    </a:cubicBezTo>
                    <a:cubicBezTo>
                      <a:pt x="278819" y="759"/>
                      <a:pt x="278819" y="759"/>
                      <a:pt x="278819" y="759"/>
                    </a:cubicBezTo>
                    <a:cubicBezTo>
                      <a:pt x="342155" y="380"/>
                      <a:pt x="407768" y="380"/>
                      <a:pt x="471104" y="0"/>
                    </a:cubicBezTo>
                    <a:cubicBezTo>
                      <a:pt x="476793" y="0"/>
                      <a:pt x="478689" y="2655"/>
                      <a:pt x="478310" y="7965"/>
                    </a:cubicBezTo>
                    <a:cubicBezTo>
                      <a:pt x="477931" y="15550"/>
                      <a:pt x="478310" y="23135"/>
                      <a:pt x="477931" y="30721"/>
                    </a:cubicBezTo>
                    <a:cubicBezTo>
                      <a:pt x="477552" y="37547"/>
                      <a:pt x="479827" y="40202"/>
                      <a:pt x="487413" y="40202"/>
                    </a:cubicBezTo>
                    <a:cubicBezTo>
                      <a:pt x="508272" y="39443"/>
                      <a:pt x="528752" y="40202"/>
                      <a:pt x="549611" y="39823"/>
                    </a:cubicBezTo>
                    <a:cubicBezTo>
                      <a:pt x="556438" y="39823"/>
                      <a:pt x="558714" y="42477"/>
                      <a:pt x="559093" y="48925"/>
                    </a:cubicBezTo>
                    <a:cubicBezTo>
                      <a:pt x="560610" y="86093"/>
                      <a:pt x="558334" y="122881"/>
                      <a:pt x="549232" y="159290"/>
                    </a:cubicBezTo>
                    <a:cubicBezTo>
                      <a:pt x="541647" y="193044"/>
                      <a:pt x="530648" y="226040"/>
                      <a:pt x="510927" y="255622"/>
                    </a:cubicBezTo>
                    <a:cubicBezTo>
                      <a:pt x="485895" y="292790"/>
                      <a:pt x="453279" y="319718"/>
                      <a:pt x="409664" y="332613"/>
                    </a:cubicBezTo>
                    <a:cubicBezTo>
                      <a:pt x="405113" y="333750"/>
                      <a:pt x="399803" y="334130"/>
                      <a:pt x="396769" y="338301"/>
                    </a:cubicBezTo>
                    <a:cubicBezTo>
                      <a:pt x="379702" y="364471"/>
                      <a:pt x="357705" y="385330"/>
                      <a:pt x="329640" y="400500"/>
                    </a:cubicBezTo>
                    <a:cubicBezTo>
                      <a:pt x="342535" y="405051"/>
                      <a:pt x="347086" y="411878"/>
                      <a:pt x="345189" y="423256"/>
                    </a:cubicBezTo>
                    <a:cubicBezTo>
                      <a:pt x="343672" y="432738"/>
                      <a:pt x="336467" y="437668"/>
                      <a:pt x="324330" y="437668"/>
                    </a:cubicBezTo>
                    <a:cubicBezTo>
                      <a:pt x="320538" y="437668"/>
                      <a:pt x="316745" y="438047"/>
                      <a:pt x="313331" y="437668"/>
                    </a:cubicBezTo>
                    <a:cubicBezTo>
                      <a:pt x="306884" y="436909"/>
                      <a:pt x="305367" y="439943"/>
                      <a:pt x="305367" y="445633"/>
                    </a:cubicBezTo>
                    <a:cubicBezTo>
                      <a:pt x="304988" y="456252"/>
                      <a:pt x="303850" y="466492"/>
                      <a:pt x="303850" y="477111"/>
                    </a:cubicBezTo>
                    <a:cubicBezTo>
                      <a:pt x="303850" y="508969"/>
                      <a:pt x="305367" y="541206"/>
                      <a:pt x="308780" y="573064"/>
                    </a:cubicBezTo>
                    <a:cubicBezTo>
                      <a:pt x="312952" y="611370"/>
                      <a:pt x="321675" y="648537"/>
                      <a:pt x="334570" y="684567"/>
                    </a:cubicBezTo>
                    <a:cubicBezTo>
                      <a:pt x="346327" y="717942"/>
                      <a:pt x="364532" y="748283"/>
                      <a:pt x="388046" y="775211"/>
                    </a:cubicBezTo>
                    <a:cubicBezTo>
                      <a:pt x="384254" y="781279"/>
                      <a:pt x="377806" y="780520"/>
                      <a:pt x="372117" y="780520"/>
                    </a:cubicBezTo>
                    <a:cubicBezTo>
                      <a:pt x="345569" y="780520"/>
                      <a:pt x="319020" y="780520"/>
                      <a:pt x="292472" y="780520"/>
                    </a:cubicBezTo>
                    <a:cubicBezTo>
                      <a:pt x="288680" y="780520"/>
                      <a:pt x="284508" y="780520"/>
                      <a:pt x="280715" y="780520"/>
                    </a:cubicBezTo>
                    <a:cubicBezTo>
                      <a:pt x="280336" y="780520"/>
                      <a:pt x="279578" y="780520"/>
                      <a:pt x="279198" y="780520"/>
                    </a:cubicBezTo>
                    <a:cubicBezTo>
                      <a:pt x="278819" y="780520"/>
                      <a:pt x="278061" y="780520"/>
                      <a:pt x="277681" y="780520"/>
                    </a:cubicBezTo>
                    <a:cubicBezTo>
                      <a:pt x="273889" y="780520"/>
                      <a:pt x="269716" y="780520"/>
                      <a:pt x="265924" y="780520"/>
                    </a:cubicBezTo>
                    <a:cubicBezTo>
                      <a:pt x="239376" y="780520"/>
                      <a:pt x="212827" y="780900"/>
                      <a:pt x="186279" y="780520"/>
                    </a:cubicBezTo>
                    <a:cubicBezTo>
                      <a:pt x="180590" y="780520"/>
                      <a:pt x="174143" y="781279"/>
                      <a:pt x="170350" y="775211"/>
                    </a:cubicBezTo>
                    <a:cubicBezTo>
                      <a:pt x="193864" y="748662"/>
                      <a:pt x="212069" y="717942"/>
                      <a:pt x="223826" y="684567"/>
                    </a:cubicBezTo>
                    <a:cubicBezTo>
                      <a:pt x="236721" y="648537"/>
                      <a:pt x="245444" y="611370"/>
                      <a:pt x="249616" y="573064"/>
                    </a:cubicBezTo>
                    <a:cubicBezTo>
                      <a:pt x="253408" y="541206"/>
                      <a:pt x="254546" y="509348"/>
                      <a:pt x="254546" y="477111"/>
                    </a:cubicBezTo>
                    <a:cubicBezTo>
                      <a:pt x="254546" y="466492"/>
                      <a:pt x="253408" y="456252"/>
                      <a:pt x="253029" y="445633"/>
                    </a:cubicBezTo>
                    <a:cubicBezTo>
                      <a:pt x="253029" y="439943"/>
                      <a:pt x="251133" y="436909"/>
                      <a:pt x="245065" y="437668"/>
                    </a:cubicBezTo>
                    <a:cubicBezTo>
                      <a:pt x="241272" y="438047"/>
                      <a:pt x="237859" y="437668"/>
                      <a:pt x="234066" y="437668"/>
                    </a:cubicBezTo>
                    <a:cubicBezTo>
                      <a:pt x="221930" y="437668"/>
                      <a:pt x="214724" y="432738"/>
                      <a:pt x="213207" y="423256"/>
                    </a:cubicBezTo>
                    <a:cubicBezTo>
                      <a:pt x="211690" y="411878"/>
                      <a:pt x="215862" y="405051"/>
                      <a:pt x="228757" y="400500"/>
                    </a:cubicBezTo>
                    <a:cubicBezTo>
                      <a:pt x="201070" y="385330"/>
                      <a:pt x="179073" y="364471"/>
                      <a:pt x="161627" y="338301"/>
                    </a:cubicBezTo>
                    <a:cubicBezTo>
                      <a:pt x="158593" y="334130"/>
                      <a:pt x="152904" y="333750"/>
                      <a:pt x="148732" y="332613"/>
                    </a:cubicBezTo>
                    <a:cubicBezTo>
                      <a:pt x="105118" y="320097"/>
                      <a:pt x="72501" y="293169"/>
                      <a:pt x="47470" y="255622"/>
                    </a:cubicBezTo>
                    <a:cubicBezTo>
                      <a:pt x="27748" y="226419"/>
                      <a:pt x="16749" y="193423"/>
                      <a:pt x="9164" y="159290"/>
                    </a:cubicBezTo>
                    <a:cubicBezTo>
                      <a:pt x="1200" y="122881"/>
                      <a:pt x="-1076" y="86093"/>
                      <a:pt x="441" y="48925"/>
                    </a:cubicBezTo>
                    <a:cubicBezTo>
                      <a:pt x="820" y="42477"/>
                      <a:pt x="3096" y="39823"/>
                      <a:pt x="9923" y="39823"/>
                    </a:cubicBezTo>
                    <a:cubicBezTo>
                      <a:pt x="30782" y="40202"/>
                      <a:pt x="51262" y="39823"/>
                      <a:pt x="72122" y="40202"/>
                    </a:cubicBezTo>
                    <a:cubicBezTo>
                      <a:pt x="79707" y="40581"/>
                      <a:pt x="81982" y="37926"/>
                      <a:pt x="81603" y="30721"/>
                    </a:cubicBezTo>
                    <a:cubicBezTo>
                      <a:pt x="81224" y="23135"/>
                      <a:pt x="81603" y="15550"/>
                      <a:pt x="81224" y="7965"/>
                    </a:cubicBezTo>
                    <a:cubicBezTo>
                      <a:pt x="80844" y="2655"/>
                      <a:pt x="82741" y="0"/>
                      <a:pt x="88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1" name="Freeform: Shape 15">
                <a:extLst>
                  <a:ext uri="{FF2B5EF4-FFF2-40B4-BE49-F238E27FC236}">
                    <a16:creationId xmlns:a16="http://schemas.microsoft.com/office/drawing/2014/main" id="{7988F15A-4F05-4AA4-8303-51003B7F55B0}"/>
                  </a:ext>
                </a:extLst>
              </p:cNvPr>
              <p:cNvSpPr/>
              <p:nvPr/>
            </p:nvSpPr>
            <p:spPr>
              <a:xfrm>
                <a:off x="8263172" y="3991019"/>
                <a:ext cx="223765" cy="109986"/>
              </a:xfrm>
              <a:custGeom>
                <a:avLst/>
                <a:gdLst>
                  <a:gd name="connsiteX0" fmla="*/ 545782 w 561975"/>
                  <a:gd name="connsiteY0" fmla="*/ 280988 h 276225"/>
                  <a:gd name="connsiteX1" fmla="*/ 22860 w 561975"/>
                  <a:gd name="connsiteY1" fmla="*/ 280988 h 276225"/>
                  <a:gd name="connsiteX2" fmla="*/ 0 w 561975"/>
                  <a:gd name="connsiteY2" fmla="*/ 258127 h 276225"/>
                  <a:gd name="connsiteX3" fmla="*/ 0 w 561975"/>
                  <a:gd name="connsiteY3" fmla="*/ 22860 h 276225"/>
                  <a:gd name="connsiteX4" fmla="*/ 22860 w 561975"/>
                  <a:gd name="connsiteY4" fmla="*/ 0 h 276225"/>
                  <a:gd name="connsiteX5" fmla="*/ 545782 w 561975"/>
                  <a:gd name="connsiteY5" fmla="*/ 0 h 276225"/>
                  <a:gd name="connsiteX6" fmla="*/ 568643 w 561975"/>
                  <a:gd name="connsiteY6" fmla="*/ 22860 h 276225"/>
                  <a:gd name="connsiteX7" fmla="*/ 568643 w 561975"/>
                  <a:gd name="connsiteY7" fmla="*/ 258127 h 276225"/>
                  <a:gd name="connsiteX8" fmla="*/ 545782 w 561975"/>
                  <a:gd name="connsiteY8" fmla="*/ 280988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975" h="276225">
                    <a:moveTo>
                      <a:pt x="545782" y="280988"/>
                    </a:moveTo>
                    <a:lnTo>
                      <a:pt x="22860" y="280988"/>
                    </a:lnTo>
                    <a:cubicBezTo>
                      <a:pt x="9525" y="280988"/>
                      <a:pt x="0" y="270510"/>
                      <a:pt x="0" y="258127"/>
                    </a:cubicBezTo>
                    <a:lnTo>
                      <a:pt x="0" y="22860"/>
                    </a:lnTo>
                    <a:cubicBezTo>
                      <a:pt x="0" y="9525"/>
                      <a:pt x="10477" y="0"/>
                      <a:pt x="22860" y="0"/>
                    </a:cubicBezTo>
                    <a:lnTo>
                      <a:pt x="545782" y="0"/>
                    </a:lnTo>
                    <a:cubicBezTo>
                      <a:pt x="559118" y="0"/>
                      <a:pt x="568643" y="10477"/>
                      <a:pt x="568643" y="22860"/>
                    </a:cubicBezTo>
                    <a:lnTo>
                      <a:pt x="568643" y="258127"/>
                    </a:lnTo>
                    <a:cubicBezTo>
                      <a:pt x="569595" y="270510"/>
                      <a:pt x="559118" y="280988"/>
                      <a:pt x="545782" y="2809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자유형: 도형 221">
                <a:extLst>
                  <a:ext uri="{FF2B5EF4-FFF2-40B4-BE49-F238E27FC236}">
                    <a16:creationId xmlns:a16="http://schemas.microsoft.com/office/drawing/2014/main" id="{39EFFDD0-01CE-496B-A816-0CCC8E4211C5}"/>
                  </a:ext>
                </a:extLst>
              </p:cNvPr>
              <p:cNvSpPr/>
              <p:nvPr/>
            </p:nvSpPr>
            <p:spPr>
              <a:xfrm>
                <a:off x="8206283" y="3185848"/>
                <a:ext cx="453861" cy="962944"/>
              </a:xfrm>
              <a:custGeom>
                <a:avLst/>
                <a:gdLst>
                  <a:gd name="connsiteX0" fmla="*/ 7206 w 453861"/>
                  <a:gd name="connsiteY0" fmla="*/ 929948 h 962944"/>
                  <a:gd name="connsiteX1" fmla="*/ 338680 w 453861"/>
                  <a:gd name="connsiteY1" fmla="*/ 929948 h 962944"/>
                  <a:gd name="connsiteX2" fmla="*/ 345887 w 453861"/>
                  <a:gd name="connsiteY2" fmla="*/ 937154 h 962944"/>
                  <a:gd name="connsiteX3" fmla="*/ 345887 w 453861"/>
                  <a:gd name="connsiteY3" fmla="*/ 955738 h 962944"/>
                  <a:gd name="connsiteX4" fmla="*/ 338680 w 453861"/>
                  <a:gd name="connsiteY4" fmla="*/ 962944 h 962944"/>
                  <a:gd name="connsiteX5" fmla="*/ 7206 w 453861"/>
                  <a:gd name="connsiteY5" fmla="*/ 962944 h 962944"/>
                  <a:gd name="connsiteX6" fmla="*/ 0 w 453861"/>
                  <a:gd name="connsiteY6" fmla="*/ 955738 h 962944"/>
                  <a:gd name="connsiteX7" fmla="*/ 0 w 453861"/>
                  <a:gd name="connsiteY7" fmla="*/ 937154 h 962944"/>
                  <a:gd name="connsiteX8" fmla="*/ 7206 w 453861"/>
                  <a:gd name="connsiteY8" fmla="*/ 929948 h 962944"/>
                  <a:gd name="connsiteX9" fmla="*/ 376051 w 453861"/>
                  <a:gd name="connsiteY9" fmla="*/ 62199 h 962944"/>
                  <a:gd name="connsiteX10" fmla="*/ 370741 w 453861"/>
                  <a:gd name="connsiteY10" fmla="*/ 65992 h 962944"/>
                  <a:gd name="connsiteX11" fmla="*/ 366948 w 453861"/>
                  <a:gd name="connsiteY11" fmla="*/ 95195 h 962944"/>
                  <a:gd name="connsiteX12" fmla="*/ 355950 w 453861"/>
                  <a:gd name="connsiteY12" fmla="*/ 166496 h 962944"/>
                  <a:gd name="connsiteX13" fmla="*/ 340021 w 453861"/>
                  <a:gd name="connsiteY13" fmla="*/ 232488 h 962944"/>
                  <a:gd name="connsiteX14" fmla="*/ 312335 w 453861"/>
                  <a:gd name="connsiteY14" fmla="*/ 303789 h 962944"/>
                  <a:gd name="connsiteX15" fmla="*/ 341159 w 453861"/>
                  <a:gd name="connsiteY15" fmla="*/ 290514 h 962944"/>
                  <a:gd name="connsiteX16" fmla="*/ 401461 w 453861"/>
                  <a:gd name="connsiteY16" fmla="*/ 217696 h 962944"/>
                  <a:gd name="connsiteX17" fmla="*/ 424596 w 453861"/>
                  <a:gd name="connsiteY17" fmla="*/ 142982 h 962944"/>
                  <a:gd name="connsiteX18" fmla="*/ 430285 w 453861"/>
                  <a:gd name="connsiteY18" fmla="*/ 68647 h 962944"/>
                  <a:gd name="connsiteX19" fmla="*/ 424217 w 453861"/>
                  <a:gd name="connsiteY19" fmla="*/ 62199 h 962944"/>
                  <a:gd name="connsiteX20" fmla="*/ 376051 w 453861"/>
                  <a:gd name="connsiteY20" fmla="*/ 62199 h 962944"/>
                  <a:gd name="connsiteX21" fmla="*/ 365431 w 453861"/>
                  <a:gd name="connsiteY21" fmla="*/ 0 h 962944"/>
                  <a:gd name="connsiteX22" fmla="*/ 372637 w 453861"/>
                  <a:gd name="connsiteY22" fmla="*/ 7965 h 962944"/>
                  <a:gd name="connsiteX23" fmla="*/ 372258 w 453861"/>
                  <a:gd name="connsiteY23" fmla="*/ 30721 h 962944"/>
                  <a:gd name="connsiteX24" fmla="*/ 381739 w 453861"/>
                  <a:gd name="connsiteY24" fmla="*/ 40202 h 962944"/>
                  <a:gd name="connsiteX25" fmla="*/ 443938 w 453861"/>
                  <a:gd name="connsiteY25" fmla="*/ 39823 h 962944"/>
                  <a:gd name="connsiteX26" fmla="*/ 453420 w 453861"/>
                  <a:gd name="connsiteY26" fmla="*/ 48925 h 962944"/>
                  <a:gd name="connsiteX27" fmla="*/ 444697 w 453861"/>
                  <a:gd name="connsiteY27" fmla="*/ 159290 h 962944"/>
                  <a:gd name="connsiteX28" fmla="*/ 406392 w 453861"/>
                  <a:gd name="connsiteY28" fmla="*/ 255622 h 962944"/>
                  <a:gd name="connsiteX29" fmla="*/ 305129 w 453861"/>
                  <a:gd name="connsiteY29" fmla="*/ 332613 h 962944"/>
                  <a:gd name="connsiteX30" fmla="*/ 292234 w 453861"/>
                  <a:gd name="connsiteY30" fmla="*/ 338301 h 962944"/>
                  <a:gd name="connsiteX31" fmla="*/ 225104 w 453861"/>
                  <a:gd name="connsiteY31" fmla="*/ 400500 h 962944"/>
                  <a:gd name="connsiteX32" fmla="*/ 240654 w 453861"/>
                  <a:gd name="connsiteY32" fmla="*/ 423256 h 962944"/>
                  <a:gd name="connsiteX33" fmla="*/ 219795 w 453861"/>
                  <a:gd name="connsiteY33" fmla="*/ 437668 h 962944"/>
                  <a:gd name="connsiteX34" fmla="*/ 208796 w 453861"/>
                  <a:gd name="connsiteY34" fmla="*/ 437668 h 962944"/>
                  <a:gd name="connsiteX35" fmla="*/ 200832 w 453861"/>
                  <a:gd name="connsiteY35" fmla="*/ 445633 h 962944"/>
                  <a:gd name="connsiteX36" fmla="*/ 199315 w 453861"/>
                  <a:gd name="connsiteY36" fmla="*/ 477111 h 962944"/>
                  <a:gd name="connsiteX37" fmla="*/ 204245 w 453861"/>
                  <a:gd name="connsiteY37" fmla="*/ 573064 h 962944"/>
                  <a:gd name="connsiteX38" fmla="*/ 230035 w 453861"/>
                  <a:gd name="connsiteY38" fmla="*/ 684567 h 962944"/>
                  <a:gd name="connsiteX39" fmla="*/ 283511 w 453861"/>
                  <a:gd name="connsiteY39" fmla="*/ 775211 h 962944"/>
                  <a:gd name="connsiteX40" fmla="*/ 283295 w 453861"/>
                  <a:gd name="connsiteY40" fmla="*/ 775282 h 962944"/>
                  <a:gd name="connsiteX41" fmla="*/ 286722 w 453861"/>
                  <a:gd name="connsiteY41" fmla="*/ 775968 h 962944"/>
                  <a:gd name="connsiteX42" fmla="*/ 299616 w 453861"/>
                  <a:gd name="connsiteY42" fmla="*/ 788862 h 962944"/>
                  <a:gd name="connsiteX43" fmla="*/ 44374 w 453861"/>
                  <a:gd name="connsiteY43" fmla="*/ 788483 h 962944"/>
                  <a:gd name="connsiteX44" fmla="*/ 62957 w 453861"/>
                  <a:gd name="connsiteY44" fmla="*/ 774830 h 962944"/>
                  <a:gd name="connsiteX45" fmla="*/ 74335 w 453861"/>
                  <a:gd name="connsiteY45" fmla="*/ 776347 h 962944"/>
                  <a:gd name="connsiteX46" fmla="*/ 172387 w 453861"/>
                  <a:gd name="connsiteY46" fmla="*/ 776347 h 962944"/>
                  <a:gd name="connsiteX47" fmla="*/ 172387 w 453861"/>
                  <a:gd name="connsiteY47" fmla="*/ 217317 h 962944"/>
                  <a:gd name="connsiteX48" fmla="*/ 172766 w 453861"/>
                  <a:gd name="connsiteY48" fmla="*/ 759 h 962944"/>
                  <a:gd name="connsiteX49" fmla="*/ 365431 w 453861"/>
                  <a:gd name="connsiteY49" fmla="*/ 0 h 96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53861" h="962944">
                    <a:moveTo>
                      <a:pt x="7206" y="929948"/>
                    </a:moveTo>
                    <a:lnTo>
                      <a:pt x="338680" y="929948"/>
                    </a:lnTo>
                    <a:cubicBezTo>
                      <a:pt x="342852" y="929948"/>
                      <a:pt x="345887" y="933361"/>
                      <a:pt x="345887" y="937154"/>
                    </a:cubicBezTo>
                    <a:lnTo>
                      <a:pt x="345887" y="955738"/>
                    </a:lnTo>
                    <a:cubicBezTo>
                      <a:pt x="345887" y="959910"/>
                      <a:pt x="342473" y="962944"/>
                      <a:pt x="338680" y="962944"/>
                    </a:cubicBezTo>
                    <a:lnTo>
                      <a:pt x="7206" y="962944"/>
                    </a:lnTo>
                    <a:cubicBezTo>
                      <a:pt x="3034" y="962944"/>
                      <a:pt x="0" y="959531"/>
                      <a:pt x="0" y="955738"/>
                    </a:cubicBezTo>
                    <a:lnTo>
                      <a:pt x="0" y="937154"/>
                    </a:lnTo>
                    <a:cubicBezTo>
                      <a:pt x="0" y="932982"/>
                      <a:pt x="3413" y="929948"/>
                      <a:pt x="7206" y="929948"/>
                    </a:cubicBezTo>
                    <a:close/>
                    <a:moveTo>
                      <a:pt x="376051" y="62199"/>
                    </a:moveTo>
                    <a:cubicBezTo>
                      <a:pt x="373396" y="62199"/>
                      <a:pt x="370741" y="62199"/>
                      <a:pt x="370741" y="65992"/>
                    </a:cubicBezTo>
                    <a:cubicBezTo>
                      <a:pt x="371120" y="75852"/>
                      <a:pt x="367327" y="85334"/>
                      <a:pt x="366948" y="95195"/>
                    </a:cubicBezTo>
                    <a:cubicBezTo>
                      <a:pt x="365810" y="119468"/>
                      <a:pt x="360501" y="142982"/>
                      <a:pt x="355950" y="166496"/>
                    </a:cubicBezTo>
                    <a:cubicBezTo>
                      <a:pt x="351778" y="188872"/>
                      <a:pt x="346468" y="210870"/>
                      <a:pt x="340021" y="232488"/>
                    </a:cubicBezTo>
                    <a:cubicBezTo>
                      <a:pt x="333194" y="256381"/>
                      <a:pt x="324092" y="279516"/>
                      <a:pt x="312335" y="303789"/>
                    </a:cubicBezTo>
                    <a:cubicBezTo>
                      <a:pt x="324850" y="302272"/>
                      <a:pt x="333573" y="295824"/>
                      <a:pt x="341159" y="290514"/>
                    </a:cubicBezTo>
                    <a:cubicBezTo>
                      <a:pt x="368465" y="272689"/>
                      <a:pt x="387808" y="246900"/>
                      <a:pt x="401461" y="217696"/>
                    </a:cubicBezTo>
                    <a:cubicBezTo>
                      <a:pt x="412839" y="193803"/>
                      <a:pt x="419666" y="168772"/>
                      <a:pt x="424596" y="142982"/>
                    </a:cubicBezTo>
                    <a:cubicBezTo>
                      <a:pt x="429147" y="118330"/>
                      <a:pt x="430285" y="93678"/>
                      <a:pt x="430285" y="68647"/>
                    </a:cubicBezTo>
                    <a:cubicBezTo>
                      <a:pt x="430285" y="64096"/>
                      <a:pt x="428768" y="62199"/>
                      <a:pt x="424217" y="62199"/>
                    </a:cubicBezTo>
                    <a:cubicBezTo>
                      <a:pt x="408288" y="62199"/>
                      <a:pt x="391980" y="62199"/>
                      <a:pt x="376051" y="62199"/>
                    </a:cubicBezTo>
                    <a:close/>
                    <a:moveTo>
                      <a:pt x="365431" y="0"/>
                    </a:moveTo>
                    <a:cubicBezTo>
                      <a:pt x="371120" y="0"/>
                      <a:pt x="373017" y="2655"/>
                      <a:pt x="372637" y="7965"/>
                    </a:cubicBezTo>
                    <a:cubicBezTo>
                      <a:pt x="372258" y="15550"/>
                      <a:pt x="372637" y="23135"/>
                      <a:pt x="372258" y="30721"/>
                    </a:cubicBezTo>
                    <a:cubicBezTo>
                      <a:pt x="371879" y="37547"/>
                      <a:pt x="374154" y="40202"/>
                      <a:pt x="381739" y="40202"/>
                    </a:cubicBezTo>
                    <a:cubicBezTo>
                      <a:pt x="402599" y="39443"/>
                      <a:pt x="423079" y="40202"/>
                      <a:pt x="443938" y="39823"/>
                    </a:cubicBezTo>
                    <a:cubicBezTo>
                      <a:pt x="450765" y="39823"/>
                      <a:pt x="453041" y="42477"/>
                      <a:pt x="453420" y="48925"/>
                    </a:cubicBezTo>
                    <a:cubicBezTo>
                      <a:pt x="454937" y="86093"/>
                      <a:pt x="452662" y="123260"/>
                      <a:pt x="444697" y="159290"/>
                    </a:cubicBezTo>
                    <a:cubicBezTo>
                      <a:pt x="437112" y="193044"/>
                      <a:pt x="426113" y="226040"/>
                      <a:pt x="406392" y="255622"/>
                    </a:cubicBezTo>
                    <a:cubicBezTo>
                      <a:pt x="381360" y="292790"/>
                      <a:pt x="348744" y="319718"/>
                      <a:pt x="305129" y="332613"/>
                    </a:cubicBezTo>
                    <a:cubicBezTo>
                      <a:pt x="300577" y="333750"/>
                      <a:pt x="295268" y="334130"/>
                      <a:pt x="292234" y="338301"/>
                    </a:cubicBezTo>
                    <a:cubicBezTo>
                      <a:pt x="275167" y="364471"/>
                      <a:pt x="253170" y="385330"/>
                      <a:pt x="225104" y="400500"/>
                    </a:cubicBezTo>
                    <a:cubicBezTo>
                      <a:pt x="237999" y="405051"/>
                      <a:pt x="242550" y="411878"/>
                      <a:pt x="240654" y="423256"/>
                    </a:cubicBezTo>
                    <a:cubicBezTo>
                      <a:pt x="239137" y="432738"/>
                      <a:pt x="231931" y="437668"/>
                      <a:pt x="219795" y="437668"/>
                    </a:cubicBezTo>
                    <a:cubicBezTo>
                      <a:pt x="216002" y="437668"/>
                      <a:pt x="212209" y="438047"/>
                      <a:pt x="208796" y="437668"/>
                    </a:cubicBezTo>
                    <a:cubicBezTo>
                      <a:pt x="202349" y="436909"/>
                      <a:pt x="200832" y="439943"/>
                      <a:pt x="200832" y="445633"/>
                    </a:cubicBezTo>
                    <a:cubicBezTo>
                      <a:pt x="200452" y="456252"/>
                      <a:pt x="199315" y="466492"/>
                      <a:pt x="199315" y="477111"/>
                    </a:cubicBezTo>
                    <a:cubicBezTo>
                      <a:pt x="199315" y="508969"/>
                      <a:pt x="200832" y="541206"/>
                      <a:pt x="204245" y="573064"/>
                    </a:cubicBezTo>
                    <a:cubicBezTo>
                      <a:pt x="208417" y="611370"/>
                      <a:pt x="217140" y="648537"/>
                      <a:pt x="230035" y="684567"/>
                    </a:cubicBezTo>
                    <a:cubicBezTo>
                      <a:pt x="241792" y="717942"/>
                      <a:pt x="259997" y="748283"/>
                      <a:pt x="283511" y="775211"/>
                    </a:cubicBezTo>
                    <a:lnTo>
                      <a:pt x="283295" y="775282"/>
                    </a:lnTo>
                    <a:lnTo>
                      <a:pt x="286722" y="775968"/>
                    </a:lnTo>
                    <a:cubicBezTo>
                      <a:pt x="296582" y="775589"/>
                      <a:pt x="300375" y="779760"/>
                      <a:pt x="299616" y="788862"/>
                    </a:cubicBezTo>
                    <a:cubicBezTo>
                      <a:pt x="214662" y="788862"/>
                      <a:pt x="129328" y="788862"/>
                      <a:pt x="44374" y="788483"/>
                    </a:cubicBezTo>
                    <a:cubicBezTo>
                      <a:pt x="43236" y="774072"/>
                      <a:pt x="54993" y="777106"/>
                      <a:pt x="62957" y="774830"/>
                    </a:cubicBezTo>
                    <a:cubicBezTo>
                      <a:pt x="66750" y="775209"/>
                      <a:pt x="70542" y="776347"/>
                      <a:pt x="74335" y="776347"/>
                    </a:cubicBezTo>
                    <a:lnTo>
                      <a:pt x="172387" y="776347"/>
                    </a:lnTo>
                    <a:lnTo>
                      <a:pt x="172387" y="217317"/>
                    </a:lnTo>
                    <a:cubicBezTo>
                      <a:pt x="172766" y="217317"/>
                      <a:pt x="171628" y="2276"/>
                      <a:pt x="172766" y="759"/>
                    </a:cubicBezTo>
                    <a:cubicBezTo>
                      <a:pt x="236482" y="379"/>
                      <a:pt x="302094" y="379"/>
                      <a:pt x="36543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3" name="Freeform: Shape 20">
                <a:extLst>
                  <a:ext uri="{FF2B5EF4-FFF2-40B4-BE49-F238E27FC236}">
                    <a16:creationId xmlns:a16="http://schemas.microsoft.com/office/drawing/2014/main" id="{7DA60E4A-4288-4584-AA32-74D6BD860457}"/>
                  </a:ext>
                </a:extLst>
              </p:cNvPr>
              <p:cNvSpPr/>
              <p:nvPr/>
            </p:nvSpPr>
            <p:spPr>
              <a:xfrm>
                <a:off x="8205904" y="4143792"/>
                <a:ext cx="333751" cy="3792"/>
              </a:xfrm>
              <a:custGeom>
                <a:avLst/>
                <a:gdLst>
                  <a:gd name="connsiteX0" fmla="*/ 0 w 838200"/>
                  <a:gd name="connsiteY0" fmla="*/ 1129 h 9525"/>
                  <a:gd name="connsiteX1" fmla="*/ 818197 w 838200"/>
                  <a:gd name="connsiteY1" fmla="*/ 1129 h 9525"/>
                  <a:gd name="connsiteX2" fmla="*/ 839152 w 838200"/>
                  <a:gd name="connsiteY2" fmla="*/ 9701 h 9525"/>
                  <a:gd name="connsiteX3" fmla="*/ 762952 w 838200"/>
                  <a:gd name="connsiteY3" fmla="*/ 10654 h 9525"/>
                  <a:gd name="connsiteX4" fmla="*/ 24765 w 838200"/>
                  <a:gd name="connsiteY4" fmla="*/ 9701 h 9525"/>
                  <a:gd name="connsiteX5" fmla="*/ 0 w 838200"/>
                  <a:gd name="connsiteY5" fmla="*/ 112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9525">
                    <a:moveTo>
                      <a:pt x="0" y="1129"/>
                    </a:moveTo>
                    <a:cubicBezTo>
                      <a:pt x="272415" y="1129"/>
                      <a:pt x="545782" y="1129"/>
                      <a:pt x="818197" y="1129"/>
                    </a:cubicBezTo>
                    <a:cubicBezTo>
                      <a:pt x="825817" y="1129"/>
                      <a:pt x="837247" y="-4586"/>
                      <a:pt x="839152" y="9701"/>
                    </a:cubicBezTo>
                    <a:cubicBezTo>
                      <a:pt x="813435" y="9701"/>
                      <a:pt x="787717" y="10654"/>
                      <a:pt x="762952" y="10654"/>
                    </a:cubicBezTo>
                    <a:cubicBezTo>
                      <a:pt x="517207" y="10654"/>
                      <a:pt x="271463" y="10654"/>
                      <a:pt x="24765" y="9701"/>
                    </a:cubicBezTo>
                    <a:cubicBezTo>
                      <a:pt x="17145" y="10654"/>
                      <a:pt x="2857" y="19226"/>
                      <a:pt x="0" y="1129"/>
                    </a:cubicBezTo>
                    <a:close/>
                  </a:path>
                </a:pathLst>
              </a:custGeom>
              <a:solidFill>
                <a:srgbClr val="782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1">
                <a:extLst>
                  <a:ext uri="{FF2B5EF4-FFF2-40B4-BE49-F238E27FC236}">
                    <a16:creationId xmlns:a16="http://schemas.microsoft.com/office/drawing/2014/main" id="{09D70B1A-240D-40C9-8726-5BF7018464C3}"/>
                  </a:ext>
                </a:extLst>
              </p:cNvPr>
              <p:cNvSpPr/>
              <p:nvPr/>
            </p:nvSpPr>
            <p:spPr>
              <a:xfrm>
                <a:off x="8245726" y="3207575"/>
                <a:ext cx="265483" cy="246519"/>
              </a:xfrm>
              <a:custGeom>
                <a:avLst/>
                <a:gdLst>
                  <a:gd name="connsiteX0" fmla="*/ 324802 w 666750"/>
                  <a:gd name="connsiteY0" fmla="*/ 4488 h 619125"/>
                  <a:gd name="connsiteX1" fmla="*/ 341947 w 666750"/>
                  <a:gd name="connsiteY1" fmla="*/ 12108 h 619125"/>
                  <a:gd name="connsiteX2" fmla="*/ 402907 w 666750"/>
                  <a:gd name="connsiteY2" fmla="*/ 205465 h 619125"/>
                  <a:gd name="connsiteX3" fmla="*/ 440055 w 666750"/>
                  <a:gd name="connsiteY3" fmla="*/ 234040 h 619125"/>
                  <a:gd name="connsiteX4" fmla="*/ 669607 w 666750"/>
                  <a:gd name="connsiteY4" fmla="*/ 233088 h 619125"/>
                  <a:gd name="connsiteX5" fmla="*/ 641985 w 666750"/>
                  <a:gd name="connsiteY5" fmla="*/ 255948 h 619125"/>
                  <a:gd name="connsiteX6" fmla="*/ 483870 w 666750"/>
                  <a:gd name="connsiteY6" fmla="*/ 370248 h 619125"/>
                  <a:gd name="connsiteX7" fmla="*/ 469582 w 666750"/>
                  <a:gd name="connsiteY7" fmla="*/ 411205 h 619125"/>
                  <a:gd name="connsiteX8" fmla="*/ 533400 w 666750"/>
                  <a:gd name="connsiteY8" fmla="*/ 611230 h 619125"/>
                  <a:gd name="connsiteX9" fmla="*/ 538163 w 666750"/>
                  <a:gd name="connsiteY9" fmla="*/ 626470 h 619125"/>
                  <a:gd name="connsiteX10" fmla="*/ 482917 w 666750"/>
                  <a:gd name="connsiteY10" fmla="*/ 590275 h 619125"/>
                  <a:gd name="connsiteX11" fmla="*/ 352425 w 666750"/>
                  <a:gd name="connsiteY11" fmla="*/ 496930 h 619125"/>
                  <a:gd name="connsiteX12" fmla="*/ 326707 w 666750"/>
                  <a:gd name="connsiteY12" fmla="*/ 488358 h 619125"/>
                  <a:gd name="connsiteX13" fmla="*/ 217170 w 666750"/>
                  <a:gd name="connsiteY13" fmla="*/ 563605 h 619125"/>
                  <a:gd name="connsiteX14" fmla="*/ 124777 w 666750"/>
                  <a:gd name="connsiteY14" fmla="*/ 624565 h 619125"/>
                  <a:gd name="connsiteX15" fmla="*/ 149542 w 666750"/>
                  <a:gd name="connsiteY15" fmla="*/ 546460 h 619125"/>
                  <a:gd name="connsiteX16" fmla="*/ 194310 w 666750"/>
                  <a:gd name="connsiteY16" fmla="*/ 409300 h 619125"/>
                  <a:gd name="connsiteX17" fmla="*/ 180975 w 666750"/>
                  <a:gd name="connsiteY17" fmla="*/ 371200 h 619125"/>
                  <a:gd name="connsiteX18" fmla="*/ 16192 w 666750"/>
                  <a:gd name="connsiteY18" fmla="*/ 252138 h 619125"/>
                  <a:gd name="connsiteX19" fmla="*/ 0 w 666750"/>
                  <a:gd name="connsiteY19" fmla="*/ 233088 h 619125"/>
                  <a:gd name="connsiteX20" fmla="*/ 112395 w 666750"/>
                  <a:gd name="connsiteY20" fmla="*/ 233088 h 619125"/>
                  <a:gd name="connsiteX21" fmla="*/ 220980 w 666750"/>
                  <a:gd name="connsiteY21" fmla="*/ 234993 h 619125"/>
                  <a:gd name="connsiteX22" fmla="*/ 259080 w 666750"/>
                  <a:gd name="connsiteY22" fmla="*/ 210228 h 619125"/>
                  <a:gd name="connsiteX23" fmla="*/ 322897 w 666750"/>
                  <a:gd name="connsiteY23" fmla="*/ 12108 h 619125"/>
                  <a:gd name="connsiteX24" fmla="*/ 324802 w 666750"/>
                  <a:gd name="connsiteY24" fmla="*/ 4488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6750" h="619125">
                    <a:moveTo>
                      <a:pt x="324802" y="4488"/>
                    </a:moveTo>
                    <a:cubicBezTo>
                      <a:pt x="337185" y="-6942"/>
                      <a:pt x="340042" y="6393"/>
                      <a:pt x="341947" y="12108"/>
                    </a:cubicBezTo>
                    <a:cubicBezTo>
                      <a:pt x="362902" y="75925"/>
                      <a:pt x="384810" y="140695"/>
                      <a:pt x="402907" y="205465"/>
                    </a:cubicBezTo>
                    <a:cubicBezTo>
                      <a:pt x="408622" y="226420"/>
                      <a:pt x="417195" y="234040"/>
                      <a:pt x="440055" y="234040"/>
                    </a:cubicBezTo>
                    <a:cubicBezTo>
                      <a:pt x="514350" y="233088"/>
                      <a:pt x="587692" y="233088"/>
                      <a:pt x="669607" y="233088"/>
                    </a:cubicBezTo>
                    <a:cubicBezTo>
                      <a:pt x="657225" y="243565"/>
                      <a:pt x="649605" y="250233"/>
                      <a:pt x="641985" y="255948"/>
                    </a:cubicBezTo>
                    <a:cubicBezTo>
                      <a:pt x="589597" y="294048"/>
                      <a:pt x="537210" y="333100"/>
                      <a:pt x="483870" y="370248"/>
                    </a:cubicBezTo>
                    <a:cubicBezTo>
                      <a:pt x="467677" y="381678"/>
                      <a:pt x="461963" y="389298"/>
                      <a:pt x="469582" y="411205"/>
                    </a:cubicBezTo>
                    <a:cubicBezTo>
                      <a:pt x="493395" y="476928"/>
                      <a:pt x="512445" y="544555"/>
                      <a:pt x="533400" y="611230"/>
                    </a:cubicBezTo>
                    <a:cubicBezTo>
                      <a:pt x="534352" y="615993"/>
                      <a:pt x="541020" y="617898"/>
                      <a:pt x="538163" y="626470"/>
                    </a:cubicBezTo>
                    <a:cubicBezTo>
                      <a:pt x="516255" y="619803"/>
                      <a:pt x="501015" y="602658"/>
                      <a:pt x="482917" y="590275"/>
                    </a:cubicBezTo>
                    <a:cubicBezTo>
                      <a:pt x="439102" y="559795"/>
                      <a:pt x="396240" y="527410"/>
                      <a:pt x="352425" y="496930"/>
                    </a:cubicBezTo>
                    <a:cubicBezTo>
                      <a:pt x="344805" y="492168"/>
                      <a:pt x="339090" y="480738"/>
                      <a:pt x="326707" y="488358"/>
                    </a:cubicBezTo>
                    <a:cubicBezTo>
                      <a:pt x="286702" y="508360"/>
                      <a:pt x="254317" y="538840"/>
                      <a:pt x="217170" y="563605"/>
                    </a:cubicBezTo>
                    <a:cubicBezTo>
                      <a:pt x="186690" y="583608"/>
                      <a:pt x="159067" y="606468"/>
                      <a:pt x="124777" y="624565"/>
                    </a:cubicBezTo>
                    <a:cubicBezTo>
                      <a:pt x="133350" y="598848"/>
                      <a:pt x="140970" y="572178"/>
                      <a:pt x="149542" y="546460"/>
                    </a:cubicBezTo>
                    <a:cubicBezTo>
                      <a:pt x="164782" y="500740"/>
                      <a:pt x="178117" y="455020"/>
                      <a:pt x="194310" y="409300"/>
                    </a:cubicBezTo>
                    <a:cubicBezTo>
                      <a:pt x="200977" y="391203"/>
                      <a:pt x="195263" y="380725"/>
                      <a:pt x="180975" y="371200"/>
                    </a:cubicBezTo>
                    <a:cubicBezTo>
                      <a:pt x="125730" y="332148"/>
                      <a:pt x="71438" y="291190"/>
                      <a:pt x="16192" y="252138"/>
                    </a:cubicBezTo>
                    <a:cubicBezTo>
                      <a:pt x="10477" y="248328"/>
                      <a:pt x="5715" y="243565"/>
                      <a:pt x="0" y="233088"/>
                    </a:cubicBezTo>
                    <a:cubicBezTo>
                      <a:pt x="39052" y="233088"/>
                      <a:pt x="76200" y="233088"/>
                      <a:pt x="112395" y="233088"/>
                    </a:cubicBezTo>
                    <a:cubicBezTo>
                      <a:pt x="148590" y="233088"/>
                      <a:pt x="184785" y="233088"/>
                      <a:pt x="220980" y="234993"/>
                    </a:cubicBezTo>
                    <a:cubicBezTo>
                      <a:pt x="240030" y="235945"/>
                      <a:pt x="252413" y="231183"/>
                      <a:pt x="259080" y="210228"/>
                    </a:cubicBezTo>
                    <a:cubicBezTo>
                      <a:pt x="279082" y="144505"/>
                      <a:pt x="300990" y="78783"/>
                      <a:pt x="322897" y="12108"/>
                    </a:cubicBezTo>
                    <a:cubicBezTo>
                      <a:pt x="325755" y="11155"/>
                      <a:pt x="324802" y="7345"/>
                      <a:pt x="324802" y="44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9" name="그룹 208">
              <a:extLst>
                <a:ext uri="{FF2B5EF4-FFF2-40B4-BE49-F238E27FC236}">
                  <a16:creationId xmlns:a16="http://schemas.microsoft.com/office/drawing/2014/main" id="{E5D47B07-BB5E-4D7E-A3BF-9B5216138D45}"/>
                </a:ext>
              </a:extLst>
            </p:cNvPr>
            <p:cNvGrpSpPr/>
            <p:nvPr/>
          </p:nvGrpSpPr>
          <p:grpSpPr>
            <a:xfrm>
              <a:off x="3593908" y="2676398"/>
              <a:ext cx="711386" cy="1978070"/>
              <a:chOff x="7911945" y="492008"/>
              <a:chExt cx="914931" cy="2544044"/>
            </a:xfrm>
          </p:grpSpPr>
          <p:sp>
            <p:nvSpPr>
              <p:cNvPr id="210" name="자유형: 도형 209">
                <a:extLst>
                  <a:ext uri="{FF2B5EF4-FFF2-40B4-BE49-F238E27FC236}">
                    <a16:creationId xmlns:a16="http://schemas.microsoft.com/office/drawing/2014/main" id="{78F022BA-4781-415D-B959-2884B3831848}"/>
                  </a:ext>
                </a:extLst>
              </p:cNvPr>
              <p:cNvSpPr/>
              <p:nvPr/>
            </p:nvSpPr>
            <p:spPr>
              <a:xfrm>
                <a:off x="8196066" y="817056"/>
                <a:ext cx="213534" cy="272140"/>
              </a:xfrm>
              <a:custGeom>
                <a:avLst/>
                <a:gdLst>
                  <a:gd name="connsiteX0" fmla="*/ 62727 w 390276"/>
                  <a:gd name="connsiteY0" fmla="*/ 417504 h 497391"/>
                  <a:gd name="connsiteX1" fmla="*/ 22340 w 390276"/>
                  <a:gd name="connsiteY1" fmla="*/ 286249 h 497391"/>
                  <a:gd name="connsiteX2" fmla="*/ 5671 w 390276"/>
                  <a:gd name="connsiteY2" fmla="*/ 175378 h 497391"/>
                  <a:gd name="connsiteX3" fmla="*/ 16244 w 390276"/>
                  <a:gd name="connsiteY3" fmla="*/ 147089 h 497391"/>
                  <a:gd name="connsiteX4" fmla="*/ 114733 w 390276"/>
                  <a:gd name="connsiteY4" fmla="*/ 7167 h 497391"/>
                  <a:gd name="connsiteX5" fmla="*/ 279515 w 390276"/>
                  <a:gd name="connsiteY5" fmla="*/ 8881 h 497391"/>
                  <a:gd name="connsiteX6" fmla="*/ 362573 w 390276"/>
                  <a:gd name="connsiteY6" fmla="*/ 106322 h 497391"/>
                  <a:gd name="connsiteX7" fmla="*/ 378385 w 390276"/>
                  <a:gd name="connsiteY7" fmla="*/ 164901 h 497391"/>
                  <a:gd name="connsiteX8" fmla="*/ 372384 w 390276"/>
                  <a:gd name="connsiteY8" fmla="*/ 271009 h 497391"/>
                  <a:gd name="connsiteX9" fmla="*/ 329331 w 390276"/>
                  <a:gd name="connsiteY9" fmla="*/ 434172 h 497391"/>
                  <a:gd name="connsiteX10" fmla="*/ 138069 w 390276"/>
                  <a:gd name="connsiteY10" fmla="*/ 477130 h 497391"/>
                  <a:gd name="connsiteX11" fmla="*/ 62727 w 390276"/>
                  <a:gd name="connsiteY11" fmla="*/ 417504 h 49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276" h="497391">
                    <a:moveTo>
                      <a:pt x="62727" y="417504"/>
                    </a:moveTo>
                    <a:cubicBezTo>
                      <a:pt x="68251" y="367878"/>
                      <a:pt x="48248" y="326731"/>
                      <a:pt x="22340" y="286249"/>
                    </a:cubicBezTo>
                    <a:cubicBezTo>
                      <a:pt x="814" y="252626"/>
                      <a:pt x="-6044" y="214907"/>
                      <a:pt x="5671" y="175378"/>
                    </a:cubicBezTo>
                    <a:cubicBezTo>
                      <a:pt x="27008" y="172521"/>
                      <a:pt x="17959" y="158995"/>
                      <a:pt x="16244" y="147089"/>
                    </a:cubicBezTo>
                    <a:cubicBezTo>
                      <a:pt x="3481" y="59935"/>
                      <a:pt x="27484" y="23359"/>
                      <a:pt x="114733" y="7167"/>
                    </a:cubicBezTo>
                    <a:cubicBezTo>
                      <a:pt x="169121" y="-2930"/>
                      <a:pt x="225032" y="-2358"/>
                      <a:pt x="279515" y="8881"/>
                    </a:cubicBezTo>
                    <a:cubicBezTo>
                      <a:pt x="340189" y="21359"/>
                      <a:pt x="357335" y="44505"/>
                      <a:pt x="362573" y="106322"/>
                    </a:cubicBezTo>
                    <a:cubicBezTo>
                      <a:pt x="364288" y="126039"/>
                      <a:pt x="350953" y="151566"/>
                      <a:pt x="378385" y="164901"/>
                    </a:cubicBezTo>
                    <a:cubicBezTo>
                      <a:pt x="396673" y="201381"/>
                      <a:pt x="393244" y="239862"/>
                      <a:pt x="372384" y="271009"/>
                    </a:cubicBezTo>
                    <a:cubicBezTo>
                      <a:pt x="338570" y="321587"/>
                      <a:pt x="323616" y="374546"/>
                      <a:pt x="329331" y="434172"/>
                    </a:cubicBezTo>
                    <a:cubicBezTo>
                      <a:pt x="282278" y="497133"/>
                      <a:pt x="203125" y="516183"/>
                      <a:pt x="138069" y="477130"/>
                    </a:cubicBezTo>
                    <a:cubicBezTo>
                      <a:pt x="110732" y="460747"/>
                      <a:pt x="75109" y="453318"/>
                      <a:pt x="62727" y="417504"/>
                    </a:cubicBezTo>
                    <a:close/>
                  </a:path>
                </a:pathLst>
              </a:custGeom>
              <a:solidFill>
                <a:srgbClr val="FEBA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1" name="자유형: 도형 210">
                <a:extLst>
                  <a:ext uri="{FF2B5EF4-FFF2-40B4-BE49-F238E27FC236}">
                    <a16:creationId xmlns:a16="http://schemas.microsoft.com/office/drawing/2014/main" id="{FD74FF1D-DE8E-4472-BE3B-A5F49243C2D6}"/>
                  </a:ext>
                </a:extLst>
              </p:cNvPr>
              <p:cNvSpPr/>
              <p:nvPr/>
            </p:nvSpPr>
            <p:spPr>
              <a:xfrm>
                <a:off x="7911945" y="1050208"/>
                <a:ext cx="883935" cy="1140601"/>
              </a:xfrm>
              <a:custGeom>
                <a:avLst/>
                <a:gdLst>
                  <a:gd name="connsiteX0" fmla="*/ 1373255 w 1615570"/>
                  <a:gd name="connsiteY0" fmla="*/ 1075127 h 2084681"/>
                  <a:gd name="connsiteX1" fmla="*/ 1344680 w 1615570"/>
                  <a:gd name="connsiteY1" fmla="*/ 579827 h 2084681"/>
                  <a:gd name="connsiteX2" fmla="*/ 1134654 w 1615570"/>
                  <a:gd name="connsiteY2" fmla="*/ 128056 h 2084681"/>
                  <a:gd name="connsiteX3" fmla="*/ 1082933 w 1615570"/>
                  <a:gd name="connsiteY3" fmla="*/ 101958 h 2084681"/>
                  <a:gd name="connsiteX4" fmla="*/ 1006448 w 1615570"/>
                  <a:gd name="connsiteY4" fmla="*/ 99386 h 2084681"/>
                  <a:gd name="connsiteX5" fmla="*/ 900339 w 1615570"/>
                  <a:gd name="connsiteY5" fmla="*/ 36331 h 2084681"/>
                  <a:gd name="connsiteX6" fmla="*/ 848523 w 1615570"/>
                  <a:gd name="connsiteY6" fmla="*/ 17376 h 2084681"/>
                  <a:gd name="connsiteX7" fmla="*/ 610017 w 1615570"/>
                  <a:gd name="connsiteY7" fmla="*/ 17852 h 2084681"/>
                  <a:gd name="connsiteX8" fmla="*/ 582014 w 1615570"/>
                  <a:gd name="connsiteY8" fmla="*/ 802 h 2084681"/>
                  <a:gd name="connsiteX9" fmla="*/ 526578 w 1615570"/>
                  <a:gd name="connsiteY9" fmla="*/ 6708 h 2084681"/>
                  <a:gd name="connsiteX10" fmla="*/ 407611 w 1615570"/>
                  <a:gd name="connsiteY10" fmla="*/ 30235 h 2084681"/>
                  <a:gd name="connsiteX11" fmla="*/ 172724 w 1615570"/>
                  <a:gd name="connsiteY11" fmla="*/ 385612 h 2084681"/>
                  <a:gd name="connsiteX12" fmla="*/ 136910 w 1615570"/>
                  <a:gd name="connsiteY12" fmla="*/ 576398 h 2084681"/>
                  <a:gd name="connsiteX13" fmla="*/ 29468 w 1615570"/>
                  <a:gd name="connsiteY13" fmla="*/ 1245148 h 2084681"/>
                  <a:gd name="connsiteX14" fmla="*/ 47470 w 1615570"/>
                  <a:gd name="connsiteY14" fmla="*/ 1495751 h 2084681"/>
                  <a:gd name="connsiteX15" fmla="*/ 3179 w 1615570"/>
                  <a:gd name="connsiteY15" fmla="*/ 1856749 h 2084681"/>
                  <a:gd name="connsiteX16" fmla="*/ 36517 w 1615570"/>
                  <a:gd name="connsiteY16" fmla="*/ 1900564 h 2084681"/>
                  <a:gd name="connsiteX17" fmla="*/ 126528 w 1615570"/>
                  <a:gd name="connsiteY17" fmla="*/ 1906469 h 2084681"/>
                  <a:gd name="connsiteX18" fmla="*/ 148055 w 1615570"/>
                  <a:gd name="connsiteY18" fmla="*/ 1927614 h 2084681"/>
                  <a:gd name="connsiteX19" fmla="*/ 171581 w 1615570"/>
                  <a:gd name="connsiteY19" fmla="*/ 1969525 h 2084681"/>
                  <a:gd name="connsiteX20" fmla="*/ 206252 w 1615570"/>
                  <a:gd name="connsiteY20" fmla="*/ 1991813 h 2084681"/>
                  <a:gd name="connsiteX21" fmla="*/ 265784 w 1615570"/>
                  <a:gd name="connsiteY21" fmla="*/ 2019340 h 2084681"/>
                  <a:gd name="connsiteX22" fmla="*/ 326648 w 1615570"/>
                  <a:gd name="connsiteY22" fmla="*/ 2009530 h 2084681"/>
                  <a:gd name="connsiteX23" fmla="*/ 649355 w 1615570"/>
                  <a:gd name="connsiteY23" fmla="*/ 2084682 h 2084681"/>
                  <a:gd name="connsiteX24" fmla="*/ 1097601 w 1615570"/>
                  <a:gd name="connsiteY24" fmla="*/ 1907422 h 2084681"/>
                  <a:gd name="connsiteX25" fmla="*/ 1390591 w 1615570"/>
                  <a:gd name="connsiteY25" fmla="*/ 1836270 h 2084681"/>
                  <a:gd name="connsiteX26" fmla="*/ 1615571 w 1615570"/>
                  <a:gd name="connsiteY26" fmla="*/ 1854081 h 2084681"/>
                  <a:gd name="connsiteX27" fmla="*/ 1373255 w 1615570"/>
                  <a:gd name="connsiteY27" fmla="*/ 1075127 h 208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15570" h="2084681">
                    <a:moveTo>
                      <a:pt x="1373255" y="1075127"/>
                    </a:moveTo>
                    <a:cubicBezTo>
                      <a:pt x="1306580" y="884627"/>
                      <a:pt x="1344680" y="579827"/>
                      <a:pt x="1344680" y="579827"/>
                    </a:cubicBezTo>
                    <a:cubicBezTo>
                      <a:pt x="1325630" y="398852"/>
                      <a:pt x="1163705" y="246452"/>
                      <a:pt x="1134654" y="128056"/>
                    </a:cubicBezTo>
                    <a:cubicBezTo>
                      <a:pt x="1130463" y="93576"/>
                      <a:pt x="1111699" y="84337"/>
                      <a:pt x="1082933" y="101958"/>
                    </a:cubicBezTo>
                    <a:cubicBezTo>
                      <a:pt x="1055787" y="118627"/>
                      <a:pt x="1030641" y="112531"/>
                      <a:pt x="1006448" y="99386"/>
                    </a:cubicBezTo>
                    <a:cubicBezTo>
                      <a:pt x="970348" y="79765"/>
                      <a:pt x="935486" y="57762"/>
                      <a:pt x="900339" y="36331"/>
                    </a:cubicBezTo>
                    <a:cubicBezTo>
                      <a:pt x="884242" y="26520"/>
                      <a:pt x="869573" y="13280"/>
                      <a:pt x="848523" y="17376"/>
                    </a:cubicBezTo>
                    <a:cubicBezTo>
                      <a:pt x="769180" y="77669"/>
                      <a:pt x="689836" y="90052"/>
                      <a:pt x="610017" y="17852"/>
                    </a:cubicBezTo>
                    <a:cubicBezTo>
                      <a:pt x="602016" y="10613"/>
                      <a:pt x="591348" y="6422"/>
                      <a:pt x="582014" y="802"/>
                    </a:cubicBezTo>
                    <a:cubicBezTo>
                      <a:pt x="563058" y="-1674"/>
                      <a:pt x="545151" y="1945"/>
                      <a:pt x="526578" y="6708"/>
                    </a:cubicBezTo>
                    <a:cubicBezTo>
                      <a:pt x="487430" y="16804"/>
                      <a:pt x="449616" y="34426"/>
                      <a:pt x="407611" y="30235"/>
                    </a:cubicBezTo>
                    <a:cubicBezTo>
                      <a:pt x="258830" y="55857"/>
                      <a:pt x="179201" y="353227"/>
                      <a:pt x="172724" y="385612"/>
                    </a:cubicBezTo>
                    <a:cubicBezTo>
                      <a:pt x="160056" y="449049"/>
                      <a:pt x="150912" y="513247"/>
                      <a:pt x="136910" y="576398"/>
                    </a:cubicBezTo>
                    <a:cubicBezTo>
                      <a:pt x="87951" y="797188"/>
                      <a:pt x="44423" y="1018834"/>
                      <a:pt x="29468" y="1245148"/>
                    </a:cubicBezTo>
                    <a:cubicBezTo>
                      <a:pt x="23944" y="1329445"/>
                      <a:pt x="40422" y="1412217"/>
                      <a:pt x="47470" y="1495751"/>
                    </a:cubicBezTo>
                    <a:cubicBezTo>
                      <a:pt x="57948" y="1618719"/>
                      <a:pt x="31754" y="1738258"/>
                      <a:pt x="3179" y="1856749"/>
                    </a:cubicBezTo>
                    <a:cubicBezTo>
                      <a:pt x="-4631" y="1888943"/>
                      <a:pt x="322" y="1902373"/>
                      <a:pt x="36517" y="1900564"/>
                    </a:cubicBezTo>
                    <a:cubicBezTo>
                      <a:pt x="66330" y="1899135"/>
                      <a:pt x="96524" y="1903612"/>
                      <a:pt x="126528" y="1906469"/>
                    </a:cubicBezTo>
                    <a:cubicBezTo>
                      <a:pt x="138720" y="1907612"/>
                      <a:pt x="156913" y="1911803"/>
                      <a:pt x="148055" y="1927614"/>
                    </a:cubicBezTo>
                    <a:cubicBezTo>
                      <a:pt x="130814" y="1958380"/>
                      <a:pt x="153865" y="1961524"/>
                      <a:pt x="171581" y="1969525"/>
                    </a:cubicBezTo>
                    <a:cubicBezTo>
                      <a:pt x="184440" y="1975335"/>
                      <a:pt x="203109" y="1977526"/>
                      <a:pt x="206252" y="1991813"/>
                    </a:cubicBezTo>
                    <a:cubicBezTo>
                      <a:pt x="214634" y="2029246"/>
                      <a:pt x="241495" y="2021436"/>
                      <a:pt x="265784" y="2019340"/>
                    </a:cubicBezTo>
                    <a:cubicBezTo>
                      <a:pt x="286167" y="2017531"/>
                      <a:pt x="306360" y="2012863"/>
                      <a:pt x="326648" y="2009530"/>
                    </a:cubicBezTo>
                    <a:cubicBezTo>
                      <a:pt x="449330" y="1989432"/>
                      <a:pt x="530102" y="2084682"/>
                      <a:pt x="649355" y="2084682"/>
                    </a:cubicBezTo>
                    <a:cubicBezTo>
                      <a:pt x="814138" y="2084682"/>
                      <a:pt x="1088649" y="1914184"/>
                      <a:pt x="1097601" y="1907422"/>
                    </a:cubicBezTo>
                    <a:cubicBezTo>
                      <a:pt x="1185041" y="1841889"/>
                      <a:pt x="1284959" y="1827602"/>
                      <a:pt x="1390591" y="1836270"/>
                    </a:cubicBezTo>
                    <a:cubicBezTo>
                      <a:pt x="1464505" y="1842366"/>
                      <a:pt x="1538419" y="1847986"/>
                      <a:pt x="1615571" y="1854081"/>
                    </a:cubicBezTo>
                    <a:cubicBezTo>
                      <a:pt x="1611380" y="1684727"/>
                      <a:pt x="1467267" y="1333350"/>
                      <a:pt x="1373255" y="10751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C643401B-0459-4E4E-A45F-62A0DD7F71FD}"/>
                  </a:ext>
                </a:extLst>
              </p:cNvPr>
              <p:cNvSpPr/>
              <p:nvPr/>
            </p:nvSpPr>
            <p:spPr>
              <a:xfrm>
                <a:off x="7964698" y="940424"/>
                <a:ext cx="855474" cy="751269"/>
              </a:xfrm>
              <a:custGeom>
                <a:avLst/>
                <a:gdLst>
                  <a:gd name="connsiteX0" fmla="*/ 959848 w 1563554"/>
                  <a:gd name="connsiteY0" fmla="*/ 1199007 h 1373098"/>
                  <a:gd name="connsiteX1" fmla="*/ 959848 w 1563554"/>
                  <a:gd name="connsiteY1" fmla="*/ 1199007 h 1373098"/>
                  <a:gd name="connsiteX2" fmla="*/ 1047002 w 1563554"/>
                  <a:gd name="connsiteY2" fmla="*/ 671608 h 1373098"/>
                  <a:gd name="connsiteX3" fmla="*/ 1249313 w 1563554"/>
                  <a:gd name="connsiteY3" fmla="*/ 820674 h 1373098"/>
                  <a:gd name="connsiteX4" fmla="*/ 1249313 w 1563554"/>
                  <a:gd name="connsiteY4" fmla="*/ 820674 h 1373098"/>
                  <a:gd name="connsiteX5" fmla="*/ 1323798 w 1563554"/>
                  <a:gd name="connsiteY5" fmla="*/ 886016 h 1373098"/>
                  <a:gd name="connsiteX6" fmla="*/ 1323798 w 1563554"/>
                  <a:gd name="connsiteY6" fmla="*/ 886016 h 1373098"/>
                  <a:gd name="connsiteX7" fmla="*/ 1323798 w 1563554"/>
                  <a:gd name="connsiteY7" fmla="*/ 886016 h 1373098"/>
                  <a:gd name="connsiteX8" fmla="*/ 1562018 w 1563554"/>
                  <a:gd name="connsiteY8" fmla="*/ 837057 h 1373098"/>
                  <a:gd name="connsiteX9" fmla="*/ 1562018 w 1563554"/>
                  <a:gd name="connsiteY9" fmla="*/ 837057 h 1373098"/>
                  <a:gd name="connsiteX10" fmla="*/ 1547159 w 1563554"/>
                  <a:gd name="connsiteY10" fmla="*/ 800386 h 1373098"/>
                  <a:gd name="connsiteX11" fmla="*/ 1106152 w 1563554"/>
                  <a:gd name="connsiteY11" fmla="*/ 369570 h 1373098"/>
                  <a:gd name="connsiteX12" fmla="*/ 1038143 w 1563554"/>
                  <a:gd name="connsiteY12" fmla="*/ 328898 h 1373098"/>
                  <a:gd name="connsiteX13" fmla="*/ 988708 w 1563554"/>
                  <a:gd name="connsiteY13" fmla="*/ 313087 h 1373098"/>
                  <a:gd name="connsiteX14" fmla="*/ 723246 w 1563554"/>
                  <a:gd name="connsiteY14" fmla="*/ 284797 h 1373098"/>
                  <a:gd name="connsiteX15" fmla="*/ 667716 w 1563554"/>
                  <a:gd name="connsiteY15" fmla="*/ 279559 h 1373098"/>
                  <a:gd name="connsiteX16" fmla="*/ 513982 w 1563554"/>
                  <a:gd name="connsiteY16" fmla="*/ 302419 h 1373098"/>
                  <a:gd name="connsiteX17" fmla="*/ 486074 w 1563554"/>
                  <a:gd name="connsiteY17" fmla="*/ 301371 h 1373098"/>
                  <a:gd name="connsiteX18" fmla="*/ 311100 w 1563554"/>
                  <a:gd name="connsiteY18" fmla="*/ 231076 h 1373098"/>
                  <a:gd name="connsiteX19" fmla="*/ 227470 w 1563554"/>
                  <a:gd name="connsiteY19" fmla="*/ 63437 h 1373098"/>
                  <a:gd name="connsiteX20" fmla="*/ 191466 w 1563554"/>
                  <a:gd name="connsiteY20" fmla="*/ 0 h 1373098"/>
                  <a:gd name="connsiteX21" fmla="*/ 169368 w 1563554"/>
                  <a:gd name="connsiteY21" fmla="*/ 45339 h 1373098"/>
                  <a:gd name="connsiteX22" fmla="*/ 75356 w 1563554"/>
                  <a:gd name="connsiteY22" fmla="*/ 90583 h 1373098"/>
                  <a:gd name="connsiteX23" fmla="*/ 8014 w 1563554"/>
                  <a:gd name="connsiteY23" fmla="*/ 57721 h 1373098"/>
                  <a:gd name="connsiteX24" fmla="*/ 4680 w 1563554"/>
                  <a:gd name="connsiteY24" fmla="*/ 101727 h 1373098"/>
                  <a:gd name="connsiteX25" fmla="*/ 112218 w 1563554"/>
                  <a:gd name="connsiteY25" fmla="*/ 435578 h 1373098"/>
                  <a:gd name="connsiteX26" fmla="*/ 139555 w 1563554"/>
                  <a:gd name="connsiteY26" fmla="*/ 519779 h 1373098"/>
                  <a:gd name="connsiteX27" fmla="*/ 185084 w 1563554"/>
                  <a:gd name="connsiteY27" fmla="*/ 658368 h 1373098"/>
                  <a:gd name="connsiteX28" fmla="*/ 225184 w 1563554"/>
                  <a:gd name="connsiteY28" fmla="*/ 1211009 h 1373098"/>
                  <a:gd name="connsiteX29" fmla="*/ 249759 w 1563554"/>
                  <a:gd name="connsiteY29" fmla="*/ 1280732 h 1373098"/>
                  <a:gd name="connsiteX30" fmla="*/ 302146 w 1563554"/>
                  <a:gd name="connsiteY30" fmla="*/ 1302258 h 1373098"/>
                  <a:gd name="connsiteX31" fmla="*/ 674764 w 1563554"/>
                  <a:gd name="connsiteY31" fmla="*/ 1370362 h 1373098"/>
                  <a:gd name="connsiteX32" fmla="*/ 926224 w 1563554"/>
                  <a:gd name="connsiteY32" fmla="*/ 1329118 h 1373098"/>
                  <a:gd name="connsiteX33" fmla="*/ 959848 w 1563554"/>
                  <a:gd name="connsiteY33" fmla="*/ 1199007 h 1373098"/>
                  <a:gd name="connsiteX34" fmla="*/ 959848 w 1563554"/>
                  <a:gd name="connsiteY34" fmla="*/ 1199007 h 1373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563554" h="1373098">
                    <a:moveTo>
                      <a:pt x="959848" y="1199007"/>
                    </a:moveTo>
                    <a:cubicBezTo>
                      <a:pt x="959848" y="1199007"/>
                      <a:pt x="959848" y="1199007"/>
                      <a:pt x="959848" y="1199007"/>
                    </a:cubicBezTo>
                    <a:cubicBezTo>
                      <a:pt x="985565" y="1024414"/>
                      <a:pt x="1008996" y="849344"/>
                      <a:pt x="1047002" y="671608"/>
                    </a:cubicBezTo>
                    <a:cubicBezTo>
                      <a:pt x="1120154" y="719995"/>
                      <a:pt x="1189591" y="763524"/>
                      <a:pt x="1249313" y="820674"/>
                    </a:cubicBezTo>
                    <a:cubicBezTo>
                      <a:pt x="1249313" y="820674"/>
                      <a:pt x="1249313" y="820674"/>
                      <a:pt x="1249313" y="820674"/>
                    </a:cubicBezTo>
                    <a:cubicBezTo>
                      <a:pt x="1274173" y="842486"/>
                      <a:pt x="1299033" y="864203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410856" y="906875"/>
                      <a:pt x="1491152" y="894969"/>
                      <a:pt x="1562018" y="837057"/>
                    </a:cubicBezTo>
                    <a:cubicBezTo>
                      <a:pt x="1562018" y="837057"/>
                      <a:pt x="1562018" y="837057"/>
                      <a:pt x="1562018" y="837057"/>
                    </a:cubicBezTo>
                    <a:cubicBezTo>
                      <a:pt x="1567257" y="820674"/>
                      <a:pt x="1558304" y="810387"/>
                      <a:pt x="1547159" y="800386"/>
                    </a:cubicBezTo>
                    <a:cubicBezTo>
                      <a:pt x="1394283" y="662845"/>
                      <a:pt x="1252646" y="513683"/>
                      <a:pt x="1106152" y="369570"/>
                    </a:cubicBezTo>
                    <a:cubicBezTo>
                      <a:pt x="1086816" y="350615"/>
                      <a:pt x="1065194" y="335185"/>
                      <a:pt x="1038143" y="328898"/>
                    </a:cubicBezTo>
                    <a:cubicBezTo>
                      <a:pt x="1026999" y="306610"/>
                      <a:pt x="1007568" y="312992"/>
                      <a:pt x="988708" y="313087"/>
                    </a:cubicBezTo>
                    <a:cubicBezTo>
                      <a:pt x="899269" y="313468"/>
                      <a:pt x="808877" y="320897"/>
                      <a:pt x="723246" y="284797"/>
                    </a:cubicBezTo>
                    <a:cubicBezTo>
                      <a:pt x="705245" y="277273"/>
                      <a:pt x="686956" y="274130"/>
                      <a:pt x="667716" y="279559"/>
                    </a:cubicBezTo>
                    <a:cubicBezTo>
                      <a:pt x="617519" y="293656"/>
                      <a:pt x="563513" y="282512"/>
                      <a:pt x="513982" y="302419"/>
                    </a:cubicBezTo>
                    <a:cubicBezTo>
                      <a:pt x="505410" y="305848"/>
                      <a:pt x="494646" y="306229"/>
                      <a:pt x="486074" y="301371"/>
                    </a:cubicBezTo>
                    <a:cubicBezTo>
                      <a:pt x="431019" y="269748"/>
                      <a:pt x="362630" y="271463"/>
                      <a:pt x="311100" y="231076"/>
                    </a:cubicBezTo>
                    <a:cubicBezTo>
                      <a:pt x="270523" y="181546"/>
                      <a:pt x="254140" y="120015"/>
                      <a:pt x="227470" y="63437"/>
                    </a:cubicBezTo>
                    <a:cubicBezTo>
                      <a:pt x="217183" y="41624"/>
                      <a:pt x="217469" y="13145"/>
                      <a:pt x="191466" y="0"/>
                    </a:cubicBezTo>
                    <a:cubicBezTo>
                      <a:pt x="175083" y="10763"/>
                      <a:pt x="173844" y="28861"/>
                      <a:pt x="169368" y="45339"/>
                    </a:cubicBezTo>
                    <a:cubicBezTo>
                      <a:pt x="154414" y="101251"/>
                      <a:pt x="129267" y="112776"/>
                      <a:pt x="75356" y="90583"/>
                    </a:cubicBezTo>
                    <a:cubicBezTo>
                      <a:pt x="52115" y="80963"/>
                      <a:pt x="34208" y="60865"/>
                      <a:pt x="8014" y="57721"/>
                    </a:cubicBezTo>
                    <a:cubicBezTo>
                      <a:pt x="-6654" y="71342"/>
                      <a:pt x="2966" y="86963"/>
                      <a:pt x="4680" y="101727"/>
                    </a:cubicBezTo>
                    <a:cubicBezTo>
                      <a:pt x="18111" y="220218"/>
                      <a:pt x="62212" y="328803"/>
                      <a:pt x="112218" y="435578"/>
                    </a:cubicBezTo>
                    <a:cubicBezTo>
                      <a:pt x="108694" y="467773"/>
                      <a:pt x="126696" y="493014"/>
                      <a:pt x="139555" y="519779"/>
                    </a:cubicBezTo>
                    <a:cubicBezTo>
                      <a:pt x="160891" y="563975"/>
                      <a:pt x="183084" y="608076"/>
                      <a:pt x="185084" y="658368"/>
                    </a:cubicBezTo>
                    <a:cubicBezTo>
                      <a:pt x="192418" y="843058"/>
                      <a:pt x="211468" y="1026795"/>
                      <a:pt x="225184" y="1211009"/>
                    </a:cubicBezTo>
                    <a:cubicBezTo>
                      <a:pt x="226994" y="1235964"/>
                      <a:pt x="229375" y="1261777"/>
                      <a:pt x="249759" y="1280732"/>
                    </a:cubicBezTo>
                    <a:cubicBezTo>
                      <a:pt x="267189" y="1287875"/>
                      <a:pt x="284620" y="1295305"/>
                      <a:pt x="302146" y="1302258"/>
                    </a:cubicBezTo>
                    <a:cubicBezTo>
                      <a:pt x="421876" y="1349693"/>
                      <a:pt x="544176" y="1383125"/>
                      <a:pt x="674764" y="1370362"/>
                    </a:cubicBezTo>
                    <a:cubicBezTo>
                      <a:pt x="759442" y="1362075"/>
                      <a:pt x="843262" y="1348073"/>
                      <a:pt x="926224" y="1329118"/>
                    </a:cubicBezTo>
                    <a:cubicBezTo>
                      <a:pt x="950513" y="1289018"/>
                      <a:pt x="945084" y="1241393"/>
                      <a:pt x="959848" y="1199007"/>
                    </a:cubicBezTo>
                    <a:cubicBezTo>
                      <a:pt x="959848" y="1199007"/>
                      <a:pt x="959848" y="1199007"/>
                      <a:pt x="959848" y="119900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3" name="자유형: 도형 212">
                <a:extLst>
                  <a:ext uri="{FF2B5EF4-FFF2-40B4-BE49-F238E27FC236}">
                    <a16:creationId xmlns:a16="http://schemas.microsoft.com/office/drawing/2014/main" id="{8DD04F37-CF33-4168-8C2A-822F033BEC84}"/>
                  </a:ext>
                </a:extLst>
              </p:cNvPr>
              <p:cNvSpPr/>
              <p:nvPr/>
            </p:nvSpPr>
            <p:spPr>
              <a:xfrm>
                <a:off x="7922806" y="498204"/>
                <a:ext cx="146754" cy="505043"/>
              </a:xfrm>
              <a:custGeom>
                <a:avLst/>
                <a:gdLst>
                  <a:gd name="connsiteX0" fmla="*/ 268224 w 268223"/>
                  <a:gd name="connsiteY0" fmla="*/ 808053 h 923068"/>
                  <a:gd name="connsiteX1" fmla="*/ 266319 w 268223"/>
                  <a:gd name="connsiteY1" fmla="*/ 821960 h 923068"/>
                  <a:gd name="connsiteX2" fmla="*/ 211741 w 268223"/>
                  <a:gd name="connsiteY2" fmla="*/ 920925 h 923068"/>
                  <a:gd name="connsiteX3" fmla="*/ 84772 w 268223"/>
                  <a:gd name="connsiteY3" fmla="*/ 865775 h 923068"/>
                  <a:gd name="connsiteX4" fmla="*/ 44005 w 268223"/>
                  <a:gd name="connsiteY4" fmla="*/ 617839 h 923068"/>
                  <a:gd name="connsiteX5" fmla="*/ 0 w 268223"/>
                  <a:gd name="connsiteY5" fmla="*/ 321897 h 923068"/>
                  <a:gd name="connsiteX6" fmla="*/ 15144 w 268223"/>
                  <a:gd name="connsiteY6" fmla="*/ 298275 h 923068"/>
                  <a:gd name="connsiteX7" fmla="*/ 87535 w 268223"/>
                  <a:gd name="connsiteY7" fmla="*/ 94536 h 923068"/>
                  <a:gd name="connsiteX8" fmla="*/ 117538 w 268223"/>
                  <a:gd name="connsiteY8" fmla="*/ 6048 h 923068"/>
                  <a:gd name="connsiteX9" fmla="*/ 211931 w 268223"/>
                  <a:gd name="connsiteY9" fmla="*/ 31480 h 923068"/>
                  <a:gd name="connsiteX10" fmla="*/ 155924 w 268223"/>
                  <a:gd name="connsiteY10" fmla="*/ 146352 h 923068"/>
                  <a:gd name="connsiteX11" fmla="*/ 137160 w 268223"/>
                  <a:gd name="connsiteY11" fmla="*/ 208836 h 923068"/>
                  <a:gd name="connsiteX12" fmla="*/ 212693 w 268223"/>
                  <a:gd name="connsiteY12" fmla="*/ 662797 h 923068"/>
                  <a:gd name="connsiteX13" fmla="*/ 268224 w 268223"/>
                  <a:gd name="connsiteY13" fmla="*/ 808053 h 92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223" h="923068">
                    <a:moveTo>
                      <a:pt x="268224" y="808053"/>
                    </a:moveTo>
                    <a:cubicBezTo>
                      <a:pt x="267652" y="812721"/>
                      <a:pt x="267843" y="817674"/>
                      <a:pt x="266319" y="821960"/>
                    </a:cubicBezTo>
                    <a:cubicBezTo>
                      <a:pt x="252984" y="857869"/>
                      <a:pt x="263843" y="910542"/>
                      <a:pt x="211741" y="920925"/>
                    </a:cubicBezTo>
                    <a:cubicBezTo>
                      <a:pt x="159734" y="931307"/>
                      <a:pt x="119253" y="902541"/>
                      <a:pt x="84772" y="865775"/>
                    </a:cubicBezTo>
                    <a:cubicBezTo>
                      <a:pt x="83820" y="781098"/>
                      <a:pt x="56864" y="700611"/>
                      <a:pt x="44005" y="617839"/>
                    </a:cubicBezTo>
                    <a:cubicBezTo>
                      <a:pt x="28766" y="519255"/>
                      <a:pt x="14573" y="420576"/>
                      <a:pt x="0" y="321897"/>
                    </a:cubicBezTo>
                    <a:cubicBezTo>
                      <a:pt x="4953" y="313992"/>
                      <a:pt x="8763" y="304752"/>
                      <a:pt x="15144" y="298275"/>
                    </a:cubicBezTo>
                    <a:cubicBezTo>
                      <a:pt x="67627" y="226552"/>
                      <a:pt x="97060" y="175689"/>
                      <a:pt x="87535" y="94536"/>
                    </a:cubicBezTo>
                    <a:cubicBezTo>
                      <a:pt x="83820" y="63198"/>
                      <a:pt x="83629" y="23098"/>
                      <a:pt x="117538" y="6048"/>
                    </a:cubicBezTo>
                    <a:cubicBezTo>
                      <a:pt x="152114" y="-11382"/>
                      <a:pt x="183070" y="12525"/>
                      <a:pt x="211931" y="31480"/>
                    </a:cubicBezTo>
                    <a:cubicBezTo>
                      <a:pt x="213932" y="79867"/>
                      <a:pt x="193072" y="117872"/>
                      <a:pt x="155924" y="146352"/>
                    </a:cubicBezTo>
                    <a:cubicBezTo>
                      <a:pt x="133064" y="163878"/>
                      <a:pt x="132302" y="183213"/>
                      <a:pt x="137160" y="208836"/>
                    </a:cubicBezTo>
                    <a:cubicBezTo>
                      <a:pt x="166021" y="359521"/>
                      <a:pt x="202882" y="508968"/>
                      <a:pt x="212693" y="662797"/>
                    </a:cubicBezTo>
                    <a:cubicBezTo>
                      <a:pt x="216027" y="717280"/>
                      <a:pt x="248412" y="760143"/>
                      <a:pt x="268224" y="808053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4" name="자유형: 도형 213">
                <a:extLst>
                  <a:ext uri="{FF2B5EF4-FFF2-40B4-BE49-F238E27FC236}">
                    <a16:creationId xmlns:a16="http://schemas.microsoft.com/office/drawing/2014/main" id="{1AE0781A-B6EA-4FF4-AA67-513FCFC4B8A3}"/>
                  </a:ext>
                </a:extLst>
              </p:cNvPr>
              <p:cNvSpPr/>
              <p:nvPr/>
            </p:nvSpPr>
            <p:spPr>
              <a:xfrm>
                <a:off x="8189852" y="753162"/>
                <a:ext cx="213189" cy="179809"/>
              </a:xfrm>
              <a:custGeom>
                <a:avLst/>
                <a:gdLst>
                  <a:gd name="connsiteX0" fmla="*/ 389646 w 389646"/>
                  <a:gd name="connsiteY0" fmla="*/ 291110 h 328638"/>
                  <a:gd name="connsiteX1" fmla="*/ 368310 w 389646"/>
                  <a:gd name="connsiteY1" fmla="*/ 328639 h 328638"/>
                  <a:gd name="connsiteX2" fmla="*/ 359547 w 389646"/>
                  <a:gd name="connsiteY2" fmla="*/ 213291 h 328638"/>
                  <a:gd name="connsiteX3" fmla="*/ 309922 w 389646"/>
                  <a:gd name="connsiteY3" fmla="*/ 152902 h 328638"/>
                  <a:gd name="connsiteX4" fmla="*/ 86561 w 389646"/>
                  <a:gd name="connsiteY4" fmla="*/ 158141 h 328638"/>
                  <a:gd name="connsiteX5" fmla="*/ 34268 w 389646"/>
                  <a:gd name="connsiteY5" fmla="*/ 244057 h 328638"/>
                  <a:gd name="connsiteX6" fmla="*/ 40841 w 389646"/>
                  <a:gd name="connsiteY6" fmla="*/ 323781 h 328638"/>
                  <a:gd name="connsiteX7" fmla="*/ 17123 w 389646"/>
                  <a:gd name="connsiteY7" fmla="*/ 301683 h 328638"/>
                  <a:gd name="connsiteX8" fmla="*/ 25315 w 389646"/>
                  <a:gd name="connsiteY8" fmla="*/ 104325 h 328638"/>
                  <a:gd name="connsiteX9" fmla="*/ 230864 w 389646"/>
                  <a:gd name="connsiteY9" fmla="*/ 2788 h 328638"/>
                  <a:gd name="connsiteX10" fmla="*/ 380121 w 389646"/>
                  <a:gd name="connsiteY10" fmla="*/ 154141 h 328638"/>
                  <a:gd name="connsiteX11" fmla="*/ 389646 w 389646"/>
                  <a:gd name="connsiteY11" fmla="*/ 291110 h 3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646" h="328638">
                    <a:moveTo>
                      <a:pt x="389646" y="291110"/>
                    </a:moveTo>
                    <a:cubicBezTo>
                      <a:pt x="384407" y="300349"/>
                      <a:pt x="379169" y="309493"/>
                      <a:pt x="368310" y="328639"/>
                    </a:cubicBezTo>
                    <a:cubicBezTo>
                      <a:pt x="364786" y="283395"/>
                      <a:pt x="361262" y="248343"/>
                      <a:pt x="359547" y="213291"/>
                    </a:cubicBezTo>
                    <a:cubicBezTo>
                      <a:pt x="357928" y="180239"/>
                      <a:pt x="340878" y="160713"/>
                      <a:pt x="309922" y="152902"/>
                    </a:cubicBezTo>
                    <a:cubicBezTo>
                      <a:pt x="235056" y="134138"/>
                      <a:pt x="160951" y="131566"/>
                      <a:pt x="86561" y="158141"/>
                    </a:cubicBezTo>
                    <a:cubicBezTo>
                      <a:pt x="43793" y="173381"/>
                      <a:pt x="26172" y="198622"/>
                      <a:pt x="34268" y="244057"/>
                    </a:cubicBezTo>
                    <a:cubicBezTo>
                      <a:pt x="38936" y="269965"/>
                      <a:pt x="49223" y="295968"/>
                      <a:pt x="40841" y="323781"/>
                    </a:cubicBezTo>
                    <a:cubicBezTo>
                      <a:pt x="22077" y="328829"/>
                      <a:pt x="29887" y="303588"/>
                      <a:pt x="17123" y="301683"/>
                    </a:cubicBezTo>
                    <a:cubicBezTo>
                      <a:pt x="-8784" y="234722"/>
                      <a:pt x="-4689" y="169095"/>
                      <a:pt x="25315" y="104325"/>
                    </a:cubicBezTo>
                    <a:cubicBezTo>
                      <a:pt x="60272" y="28887"/>
                      <a:pt x="141139" y="-11309"/>
                      <a:pt x="230864" y="2788"/>
                    </a:cubicBezTo>
                    <a:cubicBezTo>
                      <a:pt x="320590" y="16885"/>
                      <a:pt x="369739" y="65558"/>
                      <a:pt x="380121" y="154141"/>
                    </a:cubicBezTo>
                    <a:cubicBezTo>
                      <a:pt x="385360" y="199480"/>
                      <a:pt x="386599" y="245390"/>
                      <a:pt x="389646" y="29111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442E3731-BBF5-4C38-971A-95001D6F85C4}"/>
                  </a:ext>
                </a:extLst>
              </p:cNvPr>
              <p:cNvSpPr/>
              <p:nvPr/>
            </p:nvSpPr>
            <p:spPr>
              <a:xfrm>
                <a:off x="7938617" y="492008"/>
                <a:ext cx="52163" cy="69231"/>
              </a:xfrm>
              <a:custGeom>
                <a:avLst/>
                <a:gdLst>
                  <a:gd name="connsiteX0" fmla="*/ 95339 w 95338"/>
                  <a:gd name="connsiteY0" fmla="*/ 3757 h 126534"/>
                  <a:gd name="connsiteX1" fmla="*/ 6946 w 95338"/>
                  <a:gd name="connsiteY1" fmla="*/ 126534 h 126534"/>
                  <a:gd name="connsiteX2" fmla="*/ 95339 w 95338"/>
                  <a:gd name="connsiteY2" fmla="*/ 3757 h 12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338" h="126534">
                    <a:moveTo>
                      <a:pt x="95339" y="3757"/>
                    </a:moveTo>
                    <a:cubicBezTo>
                      <a:pt x="65906" y="44715"/>
                      <a:pt x="36379" y="85577"/>
                      <a:pt x="6946" y="126534"/>
                    </a:cubicBezTo>
                    <a:cubicBezTo>
                      <a:pt x="-21819" y="33380"/>
                      <a:pt x="44856" y="-14245"/>
                      <a:pt x="95339" y="3757"/>
                    </a:cubicBezTo>
                    <a:close/>
                  </a:path>
                </a:pathLst>
              </a:custGeom>
              <a:solidFill>
                <a:srgbClr val="F1C4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58414DC4-424E-4E77-A843-7723A26E7B01}"/>
                  </a:ext>
                </a:extLst>
              </p:cNvPr>
              <p:cNvSpPr/>
              <p:nvPr/>
            </p:nvSpPr>
            <p:spPr>
              <a:xfrm>
                <a:off x="8270830" y="1118798"/>
                <a:ext cx="80252" cy="555053"/>
              </a:xfrm>
              <a:custGeom>
                <a:avLst/>
                <a:gdLst>
                  <a:gd name="connsiteX0" fmla="*/ 2003 w 146675"/>
                  <a:gd name="connsiteY0" fmla="*/ 829366 h 1014471"/>
                  <a:gd name="connsiteX1" fmla="*/ 30387 w 146675"/>
                  <a:gd name="connsiteY1" fmla="*/ 183285 h 1014471"/>
                  <a:gd name="connsiteX2" fmla="*/ 41722 w 146675"/>
                  <a:gd name="connsiteY2" fmla="*/ 132898 h 1014471"/>
                  <a:gd name="connsiteX3" fmla="*/ 30482 w 146675"/>
                  <a:gd name="connsiteY3" fmla="*/ 31171 h 1014471"/>
                  <a:gd name="connsiteX4" fmla="*/ 35721 w 146675"/>
                  <a:gd name="connsiteY4" fmla="*/ 7263 h 1014471"/>
                  <a:gd name="connsiteX5" fmla="*/ 103349 w 146675"/>
                  <a:gd name="connsiteY5" fmla="*/ 10788 h 1014471"/>
                  <a:gd name="connsiteX6" fmla="*/ 94776 w 146675"/>
                  <a:gd name="connsiteY6" fmla="*/ 52126 h 1014471"/>
                  <a:gd name="connsiteX7" fmla="*/ 100492 w 146675"/>
                  <a:gd name="connsiteY7" fmla="*/ 96513 h 1014471"/>
                  <a:gd name="connsiteX8" fmla="*/ 128304 w 146675"/>
                  <a:gd name="connsiteY8" fmla="*/ 229101 h 1014471"/>
                  <a:gd name="connsiteX9" fmla="*/ 146592 w 146675"/>
                  <a:gd name="connsiteY9" fmla="*/ 904232 h 1014471"/>
                  <a:gd name="connsiteX10" fmla="*/ 81156 w 146675"/>
                  <a:gd name="connsiteY10" fmla="*/ 1011865 h 1014471"/>
                  <a:gd name="connsiteX11" fmla="*/ 69154 w 146675"/>
                  <a:gd name="connsiteY11" fmla="*/ 1014056 h 1014471"/>
                  <a:gd name="connsiteX12" fmla="*/ 2 w 146675"/>
                  <a:gd name="connsiteY12" fmla="*/ 914996 h 1014471"/>
                  <a:gd name="connsiteX13" fmla="*/ 98 w 146675"/>
                  <a:gd name="connsiteY13" fmla="*/ 829461 h 1014471"/>
                  <a:gd name="connsiteX14" fmla="*/ 2003 w 146675"/>
                  <a:gd name="connsiteY14" fmla="*/ 829366 h 101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6675" h="1014471">
                    <a:moveTo>
                      <a:pt x="2003" y="829366"/>
                    </a:moveTo>
                    <a:cubicBezTo>
                      <a:pt x="11623" y="614006"/>
                      <a:pt x="21529" y="398646"/>
                      <a:pt x="30387" y="183285"/>
                    </a:cubicBezTo>
                    <a:cubicBezTo>
                      <a:pt x="31149" y="165283"/>
                      <a:pt x="35245" y="148614"/>
                      <a:pt x="41722" y="132898"/>
                    </a:cubicBezTo>
                    <a:cubicBezTo>
                      <a:pt x="56962" y="96322"/>
                      <a:pt x="67630" y="61842"/>
                      <a:pt x="30482" y="31171"/>
                    </a:cubicBezTo>
                    <a:cubicBezTo>
                      <a:pt x="18672" y="21455"/>
                      <a:pt x="21243" y="13740"/>
                      <a:pt x="35721" y="7263"/>
                    </a:cubicBezTo>
                    <a:cubicBezTo>
                      <a:pt x="59343" y="-3119"/>
                      <a:pt x="84394" y="-2738"/>
                      <a:pt x="103349" y="10788"/>
                    </a:cubicBezTo>
                    <a:cubicBezTo>
                      <a:pt x="119827" y="22503"/>
                      <a:pt x="100492" y="40125"/>
                      <a:pt x="94776" y="52126"/>
                    </a:cubicBezTo>
                    <a:cubicBezTo>
                      <a:pt x="86013" y="70319"/>
                      <a:pt x="93824" y="83844"/>
                      <a:pt x="100492" y="96513"/>
                    </a:cubicBezTo>
                    <a:cubicBezTo>
                      <a:pt x="122494" y="138422"/>
                      <a:pt x="127352" y="182523"/>
                      <a:pt x="128304" y="229101"/>
                    </a:cubicBezTo>
                    <a:cubicBezTo>
                      <a:pt x="132972" y="454176"/>
                      <a:pt x="137734" y="679252"/>
                      <a:pt x="146592" y="904232"/>
                    </a:cubicBezTo>
                    <a:cubicBezTo>
                      <a:pt x="148783" y="959478"/>
                      <a:pt x="107064" y="978718"/>
                      <a:pt x="81156" y="1011865"/>
                    </a:cubicBezTo>
                    <a:cubicBezTo>
                      <a:pt x="79250" y="1014341"/>
                      <a:pt x="72869" y="1015008"/>
                      <a:pt x="69154" y="1014056"/>
                    </a:cubicBezTo>
                    <a:cubicBezTo>
                      <a:pt x="46008" y="1008055"/>
                      <a:pt x="-378" y="940523"/>
                      <a:pt x="2" y="914996"/>
                    </a:cubicBezTo>
                    <a:cubicBezTo>
                      <a:pt x="384" y="886516"/>
                      <a:pt x="98" y="857941"/>
                      <a:pt x="98" y="829461"/>
                    </a:cubicBezTo>
                    <a:cubicBezTo>
                      <a:pt x="764" y="829366"/>
                      <a:pt x="1336" y="829366"/>
                      <a:pt x="2003" y="829366"/>
                    </a:cubicBezTo>
                    <a:close/>
                  </a:path>
                </a:pathLst>
              </a:custGeom>
              <a:solidFill>
                <a:srgbClr val="070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6056061E-0A68-4361-B431-B1E258E9ABAE}"/>
                  </a:ext>
                </a:extLst>
              </p:cNvPr>
              <p:cNvSpPr/>
              <p:nvPr/>
            </p:nvSpPr>
            <p:spPr>
              <a:xfrm>
                <a:off x="8471465" y="1398354"/>
                <a:ext cx="355411" cy="301329"/>
              </a:xfrm>
              <a:custGeom>
                <a:avLst/>
                <a:gdLst>
                  <a:gd name="connsiteX0" fmla="*/ 635794 w 649585"/>
                  <a:gd name="connsiteY0" fmla="*/ 0 h 550740"/>
                  <a:gd name="connsiteX1" fmla="*/ 635794 w 649585"/>
                  <a:gd name="connsiteY1" fmla="*/ 0 h 550740"/>
                  <a:gd name="connsiteX2" fmla="*/ 397574 w 649585"/>
                  <a:gd name="connsiteY2" fmla="*/ 48958 h 550740"/>
                  <a:gd name="connsiteX3" fmla="*/ 397574 w 649585"/>
                  <a:gd name="connsiteY3" fmla="*/ 48958 h 550740"/>
                  <a:gd name="connsiteX4" fmla="*/ 392145 w 649585"/>
                  <a:gd name="connsiteY4" fmla="*/ 57722 h 550740"/>
                  <a:gd name="connsiteX5" fmla="*/ 330422 w 649585"/>
                  <a:gd name="connsiteY5" fmla="*/ 158210 h 550740"/>
                  <a:gd name="connsiteX6" fmla="*/ 195739 w 649585"/>
                  <a:gd name="connsiteY6" fmla="*/ 321088 h 550740"/>
                  <a:gd name="connsiteX7" fmla="*/ 44005 w 649585"/>
                  <a:gd name="connsiteY7" fmla="*/ 365474 h 550740"/>
                  <a:gd name="connsiteX8" fmla="*/ 33528 w 649585"/>
                  <a:gd name="connsiteY8" fmla="*/ 361950 h 550740"/>
                  <a:gd name="connsiteX9" fmla="*/ 33528 w 649585"/>
                  <a:gd name="connsiteY9" fmla="*/ 361950 h 550740"/>
                  <a:gd name="connsiteX10" fmla="*/ 0 w 649585"/>
                  <a:gd name="connsiteY10" fmla="*/ 491871 h 550740"/>
                  <a:gd name="connsiteX11" fmla="*/ 0 w 649585"/>
                  <a:gd name="connsiteY11" fmla="*/ 491871 h 550740"/>
                  <a:gd name="connsiteX12" fmla="*/ 8477 w 649585"/>
                  <a:gd name="connsiteY12" fmla="*/ 524827 h 550740"/>
                  <a:gd name="connsiteX13" fmla="*/ 132302 w 649585"/>
                  <a:gd name="connsiteY13" fmla="*/ 524827 h 550740"/>
                  <a:gd name="connsiteX14" fmla="*/ 333090 w 649585"/>
                  <a:gd name="connsiteY14" fmla="*/ 385572 h 550740"/>
                  <a:gd name="connsiteX15" fmla="*/ 362521 w 649585"/>
                  <a:gd name="connsiteY15" fmla="*/ 362331 h 550740"/>
                  <a:gd name="connsiteX16" fmla="*/ 620554 w 649585"/>
                  <a:gd name="connsiteY16" fmla="*/ 107442 h 550740"/>
                  <a:gd name="connsiteX17" fmla="*/ 635794 w 649585"/>
                  <a:gd name="connsiteY17" fmla="*/ 0 h 55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585" h="550740">
                    <a:moveTo>
                      <a:pt x="635794" y="0"/>
                    </a:moveTo>
                    <a:cubicBezTo>
                      <a:pt x="635794" y="0"/>
                      <a:pt x="635794" y="0"/>
                      <a:pt x="635794" y="0"/>
                    </a:cubicBezTo>
                    <a:cubicBezTo>
                      <a:pt x="564928" y="57912"/>
                      <a:pt x="484632" y="69818"/>
                      <a:pt x="397574" y="48958"/>
                    </a:cubicBezTo>
                    <a:cubicBezTo>
                      <a:pt x="397574" y="48958"/>
                      <a:pt x="397574" y="48958"/>
                      <a:pt x="397574" y="48958"/>
                    </a:cubicBezTo>
                    <a:cubicBezTo>
                      <a:pt x="395764" y="51911"/>
                      <a:pt x="393954" y="54864"/>
                      <a:pt x="392145" y="57722"/>
                    </a:cubicBezTo>
                    <a:cubicBezTo>
                      <a:pt x="371570" y="91250"/>
                      <a:pt x="350997" y="124682"/>
                      <a:pt x="330422" y="158210"/>
                    </a:cubicBezTo>
                    <a:cubicBezTo>
                      <a:pt x="294227" y="219647"/>
                      <a:pt x="251079" y="275844"/>
                      <a:pt x="195739" y="321088"/>
                    </a:cubicBezTo>
                    <a:cubicBezTo>
                      <a:pt x="151352" y="357378"/>
                      <a:pt x="102775" y="383191"/>
                      <a:pt x="44005" y="365474"/>
                    </a:cubicBezTo>
                    <a:cubicBezTo>
                      <a:pt x="40577" y="364426"/>
                      <a:pt x="37052" y="363284"/>
                      <a:pt x="33528" y="361950"/>
                    </a:cubicBezTo>
                    <a:cubicBezTo>
                      <a:pt x="33528" y="361950"/>
                      <a:pt x="33528" y="361950"/>
                      <a:pt x="33528" y="361950"/>
                    </a:cubicBezTo>
                    <a:cubicBezTo>
                      <a:pt x="18765" y="404336"/>
                      <a:pt x="24289" y="451961"/>
                      <a:pt x="0" y="491871"/>
                    </a:cubicBezTo>
                    <a:cubicBezTo>
                      <a:pt x="0" y="491871"/>
                      <a:pt x="0" y="491871"/>
                      <a:pt x="0" y="491871"/>
                    </a:cubicBezTo>
                    <a:cubicBezTo>
                      <a:pt x="12573" y="500348"/>
                      <a:pt x="4668" y="514159"/>
                      <a:pt x="8477" y="524827"/>
                    </a:cubicBezTo>
                    <a:cubicBezTo>
                      <a:pt x="59817" y="557593"/>
                      <a:pt x="96203" y="561118"/>
                      <a:pt x="132302" y="524827"/>
                    </a:cubicBezTo>
                    <a:cubicBezTo>
                      <a:pt x="191071" y="465582"/>
                      <a:pt x="266034" y="431768"/>
                      <a:pt x="333090" y="385572"/>
                    </a:cubicBezTo>
                    <a:cubicBezTo>
                      <a:pt x="342900" y="377857"/>
                      <a:pt x="352711" y="370142"/>
                      <a:pt x="362521" y="362331"/>
                    </a:cubicBezTo>
                    <a:cubicBezTo>
                      <a:pt x="457867" y="286798"/>
                      <a:pt x="548736" y="206597"/>
                      <a:pt x="620554" y="107442"/>
                    </a:cubicBezTo>
                    <a:cubicBezTo>
                      <a:pt x="644080" y="75057"/>
                      <a:pt x="663893" y="40481"/>
                      <a:pt x="635794" y="0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A9A5ED43-21F8-435F-A012-F0176F1D5FF7}"/>
                  </a:ext>
                </a:extLst>
              </p:cNvPr>
              <p:cNvSpPr/>
              <p:nvPr/>
            </p:nvSpPr>
            <p:spPr>
              <a:xfrm>
                <a:off x="8489863" y="1596444"/>
                <a:ext cx="6149" cy="1928"/>
              </a:xfrm>
              <a:custGeom>
                <a:avLst/>
                <a:gdLst>
                  <a:gd name="connsiteX0" fmla="*/ 0 w 11239"/>
                  <a:gd name="connsiteY0" fmla="*/ 0 h 3524"/>
                  <a:gd name="connsiteX1" fmla="*/ 10477 w 11239"/>
                  <a:gd name="connsiteY1" fmla="*/ 3524 h 3524"/>
                  <a:gd name="connsiteX2" fmla="*/ 11239 w 11239"/>
                  <a:gd name="connsiteY2" fmla="*/ 191 h 3524"/>
                  <a:gd name="connsiteX3" fmla="*/ 0 w 11239"/>
                  <a:gd name="connsiteY3" fmla="*/ 0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9" h="3524">
                    <a:moveTo>
                      <a:pt x="0" y="0"/>
                    </a:moveTo>
                    <a:cubicBezTo>
                      <a:pt x="3524" y="1334"/>
                      <a:pt x="6953" y="2477"/>
                      <a:pt x="10477" y="3524"/>
                    </a:cubicBezTo>
                    <a:cubicBezTo>
                      <a:pt x="10763" y="2381"/>
                      <a:pt x="10954" y="1238"/>
                      <a:pt x="11239" y="191"/>
                    </a:cubicBezTo>
                    <a:cubicBezTo>
                      <a:pt x="7429" y="95"/>
                      <a:pt x="3810" y="191"/>
                      <a:pt x="0" y="0"/>
                    </a:cubicBezTo>
                    <a:close/>
                  </a:path>
                </a:pathLst>
              </a:custGeom>
              <a:solidFill>
                <a:srgbClr val="FD3D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9" name="자유형: 도형 218">
                <a:extLst>
                  <a:ext uri="{FF2B5EF4-FFF2-40B4-BE49-F238E27FC236}">
                    <a16:creationId xmlns:a16="http://schemas.microsoft.com/office/drawing/2014/main" id="{D73CEB85-FC2F-4993-995A-9B224084EB3D}"/>
                  </a:ext>
                </a:extLst>
              </p:cNvPr>
              <p:cNvSpPr/>
              <p:nvPr/>
            </p:nvSpPr>
            <p:spPr>
              <a:xfrm>
                <a:off x="8060585" y="1638159"/>
                <a:ext cx="480816" cy="1397893"/>
              </a:xfrm>
              <a:custGeom>
                <a:avLst/>
                <a:gdLst>
                  <a:gd name="connsiteX0" fmla="*/ 43061 w 480816"/>
                  <a:gd name="connsiteY0" fmla="*/ 237 h 1397893"/>
                  <a:gd name="connsiteX1" fmla="*/ 70526 w 480816"/>
                  <a:gd name="connsiteY1" fmla="*/ 6439 h 1397893"/>
                  <a:gd name="connsiteX2" fmla="*/ 364817 w 480816"/>
                  <a:gd name="connsiteY2" fmla="*/ 31089 h 1397893"/>
                  <a:gd name="connsiteX3" fmla="*/ 410730 w 480816"/>
                  <a:gd name="connsiteY3" fmla="*/ 27389 h 1397893"/>
                  <a:gd name="connsiteX4" fmla="*/ 415785 w 480816"/>
                  <a:gd name="connsiteY4" fmla="*/ 47401 h 1397893"/>
                  <a:gd name="connsiteX5" fmla="*/ 420371 w 480816"/>
                  <a:gd name="connsiteY5" fmla="*/ 95711 h 1397893"/>
                  <a:gd name="connsiteX6" fmla="*/ 456956 w 480816"/>
                  <a:gd name="connsiteY6" fmla="*/ 275559 h 1397893"/>
                  <a:gd name="connsiteX7" fmla="*/ 432409 w 480816"/>
                  <a:gd name="connsiteY7" fmla="*/ 460618 h 1397893"/>
                  <a:gd name="connsiteX8" fmla="*/ 425061 w 480816"/>
                  <a:gd name="connsiteY8" fmla="*/ 662771 h 1397893"/>
                  <a:gd name="connsiteX9" fmla="*/ 414899 w 480816"/>
                  <a:gd name="connsiteY9" fmla="*/ 994792 h 1397893"/>
                  <a:gd name="connsiteX10" fmla="*/ 393011 w 480816"/>
                  <a:gd name="connsiteY10" fmla="*/ 1198509 h 1397893"/>
                  <a:gd name="connsiteX11" fmla="*/ 391213 w 480816"/>
                  <a:gd name="connsiteY11" fmla="*/ 1209883 h 1397893"/>
                  <a:gd name="connsiteX12" fmla="*/ 386582 w 480816"/>
                  <a:gd name="connsiteY12" fmla="*/ 1216829 h 1397893"/>
                  <a:gd name="connsiteX13" fmla="*/ 391820 w 480816"/>
                  <a:gd name="connsiteY13" fmla="*/ 1236758 h 1397893"/>
                  <a:gd name="connsiteX14" fmla="*/ 455477 w 480816"/>
                  <a:gd name="connsiteY14" fmla="*/ 1321173 h 1397893"/>
                  <a:gd name="connsiteX15" fmla="*/ 479280 w 480816"/>
                  <a:gd name="connsiteY15" fmla="*/ 1357707 h 1397893"/>
                  <a:gd name="connsiteX16" fmla="*/ 472360 w 480816"/>
                  <a:gd name="connsiteY16" fmla="*/ 1377912 h 1397893"/>
                  <a:gd name="connsiteX17" fmla="*/ 413961 w 480816"/>
                  <a:gd name="connsiteY17" fmla="*/ 1397562 h 1397893"/>
                  <a:gd name="connsiteX18" fmla="*/ 366079 w 480816"/>
                  <a:gd name="connsiteY18" fmla="*/ 1397562 h 1397893"/>
                  <a:gd name="connsiteX19" fmla="*/ 342554 w 480816"/>
                  <a:gd name="connsiteY19" fmla="*/ 1388705 h 1397893"/>
                  <a:gd name="connsiteX20" fmla="*/ 314600 w 480816"/>
                  <a:gd name="connsiteY20" fmla="*/ 1351618 h 1397893"/>
                  <a:gd name="connsiteX21" fmla="*/ 296334 w 480816"/>
                  <a:gd name="connsiteY21" fmla="*/ 1340270 h 1397893"/>
                  <a:gd name="connsiteX22" fmla="*/ 276129 w 480816"/>
                  <a:gd name="connsiteY22" fmla="*/ 1329753 h 1397893"/>
                  <a:gd name="connsiteX23" fmla="*/ 262844 w 480816"/>
                  <a:gd name="connsiteY23" fmla="*/ 1288238 h 1397893"/>
                  <a:gd name="connsiteX24" fmla="*/ 258970 w 480816"/>
                  <a:gd name="connsiteY24" fmla="*/ 1273015 h 1397893"/>
                  <a:gd name="connsiteX25" fmla="*/ 252604 w 480816"/>
                  <a:gd name="connsiteY25" fmla="*/ 1255025 h 1397893"/>
                  <a:gd name="connsiteX26" fmla="*/ 253158 w 480816"/>
                  <a:gd name="connsiteY26" fmla="*/ 1220117 h 1397893"/>
                  <a:gd name="connsiteX27" fmla="*/ 255053 w 480816"/>
                  <a:gd name="connsiteY27" fmla="*/ 1209906 h 1397893"/>
                  <a:gd name="connsiteX28" fmla="*/ 251780 w 480816"/>
                  <a:gd name="connsiteY28" fmla="*/ 1209661 h 1397893"/>
                  <a:gd name="connsiteX29" fmla="*/ 245162 w 480816"/>
                  <a:gd name="connsiteY29" fmla="*/ 1181624 h 1397893"/>
                  <a:gd name="connsiteX30" fmla="*/ 236980 w 480816"/>
                  <a:gd name="connsiteY30" fmla="*/ 688306 h 1397893"/>
                  <a:gd name="connsiteX31" fmla="*/ 235104 w 480816"/>
                  <a:gd name="connsiteY31" fmla="*/ 626551 h 1397893"/>
                  <a:gd name="connsiteX32" fmla="*/ 232759 w 480816"/>
                  <a:gd name="connsiteY32" fmla="*/ 553747 h 1397893"/>
                  <a:gd name="connsiteX33" fmla="*/ 228589 w 480816"/>
                  <a:gd name="connsiteY33" fmla="*/ 610864 h 1397893"/>
                  <a:gd name="connsiteX34" fmla="*/ 216968 w 480816"/>
                  <a:gd name="connsiteY34" fmla="*/ 1181519 h 1397893"/>
                  <a:gd name="connsiteX35" fmla="*/ 213004 w 480816"/>
                  <a:gd name="connsiteY35" fmla="*/ 1207990 h 1397893"/>
                  <a:gd name="connsiteX36" fmla="*/ 214395 w 480816"/>
                  <a:gd name="connsiteY36" fmla="*/ 1207990 h 1397893"/>
                  <a:gd name="connsiteX37" fmla="*/ 214934 w 480816"/>
                  <a:gd name="connsiteY37" fmla="*/ 1210186 h 1397893"/>
                  <a:gd name="connsiteX38" fmla="*/ 213793 w 480816"/>
                  <a:gd name="connsiteY38" fmla="*/ 1239731 h 1397893"/>
                  <a:gd name="connsiteX39" fmla="*/ 216837 w 480816"/>
                  <a:gd name="connsiteY39" fmla="*/ 1290380 h 1397893"/>
                  <a:gd name="connsiteX40" fmla="*/ 207151 w 480816"/>
                  <a:gd name="connsiteY40" fmla="*/ 1321655 h 1397893"/>
                  <a:gd name="connsiteX41" fmla="*/ 189437 w 480816"/>
                  <a:gd name="connsiteY41" fmla="*/ 1329128 h 1397893"/>
                  <a:gd name="connsiteX42" fmla="*/ 174215 w 480816"/>
                  <a:gd name="connsiteY42" fmla="*/ 1345181 h 1397893"/>
                  <a:gd name="connsiteX43" fmla="*/ 170063 w 480816"/>
                  <a:gd name="connsiteY43" fmla="*/ 1365662 h 1397893"/>
                  <a:gd name="connsiteX44" fmla="*/ 123012 w 480816"/>
                  <a:gd name="connsiteY44" fmla="*/ 1394447 h 1397893"/>
                  <a:gd name="connsiteX45" fmla="*/ 52988 w 480816"/>
                  <a:gd name="connsiteY45" fmla="*/ 1391679 h 1397893"/>
                  <a:gd name="connsiteX46" fmla="*/ 31953 w 480816"/>
                  <a:gd name="connsiteY46" fmla="*/ 1341306 h 1397893"/>
                  <a:gd name="connsiteX47" fmla="*/ 36659 w 480816"/>
                  <a:gd name="connsiteY47" fmla="*/ 1326084 h 1397893"/>
                  <a:gd name="connsiteX48" fmla="*/ 42748 w 480816"/>
                  <a:gd name="connsiteY48" fmla="*/ 1312522 h 1397893"/>
                  <a:gd name="connsiteX49" fmla="*/ 82050 w 480816"/>
                  <a:gd name="connsiteY49" fmla="*/ 1246927 h 1397893"/>
                  <a:gd name="connsiteX50" fmla="*/ 86616 w 480816"/>
                  <a:gd name="connsiteY50" fmla="*/ 1223055 h 1397893"/>
                  <a:gd name="connsiteX51" fmla="*/ 85328 w 480816"/>
                  <a:gd name="connsiteY51" fmla="*/ 1207990 h 1397893"/>
                  <a:gd name="connsiteX52" fmla="*/ 86447 w 480816"/>
                  <a:gd name="connsiteY52" fmla="*/ 1207990 h 1397893"/>
                  <a:gd name="connsiteX53" fmla="*/ 85170 w 480816"/>
                  <a:gd name="connsiteY53" fmla="*/ 1203355 h 1397893"/>
                  <a:gd name="connsiteX54" fmla="*/ 66826 w 480816"/>
                  <a:gd name="connsiteY54" fmla="*/ 1014909 h 1397893"/>
                  <a:gd name="connsiteX55" fmla="*/ 32378 w 480816"/>
                  <a:gd name="connsiteY55" fmla="*/ 486519 h 1397893"/>
                  <a:gd name="connsiteX56" fmla="*/ 31544 w 480816"/>
                  <a:gd name="connsiteY56" fmla="*/ 482714 h 1397893"/>
                  <a:gd name="connsiteX57" fmla="*/ 15597 w 480816"/>
                  <a:gd name="connsiteY57" fmla="*/ 356805 h 1397893"/>
                  <a:gd name="connsiteX58" fmla="*/ 8353 w 480816"/>
                  <a:gd name="connsiteY58" fmla="*/ 322827 h 1397893"/>
                  <a:gd name="connsiteX59" fmla="*/ 5799 w 480816"/>
                  <a:gd name="connsiteY59" fmla="*/ 307453 h 1397893"/>
                  <a:gd name="connsiteX60" fmla="*/ 41081 w 480816"/>
                  <a:gd name="connsiteY60" fmla="*/ 35414 h 1397893"/>
                  <a:gd name="connsiteX61" fmla="*/ 37068 w 480816"/>
                  <a:gd name="connsiteY61" fmla="*/ 2738 h 1397893"/>
                  <a:gd name="connsiteX62" fmla="*/ 43061 w 480816"/>
                  <a:gd name="connsiteY62" fmla="*/ 237 h 139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80816" h="1397893">
                    <a:moveTo>
                      <a:pt x="43061" y="237"/>
                    </a:moveTo>
                    <a:cubicBezTo>
                      <a:pt x="52911" y="-962"/>
                      <a:pt x="61875" y="2582"/>
                      <a:pt x="70526" y="6439"/>
                    </a:cubicBezTo>
                    <a:cubicBezTo>
                      <a:pt x="165739" y="49225"/>
                      <a:pt x="264079" y="53863"/>
                      <a:pt x="364817" y="31089"/>
                    </a:cubicBezTo>
                    <a:cubicBezTo>
                      <a:pt x="379773" y="27702"/>
                      <a:pt x="394887" y="22177"/>
                      <a:pt x="410730" y="27389"/>
                    </a:cubicBezTo>
                    <a:cubicBezTo>
                      <a:pt x="418703" y="31297"/>
                      <a:pt x="415107" y="36717"/>
                      <a:pt x="415785" y="47401"/>
                    </a:cubicBezTo>
                    <a:cubicBezTo>
                      <a:pt x="413335" y="63869"/>
                      <a:pt x="413388" y="79660"/>
                      <a:pt x="420371" y="95711"/>
                    </a:cubicBezTo>
                    <a:cubicBezTo>
                      <a:pt x="445282" y="152985"/>
                      <a:pt x="454506" y="213542"/>
                      <a:pt x="456956" y="275559"/>
                    </a:cubicBezTo>
                    <a:cubicBezTo>
                      <a:pt x="459457" y="338722"/>
                      <a:pt x="442519" y="399174"/>
                      <a:pt x="432409" y="460618"/>
                    </a:cubicBezTo>
                    <a:cubicBezTo>
                      <a:pt x="430116" y="528002"/>
                      <a:pt x="429960" y="595542"/>
                      <a:pt x="425061" y="662771"/>
                    </a:cubicBezTo>
                    <a:cubicBezTo>
                      <a:pt x="417036" y="773357"/>
                      <a:pt x="424905" y="884362"/>
                      <a:pt x="414899" y="994792"/>
                    </a:cubicBezTo>
                    <a:cubicBezTo>
                      <a:pt x="408749" y="1062802"/>
                      <a:pt x="400567" y="1130603"/>
                      <a:pt x="393011" y="1198509"/>
                    </a:cubicBezTo>
                    <a:cubicBezTo>
                      <a:pt x="392594" y="1202261"/>
                      <a:pt x="392294" y="1206209"/>
                      <a:pt x="391213" y="1209883"/>
                    </a:cubicBezTo>
                    <a:lnTo>
                      <a:pt x="386582" y="1216829"/>
                    </a:lnTo>
                    <a:lnTo>
                      <a:pt x="391820" y="1236758"/>
                    </a:lnTo>
                    <a:cubicBezTo>
                      <a:pt x="407596" y="1268587"/>
                      <a:pt x="427800" y="1297648"/>
                      <a:pt x="455477" y="1321173"/>
                    </a:cubicBezTo>
                    <a:cubicBezTo>
                      <a:pt x="466271" y="1330306"/>
                      <a:pt x="472637" y="1344699"/>
                      <a:pt x="479280" y="1357707"/>
                    </a:cubicBezTo>
                    <a:cubicBezTo>
                      <a:pt x="483154" y="1364903"/>
                      <a:pt x="479280" y="1372652"/>
                      <a:pt x="472360" y="1377912"/>
                    </a:cubicBezTo>
                    <a:cubicBezTo>
                      <a:pt x="454924" y="1390643"/>
                      <a:pt x="436656" y="1399776"/>
                      <a:pt x="413961" y="1397562"/>
                    </a:cubicBezTo>
                    <a:cubicBezTo>
                      <a:pt x="398186" y="1396178"/>
                      <a:pt x="381856" y="1397008"/>
                      <a:pt x="366079" y="1397562"/>
                    </a:cubicBezTo>
                    <a:cubicBezTo>
                      <a:pt x="356946" y="1397839"/>
                      <a:pt x="348366" y="1395624"/>
                      <a:pt x="342554" y="1388705"/>
                    </a:cubicBezTo>
                    <a:cubicBezTo>
                      <a:pt x="332591" y="1376804"/>
                      <a:pt x="323457" y="1364350"/>
                      <a:pt x="314600" y="1351618"/>
                    </a:cubicBezTo>
                    <a:cubicBezTo>
                      <a:pt x="309896" y="1344699"/>
                      <a:pt x="305467" y="1339440"/>
                      <a:pt x="296334" y="1340270"/>
                    </a:cubicBezTo>
                    <a:cubicBezTo>
                      <a:pt x="287200" y="1341101"/>
                      <a:pt x="280834" y="1336949"/>
                      <a:pt x="276129" y="1329753"/>
                    </a:cubicBezTo>
                    <a:cubicBezTo>
                      <a:pt x="268103" y="1317298"/>
                      <a:pt x="258970" y="1305120"/>
                      <a:pt x="262844" y="1288238"/>
                    </a:cubicBezTo>
                    <a:cubicBezTo>
                      <a:pt x="263952" y="1283809"/>
                      <a:pt x="260630" y="1277997"/>
                      <a:pt x="258970" y="1273015"/>
                    </a:cubicBezTo>
                    <a:cubicBezTo>
                      <a:pt x="257032" y="1266926"/>
                      <a:pt x="252604" y="1261114"/>
                      <a:pt x="252604" y="1255025"/>
                    </a:cubicBezTo>
                    <a:cubicBezTo>
                      <a:pt x="252604" y="1243401"/>
                      <a:pt x="252396" y="1231707"/>
                      <a:pt x="253158" y="1220117"/>
                    </a:cubicBezTo>
                    <a:lnTo>
                      <a:pt x="255053" y="1209906"/>
                    </a:lnTo>
                    <a:lnTo>
                      <a:pt x="251780" y="1209661"/>
                    </a:lnTo>
                    <a:cubicBezTo>
                      <a:pt x="239429" y="1202782"/>
                      <a:pt x="245318" y="1190952"/>
                      <a:pt x="245162" y="1181624"/>
                    </a:cubicBezTo>
                    <a:cubicBezTo>
                      <a:pt x="242139" y="1017202"/>
                      <a:pt x="239586" y="852728"/>
                      <a:pt x="236980" y="688306"/>
                    </a:cubicBezTo>
                    <a:cubicBezTo>
                      <a:pt x="233332" y="667825"/>
                      <a:pt x="236563" y="647084"/>
                      <a:pt x="235104" y="626551"/>
                    </a:cubicBezTo>
                    <a:cubicBezTo>
                      <a:pt x="234739" y="621965"/>
                      <a:pt x="237970" y="589184"/>
                      <a:pt x="232759" y="553747"/>
                    </a:cubicBezTo>
                    <a:cubicBezTo>
                      <a:pt x="232759" y="578761"/>
                      <a:pt x="227547" y="583973"/>
                      <a:pt x="228589" y="610864"/>
                    </a:cubicBezTo>
                    <a:cubicBezTo>
                      <a:pt x="224681" y="801082"/>
                      <a:pt x="220668" y="991300"/>
                      <a:pt x="216968" y="1181519"/>
                    </a:cubicBezTo>
                    <a:lnTo>
                      <a:pt x="213004" y="1207990"/>
                    </a:lnTo>
                    <a:lnTo>
                      <a:pt x="214395" y="1207990"/>
                    </a:lnTo>
                    <a:lnTo>
                      <a:pt x="214934" y="1210186"/>
                    </a:lnTo>
                    <a:cubicBezTo>
                      <a:pt x="215799" y="1219734"/>
                      <a:pt x="215315" y="1229490"/>
                      <a:pt x="213793" y="1239731"/>
                    </a:cubicBezTo>
                    <a:cubicBezTo>
                      <a:pt x="211302" y="1256060"/>
                      <a:pt x="215177" y="1273497"/>
                      <a:pt x="216837" y="1290380"/>
                    </a:cubicBezTo>
                    <a:cubicBezTo>
                      <a:pt x="217945" y="1302281"/>
                      <a:pt x="213793" y="1312245"/>
                      <a:pt x="207151" y="1321655"/>
                    </a:cubicBezTo>
                    <a:cubicBezTo>
                      <a:pt x="202722" y="1327468"/>
                      <a:pt x="198294" y="1331619"/>
                      <a:pt x="189437" y="1329128"/>
                    </a:cubicBezTo>
                    <a:cubicBezTo>
                      <a:pt x="179750" y="1326360"/>
                      <a:pt x="171447" y="1335770"/>
                      <a:pt x="174215" y="1345181"/>
                    </a:cubicBezTo>
                    <a:cubicBezTo>
                      <a:pt x="176705" y="1353207"/>
                      <a:pt x="174491" y="1359573"/>
                      <a:pt x="170063" y="1365662"/>
                    </a:cubicBezTo>
                    <a:cubicBezTo>
                      <a:pt x="158715" y="1382545"/>
                      <a:pt x="141832" y="1390295"/>
                      <a:pt x="123012" y="1394447"/>
                    </a:cubicBezTo>
                    <a:cubicBezTo>
                      <a:pt x="99486" y="1399428"/>
                      <a:pt x="75960" y="1399428"/>
                      <a:pt x="52988" y="1391679"/>
                    </a:cubicBezTo>
                    <a:cubicBezTo>
                      <a:pt x="28633" y="1383652"/>
                      <a:pt x="20606" y="1364001"/>
                      <a:pt x="31953" y="1341306"/>
                    </a:cubicBezTo>
                    <a:cubicBezTo>
                      <a:pt x="34445" y="1336601"/>
                      <a:pt x="34721" y="1331066"/>
                      <a:pt x="36659" y="1326084"/>
                    </a:cubicBezTo>
                    <a:cubicBezTo>
                      <a:pt x="38319" y="1321378"/>
                      <a:pt x="40257" y="1316673"/>
                      <a:pt x="42748" y="1312522"/>
                    </a:cubicBezTo>
                    <a:cubicBezTo>
                      <a:pt x="55756" y="1290657"/>
                      <a:pt x="69318" y="1268792"/>
                      <a:pt x="82050" y="1246927"/>
                    </a:cubicBezTo>
                    <a:cubicBezTo>
                      <a:pt x="86478" y="1239177"/>
                      <a:pt x="87101" y="1231151"/>
                      <a:pt x="86616" y="1223055"/>
                    </a:cubicBezTo>
                    <a:lnTo>
                      <a:pt x="85328" y="1207990"/>
                    </a:lnTo>
                    <a:lnTo>
                      <a:pt x="86447" y="1207990"/>
                    </a:lnTo>
                    <a:lnTo>
                      <a:pt x="85170" y="1203355"/>
                    </a:lnTo>
                    <a:cubicBezTo>
                      <a:pt x="75529" y="1140870"/>
                      <a:pt x="68597" y="1077863"/>
                      <a:pt x="66826" y="1014909"/>
                    </a:cubicBezTo>
                    <a:cubicBezTo>
                      <a:pt x="61823" y="838293"/>
                      <a:pt x="44938" y="662562"/>
                      <a:pt x="32378" y="486519"/>
                    </a:cubicBezTo>
                    <a:cubicBezTo>
                      <a:pt x="32326" y="485216"/>
                      <a:pt x="31961" y="483965"/>
                      <a:pt x="31544" y="482714"/>
                    </a:cubicBezTo>
                    <a:cubicBezTo>
                      <a:pt x="31961" y="440032"/>
                      <a:pt x="25812" y="397819"/>
                      <a:pt x="15597" y="356805"/>
                    </a:cubicBezTo>
                    <a:cubicBezTo>
                      <a:pt x="12783" y="345444"/>
                      <a:pt x="10438" y="334135"/>
                      <a:pt x="8353" y="322827"/>
                    </a:cubicBezTo>
                    <a:cubicBezTo>
                      <a:pt x="7520" y="317719"/>
                      <a:pt x="6685" y="312560"/>
                      <a:pt x="5799" y="307453"/>
                    </a:cubicBezTo>
                    <a:cubicBezTo>
                      <a:pt x="-8376" y="214428"/>
                      <a:pt x="3454" y="124113"/>
                      <a:pt x="41081" y="35414"/>
                    </a:cubicBezTo>
                    <a:cubicBezTo>
                      <a:pt x="39674" y="24523"/>
                      <a:pt x="38319" y="13631"/>
                      <a:pt x="37068" y="2738"/>
                    </a:cubicBezTo>
                    <a:cubicBezTo>
                      <a:pt x="38788" y="1696"/>
                      <a:pt x="40664" y="810"/>
                      <a:pt x="43061" y="237"/>
                    </a:cubicBezTo>
                    <a:close/>
                  </a:path>
                </a:pathLst>
              </a:custGeom>
              <a:solidFill>
                <a:srgbClr val="171B1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4375" y="214822"/>
            <a:ext cx="10572870" cy="870203"/>
          </a:xfrm>
        </p:spPr>
        <p:txBody>
          <a:bodyPr/>
          <a:lstStyle/>
          <a:p>
            <a:r>
              <a:rPr lang="he-IL" sz="4800" b="1" dirty="0"/>
              <a:t>מצאו את השורש ואת הבניין של הפעלים:</a:t>
            </a:r>
            <a:endParaRPr lang="en-US" sz="4800" b="1" dirty="0"/>
          </a:p>
        </p:txBody>
      </p:sp>
      <p:grpSp>
        <p:nvGrpSpPr>
          <p:cNvPr id="225" name="그룹 224">
            <a:extLst>
              <a:ext uri="{FF2B5EF4-FFF2-40B4-BE49-F238E27FC236}">
                <a16:creationId xmlns:a16="http://schemas.microsoft.com/office/drawing/2014/main" id="{7C58339A-9446-4653-9651-5F522023EF1B}"/>
              </a:ext>
            </a:extLst>
          </p:cNvPr>
          <p:cNvGrpSpPr/>
          <p:nvPr/>
        </p:nvGrpSpPr>
        <p:grpSpPr>
          <a:xfrm>
            <a:off x="831565" y="3468798"/>
            <a:ext cx="4117149" cy="3049693"/>
            <a:chOff x="7299271" y="3228287"/>
            <a:chExt cx="4702554" cy="3483320"/>
          </a:xfrm>
        </p:grpSpPr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1BF1F7D1-5FC5-4EBF-9817-7296D084BCA3}"/>
                </a:ext>
              </a:extLst>
            </p:cNvPr>
            <p:cNvSpPr/>
            <p:nvPr/>
          </p:nvSpPr>
          <p:spPr>
            <a:xfrm>
              <a:off x="7299271" y="3228287"/>
              <a:ext cx="2763768" cy="3414412"/>
            </a:xfrm>
            <a:custGeom>
              <a:avLst/>
              <a:gdLst>
                <a:gd name="connsiteX0" fmla="*/ 2763765 w 2763768"/>
                <a:gd name="connsiteY0" fmla="*/ 1818164 h 3414412"/>
                <a:gd name="connsiteX1" fmla="*/ 2058047 w 2763768"/>
                <a:gd name="connsiteY1" fmla="*/ 1116502 h 3414412"/>
                <a:gd name="connsiteX2" fmla="*/ 2046826 w 2763768"/>
                <a:gd name="connsiteY2" fmla="*/ 1071672 h 3414412"/>
                <a:gd name="connsiteX3" fmla="*/ 2152484 w 2763768"/>
                <a:gd name="connsiteY3" fmla="*/ 675039 h 3414412"/>
                <a:gd name="connsiteX4" fmla="*/ 2323636 w 2763768"/>
                <a:gd name="connsiteY4" fmla="*/ 40426 h 3414412"/>
                <a:gd name="connsiteX5" fmla="*/ 2326858 w 2763768"/>
                <a:gd name="connsiteY5" fmla="*/ 2763 h 3414412"/>
                <a:gd name="connsiteX6" fmla="*/ 2299582 w 2763768"/>
                <a:gd name="connsiteY6" fmla="*/ 7207 h 3414412"/>
                <a:gd name="connsiteX7" fmla="*/ 2116875 w 2763768"/>
                <a:gd name="connsiteY7" fmla="*/ 113587 h 3414412"/>
                <a:gd name="connsiteX8" fmla="*/ 2001552 w 2763768"/>
                <a:gd name="connsiteY8" fmla="*/ 180803 h 3414412"/>
                <a:gd name="connsiteX9" fmla="*/ 1927280 w 2763768"/>
                <a:gd name="connsiteY9" fmla="*/ 225133 h 3414412"/>
                <a:gd name="connsiteX10" fmla="*/ 1781793 w 2763768"/>
                <a:gd name="connsiteY10" fmla="*/ 308737 h 3414412"/>
                <a:gd name="connsiteX11" fmla="*/ 1604697 w 2763768"/>
                <a:gd name="connsiteY11" fmla="*/ 412228 h 3414412"/>
                <a:gd name="connsiteX12" fmla="*/ 1535980 w 2763768"/>
                <a:gd name="connsiteY12" fmla="*/ 540551 h 3414412"/>
                <a:gd name="connsiteX13" fmla="*/ 823819 w 2763768"/>
                <a:gd name="connsiteY13" fmla="*/ 1529744 h 3414412"/>
                <a:gd name="connsiteX14" fmla="*/ 824374 w 2763768"/>
                <a:gd name="connsiteY14" fmla="*/ 1568074 h 3414412"/>
                <a:gd name="connsiteX15" fmla="*/ 825263 w 2763768"/>
                <a:gd name="connsiteY15" fmla="*/ 1578629 h 3414412"/>
                <a:gd name="connsiteX16" fmla="*/ 830318 w 2763768"/>
                <a:gd name="connsiteY16" fmla="*/ 1623570 h 3414412"/>
                <a:gd name="connsiteX17" fmla="*/ 830763 w 2763768"/>
                <a:gd name="connsiteY17" fmla="*/ 1628791 h 3414412"/>
                <a:gd name="connsiteX18" fmla="*/ 819486 w 2763768"/>
                <a:gd name="connsiteY18" fmla="*/ 1672621 h 3414412"/>
                <a:gd name="connsiteX19" fmla="*/ 740159 w 2763768"/>
                <a:gd name="connsiteY19" fmla="*/ 1701341 h 3414412"/>
                <a:gd name="connsiteX20" fmla="*/ 725827 w 2763768"/>
                <a:gd name="connsiteY20" fmla="*/ 1715506 h 3414412"/>
                <a:gd name="connsiteX21" fmla="*/ 369469 w 2763768"/>
                <a:gd name="connsiteY21" fmla="*/ 2690312 h 3414412"/>
                <a:gd name="connsiteX22" fmla="*/ 369080 w 2763768"/>
                <a:gd name="connsiteY22" fmla="*/ 2691590 h 3414412"/>
                <a:gd name="connsiteX23" fmla="*/ 369302 w 2763768"/>
                <a:gd name="connsiteY23" fmla="*/ 2689479 h 3414412"/>
                <a:gd name="connsiteX24" fmla="*/ 348470 w 2763768"/>
                <a:gd name="connsiteY24" fmla="*/ 2705478 h 3414412"/>
                <a:gd name="connsiteX25" fmla="*/ 307752 w 2763768"/>
                <a:gd name="connsiteY25" fmla="*/ 2812357 h 3414412"/>
                <a:gd name="connsiteX26" fmla="*/ 157820 w 2763768"/>
                <a:gd name="connsiteY26" fmla="*/ 3181881 h 3414412"/>
                <a:gd name="connsiteX27" fmla="*/ 0 w 2763768"/>
                <a:gd name="connsiteY27" fmla="*/ 3414362 h 3414412"/>
                <a:gd name="connsiteX28" fmla="*/ 2008218 w 2763768"/>
                <a:gd name="connsiteY28" fmla="*/ 3406862 h 3414412"/>
                <a:gd name="connsiteX29" fmla="*/ 2184203 w 2763768"/>
                <a:gd name="connsiteY29" fmla="*/ 2565323 h 3414412"/>
                <a:gd name="connsiteX30" fmla="*/ 2207423 w 2763768"/>
                <a:gd name="connsiteY30" fmla="*/ 2521716 h 3414412"/>
                <a:gd name="connsiteX31" fmla="*/ 2501065 w 2763768"/>
                <a:gd name="connsiteY31" fmla="*/ 2170801 h 3414412"/>
                <a:gd name="connsiteX32" fmla="*/ 2763765 w 2763768"/>
                <a:gd name="connsiteY32" fmla="*/ 1818164 h 34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63768" h="3414412">
                  <a:moveTo>
                    <a:pt x="2763765" y="1818164"/>
                  </a:moveTo>
                  <a:cubicBezTo>
                    <a:pt x="2764765" y="1781612"/>
                    <a:pt x="2246087" y="1303875"/>
                    <a:pt x="2058047" y="1116502"/>
                  </a:cubicBezTo>
                  <a:cubicBezTo>
                    <a:pt x="2044493" y="1103003"/>
                    <a:pt x="2042215" y="1089837"/>
                    <a:pt x="2046826" y="1071672"/>
                  </a:cubicBezTo>
                  <a:cubicBezTo>
                    <a:pt x="2080601" y="939072"/>
                    <a:pt x="2116986" y="807195"/>
                    <a:pt x="2152484" y="675039"/>
                  </a:cubicBezTo>
                  <a:cubicBezTo>
                    <a:pt x="2209312" y="463446"/>
                    <a:pt x="2263807" y="251186"/>
                    <a:pt x="2323636" y="40426"/>
                  </a:cubicBezTo>
                  <a:cubicBezTo>
                    <a:pt x="2327080" y="28316"/>
                    <a:pt x="2333246" y="15929"/>
                    <a:pt x="2326858" y="2763"/>
                  </a:cubicBezTo>
                  <a:cubicBezTo>
                    <a:pt x="2316414" y="-4236"/>
                    <a:pt x="2308359" y="3874"/>
                    <a:pt x="2299582" y="7207"/>
                  </a:cubicBezTo>
                  <a:cubicBezTo>
                    <a:pt x="2238976" y="43204"/>
                    <a:pt x="2178315" y="79090"/>
                    <a:pt x="2116875" y="113587"/>
                  </a:cubicBezTo>
                  <a:cubicBezTo>
                    <a:pt x="2078768" y="136529"/>
                    <a:pt x="2040882" y="159861"/>
                    <a:pt x="2001552" y="180803"/>
                  </a:cubicBezTo>
                  <a:cubicBezTo>
                    <a:pt x="1976665" y="195302"/>
                    <a:pt x="1952389" y="210912"/>
                    <a:pt x="1927280" y="225133"/>
                  </a:cubicBezTo>
                  <a:cubicBezTo>
                    <a:pt x="1878507" y="252464"/>
                    <a:pt x="1831066" y="282295"/>
                    <a:pt x="1781793" y="308737"/>
                  </a:cubicBezTo>
                  <a:cubicBezTo>
                    <a:pt x="1722798" y="343290"/>
                    <a:pt x="1663747" y="377676"/>
                    <a:pt x="1604697" y="412228"/>
                  </a:cubicBezTo>
                  <a:cubicBezTo>
                    <a:pt x="1578532" y="427560"/>
                    <a:pt x="1563756" y="490555"/>
                    <a:pt x="1535980" y="540551"/>
                  </a:cubicBezTo>
                  <a:cubicBezTo>
                    <a:pt x="1296279" y="846580"/>
                    <a:pt x="839540" y="1489248"/>
                    <a:pt x="823819" y="1529744"/>
                  </a:cubicBezTo>
                  <a:cubicBezTo>
                    <a:pt x="823652" y="1542521"/>
                    <a:pt x="816875" y="1555409"/>
                    <a:pt x="824374" y="1568074"/>
                  </a:cubicBezTo>
                  <a:cubicBezTo>
                    <a:pt x="824652" y="1571574"/>
                    <a:pt x="824985" y="1575129"/>
                    <a:pt x="825263" y="1578629"/>
                  </a:cubicBezTo>
                  <a:cubicBezTo>
                    <a:pt x="834207" y="1592794"/>
                    <a:pt x="818541" y="1609737"/>
                    <a:pt x="830318" y="1623570"/>
                  </a:cubicBezTo>
                  <a:cubicBezTo>
                    <a:pt x="830874" y="1625292"/>
                    <a:pt x="831040" y="1627014"/>
                    <a:pt x="830763" y="1628791"/>
                  </a:cubicBezTo>
                  <a:cubicBezTo>
                    <a:pt x="838929" y="1646457"/>
                    <a:pt x="829485" y="1659622"/>
                    <a:pt x="819486" y="1672621"/>
                  </a:cubicBezTo>
                  <a:cubicBezTo>
                    <a:pt x="793044" y="1682231"/>
                    <a:pt x="766713" y="1692119"/>
                    <a:pt x="740159" y="1701341"/>
                  </a:cubicBezTo>
                  <a:cubicBezTo>
                    <a:pt x="732660" y="1703952"/>
                    <a:pt x="725660" y="1707007"/>
                    <a:pt x="725827" y="1715506"/>
                  </a:cubicBezTo>
                  <a:cubicBezTo>
                    <a:pt x="726327" y="1741282"/>
                    <a:pt x="458350" y="2418113"/>
                    <a:pt x="369469" y="2690312"/>
                  </a:cubicBezTo>
                  <a:cubicBezTo>
                    <a:pt x="369357" y="2690757"/>
                    <a:pt x="369191" y="2691201"/>
                    <a:pt x="369080" y="2691590"/>
                  </a:cubicBezTo>
                  <a:cubicBezTo>
                    <a:pt x="369135" y="2690868"/>
                    <a:pt x="369246" y="2690146"/>
                    <a:pt x="369302" y="2689479"/>
                  </a:cubicBezTo>
                  <a:cubicBezTo>
                    <a:pt x="359025" y="2690534"/>
                    <a:pt x="354081" y="2698034"/>
                    <a:pt x="348470" y="2705478"/>
                  </a:cubicBezTo>
                  <a:cubicBezTo>
                    <a:pt x="324639" y="2737253"/>
                    <a:pt x="315307" y="2774472"/>
                    <a:pt x="307752" y="2812357"/>
                  </a:cubicBezTo>
                  <a:cubicBezTo>
                    <a:pt x="299697" y="2826301"/>
                    <a:pt x="162542" y="3171327"/>
                    <a:pt x="157820" y="3181881"/>
                  </a:cubicBezTo>
                  <a:cubicBezTo>
                    <a:pt x="136155" y="3223545"/>
                    <a:pt x="30609" y="3351311"/>
                    <a:pt x="0" y="3414362"/>
                  </a:cubicBezTo>
                  <a:cubicBezTo>
                    <a:pt x="155487" y="3415140"/>
                    <a:pt x="1678191" y="3406751"/>
                    <a:pt x="2008218" y="3406862"/>
                  </a:cubicBezTo>
                  <a:cubicBezTo>
                    <a:pt x="2035993" y="3273540"/>
                    <a:pt x="2146317" y="2723532"/>
                    <a:pt x="2184203" y="2565323"/>
                  </a:cubicBezTo>
                  <a:cubicBezTo>
                    <a:pt x="2188203" y="2548546"/>
                    <a:pt x="2196591" y="2534548"/>
                    <a:pt x="2207423" y="2521716"/>
                  </a:cubicBezTo>
                  <a:cubicBezTo>
                    <a:pt x="2305971" y="2405281"/>
                    <a:pt x="2403296" y="2287846"/>
                    <a:pt x="2501065" y="2170801"/>
                  </a:cubicBezTo>
                  <a:cubicBezTo>
                    <a:pt x="2579336" y="2077253"/>
                    <a:pt x="2764765" y="1848273"/>
                    <a:pt x="2763765" y="18181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88A7F3E3-0B58-4AA7-AADC-70E80202C535}"/>
                </a:ext>
              </a:extLst>
            </p:cNvPr>
            <p:cNvSpPr/>
            <p:nvPr/>
          </p:nvSpPr>
          <p:spPr>
            <a:xfrm>
              <a:off x="9307767" y="3228910"/>
              <a:ext cx="2549327" cy="3411442"/>
            </a:xfrm>
            <a:custGeom>
              <a:avLst/>
              <a:gdLst>
                <a:gd name="connsiteX0" fmla="*/ 2544006 w 2549327"/>
                <a:gd name="connsiteY0" fmla="*/ 3367409 h 3411442"/>
                <a:gd name="connsiteX1" fmla="*/ 2153428 w 2549327"/>
                <a:gd name="connsiteY1" fmla="*/ 2654136 h 3411442"/>
                <a:gd name="connsiteX2" fmla="*/ 1906116 w 2549327"/>
                <a:gd name="connsiteY2" fmla="*/ 2166233 h 3411442"/>
                <a:gd name="connsiteX3" fmla="*/ 1860120 w 2549327"/>
                <a:gd name="connsiteY3" fmla="*/ 2084185 h 3411442"/>
                <a:gd name="connsiteX4" fmla="*/ 1817179 w 2549327"/>
                <a:gd name="connsiteY4" fmla="*/ 2008080 h 3411442"/>
                <a:gd name="connsiteX5" fmla="*/ 1750184 w 2549327"/>
                <a:gd name="connsiteY5" fmla="*/ 1992193 h 3411442"/>
                <a:gd name="connsiteX6" fmla="*/ 1729853 w 2549327"/>
                <a:gd name="connsiteY6" fmla="*/ 1993748 h 3411442"/>
                <a:gd name="connsiteX7" fmla="*/ 1499595 w 2549327"/>
                <a:gd name="connsiteY7" fmla="*/ 1628779 h 3411442"/>
                <a:gd name="connsiteX8" fmla="*/ 1498262 w 2549327"/>
                <a:gd name="connsiteY8" fmla="*/ 1628779 h 3411442"/>
                <a:gd name="connsiteX9" fmla="*/ 1452043 w 2549327"/>
                <a:gd name="connsiteY9" fmla="*/ 1584227 h 3411442"/>
                <a:gd name="connsiteX10" fmla="*/ 1433211 w 2549327"/>
                <a:gd name="connsiteY10" fmla="*/ 1554396 h 3411442"/>
                <a:gd name="connsiteX11" fmla="*/ 1360773 w 2549327"/>
                <a:gd name="connsiteY11" fmla="*/ 1215425 h 3411442"/>
                <a:gd name="connsiteX12" fmla="*/ 1288113 w 2549327"/>
                <a:gd name="connsiteY12" fmla="*/ 912729 h 3411442"/>
                <a:gd name="connsiteX13" fmla="*/ 1218841 w 2549327"/>
                <a:gd name="connsiteY13" fmla="*/ 694136 h 3411442"/>
                <a:gd name="connsiteX14" fmla="*/ 1166068 w 2549327"/>
                <a:gd name="connsiteY14" fmla="*/ 612143 h 3411442"/>
                <a:gd name="connsiteX15" fmla="*/ 1153624 w 2549327"/>
                <a:gd name="connsiteY15" fmla="*/ 594700 h 3411442"/>
                <a:gd name="connsiteX16" fmla="*/ 331916 w 2549327"/>
                <a:gd name="connsiteY16" fmla="*/ 2528 h 3411442"/>
                <a:gd name="connsiteX17" fmla="*/ 316695 w 2549327"/>
                <a:gd name="connsiteY17" fmla="*/ 2084 h 3411442"/>
                <a:gd name="connsiteX18" fmla="*/ 29331 w 2549327"/>
                <a:gd name="connsiteY18" fmla="*/ 1074215 h 3411442"/>
                <a:gd name="connsiteX19" fmla="*/ 40997 w 2549327"/>
                <a:gd name="connsiteY19" fmla="*/ 1117934 h 3411442"/>
                <a:gd name="connsiteX20" fmla="*/ 755214 w 2549327"/>
                <a:gd name="connsiteY20" fmla="*/ 1817541 h 3411442"/>
                <a:gd name="connsiteX21" fmla="*/ 228869 w 2549327"/>
                <a:gd name="connsiteY21" fmla="*/ 2474985 h 3411442"/>
                <a:gd name="connsiteX22" fmla="*/ 163764 w 2549327"/>
                <a:gd name="connsiteY22" fmla="*/ 2584142 h 3411442"/>
                <a:gd name="connsiteX23" fmla="*/ 123434 w 2549327"/>
                <a:gd name="connsiteY23" fmla="*/ 2752850 h 3411442"/>
                <a:gd name="connsiteX24" fmla="*/ 0 w 2549327"/>
                <a:gd name="connsiteY24" fmla="*/ 3410072 h 3411442"/>
                <a:gd name="connsiteX25" fmla="*/ 2497343 w 2549327"/>
                <a:gd name="connsiteY25" fmla="*/ 3411405 h 3411442"/>
                <a:gd name="connsiteX26" fmla="*/ 2544006 w 2549327"/>
                <a:gd name="connsiteY26" fmla="*/ 3367409 h 34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49327" h="3411442">
                  <a:moveTo>
                    <a:pt x="2544006" y="3367409"/>
                  </a:moveTo>
                  <a:cubicBezTo>
                    <a:pt x="2357577" y="3056880"/>
                    <a:pt x="2157317" y="2661747"/>
                    <a:pt x="2153428" y="2654136"/>
                  </a:cubicBezTo>
                  <a:cubicBezTo>
                    <a:pt x="2070768" y="2491595"/>
                    <a:pt x="1987553" y="2329386"/>
                    <a:pt x="1906116" y="2166233"/>
                  </a:cubicBezTo>
                  <a:cubicBezTo>
                    <a:pt x="1892172" y="2138291"/>
                    <a:pt x="1880007" y="2108961"/>
                    <a:pt x="1860120" y="2084185"/>
                  </a:cubicBezTo>
                  <a:cubicBezTo>
                    <a:pt x="1838233" y="2063131"/>
                    <a:pt x="1830956" y="2033689"/>
                    <a:pt x="1817179" y="2008080"/>
                  </a:cubicBezTo>
                  <a:cubicBezTo>
                    <a:pt x="1792292" y="1961584"/>
                    <a:pt x="1793014" y="1960973"/>
                    <a:pt x="1750184" y="1992193"/>
                  </a:cubicBezTo>
                  <a:cubicBezTo>
                    <a:pt x="1743018" y="1997414"/>
                    <a:pt x="1735908" y="2004469"/>
                    <a:pt x="1729853" y="1993748"/>
                  </a:cubicBezTo>
                  <a:cubicBezTo>
                    <a:pt x="1703688" y="1947585"/>
                    <a:pt x="1501594" y="1628779"/>
                    <a:pt x="1499595" y="1628779"/>
                  </a:cubicBezTo>
                  <a:cubicBezTo>
                    <a:pt x="1499150" y="1628779"/>
                    <a:pt x="1498706" y="1628779"/>
                    <a:pt x="1498262" y="1628779"/>
                  </a:cubicBezTo>
                  <a:cubicBezTo>
                    <a:pt x="1482874" y="1613892"/>
                    <a:pt x="1467542" y="1599004"/>
                    <a:pt x="1452043" y="1584227"/>
                  </a:cubicBezTo>
                  <a:cubicBezTo>
                    <a:pt x="1443210" y="1575784"/>
                    <a:pt x="1435711" y="1566673"/>
                    <a:pt x="1433211" y="1554396"/>
                  </a:cubicBezTo>
                  <a:cubicBezTo>
                    <a:pt x="1416324" y="1471792"/>
                    <a:pt x="1365551" y="1236701"/>
                    <a:pt x="1360773" y="1215425"/>
                  </a:cubicBezTo>
                  <a:cubicBezTo>
                    <a:pt x="1338053" y="1114156"/>
                    <a:pt x="1322277" y="1011332"/>
                    <a:pt x="1288113" y="912729"/>
                  </a:cubicBezTo>
                  <a:cubicBezTo>
                    <a:pt x="1263115" y="840513"/>
                    <a:pt x="1236673" y="768630"/>
                    <a:pt x="1218841" y="694136"/>
                  </a:cubicBezTo>
                  <a:cubicBezTo>
                    <a:pt x="1210675" y="659917"/>
                    <a:pt x="1198620" y="629864"/>
                    <a:pt x="1166068" y="612143"/>
                  </a:cubicBezTo>
                  <a:cubicBezTo>
                    <a:pt x="1164957" y="604200"/>
                    <a:pt x="1159513" y="599256"/>
                    <a:pt x="1153624" y="594700"/>
                  </a:cubicBezTo>
                  <a:cubicBezTo>
                    <a:pt x="1056299" y="526651"/>
                    <a:pt x="342360" y="7806"/>
                    <a:pt x="331916" y="2528"/>
                  </a:cubicBezTo>
                  <a:cubicBezTo>
                    <a:pt x="326917" y="584"/>
                    <a:pt x="321917" y="-1804"/>
                    <a:pt x="316695" y="2084"/>
                  </a:cubicBezTo>
                  <a:cubicBezTo>
                    <a:pt x="315973" y="6639"/>
                    <a:pt x="77382" y="895619"/>
                    <a:pt x="29331" y="1074215"/>
                  </a:cubicBezTo>
                  <a:cubicBezTo>
                    <a:pt x="24498" y="1092103"/>
                    <a:pt x="27164" y="1104157"/>
                    <a:pt x="40997" y="1117934"/>
                  </a:cubicBezTo>
                  <a:cubicBezTo>
                    <a:pt x="230758" y="1306362"/>
                    <a:pt x="755214" y="1795987"/>
                    <a:pt x="755214" y="1817541"/>
                  </a:cubicBezTo>
                  <a:cubicBezTo>
                    <a:pt x="755214" y="1839761"/>
                    <a:pt x="338916" y="2341163"/>
                    <a:pt x="228869" y="2474985"/>
                  </a:cubicBezTo>
                  <a:cubicBezTo>
                    <a:pt x="202039" y="2507593"/>
                    <a:pt x="170319" y="2536091"/>
                    <a:pt x="163764" y="2584142"/>
                  </a:cubicBezTo>
                  <a:cubicBezTo>
                    <a:pt x="155987" y="2641137"/>
                    <a:pt x="137266" y="2696688"/>
                    <a:pt x="123434" y="2752850"/>
                  </a:cubicBezTo>
                  <a:cubicBezTo>
                    <a:pt x="96825" y="2860896"/>
                    <a:pt x="33053" y="3222921"/>
                    <a:pt x="0" y="3410072"/>
                  </a:cubicBezTo>
                  <a:cubicBezTo>
                    <a:pt x="160820" y="3411794"/>
                    <a:pt x="2423794" y="3411405"/>
                    <a:pt x="2497343" y="3411405"/>
                  </a:cubicBezTo>
                  <a:cubicBezTo>
                    <a:pt x="2546506" y="3411405"/>
                    <a:pt x="2557505" y="3395740"/>
                    <a:pt x="2544006" y="336740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BC87ED6E-B801-47D4-A765-DA82B4B2DB1B}"/>
                </a:ext>
              </a:extLst>
            </p:cNvPr>
            <p:cNvSpPr/>
            <p:nvPr/>
          </p:nvSpPr>
          <p:spPr>
            <a:xfrm>
              <a:off x="9909590" y="4756421"/>
              <a:ext cx="2092235" cy="328919"/>
            </a:xfrm>
            <a:custGeom>
              <a:avLst/>
              <a:gdLst>
                <a:gd name="connsiteX0" fmla="*/ 2092170 w 2092235"/>
                <a:gd name="connsiteY0" fmla="*/ 234480 h 328919"/>
                <a:gd name="connsiteX1" fmla="*/ 1987623 w 2092235"/>
                <a:gd name="connsiteY1" fmla="*/ 134488 h 328919"/>
                <a:gd name="connsiteX2" fmla="*/ 1825303 w 2092235"/>
                <a:gd name="connsiteY2" fmla="*/ 134266 h 328919"/>
                <a:gd name="connsiteX3" fmla="*/ 1810194 w 2092235"/>
                <a:gd name="connsiteY3" fmla="*/ 109379 h 328919"/>
                <a:gd name="connsiteX4" fmla="*/ 1786418 w 2092235"/>
                <a:gd name="connsiteY4" fmla="*/ 39885 h 328919"/>
                <a:gd name="connsiteX5" fmla="*/ 1675927 w 2092235"/>
                <a:gd name="connsiteY5" fmla="*/ 3944 h 328919"/>
                <a:gd name="connsiteX6" fmla="*/ 1069368 w 2092235"/>
                <a:gd name="connsiteY6" fmla="*/ 3944 h 328919"/>
                <a:gd name="connsiteX7" fmla="*/ 942323 w 2092235"/>
                <a:gd name="connsiteY7" fmla="*/ 73382 h 328919"/>
                <a:gd name="connsiteX8" fmla="*/ 914214 w 2092235"/>
                <a:gd name="connsiteY8" fmla="*/ 128544 h 328919"/>
                <a:gd name="connsiteX9" fmla="*/ 611796 w 2092235"/>
                <a:gd name="connsiteY9" fmla="*/ 129155 h 328919"/>
                <a:gd name="connsiteX10" fmla="*/ 502416 w 2092235"/>
                <a:gd name="connsiteY10" fmla="*/ 187595 h 328919"/>
                <a:gd name="connsiteX11" fmla="*/ 472252 w 2092235"/>
                <a:gd name="connsiteY11" fmla="*/ 200982 h 328919"/>
                <a:gd name="connsiteX12" fmla="*/ 53343 w 2092235"/>
                <a:gd name="connsiteY12" fmla="*/ 200816 h 328919"/>
                <a:gd name="connsiteX13" fmla="*/ 1347 w 2092235"/>
                <a:gd name="connsiteY13" fmla="*/ 274810 h 328919"/>
                <a:gd name="connsiteX14" fmla="*/ 86562 w 2092235"/>
                <a:gd name="connsiteY14" fmla="*/ 328861 h 328919"/>
                <a:gd name="connsiteX15" fmla="*/ 1970069 w 2092235"/>
                <a:gd name="connsiteY15" fmla="*/ 328916 h 328919"/>
                <a:gd name="connsiteX16" fmla="*/ 2092170 w 2092235"/>
                <a:gd name="connsiteY16" fmla="*/ 234480 h 3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2235" h="328919">
                  <a:moveTo>
                    <a:pt x="2092170" y="234480"/>
                  </a:moveTo>
                  <a:cubicBezTo>
                    <a:pt x="2094225" y="182540"/>
                    <a:pt x="2047729" y="134488"/>
                    <a:pt x="1987623" y="134488"/>
                  </a:cubicBezTo>
                  <a:cubicBezTo>
                    <a:pt x="1940905" y="134488"/>
                    <a:pt x="1872022" y="134266"/>
                    <a:pt x="1825303" y="134266"/>
                  </a:cubicBezTo>
                  <a:cubicBezTo>
                    <a:pt x="1815415" y="128933"/>
                    <a:pt x="1810749" y="125045"/>
                    <a:pt x="1810194" y="109379"/>
                  </a:cubicBezTo>
                  <a:cubicBezTo>
                    <a:pt x="1808860" y="73382"/>
                    <a:pt x="1805416" y="59272"/>
                    <a:pt x="1786418" y="39885"/>
                  </a:cubicBezTo>
                  <a:cubicBezTo>
                    <a:pt x="1775530" y="23386"/>
                    <a:pt x="1753365" y="4999"/>
                    <a:pt x="1675927" y="3944"/>
                  </a:cubicBezTo>
                  <a:cubicBezTo>
                    <a:pt x="1470000" y="1166"/>
                    <a:pt x="1286627" y="-3333"/>
                    <a:pt x="1069368" y="3944"/>
                  </a:cubicBezTo>
                  <a:cubicBezTo>
                    <a:pt x="986764" y="6721"/>
                    <a:pt x="942323" y="23386"/>
                    <a:pt x="942323" y="73382"/>
                  </a:cubicBezTo>
                  <a:cubicBezTo>
                    <a:pt x="943267" y="81493"/>
                    <a:pt x="942323" y="128933"/>
                    <a:pt x="914214" y="128544"/>
                  </a:cubicBezTo>
                  <a:cubicBezTo>
                    <a:pt x="813389" y="128655"/>
                    <a:pt x="712620" y="127989"/>
                    <a:pt x="611796" y="129155"/>
                  </a:cubicBezTo>
                  <a:cubicBezTo>
                    <a:pt x="566133" y="129711"/>
                    <a:pt x="526692" y="146376"/>
                    <a:pt x="502416" y="187595"/>
                  </a:cubicBezTo>
                  <a:cubicBezTo>
                    <a:pt x="494583" y="200871"/>
                    <a:pt x="484473" y="200982"/>
                    <a:pt x="472252" y="200982"/>
                  </a:cubicBezTo>
                  <a:cubicBezTo>
                    <a:pt x="332597" y="200816"/>
                    <a:pt x="192942" y="200816"/>
                    <a:pt x="53343" y="200816"/>
                  </a:cubicBezTo>
                  <a:cubicBezTo>
                    <a:pt x="14680" y="201149"/>
                    <a:pt x="-5596" y="246534"/>
                    <a:pt x="1347" y="274810"/>
                  </a:cubicBezTo>
                  <a:cubicBezTo>
                    <a:pt x="10402" y="311418"/>
                    <a:pt x="37567" y="328638"/>
                    <a:pt x="86562" y="328861"/>
                  </a:cubicBezTo>
                  <a:cubicBezTo>
                    <a:pt x="105005" y="328972"/>
                    <a:pt x="1790862" y="327583"/>
                    <a:pt x="1970069" y="328916"/>
                  </a:cubicBezTo>
                  <a:cubicBezTo>
                    <a:pt x="2020509" y="329305"/>
                    <a:pt x="2089558" y="299752"/>
                    <a:pt x="2092170" y="234480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B7F4B092-841B-4433-BA2E-1E705531CBB0}"/>
                </a:ext>
              </a:extLst>
            </p:cNvPr>
            <p:cNvSpPr/>
            <p:nvPr/>
          </p:nvSpPr>
          <p:spPr>
            <a:xfrm>
              <a:off x="8374291" y="3718786"/>
              <a:ext cx="816597" cy="344470"/>
            </a:xfrm>
            <a:custGeom>
              <a:avLst/>
              <a:gdLst>
                <a:gd name="connsiteX0" fmla="*/ 708273 w 816597"/>
                <a:gd name="connsiteY0" fmla="*/ 72216 h 344470"/>
                <a:gd name="connsiteX1" fmla="*/ 609393 w 816597"/>
                <a:gd name="connsiteY1" fmla="*/ 72216 h 344470"/>
                <a:gd name="connsiteX2" fmla="*/ 505513 w 816597"/>
                <a:gd name="connsiteY2" fmla="*/ 0 h 344470"/>
                <a:gd name="connsiteX3" fmla="*/ 211093 w 816597"/>
                <a:gd name="connsiteY3" fmla="*/ 0 h 344470"/>
                <a:gd name="connsiteX4" fmla="*/ 99991 w 816597"/>
                <a:gd name="connsiteY4" fmla="*/ 111102 h 344470"/>
                <a:gd name="connsiteX5" fmla="*/ 99991 w 816597"/>
                <a:gd name="connsiteY5" fmla="*/ 111102 h 344470"/>
                <a:gd name="connsiteX6" fmla="*/ 118490 w 816597"/>
                <a:gd name="connsiteY6" fmla="*/ 172208 h 344470"/>
                <a:gd name="connsiteX7" fmla="*/ 82660 w 816597"/>
                <a:gd name="connsiteY7" fmla="*/ 172208 h 344470"/>
                <a:gd name="connsiteX8" fmla="*/ 0 w 816597"/>
                <a:gd name="connsiteY8" fmla="*/ 254867 h 344470"/>
                <a:gd name="connsiteX9" fmla="*/ 0 w 816597"/>
                <a:gd name="connsiteY9" fmla="*/ 261811 h 344470"/>
                <a:gd name="connsiteX10" fmla="*/ 82660 w 816597"/>
                <a:gd name="connsiteY10" fmla="*/ 344471 h 344470"/>
                <a:gd name="connsiteX11" fmla="*/ 428464 w 816597"/>
                <a:gd name="connsiteY11" fmla="*/ 344471 h 344470"/>
                <a:gd name="connsiteX12" fmla="*/ 506401 w 816597"/>
                <a:gd name="connsiteY12" fmla="*/ 288920 h 344470"/>
                <a:gd name="connsiteX13" fmla="*/ 708273 w 816597"/>
                <a:gd name="connsiteY13" fmla="*/ 288920 h 344470"/>
                <a:gd name="connsiteX14" fmla="*/ 816597 w 816597"/>
                <a:gd name="connsiteY14" fmla="*/ 180596 h 344470"/>
                <a:gd name="connsiteX15" fmla="*/ 816597 w 816597"/>
                <a:gd name="connsiteY15" fmla="*/ 180596 h 344470"/>
                <a:gd name="connsiteX16" fmla="*/ 708273 w 816597"/>
                <a:gd name="connsiteY16" fmla="*/ 72216 h 3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6597" h="344470">
                  <a:moveTo>
                    <a:pt x="708273" y="72216"/>
                  </a:moveTo>
                  <a:lnTo>
                    <a:pt x="609393" y="72216"/>
                  </a:lnTo>
                  <a:cubicBezTo>
                    <a:pt x="593505" y="30164"/>
                    <a:pt x="552897" y="0"/>
                    <a:pt x="505513" y="0"/>
                  </a:cubicBezTo>
                  <a:lnTo>
                    <a:pt x="211093" y="0"/>
                  </a:lnTo>
                  <a:cubicBezTo>
                    <a:pt x="149987" y="0"/>
                    <a:pt x="99991" y="49996"/>
                    <a:pt x="99991" y="111102"/>
                  </a:cubicBezTo>
                  <a:lnTo>
                    <a:pt x="99991" y="111102"/>
                  </a:lnTo>
                  <a:cubicBezTo>
                    <a:pt x="99991" y="133655"/>
                    <a:pt x="106824" y="154653"/>
                    <a:pt x="118490" y="172208"/>
                  </a:cubicBezTo>
                  <a:lnTo>
                    <a:pt x="82660" y="172208"/>
                  </a:lnTo>
                  <a:cubicBezTo>
                    <a:pt x="37219" y="172208"/>
                    <a:pt x="0" y="209371"/>
                    <a:pt x="0" y="254867"/>
                  </a:cubicBezTo>
                  <a:lnTo>
                    <a:pt x="0" y="261811"/>
                  </a:lnTo>
                  <a:cubicBezTo>
                    <a:pt x="0" y="307252"/>
                    <a:pt x="37164" y="344471"/>
                    <a:pt x="82660" y="344471"/>
                  </a:cubicBezTo>
                  <a:lnTo>
                    <a:pt x="428464" y="344471"/>
                  </a:lnTo>
                  <a:cubicBezTo>
                    <a:pt x="464405" y="344471"/>
                    <a:pt x="495125" y="321139"/>
                    <a:pt x="506401" y="288920"/>
                  </a:cubicBezTo>
                  <a:lnTo>
                    <a:pt x="708273" y="288920"/>
                  </a:lnTo>
                  <a:cubicBezTo>
                    <a:pt x="767879" y="288920"/>
                    <a:pt x="816597" y="240146"/>
                    <a:pt x="816597" y="180596"/>
                  </a:cubicBezTo>
                  <a:lnTo>
                    <a:pt x="816597" y="180596"/>
                  </a:lnTo>
                  <a:cubicBezTo>
                    <a:pt x="816597" y="120990"/>
                    <a:pt x="767824" y="72216"/>
                    <a:pt x="708273" y="72216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3952E468-55A1-4869-9AC6-152EB45E82EA}"/>
                </a:ext>
              </a:extLst>
            </p:cNvPr>
            <p:cNvSpPr/>
            <p:nvPr/>
          </p:nvSpPr>
          <p:spPr>
            <a:xfrm>
              <a:off x="7429871" y="4324290"/>
              <a:ext cx="1616640" cy="283364"/>
            </a:xfrm>
            <a:custGeom>
              <a:avLst/>
              <a:gdLst>
                <a:gd name="connsiteX0" fmla="*/ 1552701 w 1616640"/>
                <a:gd name="connsiteY0" fmla="*/ 155542 h 283364"/>
                <a:gd name="connsiteX1" fmla="*/ 1212675 w 1616640"/>
                <a:gd name="connsiteY1" fmla="*/ 155542 h 283364"/>
                <a:gd name="connsiteX2" fmla="*/ 1139514 w 1616640"/>
                <a:gd name="connsiteY2" fmla="*/ 111102 h 283364"/>
                <a:gd name="connsiteX3" fmla="*/ 883258 w 1616640"/>
                <a:gd name="connsiteY3" fmla="*/ 111102 h 283364"/>
                <a:gd name="connsiteX4" fmla="*/ 883258 w 1616640"/>
                <a:gd name="connsiteY4" fmla="*/ 85048 h 283364"/>
                <a:gd name="connsiteX5" fmla="*/ 798210 w 1616640"/>
                <a:gd name="connsiteY5" fmla="*/ 0 h 283364"/>
                <a:gd name="connsiteX6" fmla="*/ 290642 w 1616640"/>
                <a:gd name="connsiteY6" fmla="*/ 0 h 283364"/>
                <a:gd name="connsiteX7" fmla="*/ 205594 w 1616640"/>
                <a:gd name="connsiteY7" fmla="*/ 85048 h 283364"/>
                <a:gd name="connsiteX8" fmla="*/ 205594 w 1616640"/>
                <a:gd name="connsiteY8" fmla="*/ 111102 h 283364"/>
                <a:gd name="connsiteX9" fmla="*/ 82660 w 1616640"/>
                <a:gd name="connsiteY9" fmla="*/ 111102 h 283364"/>
                <a:gd name="connsiteX10" fmla="*/ 0 w 1616640"/>
                <a:gd name="connsiteY10" fmla="*/ 193761 h 283364"/>
                <a:gd name="connsiteX11" fmla="*/ 0 w 1616640"/>
                <a:gd name="connsiteY11" fmla="*/ 200705 h 283364"/>
                <a:gd name="connsiteX12" fmla="*/ 82660 w 1616640"/>
                <a:gd name="connsiteY12" fmla="*/ 283365 h 283364"/>
                <a:gd name="connsiteX13" fmla="*/ 974973 w 1616640"/>
                <a:gd name="connsiteY13" fmla="*/ 283365 h 283364"/>
                <a:gd name="connsiteX14" fmla="*/ 1139570 w 1616640"/>
                <a:gd name="connsiteY14" fmla="*/ 283365 h 283364"/>
                <a:gd name="connsiteX15" fmla="*/ 1552757 w 1616640"/>
                <a:gd name="connsiteY15" fmla="*/ 283365 h 283364"/>
                <a:gd name="connsiteX16" fmla="*/ 1616640 w 1616640"/>
                <a:gd name="connsiteY16" fmla="*/ 219481 h 283364"/>
                <a:gd name="connsiteX17" fmla="*/ 1552701 w 1616640"/>
                <a:gd name="connsiteY17" fmla="*/ 155542 h 28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6640" h="283364">
                  <a:moveTo>
                    <a:pt x="1552701" y="155542"/>
                  </a:moveTo>
                  <a:lnTo>
                    <a:pt x="1212675" y="155542"/>
                  </a:lnTo>
                  <a:cubicBezTo>
                    <a:pt x="1198842" y="129211"/>
                    <a:pt x="1171178" y="111102"/>
                    <a:pt x="1139514" y="111102"/>
                  </a:cubicBezTo>
                  <a:lnTo>
                    <a:pt x="883258" y="111102"/>
                  </a:lnTo>
                  <a:lnTo>
                    <a:pt x="883258" y="85048"/>
                  </a:lnTo>
                  <a:cubicBezTo>
                    <a:pt x="883258" y="38275"/>
                    <a:pt x="844984" y="0"/>
                    <a:pt x="798210" y="0"/>
                  </a:cubicBezTo>
                  <a:lnTo>
                    <a:pt x="290642" y="0"/>
                  </a:lnTo>
                  <a:cubicBezTo>
                    <a:pt x="243868" y="0"/>
                    <a:pt x="205594" y="38275"/>
                    <a:pt x="205594" y="85048"/>
                  </a:cubicBezTo>
                  <a:lnTo>
                    <a:pt x="205594" y="111102"/>
                  </a:lnTo>
                  <a:lnTo>
                    <a:pt x="82660" y="111102"/>
                  </a:lnTo>
                  <a:cubicBezTo>
                    <a:pt x="37219" y="111102"/>
                    <a:pt x="0" y="148265"/>
                    <a:pt x="0" y="193761"/>
                  </a:cubicBezTo>
                  <a:lnTo>
                    <a:pt x="0" y="200705"/>
                  </a:lnTo>
                  <a:cubicBezTo>
                    <a:pt x="0" y="246146"/>
                    <a:pt x="37164" y="283365"/>
                    <a:pt x="82660" y="283365"/>
                  </a:cubicBezTo>
                  <a:lnTo>
                    <a:pt x="974973" y="283365"/>
                  </a:lnTo>
                  <a:lnTo>
                    <a:pt x="1139570" y="283365"/>
                  </a:lnTo>
                  <a:lnTo>
                    <a:pt x="1552757" y="283365"/>
                  </a:lnTo>
                  <a:cubicBezTo>
                    <a:pt x="1587865" y="283365"/>
                    <a:pt x="1616640" y="254645"/>
                    <a:pt x="1616640" y="219481"/>
                  </a:cubicBezTo>
                  <a:cubicBezTo>
                    <a:pt x="1616640" y="184318"/>
                    <a:pt x="1587809" y="155542"/>
                    <a:pt x="1552701" y="155542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167" name="그룹 166">
              <a:extLst>
                <a:ext uri="{FF2B5EF4-FFF2-40B4-BE49-F238E27FC236}">
                  <a16:creationId xmlns:a16="http://schemas.microsoft.com/office/drawing/2014/main" id="{2FAA6BB8-DF55-49A7-8266-829CAA4445B3}"/>
                </a:ext>
              </a:extLst>
            </p:cNvPr>
            <p:cNvGrpSpPr/>
            <p:nvPr/>
          </p:nvGrpSpPr>
          <p:grpSpPr>
            <a:xfrm>
              <a:off x="7373078" y="6013278"/>
              <a:ext cx="389228" cy="698329"/>
              <a:chOff x="5102901" y="181128"/>
              <a:chExt cx="1880019" cy="3373017"/>
            </a:xfrm>
          </p:grpSpPr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BDDA8FBA-C0BD-4E11-AAC3-E88F296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69">
                <a:extLst>
                  <a:ext uri="{FF2B5EF4-FFF2-40B4-BE49-F238E27FC236}">
                    <a16:creationId xmlns:a16="http://schemas.microsoft.com/office/drawing/2014/main" id="{C82E665E-060D-40D8-BDC7-C6AABEEAB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72">
                <a:extLst>
                  <a:ext uri="{FF2B5EF4-FFF2-40B4-BE49-F238E27FC236}">
                    <a16:creationId xmlns:a16="http://schemas.microsoft.com/office/drawing/2014/main" id="{7F6AEA17-2FBB-43B1-9663-C4755D3E9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2" name="그룹 191">
              <a:extLst>
                <a:ext uri="{FF2B5EF4-FFF2-40B4-BE49-F238E27FC236}">
                  <a16:creationId xmlns:a16="http://schemas.microsoft.com/office/drawing/2014/main" id="{D3575717-028E-432E-AA79-61C12A3BC4D9}"/>
                </a:ext>
              </a:extLst>
            </p:cNvPr>
            <p:cNvGrpSpPr/>
            <p:nvPr/>
          </p:nvGrpSpPr>
          <p:grpSpPr>
            <a:xfrm>
              <a:off x="7942104" y="5662159"/>
              <a:ext cx="389228" cy="1049448"/>
              <a:chOff x="7942104" y="5639995"/>
              <a:chExt cx="389228" cy="1049448"/>
            </a:xfrm>
          </p:grpSpPr>
          <p:sp>
            <p:nvSpPr>
              <p:cNvPr id="169" name="Rectangle 19">
                <a:extLst>
                  <a:ext uri="{FF2B5EF4-FFF2-40B4-BE49-F238E27FC236}">
                    <a16:creationId xmlns:a16="http://schemas.microsoft.com/office/drawing/2014/main" id="{A915A914-10D4-47C8-A497-3AA2FE7E5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88" name="그룹 187">
                <a:extLst>
                  <a:ext uri="{FF2B5EF4-FFF2-40B4-BE49-F238E27FC236}">
                    <a16:creationId xmlns:a16="http://schemas.microsoft.com/office/drawing/2014/main" id="{550E3F45-9599-4DFC-8A31-3B1CB7F4E301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70" name="Freeform 69">
                  <a:extLst>
                    <a:ext uri="{FF2B5EF4-FFF2-40B4-BE49-F238E27FC236}">
                      <a16:creationId xmlns:a16="http://schemas.microsoft.com/office/drawing/2014/main" id="{AE7012B6-7F27-4560-98F9-786FC2DA1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71" name="Freeform 72">
                  <a:extLst>
                    <a:ext uri="{FF2B5EF4-FFF2-40B4-BE49-F238E27FC236}">
                      <a16:creationId xmlns:a16="http://schemas.microsoft.com/office/drawing/2014/main" id="{7A79F063-5597-4754-9C37-32E157AB6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72" name="그룹 171">
              <a:extLst>
                <a:ext uri="{FF2B5EF4-FFF2-40B4-BE49-F238E27FC236}">
                  <a16:creationId xmlns:a16="http://schemas.microsoft.com/office/drawing/2014/main" id="{C0F42CDB-EA0F-43EC-9A56-5A947EC9A879}"/>
                </a:ext>
              </a:extLst>
            </p:cNvPr>
            <p:cNvGrpSpPr/>
            <p:nvPr/>
          </p:nvGrpSpPr>
          <p:grpSpPr>
            <a:xfrm>
              <a:off x="8621293" y="6013278"/>
              <a:ext cx="389228" cy="698329"/>
              <a:chOff x="5102901" y="181128"/>
              <a:chExt cx="1880019" cy="3373017"/>
            </a:xfrm>
          </p:grpSpPr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ED6B8704-8EBF-4063-ABDA-9A941032B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Freeform 69">
                <a:extLst>
                  <a:ext uri="{FF2B5EF4-FFF2-40B4-BE49-F238E27FC236}">
                    <a16:creationId xmlns:a16="http://schemas.microsoft.com/office/drawing/2014/main" id="{C9225D93-BAB0-4DEE-88F5-AE2FD3663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" name="Freeform 72">
                <a:extLst>
                  <a:ext uri="{FF2B5EF4-FFF2-40B4-BE49-F238E27FC236}">
                    <a16:creationId xmlns:a16="http://schemas.microsoft.com/office/drawing/2014/main" id="{75679604-7929-40A4-BC3E-947407585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80" name="그룹 179">
              <a:extLst>
                <a:ext uri="{FF2B5EF4-FFF2-40B4-BE49-F238E27FC236}">
                  <a16:creationId xmlns:a16="http://schemas.microsoft.com/office/drawing/2014/main" id="{C6136B51-6A34-4898-A9C8-FC5C82E1090F}"/>
                </a:ext>
              </a:extLst>
            </p:cNvPr>
            <p:cNvGrpSpPr/>
            <p:nvPr/>
          </p:nvGrpSpPr>
          <p:grpSpPr>
            <a:xfrm>
              <a:off x="10057375" y="6013278"/>
              <a:ext cx="389228" cy="698329"/>
              <a:chOff x="5102901" y="181128"/>
              <a:chExt cx="1880019" cy="3373017"/>
            </a:xfrm>
          </p:grpSpPr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644B96F6-B6FC-431D-BB20-ACF956F6A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2" name="Freeform 69">
                <a:extLst>
                  <a:ext uri="{FF2B5EF4-FFF2-40B4-BE49-F238E27FC236}">
                    <a16:creationId xmlns:a16="http://schemas.microsoft.com/office/drawing/2014/main" id="{BE0036CE-57DE-46A3-B5F9-2CC38FE61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3" name="Freeform 72">
                <a:extLst>
                  <a:ext uri="{FF2B5EF4-FFF2-40B4-BE49-F238E27FC236}">
                    <a16:creationId xmlns:a16="http://schemas.microsoft.com/office/drawing/2014/main" id="{8177E761-62DB-42A0-A82F-B91C9702B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3" name="그룹 192">
              <a:extLst>
                <a:ext uri="{FF2B5EF4-FFF2-40B4-BE49-F238E27FC236}">
                  <a16:creationId xmlns:a16="http://schemas.microsoft.com/office/drawing/2014/main" id="{28D5DBA2-E742-4E28-A8A7-6A4D0353647A}"/>
                </a:ext>
              </a:extLst>
            </p:cNvPr>
            <p:cNvGrpSpPr/>
            <p:nvPr/>
          </p:nvGrpSpPr>
          <p:grpSpPr>
            <a:xfrm>
              <a:off x="8938110" y="5662159"/>
              <a:ext cx="389228" cy="1049448"/>
              <a:chOff x="7942104" y="5639995"/>
              <a:chExt cx="389228" cy="1049448"/>
            </a:xfrm>
          </p:grpSpPr>
          <p:sp>
            <p:nvSpPr>
              <p:cNvPr id="194" name="Rectangle 19">
                <a:extLst>
                  <a:ext uri="{FF2B5EF4-FFF2-40B4-BE49-F238E27FC236}">
                    <a16:creationId xmlns:a16="http://schemas.microsoft.com/office/drawing/2014/main" id="{5516EB64-077D-4278-8958-B65124B7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95" name="그룹 194">
                <a:extLst>
                  <a:ext uri="{FF2B5EF4-FFF2-40B4-BE49-F238E27FC236}">
                    <a16:creationId xmlns:a16="http://schemas.microsoft.com/office/drawing/2014/main" id="{5A57332A-A126-42F9-B360-627CE64A690A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96" name="Freeform 69">
                  <a:extLst>
                    <a:ext uri="{FF2B5EF4-FFF2-40B4-BE49-F238E27FC236}">
                      <a16:creationId xmlns:a16="http://schemas.microsoft.com/office/drawing/2014/main" id="{4F1F1FEB-5B22-4115-A689-2623268D3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7" name="Freeform 72">
                  <a:extLst>
                    <a:ext uri="{FF2B5EF4-FFF2-40B4-BE49-F238E27FC236}">
                      <a16:creationId xmlns:a16="http://schemas.microsoft.com/office/drawing/2014/main" id="{3629AD3F-B14B-4E63-9583-0A664A190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98" name="그룹 197">
              <a:extLst>
                <a:ext uri="{FF2B5EF4-FFF2-40B4-BE49-F238E27FC236}">
                  <a16:creationId xmlns:a16="http://schemas.microsoft.com/office/drawing/2014/main" id="{38F88DFE-141A-4D58-9ED8-B4629BEE51B0}"/>
                </a:ext>
              </a:extLst>
            </p:cNvPr>
            <p:cNvGrpSpPr/>
            <p:nvPr/>
          </p:nvGrpSpPr>
          <p:grpSpPr>
            <a:xfrm>
              <a:off x="11273139" y="6013278"/>
              <a:ext cx="389228" cy="698329"/>
              <a:chOff x="5102901" y="181128"/>
              <a:chExt cx="1880019" cy="3373017"/>
            </a:xfrm>
          </p:grpSpPr>
          <p:sp>
            <p:nvSpPr>
              <p:cNvPr id="199" name="Rectangle 19">
                <a:extLst>
                  <a:ext uri="{FF2B5EF4-FFF2-40B4-BE49-F238E27FC236}">
                    <a16:creationId xmlns:a16="http://schemas.microsoft.com/office/drawing/2014/main" id="{BEBE56AD-C2B4-43FA-928D-6FACDACE2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0" name="Freeform 69">
                <a:extLst>
                  <a:ext uri="{FF2B5EF4-FFF2-40B4-BE49-F238E27FC236}">
                    <a16:creationId xmlns:a16="http://schemas.microsoft.com/office/drawing/2014/main" id="{CDCF0A21-63BA-468A-ABA4-B9E72AA8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1" name="Freeform 72">
                <a:extLst>
                  <a:ext uri="{FF2B5EF4-FFF2-40B4-BE49-F238E27FC236}">
                    <a16:creationId xmlns:a16="http://schemas.microsoft.com/office/drawing/2014/main" id="{6D6AFE7F-77A3-4EF0-8C8A-F5FEFCBE3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F3CC8A3E-7694-43D7-A31B-2FB572D8A007}"/>
                </a:ext>
              </a:extLst>
            </p:cNvPr>
            <p:cNvGrpSpPr/>
            <p:nvPr/>
          </p:nvGrpSpPr>
          <p:grpSpPr>
            <a:xfrm>
              <a:off x="10965392" y="5662159"/>
              <a:ext cx="389228" cy="1049448"/>
              <a:chOff x="7942104" y="5639995"/>
              <a:chExt cx="389228" cy="1049448"/>
            </a:xfrm>
          </p:grpSpPr>
          <p:sp>
            <p:nvSpPr>
              <p:cNvPr id="203" name="Rectangle 19">
                <a:extLst>
                  <a:ext uri="{FF2B5EF4-FFF2-40B4-BE49-F238E27FC236}">
                    <a16:creationId xmlns:a16="http://schemas.microsoft.com/office/drawing/2014/main" id="{388A5965-B526-4818-82BC-ACC0FA658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204" name="그룹 203">
                <a:extLst>
                  <a:ext uri="{FF2B5EF4-FFF2-40B4-BE49-F238E27FC236}">
                    <a16:creationId xmlns:a16="http://schemas.microsoft.com/office/drawing/2014/main" id="{615F1F8D-B398-4A2A-928D-04FB2091FF9D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205" name="Freeform 69">
                  <a:extLst>
                    <a:ext uri="{FF2B5EF4-FFF2-40B4-BE49-F238E27FC236}">
                      <a16:creationId xmlns:a16="http://schemas.microsoft.com/office/drawing/2014/main" id="{90A5A036-318C-405F-96E0-A18317530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6" name="Freeform 72">
                  <a:extLst>
                    <a:ext uri="{FF2B5EF4-FFF2-40B4-BE49-F238E27FC236}">
                      <a16:creationId xmlns:a16="http://schemas.microsoft.com/office/drawing/2014/main" id="{4B6C727F-3A4E-434F-B538-16E2E0BFD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pic>
        <p:nvPicPr>
          <p:cNvPr id="75" name="תמונה 7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48F03CF9-2A0A-FC6A-4E27-1611A30DD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79" name="תיבת טקסט 78">
            <a:extLst>
              <a:ext uri="{FF2B5EF4-FFF2-40B4-BE49-F238E27FC236}">
                <a16:creationId xmlns:a16="http://schemas.microsoft.com/office/drawing/2014/main" id="{1A4D83D3-1AD5-801B-90C5-E7EBE32C00D7}"/>
              </a:ext>
            </a:extLst>
          </p:cNvPr>
          <p:cNvSpPr txBox="1"/>
          <p:nvPr/>
        </p:nvSpPr>
        <p:spPr>
          <a:xfrm>
            <a:off x="4194959" y="1126499"/>
            <a:ext cx="754501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000" b="1" dirty="0"/>
              <a:t>נוֹדַע</a:t>
            </a:r>
            <a:r>
              <a:rPr lang="he-IL" sz="2800" dirty="0"/>
              <a:t> לנו שתלמיד חדש יצטרף לכיתה.</a:t>
            </a:r>
          </a:p>
          <a:p>
            <a:pPr algn="r" rtl="1"/>
            <a:r>
              <a:rPr lang="he-IL" sz="2800" dirty="0"/>
              <a:t>לקראת סוף עונה 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 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הוֹרִידו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 את מחירי הבגדים.</a:t>
            </a:r>
            <a:endParaRPr lang="he-IL" sz="2800" dirty="0"/>
          </a:p>
          <a:p>
            <a:pPr algn="r" rtl="1"/>
            <a:r>
              <a:rPr lang="he-IL" sz="2800" dirty="0"/>
              <a:t>כאן ביתי, פה אני </a:t>
            </a:r>
            <a:r>
              <a:rPr lang="he-IL" sz="4000" b="1" dirty="0"/>
              <a:t>נוֹלַדְתִּי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.</a:t>
            </a:r>
          </a:p>
          <a:p>
            <a:pPr algn="r" rtl="1"/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אני 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מוּדַעַת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 לכישורים שלי.</a:t>
            </a:r>
          </a:p>
          <a:p>
            <a:pPr algn="r" rtl="1"/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נוֹתַרְנו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לבדנו בקן.</a:t>
            </a:r>
          </a:p>
          <a:p>
            <a:pPr algn="r" rtl="1"/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נוֹסִיף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הקיסם למדורה.</a:t>
            </a:r>
          </a:p>
          <a:p>
            <a:pPr algn="r" rtl="1"/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הינה לא ינום ולא </a:t>
            </a:r>
            <a:r>
              <a:rPr lang="he-IL" sz="3600" b="1" dirty="0">
                <a:solidFill>
                  <a:srgbClr val="222222"/>
                </a:solidFill>
                <a:latin typeface="Alef" panose="00000500000000000000" pitchFamily="2" charset="-79"/>
              </a:rPr>
              <a:t>יישן</a:t>
            </a:r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 שומר ישראל.</a:t>
            </a:r>
          </a:p>
          <a:p>
            <a:pPr algn="r" rtl="1"/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היא 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תִּוָּתֵר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לבדה. </a:t>
            </a:r>
          </a:p>
          <a:p>
            <a:pPr algn="r" rtl="1"/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ראש הממשלה  </a:t>
            </a:r>
            <a:r>
              <a:rPr lang="he-IL" sz="4000" b="1" dirty="0">
                <a:solidFill>
                  <a:srgbClr val="222222"/>
                </a:solidFill>
                <a:latin typeface="Alef" panose="00000500000000000000" pitchFamily="2" charset="-79"/>
              </a:rPr>
              <a:t>מוֹשִׁיט</a:t>
            </a:r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 את ידו לשלום.</a:t>
            </a:r>
            <a:endParaRPr lang="he-IL" sz="2800" i="0" dirty="0">
              <a:solidFill>
                <a:srgbClr val="222222"/>
              </a:solidFill>
              <a:effectLst/>
              <a:latin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583BFEF1-F0B4-4E63-8328-BF6E630B0AFB}"/>
              </a:ext>
            </a:extLst>
          </p:cNvPr>
          <p:cNvGrpSpPr/>
          <p:nvPr/>
        </p:nvGrpSpPr>
        <p:grpSpPr>
          <a:xfrm>
            <a:off x="2384108" y="992967"/>
            <a:ext cx="949887" cy="2690550"/>
            <a:chOff x="3516840" y="2421176"/>
            <a:chExt cx="788454" cy="2233292"/>
          </a:xfrm>
        </p:grpSpPr>
        <p:grpSp>
          <p:nvGrpSpPr>
            <p:cNvPr id="208" name="그룹 207">
              <a:extLst>
                <a:ext uri="{FF2B5EF4-FFF2-40B4-BE49-F238E27FC236}">
                  <a16:creationId xmlns:a16="http://schemas.microsoft.com/office/drawing/2014/main" id="{695364DB-4F59-4938-8C3F-ABEC4ACB8138}"/>
                </a:ext>
              </a:extLst>
            </p:cNvPr>
            <p:cNvGrpSpPr/>
            <p:nvPr/>
          </p:nvGrpSpPr>
          <p:grpSpPr>
            <a:xfrm rot="2331806">
              <a:off x="3516840" y="2421176"/>
              <a:ext cx="307049" cy="526715"/>
              <a:chOff x="8098131" y="3184710"/>
              <a:chExt cx="562013" cy="964082"/>
            </a:xfrm>
          </p:grpSpPr>
          <p:sp>
            <p:nvSpPr>
              <p:cNvPr id="220" name="자유형: 도형 219">
                <a:extLst>
                  <a:ext uri="{FF2B5EF4-FFF2-40B4-BE49-F238E27FC236}">
                    <a16:creationId xmlns:a16="http://schemas.microsoft.com/office/drawing/2014/main" id="{20CC4301-3138-40DE-98D5-63EA344B08EC}"/>
                  </a:ext>
                </a:extLst>
              </p:cNvPr>
              <p:cNvSpPr/>
              <p:nvPr/>
            </p:nvSpPr>
            <p:spPr>
              <a:xfrm>
                <a:off x="8098131" y="3184710"/>
                <a:ext cx="559526" cy="932604"/>
              </a:xfrm>
              <a:custGeom>
                <a:avLst/>
                <a:gdLst>
                  <a:gd name="connsiteX0" fmla="*/ 132045 w 559526"/>
                  <a:gd name="connsiteY0" fmla="*/ 790001 h 932604"/>
                  <a:gd name="connsiteX1" fmla="*/ 418767 w 559526"/>
                  <a:gd name="connsiteY1" fmla="*/ 790001 h 932604"/>
                  <a:gd name="connsiteX2" fmla="*/ 432799 w 559526"/>
                  <a:gd name="connsiteY2" fmla="*/ 804034 h 932604"/>
                  <a:gd name="connsiteX3" fmla="*/ 432799 w 559526"/>
                  <a:gd name="connsiteY3" fmla="*/ 918950 h 932604"/>
                  <a:gd name="connsiteX4" fmla="*/ 418767 w 559526"/>
                  <a:gd name="connsiteY4" fmla="*/ 932604 h 932604"/>
                  <a:gd name="connsiteX5" fmla="*/ 132045 w 559526"/>
                  <a:gd name="connsiteY5" fmla="*/ 932604 h 932604"/>
                  <a:gd name="connsiteX6" fmla="*/ 118012 w 559526"/>
                  <a:gd name="connsiteY6" fmla="*/ 918571 h 932604"/>
                  <a:gd name="connsiteX7" fmla="*/ 118012 w 559526"/>
                  <a:gd name="connsiteY7" fmla="*/ 804034 h 932604"/>
                  <a:gd name="connsiteX8" fmla="*/ 132045 w 559526"/>
                  <a:gd name="connsiteY8" fmla="*/ 790001 h 932604"/>
                  <a:gd name="connsiteX9" fmla="*/ 481344 w 559526"/>
                  <a:gd name="connsiteY9" fmla="*/ 63337 h 932604"/>
                  <a:gd name="connsiteX10" fmla="*/ 476035 w 559526"/>
                  <a:gd name="connsiteY10" fmla="*/ 67130 h 932604"/>
                  <a:gd name="connsiteX11" fmla="*/ 472242 w 559526"/>
                  <a:gd name="connsiteY11" fmla="*/ 96333 h 932604"/>
                  <a:gd name="connsiteX12" fmla="*/ 461243 w 559526"/>
                  <a:gd name="connsiteY12" fmla="*/ 167634 h 932604"/>
                  <a:gd name="connsiteX13" fmla="*/ 445314 w 559526"/>
                  <a:gd name="connsiteY13" fmla="*/ 233625 h 932604"/>
                  <a:gd name="connsiteX14" fmla="*/ 417628 w 559526"/>
                  <a:gd name="connsiteY14" fmla="*/ 304926 h 932604"/>
                  <a:gd name="connsiteX15" fmla="*/ 446831 w 559526"/>
                  <a:gd name="connsiteY15" fmla="*/ 291273 h 932604"/>
                  <a:gd name="connsiteX16" fmla="*/ 507134 w 559526"/>
                  <a:gd name="connsiteY16" fmla="*/ 218455 h 932604"/>
                  <a:gd name="connsiteX17" fmla="*/ 530269 w 559526"/>
                  <a:gd name="connsiteY17" fmla="*/ 143740 h 932604"/>
                  <a:gd name="connsiteX18" fmla="*/ 535579 w 559526"/>
                  <a:gd name="connsiteY18" fmla="*/ 69784 h 932604"/>
                  <a:gd name="connsiteX19" fmla="*/ 529510 w 559526"/>
                  <a:gd name="connsiteY19" fmla="*/ 63337 h 932604"/>
                  <a:gd name="connsiteX20" fmla="*/ 481344 w 559526"/>
                  <a:gd name="connsiteY20" fmla="*/ 63337 h 932604"/>
                  <a:gd name="connsiteX21" fmla="*/ 30024 w 559526"/>
                  <a:gd name="connsiteY21" fmla="*/ 62958 h 932604"/>
                  <a:gd name="connsiteX22" fmla="*/ 23955 w 559526"/>
                  <a:gd name="connsiteY22" fmla="*/ 69405 h 932604"/>
                  <a:gd name="connsiteX23" fmla="*/ 29644 w 559526"/>
                  <a:gd name="connsiteY23" fmla="*/ 143740 h 932604"/>
                  <a:gd name="connsiteX24" fmla="*/ 52779 w 559526"/>
                  <a:gd name="connsiteY24" fmla="*/ 218455 h 932604"/>
                  <a:gd name="connsiteX25" fmla="*/ 113082 w 559526"/>
                  <a:gd name="connsiteY25" fmla="*/ 291273 h 932604"/>
                  <a:gd name="connsiteX26" fmla="*/ 141906 w 559526"/>
                  <a:gd name="connsiteY26" fmla="*/ 304547 h 932604"/>
                  <a:gd name="connsiteX27" fmla="*/ 114219 w 559526"/>
                  <a:gd name="connsiteY27" fmla="*/ 233246 h 932604"/>
                  <a:gd name="connsiteX28" fmla="*/ 98291 w 559526"/>
                  <a:gd name="connsiteY28" fmla="*/ 167255 h 932604"/>
                  <a:gd name="connsiteX29" fmla="*/ 87292 w 559526"/>
                  <a:gd name="connsiteY29" fmla="*/ 95953 h 932604"/>
                  <a:gd name="connsiteX30" fmla="*/ 83499 w 559526"/>
                  <a:gd name="connsiteY30" fmla="*/ 66750 h 932604"/>
                  <a:gd name="connsiteX31" fmla="*/ 78190 w 559526"/>
                  <a:gd name="connsiteY31" fmla="*/ 62958 h 932604"/>
                  <a:gd name="connsiteX32" fmla="*/ 30024 w 559526"/>
                  <a:gd name="connsiteY32" fmla="*/ 62958 h 932604"/>
                  <a:gd name="connsiteX33" fmla="*/ 88430 w 559526"/>
                  <a:gd name="connsiteY33" fmla="*/ 0 h 932604"/>
                  <a:gd name="connsiteX34" fmla="*/ 278819 w 559526"/>
                  <a:gd name="connsiteY34" fmla="*/ 380 h 932604"/>
                  <a:gd name="connsiteX35" fmla="*/ 278819 w 559526"/>
                  <a:gd name="connsiteY35" fmla="*/ 759 h 932604"/>
                  <a:gd name="connsiteX36" fmla="*/ 471104 w 559526"/>
                  <a:gd name="connsiteY36" fmla="*/ 0 h 932604"/>
                  <a:gd name="connsiteX37" fmla="*/ 478310 w 559526"/>
                  <a:gd name="connsiteY37" fmla="*/ 7965 h 932604"/>
                  <a:gd name="connsiteX38" fmla="*/ 477931 w 559526"/>
                  <a:gd name="connsiteY38" fmla="*/ 30721 h 932604"/>
                  <a:gd name="connsiteX39" fmla="*/ 487413 w 559526"/>
                  <a:gd name="connsiteY39" fmla="*/ 40202 h 932604"/>
                  <a:gd name="connsiteX40" fmla="*/ 549611 w 559526"/>
                  <a:gd name="connsiteY40" fmla="*/ 39823 h 932604"/>
                  <a:gd name="connsiteX41" fmla="*/ 559093 w 559526"/>
                  <a:gd name="connsiteY41" fmla="*/ 48925 h 932604"/>
                  <a:gd name="connsiteX42" fmla="*/ 549232 w 559526"/>
                  <a:gd name="connsiteY42" fmla="*/ 159290 h 932604"/>
                  <a:gd name="connsiteX43" fmla="*/ 510927 w 559526"/>
                  <a:gd name="connsiteY43" fmla="*/ 255622 h 932604"/>
                  <a:gd name="connsiteX44" fmla="*/ 409664 w 559526"/>
                  <a:gd name="connsiteY44" fmla="*/ 332613 h 932604"/>
                  <a:gd name="connsiteX45" fmla="*/ 396769 w 559526"/>
                  <a:gd name="connsiteY45" fmla="*/ 338301 h 932604"/>
                  <a:gd name="connsiteX46" fmla="*/ 329640 w 559526"/>
                  <a:gd name="connsiteY46" fmla="*/ 400500 h 932604"/>
                  <a:gd name="connsiteX47" fmla="*/ 345189 w 559526"/>
                  <a:gd name="connsiteY47" fmla="*/ 423256 h 932604"/>
                  <a:gd name="connsiteX48" fmla="*/ 324330 w 559526"/>
                  <a:gd name="connsiteY48" fmla="*/ 437668 h 932604"/>
                  <a:gd name="connsiteX49" fmla="*/ 313331 w 559526"/>
                  <a:gd name="connsiteY49" fmla="*/ 437668 h 932604"/>
                  <a:gd name="connsiteX50" fmla="*/ 305367 w 559526"/>
                  <a:gd name="connsiteY50" fmla="*/ 445633 h 932604"/>
                  <a:gd name="connsiteX51" fmla="*/ 303850 w 559526"/>
                  <a:gd name="connsiteY51" fmla="*/ 477111 h 932604"/>
                  <a:gd name="connsiteX52" fmla="*/ 308780 w 559526"/>
                  <a:gd name="connsiteY52" fmla="*/ 573064 h 932604"/>
                  <a:gd name="connsiteX53" fmla="*/ 334570 w 559526"/>
                  <a:gd name="connsiteY53" fmla="*/ 684567 h 932604"/>
                  <a:gd name="connsiteX54" fmla="*/ 388046 w 559526"/>
                  <a:gd name="connsiteY54" fmla="*/ 775211 h 932604"/>
                  <a:gd name="connsiteX55" fmla="*/ 372117 w 559526"/>
                  <a:gd name="connsiteY55" fmla="*/ 780520 h 932604"/>
                  <a:gd name="connsiteX56" fmla="*/ 292472 w 559526"/>
                  <a:gd name="connsiteY56" fmla="*/ 780520 h 932604"/>
                  <a:gd name="connsiteX57" fmla="*/ 280715 w 559526"/>
                  <a:gd name="connsiteY57" fmla="*/ 780520 h 932604"/>
                  <a:gd name="connsiteX58" fmla="*/ 279198 w 559526"/>
                  <a:gd name="connsiteY58" fmla="*/ 780520 h 932604"/>
                  <a:gd name="connsiteX59" fmla="*/ 277681 w 559526"/>
                  <a:gd name="connsiteY59" fmla="*/ 780520 h 932604"/>
                  <a:gd name="connsiteX60" fmla="*/ 265924 w 559526"/>
                  <a:gd name="connsiteY60" fmla="*/ 780520 h 932604"/>
                  <a:gd name="connsiteX61" fmla="*/ 186279 w 559526"/>
                  <a:gd name="connsiteY61" fmla="*/ 780520 h 932604"/>
                  <a:gd name="connsiteX62" fmla="*/ 170350 w 559526"/>
                  <a:gd name="connsiteY62" fmla="*/ 775211 h 932604"/>
                  <a:gd name="connsiteX63" fmla="*/ 223826 w 559526"/>
                  <a:gd name="connsiteY63" fmla="*/ 684567 h 932604"/>
                  <a:gd name="connsiteX64" fmla="*/ 249616 w 559526"/>
                  <a:gd name="connsiteY64" fmla="*/ 573064 h 932604"/>
                  <a:gd name="connsiteX65" fmla="*/ 254546 w 559526"/>
                  <a:gd name="connsiteY65" fmla="*/ 477111 h 932604"/>
                  <a:gd name="connsiteX66" fmla="*/ 253029 w 559526"/>
                  <a:gd name="connsiteY66" fmla="*/ 445633 h 932604"/>
                  <a:gd name="connsiteX67" fmla="*/ 245065 w 559526"/>
                  <a:gd name="connsiteY67" fmla="*/ 437668 h 932604"/>
                  <a:gd name="connsiteX68" fmla="*/ 234066 w 559526"/>
                  <a:gd name="connsiteY68" fmla="*/ 437668 h 932604"/>
                  <a:gd name="connsiteX69" fmla="*/ 213207 w 559526"/>
                  <a:gd name="connsiteY69" fmla="*/ 423256 h 932604"/>
                  <a:gd name="connsiteX70" fmla="*/ 228757 w 559526"/>
                  <a:gd name="connsiteY70" fmla="*/ 400500 h 932604"/>
                  <a:gd name="connsiteX71" fmla="*/ 161627 w 559526"/>
                  <a:gd name="connsiteY71" fmla="*/ 338301 h 932604"/>
                  <a:gd name="connsiteX72" fmla="*/ 148732 w 559526"/>
                  <a:gd name="connsiteY72" fmla="*/ 332613 h 932604"/>
                  <a:gd name="connsiteX73" fmla="*/ 47470 w 559526"/>
                  <a:gd name="connsiteY73" fmla="*/ 255622 h 932604"/>
                  <a:gd name="connsiteX74" fmla="*/ 9164 w 559526"/>
                  <a:gd name="connsiteY74" fmla="*/ 159290 h 932604"/>
                  <a:gd name="connsiteX75" fmla="*/ 441 w 559526"/>
                  <a:gd name="connsiteY75" fmla="*/ 48925 h 932604"/>
                  <a:gd name="connsiteX76" fmla="*/ 9923 w 559526"/>
                  <a:gd name="connsiteY76" fmla="*/ 39823 h 932604"/>
                  <a:gd name="connsiteX77" fmla="*/ 72122 w 559526"/>
                  <a:gd name="connsiteY77" fmla="*/ 40202 h 932604"/>
                  <a:gd name="connsiteX78" fmla="*/ 81603 w 559526"/>
                  <a:gd name="connsiteY78" fmla="*/ 30721 h 932604"/>
                  <a:gd name="connsiteX79" fmla="*/ 81224 w 559526"/>
                  <a:gd name="connsiteY79" fmla="*/ 7965 h 932604"/>
                  <a:gd name="connsiteX80" fmla="*/ 88430 w 559526"/>
                  <a:gd name="connsiteY80" fmla="*/ 0 h 93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59526" h="932604">
                    <a:moveTo>
                      <a:pt x="132045" y="790001"/>
                    </a:moveTo>
                    <a:lnTo>
                      <a:pt x="418767" y="790001"/>
                    </a:lnTo>
                    <a:cubicBezTo>
                      <a:pt x="426352" y="790001"/>
                      <a:pt x="432799" y="796448"/>
                      <a:pt x="432799" y="804034"/>
                    </a:cubicBezTo>
                    <a:lnTo>
                      <a:pt x="432799" y="918950"/>
                    </a:lnTo>
                    <a:cubicBezTo>
                      <a:pt x="432799" y="926536"/>
                      <a:pt x="426731" y="932604"/>
                      <a:pt x="418767" y="932604"/>
                    </a:cubicBezTo>
                    <a:lnTo>
                      <a:pt x="132045" y="932604"/>
                    </a:lnTo>
                    <a:cubicBezTo>
                      <a:pt x="124460" y="932604"/>
                      <a:pt x="118012" y="926156"/>
                      <a:pt x="118012" y="918571"/>
                    </a:cubicBezTo>
                    <a:lnTo>
                      <a:pt x="118012" y="804034"/>
                    </a:lnTo>
                    <a:cubicBezTo>
                      <a:pt x="118012" y="796448"/>
                      <a:pt x="124460" y="790001"/>
                      <a:pt x="132045" y="790001"/>
                    </a:cubicBezTo>
                    <a:close/>
                    <a:moveTo>
                      <a:pt x="481344" y="63337"/>
                    </a:moveTo>
                    <a:cubicBezTo>
                      <a:pt x="478689" y="63337"/>
                      <a:pt x="476035" y="63337"/>
                      <a:pt x="476035" y="67130"/>
                    </a:cubicBezTo>
                    <a:cubicBezTo>
                      <a:pt x="476414" y="76990"/>
                      <a:pt x="472621" y="86472"/>
                      <a:pt x="472242" y="96333"/>
                    </a:cubicBezTo>
                    <a:cubicBezTo>
                      <a:pt x="471104" y="120605"/>
                      <a:pt x="465795" y="144119"/>
                      <a:pt x="461243" y="167634"/>
                    </a:cubicBezTo>
                    <a:cubicBezTo>
                      <a:pt x="457072" y="190010"/>
                      <a:pt x="451762" y="212007"/>
                      <a:pt x="445314" y="233625"/>
                    </a:cubicBezTo>
                    <a:cubicBezTo>
                      <a:pt x="438488" y="257519"/>
                      <a:pt x="429385" y="280654"/>
                      <a:pt x="417628" y="304926"/>
                    </a:cubicBezTo>
                    <a:cubicBezTo>
                      <a:pt x="430144" y="303409"/>
                      <a:pt x="438488" y="296583"/>
                      <a:pt x="446831" y="291273"/>
                    </a:cubicBezTo>
                    <a:cubicBezTo>
                      <a:pt x="474138" y="273448"/>
                      <a:pt x="493480" y="247658"/>
                      <a:pt x="507134" y="218455"/>
                    </a:cubicBezTo>
                    <a:cubicBezTo>
                      <a:pt x="518512" y="194561"/>
                      <a:pt x="525339" y="169530"/>
                      <a:pt x="530269" y="143740"/>
                    </a:cubicBezTo>
                    <a:cubicBezTo>
                      <a:pt x="534820" y="119088"/>
                      <a:pt x="536337" y="94436"/>
                      <a:pt x="535579" y="69784"/>
                    </a:cubicBezTo>
                    <a:cubicBezTo>
                      <a:pt x="535579" y="65233"/>
                      <a:pt x="534061" y="63337"/>
                      <a:pt x="529510" y="63337"/>
                    </a:cubicBezTo>
                    <a:cubicBezTo>
                      <a:pt x="513581" y="63337"/>
                      <a:pt x="497273" y="63337"/>
                      <a:pt x="481344" y="63337"/>
                    </a:cubicBezTo>
                    <a:close/>
                    <a:moveTo>
                      <a:pt x="30024" y="62958"/>
                    </a:moveTo>
                    <a:cubicBezTo>
                      <a:pt x="25473" y="62958"/>
                      <a:pt x="23955" y="64854"/>
                      <a:pt x="23955" y="69405"/>
                    </a:cubicBezTo>
                    <a:cubicBezTo>
                      <a:pt x="23955" y="94436"/>
                      <a:pt x="25093" y="119088"/>
                      <a:pt x="29644" y="143740"/>
                    </a:cubicBezTo>
                    <a:cubicBezTo>
                      <a:pt x="34575" y="169530"/>
                      <a:pt x="41781" y="194561"/>
                      <a:pt x="52779" y="218455"/>
                    </a:cubicBezTo>
                    <a:cubicBezTo>
                      <a:pt x="66433" y="247658"/>
                      <a:pt x="85775" y="273448"/>
                      <a:pt x="113082" y="291273"/>
                    </a:cubicBezTo>
                    <a:cubicBezTo>
                      <a:pt x="121426" y="296962"/>
                      <a:pt x="129769" y="303409"/>
                      <a:pt x="141906" y="304547"/>
                    </a:cubicBezTo>
                    <a:cubicBezTo>
                      <a:pt x="130148" y="280654"/>
                      <a:pt x="121046" y="257139"/>
                      <a:pt x="114219" y="233246"/>
                    </a:cubicBezTo>
                    <a:cubicBezTo>
                      <a:pt x="108152" y="211628"/>
                      <a:pt x="102462" y="189631"/>
                      <a:pt x="98291" y="167255"/>
                    </a:cubicBezTo>
                    <a:cubicBezTo>
                      <a:pt x="93740" y="143361"/>
                      <a:pt x="88430" y="119847"/>
                      <a:pt x="87292" y="95953"/>
                    </a:cubicBezTo>
                    <a:cubicBezTo>
                      <a:pt x="86913" y="86093"/>
                      <a:pt x="83120" y="76611"/>
                      <a:pt x="83499" y="66750"/>
                    </a:cubicBezTo>
                    <a:cubicBezTo>
                      <a:pt x="83499" y="62958"/>
                      <a:pt x="80844" y="62958"/>
                      <a:pt x="78190" y="62958"/>
                    </a:cubicBezTo>
                    <a:cubicBezTo>
                      <a:pt x="62261" y="62958"/>
                      <a:pt x="45952" y="63337"/>
                      <a:pt x="30024" y="62958"/>
                    </a:cubicBezTo>
                    <a:close/>
                    <a:moveTo>
                      <a:pt x="88430" y="0"/>
                    </a:moveTo>
                    <a:cubicBezTo>
                      <a:pt x="152146" y="0"/>
                      <a:pt x="215482" y="380"/>
                      <a:pt x="278819" y="380"/>
                    </a:cubicBezTo>
                    <a:cubicBezTo>
                      <a:pt x="278819" y="759"/>
                      <a:pt x="278819" y="759"/>
                      <a:pt x="278819" y="759"/>
                    </a:cubicBezTo>
                    <a:cubicBezTo>
                      <a:pt x="342155" y="380"/>
                      <a:pt x="407768" y="380"/>
                      <a:pt x="471104" y="0"/>
                    </a:cubicBezTo>
                    <a:cubicBezTo>
                      <a:pt x="476793" y="0"/>
                      <a:pt x="478689" y="2655"/>
                      <a:pt x="478310" y="7965"/>
                    </a:cubicBezTo>
                    <a:cubicBezTo>
                      <a:pt x="477931" y="15550"/>
                      <a:pt x="478310" y="23135"/>
                      <a:pt x="477931" y="30721"/>
                    </a:cubicBezTo>
                    <a:cubicBezTo>
                      <a:pt x="477552" y="37547"/>
                      <a:pt x="479827" y="40202"/>
                      <a:pt x="487413" y="40202"/>
                    </a:cubicBezTo>
                    <a:cubicBezTo>
                      <a:pt x="508272" y="39443"/>
                      <a:pt x="528752" y="40202"/>
                      <a:pt x="549611" y="39823"/>
                    </a:cubicBezTo>
                    <a:cubicBezTo>
                      <a:pt x="556438" y="39823"/>
                      <a:pt x="558714" y="42477"/>
                      <a:pt x="559093" y="48925"/>
                    </a:cubicBezTo>
                    <a:cubicBezTo>
                      <a:pt x="560610" y="86093"/>
                      <a:pt x="558334" y="122881"/>
                      <a:pt x="549232" y="159290"/>
                    </a:cubicBezTo>
                    <a:cubicBezTo>
                      <a:pt x="541647" y="193044"/>
                      <a:pt x="530648" y="226040"/>
                      <a:pt x="510927" y="255622"/>
                    </a:cubicBezTo>
                    <a:cubicBezTo>
                      <a:pt x="485895" y="292790"/>
                      <a:pt x="453279" y="319718"/>
                      <a:pt x="409664" y="332613"/>
                    </a:cubicBezTo>
                    <a:cubicBezTo>
                      <a:pt x="405113" y="333750"/>
                      <a:pt x="399803" y="334130"/>
                      <a:pt x="396769" y="338301"/>
                    </a:cubicBezTo>
                    <a:cubicBezTo>
                      <a:pt x="379702" y="364471"/>
                      <a:pt x="357705" y="385330"/>
                      <a:pt x="329640" y="400500"/>
                    </a:cubicBezTo>
                    <a:cubicBezTo>
                      <a:pt x="342535" y="405051"/>
                      <a:pt x="347086" y="411878"/>
                      <a:pt x="345189" y="423256"/>
                    </a:cubicBezTo>
                    <a:cubicBezTo>
                      <a:pt x="343672" y="432738"/>
                      <a:pt x="336467" y="437668"/>
                      <a:pt x="324330" y="437668"/>
                    </a:cubicBezTo>
                    <a:cubicBezTo>
                      <a:pt x="320538" y="437668"/>
                      <a:pt x="316745" y="438047"/>
                      <a:pt x="313331" y="437668"/>
                    </a:cubicBezTo>
                    <a:cubicBezTo>
                      <a:pt x="306884" y="436909"/>
                      <a:pt x="305367" y="439943"/>
                      <a:pt x="305367" y="445633"/>
                    </a:cubicBezTo>
                    <a:cubicBezTo>
                      <a:pt x="304988" y="456252"/>
                      <a:pt x="303850" y="466492"/>
                      <a:pt x="303850" y="477111"/>
                    </a:cubicBezTo>
                    <a:cubicBezTo>
                      <a:pt x="303850" y="508969"/>
                      <a:pt x="305367" y="541206"/>
                      <a:pt x="308780" y="573064"/>
                    </a:cubicBezTo>
                    <a:cubicBezTo>
                      <a:pt x="312952" y="611370"/>
                      <a:pt x="321675" y="648537"/>
                      <a:pt x="334570" y="684567"/>
                    </a:cubicBezTo>
                    <a:cubicBezTo>
                      <a:pt x="346327" y="717942"/>
                      <a:pt x="364532" y="748283"/>
                      <a:pt x="388046" y="775211"/>
                    </a:cubicBezTo>
                    <a:cubicBezTo>
                      <a:pt x="384254" y="781279"/>
                      <a:pt x="377806" y="780520"/>
                      <a:pt x="372117" y="780520"/>
                    </a:cubicBezTo>
                    <a:cubicBezTo>
                      <a:pt x="345569" y="780520"/>
                      <a:pt x="319020" y="780520"/>
                      <a:pt x="292472" y="780520"/>
                    </a:cubicBezTo>
                    <a:cubicBezTo>
                      <a:pt x="288680" y="780520"/>
                      <a:pt x="284508" y="780520"/>
                      <a:pt x="280715" y="780520"/>
                    </a:cubicBezTo>
                    <a:cubicBezTo>
                      <a:pt x="280336" y="780520"/>
                      <a:pt x="279578" y="780520"/>
                      <a:pt x="279198" y="780520"/>
                    </a:cubicBezTo>
                    <a:cubicBezTo>
                      <a:pt x="278819" y="780520"/>
                      <a:pt x="278061" y="780520"/>
                      <a:pt x="277681" y="780520"/>
                    </a:cubicBezTo>
                    <a:cubicBezTo>
                      <a:pt x="273889" y="780520"/>
                      <a:pt x="269716" y="780520"/>
                      <a:pt x="265924" y="780520"/>
                    </a:cubicBezTo>
                    <a:cubicBezTo>
                      <a:pt x="239376" y="780520"/>
                      <a:pt x="212827" y="780900"/>
                      <a:pt x="186279" y="780520"/>
                    </a:cubicBezTo>
                    <a:cubicBezTo>
                      <a:pt x="180590" y="780520"/>
                      <a:pt x="174143" y="781279"/>
                      <a:pt x="170350" y="775211"/>
                    </a:cubicBezTo>
                    <a:cubicBezTo>
                      <a:pt x="193864" y="748662"/>
                      <a:pt x="212069" y="717942"/>
                      <a:pt x="223826" y="684567"/>
                    </a:cubicBezTo>
                    <a:cubicBezTo>
                      <a:pt x="236721" y="648537"/>
                      <a:pt x="245444" y="611370"/>
                      <a:pt x="249616" y="573064"/>
                    </a:cubicBezTo>
                    <a:cubicBezTo>
                      <a:pt x="253408" y="541206"/>
                      <a:pt x="254546" y="509348"/>
                      <a:pt x="254546" y="477111"/>
                    </a:cubicBezTo>
                    <a:cubicBezTo>
                      <a:pt x="254546" y="466492"/>
                      <a:pt x="253408" y="456252"/>
                      <a:pt x="253029" y="445633"/>
                    </a:cubicBezTo>
                    <a:cubicBezTo>
                      <a:pt x="253029" y="439943"/>
                      <a:pt x="251133" y="436909"/>
                      <a:pt x="245065" y="437668"/>
                    </a:cubicBezTo>
                    <a:cubicBezTo>
                      <a:pt x="241272" y="438047"/>
                      <a:pt x="237859" y="437668"/>
                      <a:pt x="234066" y="437668"/>
                    </a:cubicBezTo>
                    <a:cubicBezTo>
                      <a:pt x="221930" y="437668"/>
                      <a:pt x="214724" y="432738"/>
                      <a:pt x="213207" y="423256"/>
                    </a:cubicBezTo>
                    <a:cubicBezTo>
                      <a:pt x="211690" y="411878"/>
                      <a:pt x="215862" y="405051"/>
                      <a:pt x="228757" y="400500"/>
                    </a:cubicBezTo>
                    <a:cubicBezTo>
                      <a:pt x="201070" y="385330"/>
                      <a:pt x="179073" y="364471"/>
                      <a:pt x="161627" y="338301"/>
                    </a:cubicBezTo>
                    <a:cubicBezTo>
                      <a:pt x="158593" y="334130"/>
                      <a:pt x="152904" y="333750"/>
                      <a:pt x="148732" y="332613"/>
                    </a:cubicBezTo>
                    <a:cubicBezTo>
                      <a:pt x="105118" y="320097"/>
                      <a:pt x="72501" y="293169"/>
                      <a:pt x="47470" y="255622"/>
                    </a:cubicBezTo>
                    <a:cubicBezTo>
                      <a:pt x="27748" y="226419"/>
                      <a:pt x="16749" y="193423"/>
                      <a:pt x="9164" y="159290"/>
                    </a:cubicBezTo>
                    <a:cubicBezTo>
                      <a:pt x="1200" y="122881"/>
                      <a:pt x="-1076" y="86093"/>
                      <a:pt x="441" y="48925"/>
                    </a:cubicBezTo>
                    <a:cubicBezTo>
                      <a:pt x="820" y="42477"/>
                      <a:pt x="3096" y="39823"/>
                      <a:pt x="9923" y="39823"/>
                    </a:cubicBezTo>
                    <a:cubicBezTo>
                      <a:pt x="30782" y="40202"/>
                      <a:pt x="51262" y="39823"/>
                      <a:pt x="72122" y="40202"/>
                    </a:cubicBezTo>
                    <a:cubicBezTo>
                      <a:pt x="79707" y="40581"/>
                      <a:pt x="81982" y="37926"/>
                      <a:pt x="81603" y="30721"/>
                    </a:cubicBezTo>
                    <a:cubicBezTo>
                      <a:pt x="81224" y="23135"/>
                      <a:pt x="81603" y="15550"/>
                      <a:pt x="81224" y="7965"/>
                    </a:cubicBezTo>
                    <a:cubicBezTo>
                      <a:pt x="80844" y="2655"/>
                      <a:pt x="82741" y="0"/>
                      <a:pt x="88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1" name="Freeform: Shape 15">
                <a:extLst>
                  <a:ext uri="{FF2B5EF4-FFF2-40B4-BE49-F238E27FC236}">
                    <a16:creationId xmlns:a16="http://schemas.microsoft.com/office/drawing/2014/main" id="{7988F15A-4F05-4AA4-8303-51003B7F55B0}"/>
                  </a:ext>
                </a:extLst>
              </p:cNvPr>
              <p:cNvSpPr/>
              <p:nvPr/>
            </p:nvSpPr>
            <p:spPr>
              <a:xfrm>
                <a:off x="8263172" y="3991019"/>
                <a:ext cx="223765" cy="109986"/>
              </a:xfrm>
              <a:custGeom>
                <a:avLst/>
                <a:gdLst>
                  <a:gd name="connsiteX0" fmla="*/ 545782 w 561975"/>
                  <a:gd name="connsiteY0" fmla="*/ 280988 h 276225"/>
                  <a:gd name="connsiteX1" fmla="*/ 22860 w 561975"/>
                  <a:gd name="connsiteY1" fmla="*/ 280988 h 276225"/>
                  <a:gd name="connsiteX2" fmla="*/ 0 w 561975"/>
                  <a:gd name="connsiteY2" fmla="*/ 258127 h 276225"/>
                  <a:gd name="connsiteX3" fmla="*/ 0 w 561975"/>
                  <a:gd name="connsiteY3" fmla="*/ 22860 h 276225"/>
                  <a:gd name="connsiteX4" fmla="*/ 22860 w 561975"/>
                  <a:gd name="connsiteY4" fmla="*/ 0 h 276225"/>
                  <a:gd name="connsiteX5" fmla="*/ 545782 w 561975"/>
                  <a:gd name="connsiteY5" fmla="*/ 0 h 276225"/>
                  <a:gd name="connsiteX6" fmla="*/ 568643 w 561975"/>
                  <a:gd name="connsiteY6" fmla="*/ 22860 h 276225"/>
                  <a:gd name="connsiteX7" fmla="*/ 568643 w 561975"/>
                  <a:gd name="connsiteY7" fmla="*/ 258127 h 276225"/>
                  <a:gd name="connsiteX8" fmla="*/ 545782 w 561975"/>
                  <a:gd name="connsiteY8" fmla="*/ 280988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975" h="276225">
                    <a:moveTo>
                      <a:pt x="545782" y="280988"/>
                    </a:moveTo>
                    <a:lnTo>
                      <a:pt x="22860" y="280988"/>
                    </a:lnTo>
                    <a:cubicBezTo>
                      <a:pt x="9525" y="280988"/>
                      <a:pt x="0" y="270510"/>
                      <a:pt x="0" y="258127"/>
                    </a:cubicBezTo>
                    <a:lnTo>
                      <a:pt x="0" y="22860"/>
                    </a:lnTo>
                    <a:cubicBezTo>
                      <a:pt x="0" y="9525"/>
                      <a:pt x="10477" y="0"/>
                      <a:pt x="22860" y="0"/>
                    </a:cubicBezTo>
                    <a:lnTo>
                      <a:pt x="545782" y="0"/>
                    </a:lnTo>
                    <a:cubicBezTo>
                      <a:pt x="559118" y="0"/>
                      <a:pt x="568643" y="10477"/>
                      <a:pt x="568643" y="22860"/>
                    </a:cubicBezTo>
                    <a:lnTo>
                      <a:pt x="568643" y="258127"/>
                    </a:lnTo>
                    <a:cubicBezTo>
                      <a:pt x="569595" y="270510"/>
                      <a:pt x="559118" y="280988"/>
                      <a:pt x="545782" y="2809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자유형: 도형 221">
                <a:extLst>
                  <a:ext uri="{FF2B5EF4-FFF2-40B4-BE49-F238E27FC236}">
                    <a16:creationId xmlns:a16="http://schemas.microsoft.com/office/drawing/2014/main" id="{39EFFDD0-01CE-496B-A816-0CCC8E4211C5}"/>
                  </a:ext>
                </a:extLst>
              </p:cNvPr>
              <p:cNvSpPr/>
              <p:nvPr/>
            </p:nvSpPr>
            <p:spPr>
              <a:xfrm>
                <a:off x="8206283" y="3185848"/>
                <a:ext cx="453861" cy="962944"/>
              </a:xfrm>
              <a:custGeom>
                <a:avLst/>
                <a:gdLst>
                  <a:gd name="connsiteX0" fmla="*/ 7206 w 453861"/>
                  <a:gd name="connsiteY0" fmla="*/ 929948 h 962944"/>
                  <a:gd name="connsiteX1" fmla="*/ 338680 w 453861"/>
                  <a:gd name="connsiteY1" fmla="*/ 929948 h 962944"/>
                  <a:gd name="connsiteX2" fmla="*/ 345887 w 453861"/>
                  <a:gd name="connsiteY2" fmla="*/ 937154 h 962944"/>
                  <a:gd name="connsiteX3" fmla="*/ 345887 w 453861"/>
                  <a:gd name="connsiteY3" fmla="*/ 955738 h 962944"/>
                  <a:gd name="connsiteX4" fmla="*/ 338680 w 453861"/>
                  <a:gd name="connsiteY4" fmla="*/ 962944 h 962944"/>
                  <a:gd name="connsiteX5" fmla="*/ 7206 w 453861"/>
                  <a:gd name="connsiteY5" fmla="*/ 962944 h 962944"/>
                  <a:gd name="connsiteX6" fmla="*/ 0 w 453861"/>
                  <a:gd name="connsiteY6" fmla="*/ 955738 h 962944"/>
                  <a:gd name="connsiteX7" fmla="*/ 0 w 453861"/>
                  <a:gd name="connsiteY7" fmla="*/ 937154 h 962944"/>
                  <a:gd name="connsiteX8" fmla="*/ 7206 w 453861"/>
                  <a:gd name="connsiteY8" fmla="*/ 929948 h 962944"/>
                  <a:gd name="connsiteX9" fmla="*/ 376051 w 453861"/>
                  <a:gd name="connsiteY9" fmla="*/ 62199 h 962944"/>
                  <a:gd name="connsiteX10" fmla="*/ 370741 w 453861"/>
                  <a:gd name="connsiteY10" fmla="*/ 65992 h 962944"/>
                  <a:gd name="connsiteX11" fmla="*/ 366948 w 453861"/>
                  <a:gd name="connsiteY11" fmla="*/ 95195 h 962944"/>
                  <a:gd name="connsiteX12" fmla="*/ 355950 w 453861"/>
                  <a:gd name="connsiteY12" fmla="*/ 166496 h 962944"/>
                  <a:gd name="connsiteX13" fmla="*/ 340021 w 453861"/>
                  <a:gd name="connsiteY13" fmla="*/ 232488 h 962944"/>
                  <a:gd name="connsiteX14" fmla="*/ 312335 w 453861"/>
                  <a:gd name="connsiteY14" fmla="*/ 303789 h 962944"/>
                  <a:gd name="connsiteX15" fmla="*/ 341159 w 453861"/>
                  <a:gd name="connsiteY15" fmla="*/ 290514 h 962944"/>
                  <a:gd name="connsiteX16" fmla="*/ 401461 w 453861"/>
                  <a:gd name="connsiteY16" fmla="*/ 217696 h 962944"/>
                  <a:gd name="connsiteX17" fmla="*/ 424596 w 453861"/>
                  <a:gd name="connsiteY17" fmla="*/ 142982 h 962944"/>
                  <a:gd name="connsiteX18" fmla="*/ 430285 w 453861"/>
                  <a:gd name="connsiteY18" fmla="*/ 68647 h 962944"/>
                  <a:gd name="connsiteX19" fmla="*/ 424217 w 453861"/>
                  <a:gd name="connsiteY19" fmla="*/ 62199 h 962944"/>
                  <a:gd name="connsiteX20" fmla="*/ 376051 w 453861"/>
                  <a:gd name="connsiteY20" fmla="*/ 62199 h 962944"/>
                  <a:gd name="connsiteX21" fmla="*/ 365431 w 453861"/>
                  <a:gd name="connsiteY21" fmla="*/ 0 h 962944"/>
                  <a:gd name="connsiteX22" fmla="*/ 372637 w 453861"/>
                  <a:gd name="connsiteY22" fmla="*/ 7965 h 962944"/>
                  <a:gd name="connsiteX23" fmla="*/ 372258 w 453861"/>
                  <a:gd name="connsiteY23" fmla="*/ 30721 h 962944"/>
                  <a:gd name="connsiteX24" fmla="*/ 381739 w 453861"/>
                  <a:gd name="connsiteY24" fmla="*/ 40202 h 962944"/>
                  <a:gd name="connsiteX25" fmla="*/ 443938 w 453861"/>
                  <a:gd name="connsiteY25" fmla="*/ 39823 h 962944"/>
                  <a:gd name="connsiteX26" fmla="*/ 453420 w 453861"/>
                  <a:gd name="connsiteY26" fmla="*/ 48925 h 962944"/>
                  <a:gd name="connsiteX27" fmla="*/ 444697 w 453861"/>
                  <a:gd name="connsiteY27" fmla="*/ 159290 h 962944"/>
                  <a:gd name="connsiteX28" fmla="*/ 406392 w 453861"/>
                  <a:gd name="connsiteY28" fmla="*/ 255622 h 962944"/>
                  <a:gd name="connsiteX29" fmla="*/ 305129 w 453861"/>
                  <a:gd name="connsiteY29" fmla="*/ 332613 h 962944"/>
                  <a:gd name="connsiteX30" fmla="*/ 292234 w 453861"/>
                  <a:gd name="connsiteY30" fmla="*/ 338301 h 962944"/>
                  <a:gd name="connsiteX31" fmla="*/ 225104 w 453861"/>
                  <a:gd name="connsiteY31" fmla="*/ 400500 h 962944"/>
                  <a:gd name="connsiteX32" fmla="*/ 240654 w 453861"/>
                  <a:gd name="connsiteY32" fmla="*/ 423256 h 962944"/>
                  <a:gd name="connsiteX33" fmla="*/ 219795 w 453861"/>
                  <a:gd name="connsiteY33" fmla="*/ 437668 h 962944"/>
                  <a:gd name="connsiteX34" fmla="*/ 208796 w 453861"/>
                  <a:gd name="connsiteY34" fmla="*/ 437668 h 962944"/>
                  <a:gd name="connsiteX35" fmla="*/ 200832 w 453861"/>
                  <a:gd name="connsiteY35" fmla="*/ 445633 h 962944"/>
                  <a:gd name="connsiteX36" fmla="*/ 199315 w 453861"/>
                  <a:gd name="connsiteY36" fmla="*/ 477111 h 962944"/>
                  <a:gd name="connsiteX37" fmla="*/ 204245 w 453861"/>
                  <a:gd name="connsiteY37" fmla="*/ 573064 h 962944"/>
                  <a:gd name="connsiteX38" fmla="*/ 230035 w 453861"/>
                  <a:gd name="connsiteY38" fmla="*/ 684567 h 962944"/>
                  <a:gd name="connsiteX39" fmla="*/ 283511 w 453861"/>
                  <a:gd name="connsiteY39" fmla="*/ 775211 h 962944"/>
                  <a:gd name="connsiteX40" fmla="*/ 283295 w 453861"/>
                  <a:gd name="connsiteY40" fmla="*/ 775282 h 962944"/>
                  <a:gd name="connsiteX41" fmla="*/ 286722 w 453861"/>
                  <a:gd name="connsiteY41" fmla="*/ 775968 h 962944"/>
                  <a:gd name="connsiteX42" fmla="*/ 299616 w 453861"/>
                  <a:gd name="connsiteY42" fmla="*/ 788862 h 962944"/>
                  <a:gd name="connsiteX43" fmla="*/ 44374 w 453861"/>
                  <a:gd name="connsiteY43" fmla="*/ 788483 h 962944"/>
                  <a:gd name="connsiteX44" fmla="*/ 62957 w 453861"/>
                  <a:gd name="connsiteY44" fmla="*/ 774830 h 962944"/>
                  <a:gd name="connsiteX45" fmla="*/ 74335 w 453861"/>
                  <a:gd name="connsiteY45" fmla="*/ 776347 h 962944"/>
                  <a:gd name="connsiteX46" fmla="*/ 172387 w 453861"/>
                  <a:gd name="connsiteY46" fmla="*/ 776347 h 962944"/>
                  <a:gd name="connsiteX47" fmla="*/ 172387 w 453861"/>
                  <a:gd name="connsiteY47" fmla="*/ 217317 h 962944"/>
                  <a:gd name="connsiteX48" fmla="*/ 172766 w 453861"/>
                  <a:gd name="connsiteY48" fmla="*/ 759 h 962944"/>
                  <a:gd name="connsiteX49" fmla="*/ 365431 w 453861"/>
                  <a:gd name="connsiteY49" fmla="*/ 0 h 96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53861" h="962944">
                    <a:moveTo>
                      <a:pt x="7206" y="929948"/>
                    </a:moveTo>
                    <a:lnTo>
                      <a:pt x="338680" y="929948"/>
                    </a:lnTo>
                    <a:cubicBezTo>
                      <a:pt x="342852" y="929948"/>
                      <a:pt x="345887" y="933361"/>
                      <a:pt x="345887" y="937154"/>
                    </a:cubicBezTo>
                    <a:lnTo>
                      <a:pt x="345887" y="955738"/>
                    </a:lnTo>
                    <a:cubicBezTo>
                      <a:pt x="345887" y="959910"/>
                      <a:pt x="342473" y="962944"/>
                      <a:pt x="338680" y="962944"/>
                    </a:cubicBezTo>
                    <a:lnTo>
                      <a:pt x="7206" y="962944"/>
                    </a:lnTo>
                    <a:cubicBezTo>
                      <a:pt x="3034" y="962944"/>
                      <a:pt x="0" y="959531"/>
                      <a:pt x="0" y="955738"/>
                    </a:cubicBezTo>
                    <a:lnTo>
                      <a:pt x="0" y="937154"/>
                    </a:lnTo>
                    <a:cubicBezTo>
                      <a:pt x="0" y="932982"/>
                      <a:pt x="3413" y="929948"/>
                      <a:pt x="7206" y="929948"/>
                    </a:cubicBezTo>
                    <a:close/>
                    <a:moveTo>
                      <a:pt x="376051" y="62199"/>
                    </a:moveTo>
                    <a:cubicBezTo>
                      <a:pt x="373396" y="62199"/>
                      <a:pt x="370741" y="62199"/>
                      <a:pt x="370741" y="65992"/>
                    </a:cubicBezTo>
                    <a:cubicBezTo>
                      <a:pt x="371120" y="75852"/>
                      <a:pt x="367327" y="85334"/>
                      <a:pt x="366948" y="95195"/>
                    </a:cubicBezTo>
                    <a:cubicBezTo>
                      <a:pt x="365810" y="119468"/>
                      <a:pt x="360501" y="142982"/>
                      <a:pt x="355950" y="166496"/>
                    </a:cubicBezTo>
                    <a:cubicBezTo>
                      <a:pt x="351778" y="188872"/>
                      <a:pt x="346468" y="210870"/>
                      <a:pt x="340021" y="232488"/>
                    </a:cubicBezTo>
                    <a:cubicBezTo>
                      <a:pt x="333194" y="256381"/>
                      <a:pt x="324092" y="279516"/>
                      <a:pt x="312335" y="303789"/>
                    </a:cubicBezTo>
                    <a:cubicBezTo>
                      <a:pt x="324850" y="302272"/>
                      <a:pt x="333573" y="295824"/>
                      <a:pt x="341159" y="290514"/>
                    </a:cubicBezTo>
                    <a:cubicBezTo>
                      <a:pt x="368465" y="272689"/>
                      <a:pt x="387808" y="246900"/>
                      <a:pt x="401461" y="217696"/>
                    </a:cubicBezTo>
                    <a:cubicBezTo>
                      <a:pt x="412839" y="193803"/>
                      <a:pt x="419666" y="168772"/>
                      <a:pt x="424596" y="142982"/>
                    </a:cubicBezTo>
                    <a:cubicBezTo>
                      <a:pt x="429147" y="118330"/>
                      <a:pt x="430285" y="93678"/>
                      <a:pt x="430285" y="68647"/>
                    </a:cubicBezTo>
                    <a:cubicBezTo>
                      <a:pt x="430285" y="64096"/>
                      <a:pt x="428768" y="62199"/>
                      <a:pt x="424217" y="62199"/>
                    </a:cubicBezTo>
                    <a:cubicBezTo>
                      <a:pt x="408288" y="62199"/>
                      <a:pt x="391980" y="62199"/>
                      <a:pt x="376051" y="62199"/>
                    </a:cubicBezTo>
                    <a:close/>
                    <a:moveTo>
                      <a:pt x="365431" y="0"/>
                    </a:moveTo>
                    <a:cubicBezTo>
                      <a:pt x="371120" y="0"/>
                      <a:pt x="373017" y="2655"/>
                      <a:pt x="372637" y="7965"/>
                    </a:cubicBezTo>
                    <a:cubicBezTo>
                      <a:pt x="372258" y="15550"/>
                      <a:pt x="372637" y="23135"/>
                      <a:pt x="372258" y="30721"/>
                    </a:cubicBezTo>
                    <a:cubicBezTo>
                      <a:pt x="371879" y="37547"/>
                      <a:pt x="374154" y="40202"/>
                      <a:pt x="381739" y="40202"/>
                    </a:cubicBezTo>
                    <a:cubicBezTo>
                      <a:pt x="402599" y="39443"/>
                      <a:pt x="423079" y="40202"/>
                      <a:pt x="443938" y="39823"/>
                    </a:cubicBezTo>
                    <a:cubicBezTo>
                      <a:pt x="450765" y="39823"/>
                      <a:pt x="453041" y="42477"/>
                      <a:pt x="453420" y="48925"/>
                    </a:cubicBezTo>
                    <a:cubicBezTo>
                      <a:pt x="454937" y="86093"/>
                      <a:pt x="452662" y="123260"/>
                      <a:pt x="444697" y="159290"/>
                    </a:cubicBezTo>
                    <a:cubicBezTo>
                      <a:pt x="437112" y="193044"/>
                      <a:pt x="426113" y="226040"/>
                      <a:pt x="406392" y="255622"/>
                    </a:cubicBezTo>
                    <a:cubicBezTo>
                      <a:pt x="381360" y="292790"/>
                      <a:pt x="348744" y="319718"/>
                      <a:pt x="305129" y="332613"/>
                    </a:cubicBezTo>
                    <a:cubicBezTo>
                      <a:pt x="300577" y="333750"/>
                      <a:pt x="295268" y="334130"/>
                      <a:pt x="292234" y="338301"/>
                    </a:cubicBezTo>
                    <a:cubicBezTo>
                      <a:pt x="275167" y="364471"/>
                      <a:pt x="253170" y="385330"/>
                      <a:pt x="225104" y="400500"/>
                    </a:cubicBezTo>
                    <a:cubicBezTo>
                      <a:pt x="237999" y="405051"/>
                      <a:pt x="242550" y="411878"/>
                      <a:pt x="240654" y="423256"/>
                    </a:cubicBezTo>
                    <a:cubicBezTo>
                      <a:pt x="239137" y="432738"/>
                      <a:pt x="231931" y="437668"/>
                      <a:pt x="219795" y="437668"/>
                    </a:cubicBezTo>
                    <a:cubicBezTo>
                      <a:pt x="216002" y="437668"/>
                      <a:pt x="212209" y="438047"/>
                      <a:pt x="208796" y="437668"/>
                    </a:cubicBezTo>
                    <a:cubicBezTo>
                      <a:pt x="202349" y="436909"/>
                      <a:pt x="200832" y="439943"/>
                      <a:pt x="200832" y="445633"/>
                    </a:cubicBezTo>
                    <a:cubicBezTo>
                      <a:pt x="200452" y="456252"/>
                      <a:pt x="199315" y="466492"/>
                      <a:pt x="199315" y="477111"/>
                    </a:cubicBezTo>
                    <a:cubicBezTo>
                      <a:pt x="199315" y="508969"/>
                      <a:pt x="200832" y="541206"/>
                      <a:pt x="204245" y="573064"/>
                    </a:cubicBezTo>
                    <a:cubicBezTo>
                      <a:pt x="208417" y="611370"/>
                      <a:pt x="217140" y="648537"/>
                      <a:pt x="230035" y="684567"/>
                    </a:cubicBezTo>
                    <a:cubicBezTo>
                      <a:pt x="241792" y="717942"/>
                      <a:pt x="259997" y="748283"/>
                      <a:pt x="283511" y="775211"/>
                    </a:cubicBezTo>
                    <a:lnTo>
                      <a:pt x="283295" y="775282"/>
                    </a:lnTo>
                    <a:lnTo>
                      <a:pt x="286722" y="775968"/>
                    </a:lnTo>
                    <a:cubicBezTo>
                      <a:pt x="296582" y="775589"/>
                      <a:pt x="300375" y="779760"/>
                      <a:pt x="299616" y="788862"/>
                    </a:cubicBezTo>
                    <a:cubicBezTo>
                      <a:pt x="214662" y="788862"/>
                      <a:pt x="129328" y="788862"/>
                      <a:pt x="44374" y="788483"/>
                    </a:cubicBezTo>
                    <a:cubicBezTo>
                      <a:pt x="43236" y="774072"/>
                      <a:pt x="54993" y="777106"/>
                      <a:pt x="62957" y="774830"/>
                    </a:cubicBezTo>
                    <a:cubicBezTo>
                      <a:pt x="66750" y="775209"/>
                      <a:pt x="70542" y="776347"/>
                      <a:pt x="74335" y="776347"/>
                    </a:cubicBezTo>
                    <a:lnTo>
                      <a:pt x="172387" y="776347"/>
                    </a:lnTo>
                    <a:lnTo>
                      <a:pt x="172387" y="217317"/>
                    </a:lnTo>
                    <a:cubicBezTo>
                      <a:pt x="172766" y="217317"/>
                      <a:pt x="171628" y="2276"/>
                      <a:pt x="172766" y="759"/>
                    </a:cubicBezTo>
                    <a:cubicBezTo>
                      <a:pt x="236482" y="379"/>
                      <a:pt x="302094" y="379"/>
                      <a:pt x="36543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3" name="Freeform: Shape 20">
                <a:extLst>
                  <a:ext uri="{FF2B5EF4-FFF2-40B4-BE49-F238E27FC236}">
                    <a16:creationId xmlns:a16="http://schemas.microsoft.com/office/drawing/2014/main" id="{7DA60E4A-4288-4584-AA32-74D6BD860457}"/>
                  </a:ext>
                </a:extLst>
              </p:cNvPr>
              <p:cNvSpPr/>
              <p:nvPr/>
            </p:nvSpPr>
            <p:spPr>
              <a:xfrm>
                <a:off x="8205904" y="4143792"/>
                <a:ext cx="333751" cy="3792"/>
              </a:xfrm>
              <a:custGeom>
                <a:avLst/>
                <a:gdLst>
                  <a:gd name="connsiteX0" fmla="*/ 0 w 838200"/>
                  <a:gd name="connsiteY0" fmla="*/ 1129 h 9525"/>
                  <a:gd name="connsiteX1" fmla="*/ 818197 w 838200"/>
                  <a:gd name="connsiteY1" fmla="*/ 1129 h 9525"/>
                  <a:gd name="connsiteX2" fmla="*/ 839152 w 838200"/>
                  <a:gd name="connsiteY2" fmla="*/ 9701 h 9525"/>
                  <a:gd name="connsiteX3" fmla="*/ 762952 w 838200"/>
                  <a:gd name="connsiteY3" fmla="*/ 10654 h 9525"/>
                  <a:gd name="connsiteX4" fmla="*/ 24765 w 838200"/>
                  <a:gd name="connsiteY4" fmla="*/ 9701 h 9525"/>
                  <a:gd name="connsiteX5" fmla="*/ 0 w 838200"/>
                  <a:gd name="connsiteY5" fmla="*/ 112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9525">
                    <a:moveTo>
                      <a:pt x="0" y="1129"/>
                    </a:moveTo>
                    <a:cubicBezTo>
                      <a:pt x="272415" y="1129"/>
                      <a:pt x="545782" y="1129"/>
                      <a:pt x="818197" y="1129"/>
                    </a:cubicBezTo>
                    <a:cubicBezTo>
                      <a:pt x="825817" y="1129"/>
                      <a:pt x="837247" y="-4586"/>
                      <a:pt x="839152" y="9701"/>
                    </a:cubicBezTo>
                    <a:cubicBezTo>
                      <a:pt x="813435" y="9701"/>
                      <a:pt x="787717" y="10654"/>
                      <a:pt x="762952" y="10654"/>
                    </a:cubicBezTo>
                    <a:cubicBezTo>
                      <a:pt x="517207" y="10654"/>
                      <a:pt x="271463" y="10654"/>
                      <a:pt x="24765" y="9701"/>
                    </a:cubicBezTo>
                    <a:cubicBezTo>
                      <a:pt x="17145" y="10654"/>
                      <a:pt x="2857" y="19226"/>
                      <a:pt x="0" y="1129"/>
                    </a:cubicBezTo>
                    <a:close/>
                  </a:path>
                </a:pathLst>
              </a:custGeom>
              <a:solidFill>
                <a:srgbClr val="782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1">
                <a:extLst>
                  <a:ext uri="{FF2B5EF4-FFF2-40B4-BE49-F238E27FC236}">
                    <a16:creationId xmlns:a16="http://schemas.microsoft.com/office/drawing/2014/main" id="{09D70B1A-240D-40C9-8726-5BF7018464C3}"/>
                  </a:ext>
                </a:extLst>
              </p:cNvPr>
              <p:cNvSpPr/>
              <p:nvPr/>
            </p:nvSpPr>
            <p:spPr>
              <a:xfrm>
                <a:off x="8245726" y="3207575"/>
                <a:ext cx="265483" cy="246519"/>
              </a:xfrm>
              <a:custGeom>
                <a:avLst/>
                <a:gdLst>
                  <a:gd name="connsiteX0" fmla="*/ 324802 w 666750"/>
                  <a:gd name="connsiteY0" fmla="*/ 4488 h 619125"/>
                  <a:gd name="connsiteX1" fmla="*/ 341947 w 666750"/>
                  <a:gd name="connsiteY1" fmla="*/ 12108 h 619125"/>
                  <a:gd name="connsiteX2" fmla="*/ 402907 w 666750"/>
                  <a:gd name="connsiteY2" fmla="*/ 205465 h 619125"/>
                  <a:gd name="connsiteX3" fmla="*/ 440055 w 666750"/>
                  <a:gd name="connsiteY3" fmla="*/ 234040 h 619125"/>
                  <a:gd name="connsiteX4" fmla="*/ 669607 w 666750"/>
                  <a:gd name="connsiteY4" fmla="*/ 233088 h 619125"/>
                  <a:gd name="connsiteX5" fmla="*/ 641985 w 666750"/>
                  <a:gd name="connsiteY5" fmla="*/ 255948 h 619125"/>
                  <a:gd name="connsiteX6" fmla="*/ 483870 w 666750"/>
                  <a:gd name="connsiteY6" fmla="*/ 370248 h 619125"/>
                  <a:gd name="connsiteX7" fmla="*/ 469582 w 666750"/>
                  <a:gd name="connsiteY7" fmla="*/ 411205 h 619125"/>
                  <a:gd name="connsiteX8" fmla="*/ 533400 w 666750"/>
                  <a:gd name="connsiteY8" fmla="*/ 611230 h 619125"/>
                  <a:gd name="connsiteX9" fmla="*/ 538163 w 666750"/>
                  <a:gd name="connsiteY9" fmla="*/ 626470 h 619125"/>
                  <a:gd name="connsiteX10" fmla="*/ 482917 w 666750"/>
                  <a:gd name="connsiteY10" fmla="*/ 590275 h 619125"/>
                  <a:gd name="connsiteX11" fmla="*/ 352425 w 666750"/>
                  <a:gd name="connsiteY11" fmla="*/ 496930 h 619125"/>
                  <a:gd name="connsiteX12" fmla="*/ 326707 w 666750"/>
                  <a:gd name="connsiteY12" fmla="*/ 488358 h 619125"/>
                  <a:gd name="connsiteX13" fmla="*/ 217170 w 666750"/>
                  <a:gd name="connsiteY13" fmla="*/ 563605 h 619125"/>
                  <a:gd name="connsiteX14" fmla="*/ 124777 w 666750"/>
                  <a:gd name="connsiteY14" fmla="*/ 624565 h 619125"/>
                  <a:gd name="connsiteX15" fmla="*/ 149542 w 666750"/>
                  <a:gd name="connsiteY15" fmla="*/ 546460 h 619125"/>
                  <a:gd name="connsiteX16" fmla="*/ 194310 w 666750"/>
                  <a:gd name="connsiteY16" fmla="*/ 409300 h 619125"/>
                  <a:gd name="connsiteX17" fmla="*/ 180975 w 666750"/>
                  <a:gd name="connsiteY17" fmla="*/ 371200 h 619125"/>
                  <a:gd name="connsiteX18" fmla="*/ 16192 w 666750"/>
                  <a:gd name="connsiteY18" fmla="*/ 252138 h 619125"/>
                  <a:gd name="connsiteX19" fmla="*/ 0 w 666750"/>
                  <a:gd name="connsiteY19" fmla="*/ 233088 h 619125"/>
                  <a:gd name="connsiteX20" fmla="*/ 112395 w 666750"/>
                  <a:gd name="connsiteY20" fmla="*/ 233088 h 619125"/>
                  <a:gd name="connsiteX21" fmla="*/ 220980 w 666750"/>
                  <a:gd name="connsiteY21" fmla="*/ 234993 h 619125"/>
                  <a:gd name="connsiteX22" fmla="*/ 259080 w 666750"/>
                  <a:gd name="connsiteY22" fmla="*/ 210228 h 619125"/>
                  <a:gd name="connsiteX23" fmla="*/ 322897 w 666750"/>
                  <a:gd name="connsiteY23" fmla="*/ 12108 h 619125"/>
                  <a:gd name="connsiteX24" fmla="*/ 324802 w 666750"/>
                  <a:gd name="connsiteY24" fmla="*/ 4488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6750" h="619125">
                    <a:moveTo>
                      <a:pt x="324802" y="4488"/>
                    </a:moveTo>
                    <a:cubicBezTo>
                      <a:pt x="337185" y="-6942"/>
                      <a:pt x="340042" y="6393"/>
                      <a:pt x="341947" y="12108"/>
                    </a:cubicBezTo>
                    <a:cubicBezTo>
                      <a:pt x="362902" y="75925"/>
                      <a:pt x="384810" y="140695"/>
                      <a:pt x="402907" y="205465"/>
                    </a:cubicBezTo>
                    <a:cubicBezTo>
                      <a:pt x="408622" y="226420"/>
                      <a:pt x="417195" y="234040"/>
                      <a:pt x="440055" y="234040"/>
                    </a:cubicBezTo>
                    <a:cubicBezTo>
                      <a:pt x="514350" y="233088"/>
                      <a:pt x="587692" y="233088"/>
                      <a:pt x="669607" y="233088"/>
                    </a:cubicBezTo>
                    <a:cubicBezTo>
                      <a:pt x="657225" y="243565"/>
                      <a:pt x="649605" y="250233"/>
                      <a:pt x="641985" y="255948"/>
                    </a:cubicBezTo>
                    <a:cubicBezTo>
                      <a:pt x="589597" y="294048"/>
                      <a:pt x="537210" y="333100"/>
                      <a:pt x="483870" y="370248"/>
                    </a:cubicBezTo>
                    <a:cubicBezTo>
                      <a:pt x="467677" y="381678"/>
                      <a:pt x="461963" y="389298"/>
                      <a:pt x="469582" y="411205"/>
                    </a:cubicBezTo>
                    <a:cubicBezTo>
                      <a:pt x="493395" y="476928"/>
                      <a:pt x="512445" y="544555"/>
                      <a:pt x="533400" y="611230"/>
                    </a:cubicBezTo>
                    <a:cubicBezTo>
                      <a:pt x="534352" y="615993"/>
                      <a:pt x="541020" y="617898"/>
                      <a:pt x="538163" y="626470"/>
                    </a:cubicBezTo>
                    <a:cubicBezTo>
                      <a:pt x="516255" y="619803"/>
                      <a:pt x="501015" y="602658"/>
                      <a:pt x="482917" y="590275"/>
                    </a:cubicBezTo>
                    <a:cubicBezTo>
                      <a:pt x="439102" y="559795"/>
                      <a:pt x="396240" y="527410"/>
                      <a:pt x="352425" y="496930"/>
                    </a:cubicBezTo>
                    <a:cubicBezTo>
                      <a:pt x="344805" y="492168"/>
                      <a:pt x="339090" y="480738"/>
                      <a:pt x="326707" y="488358"/>
                    </a:cubicBezTo>
                    <a:cubicBezTo>
                      <a:pt x="286702" y="508360"/>
                      <a:pt x="254317" y="538840"/>
                      <a:pt x="217170" y="563605"/>
                    </a:cubicBezTo>
                    <a:cubicBezTo>
                      <a:pt x="186690" y="583608"/>
                      <a:pt x="159067" y="606468"/>
                      <a:pt x="124777" y="624565"/>
                    </a:cubicBezTo>
                    <a:cubicBezTo>
                      <a:pt x="133350" y="598848"/>
                      <a:pt x="140970" y="572178"/>
                      <a:pt x="149542" y="546460"/>
                    </a:cubicBezTo>
                    <a:cubicBezTo>
                      <a:pt x="164782" y="500740"/>
                      <a:pt x="178117" y="455020"/>
                      <a:pt x="194310" y="409300"/>
                    </a:cubicBezTo>
                    <a:cubicBezTo>
                      <a:pt x="200977" y="391203"/>
                      <a:pt x="195263" y="380725"/>
                      <a:pt x="180975" y="371200"/>
                    </a:cubicBezTo>
                    <a:cubicBezTo>
                      <a:pt x="125730" y="332148"/>
                      <a:pt x="71438" y="291190"/>
                      <a:pt x="16192" y="252138"/>
                    </a:cubicBezTo>
                    <a:cubicBezTo>
                      <a:pt x="10477" y="248328"/>
                      <a:pt x="5715" y="243565"/>
                      <a:pt x="0" y="233088"/>
                    </a:cubicBezTo>
                    <a:cubicBezTo>
                      <a:pt x="39052" y="233088"/>
                      <a:pt x="76200" y="233088"/>
                      <a:pt x="112395" y="233088"/>
                    </a:cubicBezTo>
                    <a:cubicBezTo>
                      <a:pt x="148590" y="233088"/>
                      <a:pt x="184785" y="233088"/>
                      <a:pt x="220980" y="234993"/>
                    </a:cubicBezTo>
                    <a:cubicBezTo>
                      <a:pt x="240030" y="235945"/>
                      <a:pt x="252413" y="231183"/>
                      <a:pt x="259080" y="210228"/>
                    </a:cubicBezTo>
                    <a:cubicBezTo>
                      <a:pt x="279082" y="144505"/>
                      <a:pt x="300990" y="78783"/>
                      <a:pt x="322897" y="12108"/>
                    </a:cubicBezTo>
                    <a:cubicBezTo>
                      <a:pt x="325755" y="11155"/>
                      <a:pt x="324802" y="7345"/>
                      <a:pt x="324802" y="44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9" name="그룹 208">
              <a:extLst>
                <a:ext uri="{FF2B5EF4-FFF2-40B4-BE49-F238E27FC236}">
                  <a16:creationId xmlns:a16="http://schemas.microsoft.com/office/drawing/2014/main" id="{E5D47B07-BB5E-4D7E-A3BF-9B5216138D45}"/>
                </a:ext>
              </a:extLst>
            </p:cNvPr>
            <p:cNvGrpSpPr/>
            <p:nvPr/>
          </p:nvGrpSpPr>
          <p:grpSpPr>
            <a:xfrm>
              <a:off x="3593908" y="2676398"/>
              <a:ext cx="711386" cy="1978070"/>
              <a:chOff x="7911945" y="492008"/>
              <a:chExt cx="914931" cy="2544044"/>
            </a:xfrm>
          </p:grpSpPr>
          <p:sp>
            <p:nvSpPr>
              <p:cNvPr id="210" name="자유형: 도형 209">
                <a:extLst>
                  <a:ext uri="{FF2B5EF4-FFF2-40B4-BE49-F238E27FC236}">
                    <a16:creationId xmlns:a16="http://schemas.microsoft.com/office/drawing/2014/main" id="{78F022BA-4781-415D-B959-2884B3831848}"/>
                  </a:ext>
                </a:extLst>
              </p:cNvPr>
              <p:cNvSpPr/>
              <p:nvPr/>
            </p:nvSpPr>
            <p:spPr>
              <a:xfrm>
                <a:off x="8196066" y="817056"/>
                <a:ext cx="213534" cy="272140"/>
              </a:xfrm>
              <a:custGeom>
                <a:avLst/>
                <a:gdLst>
                  <a:gd name="connsiteX0" fmla="*/ 62727 w 390276"/>
                  <a:gd name="connsiteY0" fmla="*/ 417504 h 497391"/>
                  <a:gd name="connsiteX1" fmla="*/ 22340 w 390276"/>
                  <a:gd name="connsiteY1" fmla="*/ 286249 h 497391"/>
                  <a:gd name="connsiteX2" fmla="*/ 5671 w 390276"/>
                  <a:gd name="connsiteY2" fmla="*/ 175378 h 497391"/>
                  <a:gd name="connsiteX3" fmla="*/ 16244 w 390276"/>
                  <a:gd name="connsiteY3" fmla="*/ 147089 h 497391"/>
                  <a:gd name="connsiteX4" fmla="*/ 114733 w 390276"/>
                  <a:gd name="connsiteY4" fmla="*/ 7167 h 497391"/>
                  <a:gd name="connsiteX5" fmla="*/ 279515 w 390276"/>
                  <a:gd name="connsiteY5" fmla="*/ 8881 h 497391"/>
                  <a:gd name="connsiteX6" fmla="*/ 362573 w 390276"/>
                  <a:gd name="connsiteY6" fmla="*/ 106322 h 497391"/>
                  <a:gd name="connsiteX7" fmla="*/ 378385 w 390276"/>
                  <a:gd name="connsiteY7" fmla="*/ 164901 h 497391"/>
                  <a:gd name="connsiteX8" fmla="*/ 372384 w 390276"/>
                  <a:gd name="connsiteY8" fmla="*/ 271009 h 497391"/>
                  <a:gd name="connsiteX9" fmla="*/ 329331 w 390276"/>
                  <a:gd name="connsiteY9" fmla="*/ 434172 h 497391"/>
                  <a:gd name="connsiteX10" fmla="*/ 138069 w 390276"/>
                  <a:gd name="connsiteY10" fmla="*/ 477130 h 497391"/>
                  <a:gd name="connsiteX11" fmla="*/ 62727 w 390276"/>
                  <a:gd name="connsiteY11" fmla="*/ 417504 h 49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276" h="497391">
                    <a:moveTo>
                      <a:pt x="62727" y="417504"/>
                    </a:moveTo>
                    <a:cubicBezTo>
                      <a:pt x="68251" y="367878"/>
                      <a:pt x="48248" y="326731"/>
                      <a:pt x="22340" y="286249"/>
                    </a:cubicBezTo>
                    <a:cubicBezTo>
                      <a:pt x="814" y="252626"/>
                      <a:pt x="-6044" y="214907"/>
                      <a:pt x="5671" y="175378"/>
                    </a:cubicBezTo>
                    <a:cubicBezTo>
                      <a:pt x="27008" y="172521"/>
                      <a:pt x="17959" y="158995"/>
                      <a:pt x="16244" y="147089"/>
                    </a:cubicBezTo>
                    <a:cubicBezTo>
                      <a:pt x="3481" y="59935"/>
                      <a:pt x="27484" y="23359"/>
                      <a:pt x="114733" y="7167"/>
                    </a:cubicBezTo>
                    <a:cubicBezTo>
                      <a:pt x="169121" y="-2930"/>
                      <a:pt x="225032" y="-2358"/>
                      <a:pt x="279515" y="8881"/>
                    </a:cubicBezTo>
                    <a:cubicBezTo>
                      <a:pt x="340189" y="21359"/>
                      <a:pt x="357335" y="44505"/>
                      <a:pt x="362573" y="106322"/>
                    </a:cubicBezTo>
                    <a:cubicBezTo>
                      <a:pt x="364288" y="126039"/>
                      <a:pt x="350953" y="151566"/>
                      <a:pt x="378385" y="164901"/>
                    </a:cubicBezTo>
                    <a:cubicBezTo>
                      <a:pt x="396673" y="201381"/>
                      <a:pt x="393244" y="239862"/>
                      <a:pt x="372384" y="271009"/>
                    </a:cubicBezTo>
                    <a:cubicBezTo>
                      <a:pt x="338570" y="321587"/>
                      <a:pt x="323616" y="374546"/>
                      <a:pt x="329331" y="434172"/>
                    </a:cubicBezTo>
                    <a:cubicBezTo>
                      <a:pt x="282278" y="497133"/>
                      <a:pt x="203125" y="516183"/>
                      <a:pt x="138069" y="477130"/>
                    </a:cubicBezTo>
                    <a:cubicBezTo>
                      <a:pt x="110732" y="460747"/>
                      <a:pt x="75109" y="453318"/>
                      <a:pt x="62727" y="417504"/>
                    </a:cubicBezTo>
                    <a:close/>
                  </a:path>
                </a:pathLst>
              </a:custGeom>
              <a:solidFill>
                <a:srgbClr val="FEBA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1" name="자유형: 도형 210">
                <a:extLst>
                  <a:ext uri="{FF2B5EF4-FFF2-40B4-BE49-F238E27FC236}">
                    <a16:creationId xmlns:a16="http://schemas.microsoft.com/office/drawing/2014/main" id="{FD74FF1D-DE8E-4472-BE3B-A5F49243C2D6}"/>
                  </a:ext>
                </a:extLst>
              </p:cNvPr>
              <p:cNvSpPr/>
              <p:nvPr/>
            </p:nvSpPr>
            <p:spPr>
              <a:xfrm>
                <a:off x="7911945" y="1050208"/>
                <a:ext cx="883935" cy="1140601"/>
              </a:xfrm>
              <a:custGeom>
                <a:avLst/>
                <a:gdLst>
                  <a:gd name="connsiteX0" fmla="*/ 1373255 w 1615570"/>
                  <a:gd name="connsiteY0" fmla="*/ 1075127 h 2084681"/>
                  <a:gd name="connsiteX1" fmla="*/ 1344680 w 1615570"/>
                  <a:gd name="connsiteY1" fmla="*/ 579827 h 2084681"/>
                  <a:gd name="connsiteX2" fmla="*/ 1134654 w 1615570"/>
                  <a:gd name="connsiteY2" fmla="*/ 128056 h 2084681"/>
                  <a:gd name="connsiteX3" fmla="*/ 1082933 w 1615570"/>
                  <a:gd name="connsiteY3" fmla="*/ 101958 h 2084681"/>
                  <a:gd name="connsiteX4" fmla="*/ 1006448 w 1615570"/>
                  <a:gd name="connsiteY4" fmla="*/ 99386 h 2084681"/>
                  <a:gd name="connsiteX5" fmla="*/ 900339 w 1615570"/>
                  <a:gd name="connsiteY5" fmla="*/ 36331 h 2084681"/>
                  <a:gd name="connsiteX6" fmla="*/ 848523 w 1615570"/>
                  <a:gd name="connsiteY6" fmla="*/ 17376 h 2084681"/>
                  <a:gd name="connsiteX7" fmla="*/ 610017 w 1615570"/>
                  <a:gd name="connsiteY7" fmla="*/ 17852 h 2084681"/>
                  <a:gd name="connsiteX8" fmla="*/ 582014 w 1615570"/>
                  <a:gd name="connsiteY8" fmla="*/ 802 h 2084681"/>
                  <a:gd name="connsiteX9" fmla="*/ 526578 w 1615570"/>
                  <a:gd name="connsiteY9" fmla="*/ 6708 h 2084681"/>
                  <a:gd name="connsiteX10" fmla="*/ 407611 w 1615570"/>
                  <a:gd name="connsiteY10" fmla="*/ 30235 h 2084681"/>
                  <a:gd name="connsiteX11" fmla="*/ 172724 w 1615570"/>
                  <a:gd name="connsiteY11" fmla="*/ 385612 h 2084681"/>
                  <a:gd name="connsiteX12" fmla="*/ 136910 w 1615570"/>
                  <a:gd name="connsiteY12" fmla="*/ 576398 h 2084681"/>
                  <a:gd name="connsiteX13" fmla="*/ 29468 w 1615570"/>
                  <a:gd name="connsiteY13" fmla="*/ 1245148 h 2084681"/>
                  <a:gd name="connsiteX14" fmla="*/ 47470 w 1615570"/>
                  <a:gd name="connsiteY14" fmla="*/ 1495751 h 2084681"/>
                  <a:gd name="connsiteX15" fmla="*/ 3179 w 1615570"/>
                  <a:gd name="connsiteY15" fmla="*/ 1856749 h 2084681"/>
                  <a:gd name="connsiteX16" fmla="*/ 36517 w 1615570"/>
                  <a:gd name="connsiteY16" fmla="*/ 1900564 h 2084681"/>
                  <a:gd name="connsiteX17" fmla="*/ 126528 w 1615570"/>
                  <a:gd name="connsiteY17" fmla="*/ 1906469 h 2084681"/>
                  <a:gd name="connsiteX18" fmla="*/ 148055 w 1615570"/>
                  <a:gd name="connsiteY18" fmla="*/ 1927614 h 2084681"/>
                  <a:gd name="connsiteX19" fmla="*/ 171581 w 1615570"/>
                  <a:gd name="connsiteY19" fmla="*/ 1969525 h 2084681"/>
                  <a:gd name="connsiteX20" fmla="*/ 206252 w 1615570"/>
                  <a:gd name="connsiteY20" fmla="*/ 1991813 h 2084681"/>
                  <a:gd name="connsiteX21" fmla="*/ 265784 w 1615570"/>
                  <a:gd name="connsiteY21" fmla="*/ 2019340 h 2084681"/>
                  <a:gd name="connsiteX22" fmla="*/ 326648 w 1615570"/>
                  <a:gd name="connsiteY22" fmla="*/ 2009530 h 2084681"/>
                  <a:gd name="connsiteX23" fmla="*/ 649355 w 1615570"/>
                  <a:gd name="connsiteY23" fmla="*/ 2084682 h 2084681"/>
                  <a:gd name="connsiteX24" fmla="*/ 1097601 w 1615570"/>
                  <a:gd name="connsiteY24" fmla="*/ 1907422 h 2084681"/>
                  <a:gd name="connsiteX25" fmla="*/ 1390591 w 1615570"/>
                  <a:gd name="connsiteY25" fmla="*/ 1836270 h 2084681"/>
                  <a:gd name="connsiteX26" fmla="*/ 1615571 w 1615570"/>
                  <a:gd name="connsiteY26" fmla="*/ 1854081 h 2084681"/>
                  <a:gd name="connsiteX27" fmla="*/ 1373255 w 1615570"/>
                  <a:gd name="connsiteY27" fmla="*/ 1075127 h 208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15570" h="2084681">
                    <a:moveTo>
                      <a:pt x="1373255" y="1075127"/>
                    </a:moveTo>
                    <a:cubicBezTo>
                      <a:pt x="1306580" y="884627"/>
                      <a:pt x="1344680" y="579827"/>
                      <a:pt x="1344680" y="579827"/>
                    </a:cubicBezTo>
                    <a:cubicBezTo>
                      <a:pt x="1325630" y="398852"/>
                      <a:pt x="1163705" y="246452"/>
                      <a:pt x="1134654" y="128056"/>
                    </a:cubicBezTo>
                    <a:cubicBezTo>
                      <a:pt x="1130463" y="93576"/>
                      <a:pt x="1111699" y="84337"/>
                      <a:pt x="1082933" y="101958"/>
                    </a:cubicBezTo>
                    <a:cubicBezTo>
                      <a:pt x="1055787" y="118627"/>
                      <a:pt x="1030641" y="112531"/>
                      <a:pt x="1006448" y="99386"/>
                    </a:cubicBezTo>
                    <a:cubicBezTo>
                      <a:pt x="970348" y="79765"/>
                      <a:pt x="935486" y="57762"/>
                      <a:pt x="900339" y="36331"/>
                    </a:cubicBezTo>
                    <a:cubicBezTo>
                      <a:pt x="884242" y="26520"/>
                      <a:pt x="869573" y="13280"/>
                      <a:pt x="848523" y="17376"/>
                    </a:cubicBezTo>
                    <a:cubicBezTo>
                      <a:pt x="769180" y="77669"/>
                      <a:pt x="689836" y="90052"/>
                      <a:pt x="610017" y="17852"/>
                    </a:cubicBezTo>
                    <a:cubicBezTo>
                      <a:pt x="602016" y="10613"/>
                      <a:pt x="591348" y="6422"/>
                      <a:pt x="582014" y="802"/>
                    </a:cubicBezTo>
                    <a:cubicBezTo>
                      <a:pt x="563058" y="-1674"/>
                      <a:pt x="545151" y="1945"/>
                      <a:pt x="526578" y="6708"/>
                    </a:cubicBezTo>
                    <a:cubicBezTo>
                      <a:pt x="487430" y="16804"/>
                      <a:pt x="449616" y="34426"/>
                      <a:pt x="407611" y="30235"/>
                    </a:cubicBezTo>
                    <a:cubicBezTo>
                      <a:pt x="258830" y="55857"/>
                      <a:pt x="179201" y="353227"/>
                      <a:pt x="172724" y="385612"/>
                    </a:cubicBezTo>
                    <a:cubicBezTo>
                      <a:pt x="160056" y="449049"/>
                      <a:pt x="150912" y="513247"/>
                      <a:pt x="136910" y="576398"/>
                    </a:cubicBezTo>
                    <a:cubicBezTo>
                      <a:pt x="87951" y="797188"/>
                      <a:pt x="44423" y="1018834"/>
                      <a:pt x="29468" y="1245148"/>
                    </a:cubicBezTo>
                    <a:cubicBezTo>
                      <a:pt x="23944" y="1329445"/>
                      <a:pt x="40422" y="1412217"/>
                      <a:pt x="47470" y="1495751"/>
                    </a:cubicBezTo>
                    <a:cubicBezTo>
                      <a:pt x="57948" y="1618719"/>
                      <a:pt x="31754" y="1738258"/>
                      <a:pt x="3179" y="1856749"/>
                    </a:cubicBezTo>
                    <a:cubicBezTo>
                      <a:pt x="-4631" y="1888943"/>
                      <a:pt x="322" y="1902373"/>
                      <a:pt x="36517" y="1900564"/>
                    </a:cubicBezTo>
                    <a:cubicBezTo>
                      <a:pt x="66330" y="1899135"/>
                      <a:pt x="96524" y="1903612"/>
                      <a:pt x="126528" y="1906469"/>
                    </a:cubicBezTo>
                    <a:cubicBezTo>
                      <a:pt x="138720" y="1907612"/>
                      <a:pt x="156913" y="1911803"/>
                      <a:pt x="148055" y="1927614"/>
                    </a:cubicBezTo>
                    <a:cubicBezTo>
                      <a:pt x="130814" y="1958380"/>
                      <a:pt x="153865" y="1961524"/>
                      <a:pt x="171581" y="1969525"/>
                    </a:cubicBezTo>
                    <a:cubicBezTo>
                      <a:pt x="184440" y="1975335"/>
                      <a:pt x="203109" y="1977526"/>
                      <a:pt x="206252" y="1991813"/>
                    </a:cubicBezTo>
                    <a:cubicBezTo>
                      <a:pt x="214634" y="2029246"/>
                      <a:pt x="241495" y="2021436"/>
                      <a:pt x="265784" y="2019340"/>
                    </a:cubicBezTo>
                    <a:cubicBezTo>
                      <a:pt x="286167" y="2017531"/>
                      <a:pt x="306360" y="2012863"/>
                      <a:pt x="326648" y="2009530"/>
                    </a:cubicBezTo>
                    <a:cubicBezTo>
                      <a:pt x="449330" y="1989432"/>
                      <a:pt x="530102" y="2084682"/>
                      <a:pt x="649355" y="2084682"/>
                    </a:cubicBezTo>
                    <a:cubicBezTo>
                      <a:pt x="814138" y="2084682"/>
                      <a:pt x="1088649" y="1914184"/>
                      <a:pt x="1097601" y="1907422"/>
                    </a:cubicBezTo>
                    <a:cubicBezTo>
                      <a:pt x="1185041" y="1841889"/>
                      <a:pt x="1284959" y="1827602"/>
                      <a:pt x="1390591" y="1836270"/>
                    </a:cubicBezTo>
                    <a:cubicBezTo>
                      <a:pt x="1464505" y="1842366"/>
                      <a:pt x="1538419" y="1847986"/>
                      <a:pt x="1615571" y="1854081"/>
                    </a:cubicBezTo>
                    <a:cubicBezTo>
                      <a:pt x="1611380" y="1684727"/>
                      <a:pt x="1467267" y="1333350"/>
                      <a:pt x="1373255" y="10751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C643401B-0459-4E4E-A45F-62A0DD7F71FD}"/>
                  </a:ext>
                </a:extLst>
              </p:cNvPr>
              <p:cNvSpPr/>
              <p:nvPr/>
            </p:nvSpPr>
            <p:spPr>
              <a:xfrm>
                <a:off x="7964698" y="940424"/>
                <a:ext cx="855474" cy="751269"/>
              </a:xfrm>
              <a:custGeom>
                <a:avLst/>
                <a:gdLst>
                  <a:gd name="connsiteX0" fmla="*/ 959848 w 1563554"/>
                  <a:gd name="connsiteY0" fmla="*/ 1199007 h 1373098"/>
                  <a:gd name="connsiteX1" fmla="*/ 959848 w 1563554"/>
                  <a:gd name="connsiteY1" fmla="*/ 1199007 h 1373098"/>
                  <a:gd name="connsiteX2" fmla="*/ 1047002 w 1563554"/>
                  <a:gd name="connsiteY2" fmla="*/ 671608 h 1373098"/>
                  <a:gd name="connsiteX3" fmla="*/ 1249313 w 1563554"/>
                  <a:gd name="connsiteY3" fmla="*/ 820674 h 1373098"/>
                  <a:gd name="connsiteX4" fmla="*/ 1249313 w 1563554"/>
                  <a:gd name="connsiteY4" fmla="*/ 820674 h 1373098"/>
                  <a:gd name="connsiteX5" fmla="*/ 1323798 w 1563554"/>
                  <a:gd name="connsiteY5" fmla="*/ 886016 h 1373098"/>
                  <a:gd name="connsiteX6" fmla="*/ 1323798 w 1563554"/>
                  <a:gd name="connsiteY6" fmla="*/ 886016 h 1373098"/>
                  <a:gd name="connsiteX7" fmla="*/ 1323798 w 1563554"/>
                  <a:gd name="connsiteY7" fmla="*/ 886016 h 1373098"/>
                  <a:gd name="connsiteX8" fmla="*/ 1562018 w 1563554"/>
                  <a:gd name="connsiteY8" fmla="*/ 837057 h 1373098"/>
                  <a:gd name="connsiteX9" fmla="*/ 1562018 w 1563554"/>
                  <a:gd name="connsiteY9" fmla="*/ 837057 h 1373098"/>
                  <a:gd name="connsiteX10" fmla="*/ 1547159 w 1563554"/>
                  <a:gd name="connsiteY10" fmla="*/ 800386 h 1373098"/>
                  <a:gd name="connsiteX11" fmla="*/ 1106152 w 1563554"/>
                  <a:gd name="connsiteY11" fmla="*/ 369570 h 1373098"/>
                  <a:gd name="connsiteX12" fmla="*/ 1038143 w 1563554"/>
                  <a:gd name="connsiteY12" fmla="*/ 328898 h 1373098"/>
                  <a:gd name="connsiteX13" fmla="*/ 988708 w 1563554"/>
                  <a:gd name="connsiteY13" fmla="*/ 313087 h 1373098"/>
                  <a:gd name="connsiteX14" fmla="*/ 723246 w 1563554"/>
                  <a:gd name="connsiteY14" fmla="*/ 284797 h 1373098"/>
                  <a:gd name="connsiteX15" fmla="*/ 667716 w 1563554"/>
                  <a:gd name="connsiteY15" fmla="*/ 279559 h 1373098"/>
                  <a:gd name="connsiteX16" fmla="*/ 513982 w 1563554"/>
                  <a:gd name="connsiteY16" fmla="*/ 302419 h 1373098"/>
                  <a:gd name="connsiteX17" fmla="*/ 486074 w 1563554"/>
                  <a:gd name="connsiteY17" fmla="*/ 301371 h 1373098"/>
                  <a:gd name="connsiteX18" fmla="*/ 311100 w 1563554"/>
                  <a:gd name="connsiteY18" fmla="*/ 231076 h 1373098"/>
                  <a:gd name="connsiteX19" fmla="*/ 227470 w 1563554"/>
                  <a:gd name="connsiteY19" fmla="*/ 63437 h 1373098"/>
                  <a:gd name="connsiteX20" fmla="*/ 191466 w 1563554"/>
                  <a:gd name="connsiteY20" fmla="*/ 0 h 1373098"/>
                  <a:gd name="connsiteX21" fmla="*/ 169368 w 1563554"/>
                  <a:gd name="connsiteY21" fmla="*/ 45339 h 1373098"/>
                  <a:gd name="connsiteX22" fmla="*/ 75356 w 1563554"/>
                  <a:gd name="connsiteY22" fmla="*/ 90583 h 1373098"/>
                  <a:gd name="connsiteX23" fmla="*/ 8014 w 1563554"/>
                  <a:gd name="connsiteY23" fmla="*/ 57721 h 1373098"/>
                  <a:gd name="connsiteX24" fmla="*/ 4680 w 1563554"/>
                  <a:gd name="connsiteY24" fmla="*/ 101727 h 1373098"/>
                  <a:gd name="connsiteX25" fmla="*/ 112218 w 1563554"/>
                  <a:gd name="connsiteY25" fmla="*/ 435578 h 1373098"/>
                  <a:gd name="connsiteX26" fmla="*/ 139555 w 1563554"/>
                  <a:gd name="connsiteY26" fmla="*/ 519779 h 1373098"/>
                  <a:gd name="connsiteX27" fmla="*/ 185084 w 1563554"/>
                  <a:gd name="connsiteY27" fmla="*/ 658368 h 1373098"/>
                  <a:gd name="connsiteX28" fmla="*/ 225184 w 1563554"/>
                  <a:gd name="connsiteY28" fmla="*/ 1211009 h 1373098"/>
                  <a:gd name="connsiteX29" fmla="*/ 249759 w 1563554"/>
                  <a:gd name="connsiteY29" fmla="*/ 1280732 h 1373098"/>
                  <a:gd name="connsiteX30" fmla="*/ 302146 w 1563554"/>
                  <a:gd name="connsiteY30" fmla="*/ 1302258 h 1373098"/>
                  <a:gd name="connsiteX31" fmla="*/ 674764 w 1563554"/>
                  <a:gd name="connsiteY31" fmla="*/ 1370362 h 1373098"/>
                  <a:gd name="connsiteX32" fmla="*/ 926224 w 1563554"/>
                  <a:gd name="connsiteY32" fmla="*/ 1329118 h 1373098"/>
                  <a:gd name="connsiteX33" fmla="*/ 959848 w 1563554"/>
                  <a:gd name="connsiteY33" fmla="*/ 1199007 h 1373098"/>
                  <a:gd name="connsiteX34" fmla="*/ 959848 w 1563554"/>
                  <a:gd name="connsiteY34" fmla="*/ 1199007 h 1373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563554" h="1373098">
                    <a:moveTo>
                      <a:pt x="959848" y="1199007"/>
                    </a:moveTo>
                    <a:cubicBezTo>
                      <a:pt x="959848" y="1199007"/>
                      <a:pt x="959848" y="1199007"/>
                      <a:pt x="959848" y="1199007"/>
                    </a:cubicBezTo>
                    <a:cubicBezTo>
                      <a:pt x="985565" y="1024414"/>
                      <a:pt x="1008996" y="849344"/>
                      <a:pt x="1047002" y="671608"/>
                    </a:cubicBezTo>
                    <a:cubicBezTo>
                      <a:pt x="1120154" y="719995"/>
                      <a:pt x="1189591" y="763524"/>
                      <a:pt x="1249313" y="820674"/>
                    </a:cubicBezTo>
                    <a:cubicBezTo>
                      <a:pt x="1249313" y="820674"/>
                      <a:pt x="1249313" y="820674"/>
                      <a:pt x="1249313" y="820674"/>
                    </a:cubicBezTo>
                    <a:cubicBezTo>
                      <a:pt x="1274173" y="842486"/>
                      <a:pt x="1299033" y="864203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410856" y="906875"/>
                      <a:pt x="1491152" y="894969"/>
                      <a:pt x="1562018" y="837057"/>
                    </a:cubicBezTo>
                    <a:cubicBezTo>
                      <a:pt x="1562018" y="837057"/>
                      <a:pt x="1562018" y="837057"/>
                      <a:pt x="1562018" y="837057"/>
                    </a:cubicBezTo>
                    <a:cubicBezTo>
                      <a:pt x="1567257" y="820674"/>
                      <a:pt x="1558304" y="810387"/>
                      <a:pt x="1547159" y="800386"/>
                    </a:cubicBezTo>
                    <a:cubicBezTo>
                      <a:pt x="1394283" y="662845"/>
                      <a:pt x="1252646" y="513683"/>
                      <a:pt x="1106152" y="369570"/>
                    </a:cubicBezTo>
                    <a:cubicBezTo>
                      <a:pt x="1086816" y="350615"/>
                      <a:pt x="1065194" y="335185"/>
                      <a:pt x="1038143" y="328898"/>
                    </a:cubicBezTo>
                    <a:cubicBezTo>
                      <a:pt x="1026999" y="306610"/>
                      <a:pt x="1007568" y="312992"/>
                      <a:pt x="988708" y="313087"/>
                    </a:cubicBezTo>
                    <a:cubicBezTo>
                      <a:pt x="899269" y="313468"/>
                      <a:pt x="808877" y="320897"/>
                      <a:pt x="723246" y="284797"/>
                    </a:cubicBezTo>
                    <a:cubicBezTo>
                      <a:pt x="705245" y="277273"/>
                      <a:pt x="686956" y="274130"/>
                      <a:pt x="667716" y="279559"/>
                    </a:cubicBezTo>
                    <a:cubicBezTo>
                      <a:pt x="617519" y="293656"/>
                      <a:pt x="563513" y="282512"/>
                      <a:pt x="513982" y="302419"/>
                    </a:cubicBezTo>
                    <a:cubicBezTo>
                      <a:pt x="505410" y="305848"/>
                      <a:pt x="494646" y="306229"/>
                      <a:pt x="486074" y="301371"/>
                    </a:cubicBezTo>
                    <a:cubicBezTo>
                      <a:pt x="431019" y="269748"/>
                      <a:pt x="362630" y="271463"/>
                      <a:pt x="311100" y="231076"/>
                    </a:cubicBezTo>
                    <a:cubicBezTo>
                      <a:pt x="270523" y="181546"/>
                      <a:pt x="254140" y="120015"/>
                      <a:pt x="227470" y="63437"/>
                    </a:cubicBezTo>
                    <a:cubicBezTo>
                      <a:pt x="217183" y="41624"/>
                      <a:pt x="217469" y="13145"/>
                      <a:pt x="191466" y="0"/>
                    </a:cubicBezTo>
                    <a:cubicBezTo>
                      <a:pt x="175083" y="10763"/>
                      <a:pt x="173844" y="28861"/>
                      <a:pt x="169368" y="45339"/>
                    </a:cubicBezTo>
                    <a:cubicBezTo>
                      <a:pt x="154414" y="101251"/>
                      <a:pt x="129267" y="112776"/>
                      <a:pt x="75356" y="90583"/>
                    </a:cubicBezTo>
                    <a:cubicBezTo>
                      <a:pt x="52115" y="80963"/>
                      <a:pt x="34208" y="60865"/>
                      <a:pt x="8014" y="57721"/>
                    </a:cubicBezTo>
                    <a:cubicBezTo>
                      <a:pt x="-6654" y="71342"/>
                      <a:pt x="2966" y="86963"/>
                      <a:pt x="4680" y="101727"/>
                    </a:cubicBezTo>
                    <a:cubicBezTo>
                      <a:pt x="18111" y="220218"/>
                      <a:pt x="62212" y="328803"/>
                      <a:pt x="112218" y="435578"/>
                    </a:cubicBezTo>
                    <a:cubicBezTo>
                      <a:pt x="108694" y="467773"/>
                      <a:pt x="126696" y="493014"/>
                      <a:pt x="139555" y="519779"/>
                    </a:cubicBezTo>
                    <a:cubicBezTo>
                      <a:pt x="160891" y="563975"/>
                      <a:pt x="183084" y="608076"/>
                      <a:pt x="185084" y="658368"/>
                    </a:cubicBezTo>
                    <a:cubicBezTo>
                      <a:pt x="192418" y="843058"/>
                      <a:pt x="211468" y="1026795"/>
                      <a:pt x="225184" y="1211009"/>
                    </a:cubicBezTo>
                    <a:cubicBezTo>
                      <a:pt x="226994" y="1235964"/>
                      <a:pt x="229375" y="1261777"/>
                      <a:pt x="249759" y="1280732"/>
                    </a:cubicBezTo>
                    <a:cubicBezTo>
                      <a:pt x="267189" y="1287875"/>
                      <a:pt x="284620" y="1295305"/>
                      <a:pt x="302146" y="1302258"/>
                    </a:cubicBezTo>
                    <a:cubicBezTo>
                      <a:pt x="421876" y="1349693"/>
                      <a:pt x="544176" y="1383125"/>
                      <a:pt x="674764" y="1370362"/>
                    </a:cubicBezTo>
                    <a:cubicBezTo>
                      <a:pt x="759442" y="1362075"/>
                      <a:pt x="843262" y="1348073"/>
                      <a:pt x="926224" y="1329118"/>
                    </a:cubicBezTo>
                    <a:cubicBezTo>
                      <a:pt x="950513" y="1289018"/>
                      <a:pt x="945084" y="1241393"/>
                      <a:pt x="959848" y="1199007"/>
                    </a:cubicBezTo>
                    <a:cubicBezTo>
                      <a:pt x="959848" y="1199007"/>
                      <a:pt x="959848" y="1199007"/>
                      <a:pt x="959848" y="119900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3" name="자유형: 도형 212">
                <a:extLst>
                  <a:ext uri="{FF2B5EF4-FFF2-40B4-BE49-F238E27FC236}">
                    <a16:creationId xmlns:a16="http://schemas.microsoft.com/office/drawing/2014/main" id="{8DD04F37-CF33-4168-8C2A-822F033BEC84}"/>
                  </a:ext>
                </a:extLst>
              </p:cNvPr>
              <p:cNvSpPr/>
              <p:nvPr/>
            </p:nvSpPr>
            <p:spPr>
              <a:xfrm>
                <a:off x="7922806" y="498204"/>
                <a:ext cx="146754" cy="505043"/>
              </a:xfrm>
              <a:custGeom>
                <a:avLst/>
                <a:gdLst>
                  <a:gd name="connsiteX0" fmla="*/ 268224 w 268223"/>
                  <a:gd name="connsiteY0" fmla="*/ 808053 h 923068"/>
                  <a:gd name="connsiteX1" fmla="*/ 266319 w 268223"/>
                  <a:gd name="connsiteY1" fmla="*/ 821960 h 923068"/>
                  <a:gd name="connsiteX2" fmla="*/ 211741 w 268223"/>
                  <a:gd name="connsiteY2" fmla="*/ 920925 h 923068"/>
                  <a:gd name="connsiteX3" fmla="*/ 84772 w 268223"/>
                  <a:gd name="connsiteY3" fmla="*/ 865775 h 923068"/>
                  <a:gd name="connsiteX4" fmla="*/ 44005 w 268223"/>
                  <a:gd name="connsiteY4" fmla="*/ 617839 h 923068"/>
                  <a:gd name="connsiteX5" fmla="*/ 0 w 268223"/>
                  <a:gd name="connsiteY5" fmla="*/ 321897 h 923068"/>
                  <a:gd name="connsiteX6" fmla="*/ 15144 w 268223"/>
                  <a:gd name="connsiteY6" fmla="*/ 298275 h 923068"/>
                  <a:gd name="connsiteX7" fmla="*/ 87535 w 268223"/>
                  <a:gd name="connsiteY7" fmla="*/ 94536 h 923068"/>
                  <a:gd name="connsiteX8" fmla="*/ 117538 w 268223"/>
                  <a:gd name="connsiteY8" fmla="*/ 6048 h 923068"/>
                  <a:gd name="connsiteX9" fmla="*/ 211931 w 268223"/>
                  <a:gd name="connsiteY9" fmla="*/ 31480 h 923068"/>
                  <a:gd name="connsiteX10" fmla="*/ 155924 w 268223"/>
                  <a:gd name="connsiteY10" fmla="*/ 146352 h 923068"/>
                  <a:gd name="connsiteX11" fmla="*/ 137160 w 268223"/>
                  <a:gd name="connsiteY11" fmla="*/ 208836 h 923068"/>
                  <a:gd name="connsiteX12" fmla="*/ 212693 w 268223"/>
                  <a:gd name="connsiteY12" fmla="*/ 662797 h 923068"/>
                  <a:gd name="connsiteX13" fmla="*/ 268224 w 268223"/>
                  <a:gd name="connsiteY13" fmla="*/ 808053 h 92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223" h="923068">
                    <a:moveTo>
                      <a:pt x="268224" y="808053"/>
                    </a:moveTo>
                    <a:cubicBezTo>
                      <a:pt x="267652" y="812721"/>
                      <a:pt x="267843" y="817674"/>
                      <a:pt x="266319" y="821960"/>
                    </a:cubicBezTo>
                    <a:cubicBezTo>
                      <a:pt x="252984" y="857869"/>
                      <a:pt x="263843" y="910542"/>
                      <a:pt x="211741" y="920925"/>
                    </a:cubicBezTo>
                    <a:cubicBezTo>
                      <a:pt x="159734" y="931307"/>
                      <a:pt x="119253" y="902541"/>
                      <a:pt x="84772" y="865775"/>
                    </a:cubicBezTo>
                    <a:cubicBezTo>
                      <a:pt x="83820" y="781098"/>
                      <a:pt x="56864" y="700611"/>
                      <a:pt x="44005" y="617839"/>
                    </a:cubicBezTo>
                    <a:cubicBezTo>
                      <a:pt x="28766" y="519255"/>
                      <a:pt x="14573" y="420576"/>
                      <a:pt x="0" y="321897"/>
                    </a:cubicBezTo>
                    <a:cubicBezTo>
                      <a:pt x="4953" y="313992"/>
                      <a:pt x="8763" y="304752"/>
                      <a:pt x="15144" y="298275"/>
                    </a:cubicBezTo>
                    <a:cubicBezTo>
                      <a:pt x="67627" y="226552"/>
                      <a:pt x="97060" y="175689"/>
                      <a:pt x="87535" y="94536"/>
                    </a:cubicBezTo>
                    <a:cubicBezTo>
                      <a:pt x="83820" y="63198"/>
                      <a:pt x="83629" y="23098"/>
                      <a:pt x="117538" y="6048"/>
                    </a:cubicBezTo>
                    <a:cubicBezTo>
                      <a:pt x="152114" y="-11382"/>
                      <a:pt x="183070" y="12525"/>
                      <a:pt x="211931" y="31480"/>
                    </a:cubicBezTo>
                    <a:cubicBezTo>
                      <a:pt x="213932" y="79867"/>
                      <a:pt x="193072" y="117872"/>
                      <a:pt x="155924" y="146352"/>
                    </a:cubicBezTo>
                    <a:cubicBezTo>
                      <a:pt x="133064" y="163878"/>
                      <a:pt x="132302" y="183213"/>
                      <a:pt x="137160" y="208836"/>
                    </a:cubicBezTo>
                    <a:cubicBezTo>
                      <a:pt x="166021" y="359521"/>
                      <a:pt x="202882" y="508968"/>
                      <a:pt x="212693" y="662797"/>
                    </a:cubicBezTo>
                    <a:cubicBezTo>
                      <a:pt x="216027" y="717280"/>
                      <a:pt x="248412" y="760143"/>
                      <a:pt x="268224" y="808053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4" name="자유형: 도형 213">
                <a:extLst>
                  <a:ext uri="{FF2B5EF4-FFF2-40B4-BE49-F238E27FC236}">
                    <a16:creationId xmlns:a16="http://schemas.microsoft.com/office/drawing/2014/main" id="{1AE0781A-B6EA-4FF4-AA67-513FCFC4B8A3}"/>
                  </a:ext>
                </a:extLst>
              </p:cNvPr>
              <p:cNvSpPr/>
              <p:nvPr/>
            </p:nvSpPr>
            <p:spPr>
              <a:xfrm>
                <a:off x="8189852" y="753162"/>
                <a:ext cx="213189" cy="179809"/>
              </a:xfrm>
              <a:custGeom>
                <a:avLst/>
                <a:gdLst>
                  <a:gd name="connsiteX0" fmla="*/ 389646 w 389646"/>
                  <a:gd name="connsiteY0" fmla="*/ 291110 h 328638"/>
                  <a:gd name="connsiteX1" fmla="*/ 368310 w 389646"/>
                  <a:gd name="connsiteY1" fmla="*/ 328639 h 328638"/>
                  <a:gd name="connsiteX2" fmla="*/ 359547 w 389646"/>
                  <a:gd name="connsiteY2" fmla="*/ 213291 h 328638"/>
                  <a:gd name="connsiteX3" fmla="*/ 309922 w 389646"/>
                  <a:gd name="connsiteY3" fmla="*/ 152902 h 328638"/>
                  <a:gd name="connsiteX4" fmla="*/ 86561 w 389646"/>
                  <a:gd name="connsiteY4" fmla="*/ 158141 h 328638"/>
                  <a:gd name="connsiteX5" fmla="*/ 34268 w 389646"/>
                  <a:gd name="connsiteY5" fmla="*/ 244057 h 328638"/>
                  <a:gd name="connsiteX6" fmla="*/ 40841 w 389646"/>
                  <a:gd name="connsiteY6" fmla="*/ 323781 h 328638"/>
                  <a:gd name="connsiteX7" fmla="*/ 17123 w 389646"/>
                  <a:gd name="connsiteY7" fmla="*/ 301683 h 328638"/>
                  <a:gd name="connsiteX8" fmla="*/ 25315 w 389646"/>
                  <a:gd name="connsiteY8" fmla="*/ 104325 h 328638"/>
                  <a:gd name="connsiteX9" fmla="*/ 230864 w 389646"/>
                  <a:gd name="connsiteY9" fmla="*/ 2788 h 328638"/>
                  <a:gd name="connsiteX10" fmla="*/ 380121 w 389646"/>
                  <a:gd name="connsiteY10" fmla="*/ 154141 h 328638"/>
                  <a:gd name="connsiteX11" fmla="*/ 389646 w 389646"/>
                  <a:gd name="connsiteY11" fmla="*/ 291110 h 3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646" h="328638">
                    <a:moveTo>
                      <a:pt x="389646" y="291110"/>
                    </a:moveTo>
                    <a:cubicBezTo>
                      <a:pt x="384407" y="300349"/>
                      <a:pt x="379169" y="309493"/>
                      <a:pt x="368310" y="328639"/>
                    </a:cubicBezTo>
                    <a:cubicBezTo>
                      <a:pt x="364786" y="283395"/>
                      <a:pt x="361262" y="248343"/>
                      <a:pt x="359547" y="213291"/>
                    </a:cubicBezTo>
                    <a:cubicBezTo>
                      <a:pt x="357928" y="180239"/>
                      <a:pt x="340878" y="160713"/>
                      <a:pt x="309922" y="152902"/>
                    </a:cubicBezTo>
                    <a:cubicBezTo>
                      <a:pt x="235056" y="134138"/>
                      <a:pt x="160951" y="131566"/>
                      <a:pt x="86561" y="158141"/>
                    </a:cubicBezTo>
                    <a:cubicBezTo>
                      <a:pt x="43793" y="173381"/>
                      <a:pt x="26172" y="198622"/>
                      <a:pt x="34268" y="244057"/>
                    </a:cubicBezTo>
                    <a:cubicBezTo>
                      <a:pt x="38936" y="269965"/>
                      <a:pt x="49223" y="295968"/>
                      <a:pt x="40841" y="323781"/>
                    </a:cubicBezTo>
                    <a:cubicBezTo>
                      <a:pt x="22077" y="328829"/>
                      <a:pt x="29887" y="303588"/>
                      <a:pt x="17123" y="301683"/>
                    </a:cubicBezTo>
                    <a:cubicBezTo>
                      <a:pt x="-8784" y="234722"/>
                      <a:pt x="-4689" y="169095"/>
                      <a:pt x="25315" y="104325"/>
                    </a:cubicBezTo>
                    <a:cubicBezTo>
                      <a:pt x="60272" y="28887"/>
                      <a:pt x="141139" y="-11309"/>
                      <a:pt x="230864" y="2788"/>
                    </a:cubicBezTo>
                    <a:cubicBezTo>
                      <a:pt x="320590" y="16885"/>
                      <a:pt x="369739" y="65558"/>
                      <a:pt x="380121" y="154141"/>
                    </a:cubicBezTo>
                    <a:cubicBezTo>
                      <a:pt x="385360" y="199480"/>
                      <a:pt x="386599" y="245390"/>
                      <a:pt x="389646" y="29111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442E3731-BBF5-4C38-971A-95001D6F85C4}"/>
                  </a:ext>
                </a:extLst>
              </p:cNvPr>
              <p:cNvSpPr/>
              <p:nvPr/>
            </p:nvSpPr>
            <p:spPr>
              <a:xfrm>
                <a:off x="7938617" y="492008"/>
                <a:ext cx="52163" cy="69231"/>
              </a:xfrm>
              <a:custGeom>
                <a:avLst/>
                <a:gdLst>
                  <a:gd name="connsiteX0" fmla="*/ 95339 w 95338"/>
                  <a:gd name="connsiteY0" fmla="*/ 3757 h 126534"/>
                  <a:gd name="connsiteX1" fmla="*/ 6946 w 95338"/>
                  <a:gd name="connsiteY1" fmla="*/ 126534 h 126534"/>
                  <a:gd name="connsiteX2" fmla="*/ 95339 w 95338"/>
                  <a:gd name="connsiteY2" fmla="*/ 3757 h 12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338" h="126534">
                    <a:moveTo>
                      <a:pt x="95339" y="3757"/>
                    </a:moveTo>
                    <a:cubicBezTo>
                      <a:pt x="65906" y="44715"/>
                      <a:pt x="36379" y="85577"/>
                      <a:pt x="6946" y="126534"/>
                    </a:cubicBezTo>
                    <a:cubicBezTo>
                      <a:pt x="-21819" y="33380"/>
                      <a:pt x="44856" y="-14245"/>
                      <a:pt x="95339" y="3757"/>
                    </a:cubicBezTo>
                    <a:close/>
                  </a:path>
                </a:pathLst>
              </a:custGeom>
              <a:solidFill>
                <a:srgbClr val="F1C4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58414DC4-424E-4E77-A843-7723A26E7B01}"/>
                  </a:ext>
                </a:extLst>
              </p:cNvPr>
              <p:cNvSpPr/>
              <p:nvPr/>
            </p:nvSpPr>
            <p:spPr>
              <a:xfrm>
                <a:off x="8270830" y="1118798"/>
                <a:ext cx="80252" cy="555053"/>
              </a:xfrm>
              <a:custGeom>
                <a:avLst/>
                <a:gdLst>
                  <a:gd name="connsiteX0" fmla="*/ 2003 w 146675"/>
                  <a:gd name="connsiteY0" fmla="*/ 829366 h 1014471"/>
                  <a:gd name="connsiteX1" fmla="*/ 30387 w 146675"/>
                  <a:gd name="connsiteY1" fmla="*/ 183285 h 1014471"/>
                  <a:gd name="connsiteX2" fmla="*/ 41722 w 146675"/>
                  <a:gd name="connsiteY2" fmla="*/ 132898 h 1014471"/>
                  <a:gd name="connsiteX3" fmla="*/ 30482 w 146675"/>
                  <a:gd name="connsiteY3" fmla="*/ 31171 h 1014471"/>
                  <a:gd name="connsiteX4" fmla="*/ 35721 w 146675"/>
                  <a:gd name="connsiteY4" fmla="*/ 7263 h 1014471"/>
                  <a:gd name="connsiteX5" fmla="*/ 103349 w 146675"/>
                  <a:gd name="connsiteY5" fmla="*/ 10788 h 1014471"/>
                  <a:gd name="connsiteX6" fmla="*/ 94776 w 146675"/>
                  <a:gd name="connsiteY6" fmla="*/ 52126 h 1014471"/>
                  <a:gd name="connsiteX7" fmla="*/ 100492 w 146675"/>
                  <a:gd name="connsiteY7" fmla="*/ 96513 h 1014471"/>
                  <a:gd name="connsiteX8" fmla="*/ 128304 w 146675"/>
                  <a:gd name="connsiteY8" fmla="*/ 229101 h 1014471"/>
                  <a:gd name="connsiteX9" fmla="*/ 146592 w 146675"/>
                  <a:gd name="connsiteY9" fmla="*/ 904232 h 1014471"/>
                  <a:gd name="connsiteX10" fmla="*/ 81156 w 146675"/>
                  <a:gd name="connsiteY10" fmla="*/ 1011865 h 1014471"/>
                  <a:gd name="connsiteX11" fmla="*/ 69154 w 146675"/>
                  <a:gd name="connsiteY11" fmla="*/ 1014056 h 1014471"/>
                  <a:gd name="connsiteX12" fmla="*/ 2 w 146675"/>
                  <a:gd name="connsiteY12" fmla="*/ 914996 h 1014471"/>
                  <a:gd name="connsiteX13" fmla="*/ 98 w 146675"/>
                  <a:gd name="connsiteY13" fmla="*/ 829461 h 1014471"/>
                  <a:gd name="connsiteX14" fmla="*/ 2003 w 146675"/>
                  <a:gd name="connsiteY14" fmla="*/ 829366 h 101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6675" h="1014471">
                    <a:moveTo>
                      <a:pt x="2003" y="829366"/>
                    </a:moveTo>
                    <a:cubicBezTo>
                      <a:pt x="11623" y="614006"/>
                      <a:pt x="21529" y="398646"/>
                      <a:pt x="30387" y="183285"/>
                    </a:cubicBezTo>
                    <a:cubicBezTo>
                      <a:pt x="31149" y="165283"/>
                      <a:pt x="35245" y="148614"/>
                      <a:pt x="41722" y="132898"/>
                    </a:cubicBezTo>
                    <a:cubicBezTo>
                      <a:pt x="56962" y="96322"/>
                      <a:pt x="67630" y="61842"/>
                      <a:pt x="30482" y="31171"/>
                    </a:cubicBezTo>
                    <a:cubicBezTo>
                      <a:pt x="18672" y="21455"/>
                      <a:pt x="21243" y="13740"/>
                      <a:pt x="35721" y="7263"/>
                    </a:cubicBezTo>
                    <a:cubicBezTo>
                      <a:pt x="59343" y="-3119"/>
                      <a:pt x="84394" y="-2738"/>
                      <a:pt x="103349" y="10788"/>
                    </a:cubicBezTo>
                    <a:cubicBezTo>
                      <a:pt x="119827" y="22503"/>
                      <a:pt x="100492" y="40125"/>
                      <a:pt x="94776" y="52126"/>
                    </a:cubicBezTo>
                    <a:cubicBezTo>
                      <a:pt x="86013" y="70319"/>
                      <a:pt x="93824" y="83844"/>
                      <a:pt x="100492" y="96513"/>
                    </a:cubicBezTo>
                    <a:cubicBezTo>
                      <a:pt x="122494" y="138422"/>
                      <a:pt x="127352" y="182523"/>
                      <a:pt x="128304" y="229101"/>
                    </a:cubicBezTo>
                    <a:cubicBezTo>
                      <a:pt x="132972" y="454176"/>
                      <a:pt x="137734" y="679252"/>
                      <a:pt x="146592" y="904232"/>
                    </a:cubicBezTo>
                    <a:cubicBezTo>
                      <a:pt x="148783" y="959478"/>
                      <a:pt x="107064" y="978718"/>
                      <a:pt x="81156" y="1011865"/>
                    </a:cubicBezTo>
                    <a:cubicBezTo>
                      <a:pt x="79250" y="1014341"/>
                      <a:pt x="72869" y="1015008"/>
                      <a:pt x="69154" y="1014056"/>
                    </a:cubicBezTo>
                    <a:cubicBezTo>
                      <a:pt x="46008" y="1008055"/>
                      <a:pt x="-378" y="940523"/>
                      <a:pt x="2" y="914996"/>
                    </a:cubicBezTo>
                    <a:cubicBezTo>
                      <a:pt x="384" y="886516"/>
                      <a:pt x="98" y="857941"/>
                      <a:pt x="98" y="829461"/>
                    </a:cubicBezTo>
                    <a:cubicBezTo>
                      <a:pt x="764" y="829366"/>
                      <a:pt x="1336" y="829366"/>
                      <a:pt x="2003" y="829366"/>
                    </a:cubicBezTo>
                    <a:close/>
                  </a:path>
                </a:pathLst>
              </a:custGeom>
              <a:solidFill>
                <a:srgbClr val="070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6056061E-0A68-4361-B431-B1E258E9ABAE}"/>
                  </a:ext>
                </a:extLst>
              </p:cNvPr>
              <p:cNvSpPr/>
              <p:nvPr/>
            </p:nvSpPr>
            <p:spPr>
              <a:xfrm>
                <a:off x="8471465" y="1398354"/>
                <a:ext cx="355411" cy="301329"/>
              </a:xfrm>
              <a:custGeom>
                <a:avLst/>
                <a:gdLst>
                  <a:gd name="connsiteX0" fmla="*/ 635794 w 649585"/>
                  <a:gd name="connsiteY0" fmla="*/ 0 h 550740"/>
                  <a:gd name="connsiteX1" fmla="*/ 635794 w 649585"/>
                  <a:gd name="connsiteY1" fmla="*/ 0 h 550740"/>
                  <a:gd name="connsiteX2" fmla="*/ 397574 w 649585"/>
                  <a:gd name="connsiteY2" fmla="*/ 48958 h 550740"/>
                  <a:gd name="connsiteX3" fmla="*/ 397574 w 649585"/>
                  <a:gd name="connsiteY3" fmla="*/ 48958 h 550740"/>
                  <a:gd name="connsiteX4" fmla="*/ 392145 w 649585"/>
                  <a:gd name="connsiteY4" fmla="*/ 57722 h 550740"/>
                  <a:gd name="connsiteX5" fmla="*/ 330422 w 649585"/>
                  <a:gd name="connsiteY5" fmla="*/ 158210 h 550740"/>
                  <a:gd name="connsiteX6" fmla="*/ 195739 w 649585"/>
                  <a:gd name="connsiteY6" fmla="*/ 321088 h 550740"/>
                  <a:gd name="connsiteX7" fmla="*/ 44005 w 649585"/>
                  <a:gd name="connsiteY7" fmla="*/ 365474 h 550740"/>
                  <a:gd name="connsiteX8" fmla="*/ 33528 w 649585"/>
                  <a:gd name="connsiteY8" fmla="*/ 361950 h 550740"/>
                  <a:gd name="connsiteX9" fmla="*/ 33528 w 649585"/>
                  <a:gd name="connsiteY9" fmla="*/ 361950 h 550740"/>
                  <a:gd name="connsiteX10" fmla="*/ 0 w 649585"/>
                  <a:gd name="connsiteY10" fmla="*/ 491871 h 550740"/>
                  <a:gd name="connsiteX11" fmla="*/ 0 w 649585"/>
                  <a:gd name="connsiteY11" fmla="*/ 491871 h 550740"/>
                  <a:gd name="connsiteX12" fmla="*/ 8477 w 649585"/>
                  <a:gd name="connsiteY12" fmla="*/ 524827 h 550740"/>
                  <a:gd name="connsiteX13" fmla="*/ 132302 w 649585"/>
                  <a:gd name="connsiteY13" fmla="*/ 524827 h 550740"/>
                  <a:gd name="connsiteX14" fmla="*/ 333090 w 649585"/>
                  <a:gd name="connsiteY14" fmla="*/ 385572 h 550740"/>
                  <a:gd name="connsiteX15" fmla="*/ 362521 w 649585"/>
                  <a:gd name="connsiteY15" fmla="*/ 362331 h 550740"/>
                  <a:gd name="connsiteX16" fmla="*/ 620554 w 649585"/>
                  <a:gd name="connsiteY16" fmla="*/ 107442 h 550740"/>
                  <a:gd name="connsiteX17" fmla="*/ 635794 w 649585"/>
                  <a:gd name="connsiteY17" fmla="*/ 0 h 55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585" h="550740">
                    <a:moveTo>
                      <a:pt x="635794" y="0"/>
                    </a:moveTo>
                    <a:cubicBezTo>
                      <a:pt x="635794" y="0"/>
                      <a:pt x="635794" y="0"/>
                      <a:pt x="635794" y="0"/>
                    </a:cubicBezTo>
                    <a:cubicBezTo>
                      <a:pt x="564928" y="57912"/>
                      <a:pt x="484632" y="69818"/>
                      <a:pt x="397574" y="48958"/>
                    </a:cubicBezTo>
                    <a:cubicBezTo>
                      <a:pt x="397574" y="48958"/>
                      <a:pt x="397574" y="48958"/>
                      <a:pt x="397574" y="48958"/>
                    </a:cubicBezTo>
                    <a:cubicBezTo>
                      <a:pt x="395764" y="51911"/>
                      <a:pt x="393954" y="54864"/>
                      <a:pt x="392145" y="57722"/>
                    </a:cubicBezTo>
                    <a:cubicBezTo>
                      <a:pt x="371570" y="91250"/>
                      <a:pt x="350997" y="124682"/>
                      <a:pt x="330422" y="158210"/>
                    </a:cubicBezTo>
                    <a:cubicBezTo>
                      <a:pt x="294227" y="219647"/>
                      <a:pt x="251079" y="275844"/>
                      <a:pt x="195739" y="321088"/>
                    </a:cubicBezTo>
                    <a:cubicBezTo>
                      <a:pt x="151352" y="357378"/>
                      <a:pt x="102775" y="383191"/>
                      <a:pt x="44005" y="365474"/>
                    </a:cubicBezTo>
                    <a:cubicBezTo>
                      <a:pt x="40577" y="364426"/>
                      <a:pt x="37052" y="363284"/>
                      <a:pt x="33528" y="361950"/>
                    </a:cubicBezTo>
                    <a:cubicBezTo>
                      <a:pt x="33528" y="361950"/>
                      <a:pt x="33528" y="361950"/>
                      <a:pt x="33528" y="361950"/>
                    </a:cubicBezTo>
                    <a:cubicBezTo>
                      <a:pt x="18765" y="404336"/>
                      <a:pt x="24289" y="451961"/>
                      <a:pt x="0" y="491871"/>
                    </a:cubicBezTo>
                    <a:cubicBezTo>
                      <a:pt x="0" y="491871"/>
                      <a:pt x="0" y="491871"/>
                      <a:pt x="0" y="491871"/>
                    </a:cubicBezTo>
                    <a:cubicBezTo>
                      <a:pt x="12573" y="500348"/>
                      <a:pt x="4668" y="514159"/>
                      <a:pt x="8477" y="524827"/>
                    </a:cubicBezTo>
                    <a:cubicBezTo>
                      <a:pt x="59817" y="557593"/>
                      <a:pt x="96203" y="561118"/>
                      <a:pt x="132302" y="524827"/>
                    </a:cubicBezTo>
                    <a:cubicBezTo>
                      <a:pt x="191071" y="465582"/>
                      <a:pt x="266034" y="431768"/>
                      <a:pt x="333090" y="385572"/>
                    </a:cubicBezTo>
                    <a:cubicBezTo>
                      <a:pt x="342900" y="377857"/>
                      <a:pt x="352711" y="370142"/>
                      <a:pt x="362521" y="362331"/>
                    </a:cubicBezTo>
                    <a:cubicBezTo>
                      <a:pt x="457867" y="286798"/>
                      <a:pt x="548736" y="206597"/>
                      <a:pt x="620554" y="107442"/>
                    </a:cubicBezTo>
                    <a:cubicBezTo>
                      <a:pt x="644080" y="75057"/>
                      <a:pt x="663893" y="40481"/>
                      <a:pt x="635794" y="0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A9A5ED43-21F8-435F-A012-F0176F1D5FF7}"/>
                  </a:ext>
                </a:extLst>
              </p:cNvPr>
              <p:cNvSpPr/>
              <p:nvPr/>
            </p:nvSpPr>
            <p:spPr>
              <a:xfrm>
                <a:off x="8489863" y="1596444"/>
                <a:ext cx="6149" cy="1928"/>
              </a:xfrm>
              <a:custGeom>
                <a:avLst/>
                <a:gdLst>
                  <a:gd name="connsiteX0" fmla="*/ 0 w 11239"/>
                  <a:gd name="connsiteY0" fmla="*/ 0 h 3524"/>
                  <a:gd name="connsiteX1" fmla="*/ 10477 w 11239"/>
                  <a:gd name="connsiteY1" fmla="*/ 3524 h 3524"/>
                  <a:gd name="connsiteX2" fmla="*/ 11239 w 11239"/>
                  <a:gd name="connsiteY2" fmla="*/ 191 h 3524"/>
                  <a:gd name="connsiteX3" fmla="*/ 0 w 11239"/>
                  <a:gd name="connsiteY3" fmla="*/ 0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9" h="3524">
                    <a:moveTo>
                      <a:pt x="0" y="0"/>
                    </a:moveTo>
                    <a:cubicBezTo>
                      <a:pt x="3524" y="1334"/>
                      <a:pt x="6953" y="2477"/>
                      <a:pt x="10477" y="3524"/>
                    </a:cubicBezTo>
                    <a:cubicBezTo>
                      <a:pt x="10763" y="2381"/>
                      <a:pt x="10954" y="1238"/>
                      <a:pt x="11239" y="191"/>
                    </a:cubicBezTo>
                    <a:cubicBezTo>
                      <a:pt x="7429" y="95"/>
                      <a:pt x="3810" y="191"/>
                      <a:pt x="0" y="0"/>
                    </a:cubicBezTo>
                    <a:close/>
                  </a:path>
                </a:pathLst>
              </a:custGeom>
              <a:solidFill>
                <a:srgbClr val="FD3D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9" name="자유형: 도형 218">
                <a:extLst>
                  <a:ext uri="{FF2B5EF4-FFF2-40B4-BE49-F238E27FC236}">
                    <a16:creationId xmlns:a16="http://schemas.microsoft.com/office/drawing/2014/main" id="{D73CEB85-FC2F-4993-995A-9B224084EB3D}"/>
                  </a:ext>
                </a:extLst>
              </p:cNvPr>
              <p:cNvSpPr/>
              <p:nvPr/>
            </p:nvSpPr>
            <p:spPr>
              <a:xfrm>
                <a:off x="8060585" y="1638159"/>
                <a:ext cx="480816" cy="1397893"/>
              </a:xfrm>
              <a:custGeom>
                <a:avLst/>
                <a:gdLst>
                  <a:gd name="connsiteX0" fmla="*/ 43061 w 480816"/>
                  <a:gd name="connsiteY0" fmla="*/ 237 h 1397893"/>
                  <a:gd name="connsiteX1" fmla="*/ 70526 w 480816"/>
                  <a:gd name="connsiteY1" fmla="*/ 6439 h 1397893"/>
                  <a:gd name="connsiteX2" fmla="*/ 364817 w 480816"/>
                  <a:gd name="connsiteY2" fmla="*/ 31089 h 1397893"/>
                  <a:gd name="connsiteX3" fmla="*/ 410730 w 480816"/>
                  <a:gd name="connsiteY3" fmla="*/ 27389 h 1397893"/>
                  <a:gd name="connsiteX4" fmla="*/ 415785 w 480816"/>
                  <a:gd name="connsiteY4" fmla="*/ 47401 h 1397893"/>
                  <a:gd name="connsiteX5" fmla="*/ 420371 w 480816"/>
                  <a:gd name="connsiteY5" fmla="*/ 95711 h 1397893"/>
                  <a:gd name="connsiteX6" fmla="*/ 456956 w 480816"/>
                  <a:gd name="connsiteY6" fmla="*/ 275559 h 1397893"/>
                  <a:gd name="connsiteX7" fmla="*/ 432409 w 480816"/>
                  <a:gd name="connsiteY7" fmla="*/ 460618 h 1397893"/>
                  <a:gd name="connsiteX8" fmla="*/ 425061 w 480816"/>
                  <a:gd name="connsiteY8" fmla="*/ 662771 h 1397893"/>
                  <a:gd name="connsiteX9" fmla="*/ 414899 w 480816"/>
                  <a:gd name="connsiteY9" fmla="*/ 994792 h 1397893"/>
                  <a:gd name="connsiteX10" fmla="*/ 393011 w 480816"/>
                  <a:gd name="connsiteY10" fmla="*/ 1198509 h 1397893"/>
                  <a:gd name="connsiteX11" fmla="*/ 391213 w 480816"/>
                  <a:gd name="connsiteY11" fmla="*/ 1209883 h 1397893"/>
                  <a:gd name="connsiteX12" fmla="*/ 386582 w 480816"/>
                  <a:gd name="connsiteY12" fmla="*/ 1216829 h 1397893"/>
                  <a:gd name="connsiteX13" fmla="*/ 391820 w 480816"/>
                  <a:gd name="connsiteY13" fmla="*/ 1236758 h 1397893"/>
                  <a:gd name="connsiteX14" fmla="*/ 455477 w 480816"/>
                  <a:gd name="connsiteY14" fmla="*/ 1321173 h 1397893"/>
                  <a:gd name="connsiteX15" fmla="*/ 479280 w 480816"/>
                  <a:gd name="connsiteY15" fmla="*/ 1357707 h 1397893"/>
                  <a:gd name="connsiteX16" fmla="*/ 472360 w 480816"/>
                  <a:gd name="connsiteY16" fmla="*/ 1377912 h 1397893"/>
                  <a:gd name="connsiteX17" fmla="*/ 413961 w 480816"/>
                  <a:gd name="connsiteY17" fmla="*/ 1397562 h 1397893"/>
                  <a:gd name="connsiteX18" fmla="*/ 366079 w 480816"/>
                  <a:gd name="connsiteY18" fmla="*/ 1397562 h 1397893"/>
                  <a:gd name="connsiteX19" fmla="*/ 342554 w 480816"/>
                  <a:gd name="connsiteY19" fmla="*/ 1388705 h 1397893"/>
                  <a:gd name="connsiteX20" fmla="*/ 314600 w 480816"/>
                  <a:gd name="connsiteY20" fmla="*/ 1351618 h 1397893"/>
                  <a:gd name="connsiteX21" fmla="*/ 296334 w 480816"/>
                  <a:gd name="connsiteY21" fmla="*/ 1340270 h 1397893"/>
                  <a:gd name="connsiteX22" fmla="*/ 276129 w 480816"/>
                  <a:gd name="connsiteY22" fmla="*/ 1329753 h 1397893"/>
                  <a:gd name="connsiteX23" fmla="*/ 262844 w 480816"/>
                  <a:gd name="connsiteY23" fmla="*/ 1288238 h 1397893"/>
                  <a:gd name="connsiteX24" fmla="*/ 258970 w 480816"/>
                  <a:gd name="connsiteY24" fmla="*/ 1273015 h 1397893"/>
                  <a:gd name="connsiteX25" fmla="*/ 252604 w 480816"/>
                  <a:gd name="connsiteY25" fmla="*/ 1255025 h 1397893"/>
                  <a:gd name="connsiteX26" fmla="*/ 253158 w 480816"/>
                  <a:gd name="connsiteY26" fmla="*/ 1220117 h 1397893"/>
                  <a:gd name="connsiteX27" fmla="*/ 255053 w 480816"/>
                  <a:gd name="connsiteY27" fmla="*/ 1209906 h 1397893"/>
                  <a:gd name="connsiteX28" fmla="*/ 251780 w 480816"/>
                  <a:gd name="connsiteY28" fmla="*/ 1209661 h 1397893"/>
                  <a:gd name="connsiteX29" fmla="*/ 245162 w 480816"/>
                  <a:gd name="connsiteY29" fmla="*/ 1181624 h 1397893"/>
                  <a:gd name="connsiteX30" fmla="*/ 236980 w 480816"/>
                  <a:gd name="connsiteY30" fmla="*/ 688306 h 1397893"/>
                  <a:gd name="connsiteX31" fmla="*/ 235104 w 480816"/>
                  <a:gd name="connsiteY31" fmla="*/ 626551 h 1397893"/>
                  <a:gd name="connsiteX32" fmla="*/ 232759 w 480816"/>
                  <a:gd name="connsiteY32" fmla="*/ 553747 h 1397893"/>
                  <a:gd name="connsiteX33" fmla="*/ 228589 w 480816"/>
                  <a:gd name="connsiteY33" fmla="*/ 610864 h 1397893"/>
                  <a:gd name="connsiteX34" fmla="*/ 216968 w 480816"/>
                  <a:gd name="connsiteY34" fmla="*/ 1181519 h 1397893"/>
                  <a:gd name="connsiteX35" fmla="*/ 213004 w 480816"/>
                  <a:gd name="connsiteY35" fmla="*/ 1207990 h 1397893"/>
                  <a:gd name="connsiteX36" fmla="*/ 214395 w 480816"/>
                  <a:gd name="connsiteY36" fmla="*/ 1207990 h 1397893"/>
                  <a:gd name="connsiteX37" fmla="*/ 214934 w 480816"/>
                  <a:gd name="connsiteY37" fmla="*/ 1210186 h 1397893"/>
                  <a:gd name="connsiteX38" fmla="*/ 213793 w 480816"/>
                  <a:gd name="connsiteY38" fmla="*/ 1239731 h 1397893"/>
                  <a:gd name="connsiteX39" fmla="*/ 216837 w 480816"/>
                  <a:gd name="connsiteY39" fmla="*/ 1290380 h 1397893"/>
                  <a:gd name="connsiteX40" fmla="*/ 207151 w 480816"/>
                  <a:gd name="connsiteY40" fmla="*/ 1321655 h 1397893"/>
                  <a:gd name="connsiteX41" fmla="*/ 189437 w 480816"/>
                  <a:gd name="connsiteY41" fmla="*/ 1329128 h 1397893"/>
                  <a:gd name="connsiteX42" fmla="*/ 174215 w 480816"/>
                  <a:gd name="connsiteY42" fmla="*/ 1345181 h 1397893"/>
                  <a:gd name="connsiteX43" fmla="*/ 170063 w 480816"/>
                  <a:gd name="connsiteY43" fmla="*/ 1365662 h 1397893"/>
                  <a:gd name="connsiteX44" fmla="*/ 123012 w 480816"/>
                  <a:gd name="connsiteY44" fmla="*/ 1394447 h 1397893"/>
                  <a:gd name="connsiteX45" fmla="*/ 52988 w 480816"/>
                  <a:gd name="connsiteY45" fmla="*/ 1391679 h 1397893"/>
                  <a:gd name="connsiteX46" fmla="*/ 31953 w 480816"/>
                  <a:gd name="connsiteY46" fmla="*/ 1341306 h 1397893"/>
                  <a:gd name="connsiteX47" fmla="*/ 36659 w 480816"/>
                  <a:gd name="connsiteY47" fmla="*/ 1326084 h 1397893"/>
                  <a:gd name="connsiteX48" fmla="*/ 42748 w 480816"/>
                  <a:gd name="connsiteY48" fmla="*/ 1312522 h 1397893"/>
                  <a:gd name="connsiteX49" fmla="*/ 82050 w 480816"/>
                  <a:gd name="connsiteY49" fmla="*/ 1246927 h 1397893"/>
                  <a:gd name="connsiteX50" fmla="*/ 86616 w 480816"/>
                  <a:gd name="connsiteY50" fmla="*/ 1223055 h 1397893"/>
                  <a:gd name="connsiteX51" fmla="*/ 85328 w 480816"/>
                  <a:gd name="connsiteY51" fmla="*/ 1207990 h 1397893"/>
                  <a:gd name="connsiteX52" fmla="*/ 86447 w 480816"/>
                  <a:gd name="connsiteY52" fmla="*/ 1207990 h 1397893"/>
                  <a:gd name="connsiteX53" fmla="*/ 85170 w 480816"/>
                  <a:gd name="connsiteY53" fmla="*/ 1203355 h 1397893"/>
                  <a:gd name="connsiteX54" fmla="*/ 66826 w 480816"/>
                  <a:gd name="connsiteY54" fmla="*/ 1014909 h 1397893"/>
                  <a:gd name="connsiteX55" fmla="*/ 32378 w 480816"/>
                  <a:gd name="connsiteY55" fmla="*/ 486519 h 1397893"/>
                  <a:gd name="connsiteX56" fmla="*/ 31544 w 480816"/>
                  <a:gd name="connsiteY56" fmla="*/ 482714 h 1397893"/>
                  <a:gd name="connsiteX57" fmla="*/ 15597 w 480816"/>
                  <a:gd name="connsiteY57" fmla="*/ 356805 h 1397893"/>
                  <a:gd name="connsiteX58" fmla="*/ 8353 w 480816"/>
                  <a:gd name="connsiteY58" fmla="*/ 322827 h 1397893"/>
                  <a:gd name="connsiteX59" fmla="*/ 5799 w 480816"/>
                  <a:gd name="connsiteY59" fmla="*/ 307453 h 1397893"/>
                  <a:gd name="connsiteX60" fmla="*/ 41081 w 480816"/>
                  <a:gd name="connsiteY60" fmla="*/ 35414 h 1397893"/>
                  <a:gd name="connsiteX61" fmla="*/ 37068 w 480816"/>
                  <a:gd name="connsiteY61" fmla="*/ 2738 h 1397893"/>
                  <a:gd name="connsiteX62" fmla="*/ 43061 w 480816"/>
                  <a:gd name="connsiteY62" fmla="*/ 237 h 139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80816" h="1397893">
                    <a:moveTo>
                      <a:pt x="43061" y="237"/>
                    </a:moveTo>
                    <a:cubicBezTo>
                      <a:pt x="52911" y="-962"/>
                      <a:pt x="61875" y="2582"/>
                      <a:pt x="70526" y="6439"/>
                    </a:cubicBezTo>
                    <a:cubicBezTo>
                      <a:pt x="165739" y="49225"/>
                      <a:pt x="264079" y="53863"/>
                      <a:pt x="364817" y="31089"/>
                    </a:cubicBezTo>
                    <a:cubicBezTo>
                      <a:pt x="379773" y="27702"/>
                      <a:pt x="394887" y="22177"/>
                      <a:pt x="410730" y="27389"/>
                    </a:cubicBezTo>
                    <a:cubicBezTo>
                      <a:pt x="418703" y="31297"/>
                      <a:pt x="415107" y="36717"/>
                      <a:pt x="415785" y="47401"/>
                    </a:cubicBezTo>
                    <a:cubicBezTo>
                      <a:pt x="413335" y="63869"/>
                      <a:pt x="413388" y="79660"/>
                      <a:pt x="420371" y="95711"/>
                    </a:cubicBezTo>
                    <a:cubicBezTo>
                      <a:pt x="445282" y="152985"/>
                      <a:pt x="454506" y="213542"/>
                      <a:pt x="456956" y="275559"/>
                    </a:cubicBezTo>
                    <a:cubicBezTo>
                      <a:pt x="459457" y="338722"/>
                      <a:pt x="442519" y="399174"/>
                      <a:pt x="432409" y="460618"/>
                    </a:cubicBezTo>
                    <a:cubicBezTo>
                      <a:pt x="430116" y="528002"/>
                      <a:pt x="429960" y="595542"/>
                      <a:pt x="425061" y="662771"/>
                    </a:cubicBezTo>
                    <a:cubicBezTo>
                      <a:pt x="417036" y="773357"/>
                      <a:pt x="424905" y="884362"/>
                      <a:pt x="414899" y="994792"/>
                    </a:cubicBezTo>
                    <a:cubicBezTo>
                      <a:pt x="408749" y="1062802"/>
                      <a:pt x="400567" y="1130603"/>
                      <a:pt x="393011" y="1198509"/>
                    </a:cubicBezTo>
                    <a:cubicBezTo>
                      <a:pt x="392594" y="1202261"/>
                      <a:pt x="392294" y="1206209"/>
                      <a:pt x="391213" y="1209883"/>
                    </a:cubicBezTo>
                    <a:lnTo>
                      <a:pt x="386582" y="1216829"/>
                    </a:lnTo>
                    <a:lnTo>
                      <a:pt x="391820" y="1236758"/>
                    </a:lnTo>
                    <a:cubicBezTo>
                      <a:pt x="407596" y="1268587"/>
                      <a:pt x="427800" y="1297648"/>
                      <a:pt x="455477" y="1321173"/>
                    </a:cubicBezTo>
                    <a:cubicBezTo>
                      <a:pt x="466271" y="1330306"/>
                      <a:pt x="472637" y="1344699"/>
                      <a:pt x="479280" y="1357707"/>
                    </a:cubicBezTo>
                    <a:cubicBezTo>
                      <a:pt x="483154" y="1364903"/>
                      <a:pt x="479280" y="1372652"/>
                      <a:pt x="472360" y="1377912"/>
                    </a:cubicBezTo>
                    <a:cubicBezTo>
                      <a:pt x="454924" y="1390643"/>
                      <a:pt x="436656" y="1399776"/>
                      <a:pt x="413961" y="1397562"/>
                    </a:cubicBezTo>
                    <a:cubicBezTo>
                      <a:pt x="398186" y="1396178"/>
                      <a:pt x="381856" y="1397008"/>
                      <a:pt x="366079" y="1397562"/>
                    </a:cubicBezTo>
                    <a:cubicBezTo>
                      <a:pt x="356946" y="1397839"/>
                      <a:pt x="348366" y="1395624"/>
                      <a:pt x="342554" y="1388705"/>
                    </a:cubicBezTo>
                    <a:cubicBezTo>
                      <a:pt x="332591" y="1376804"/>
                      <a:pt x="323457" y="1364350"/>
                      <a:pt x="314600" y="1351618"/>
                    </a:cubicBezTo>
                    <a:cubicBezTo>
                      <a:pt x="309896" y="1344699"/>
                      <a:pt x="305467" y="1339440"/>
                      <a:pt x="296334" y="1340270"/>
                    </a:cubicBezTo>
                    <a:cubicBezTo>
                      <a:pt x="287200" y="1341101"/>
                      <a:pt x="280834" y="1336949"/>
                      <a:pt x="276129" y="1329753"/>
                    </a:cubicBezTo>
                    <a:cubicBezTo>
                      <a:pt x="268103" y="1317298"/>
                      <a:pt x="258970" y="1305120"/>
                      <a:pt x="262844" y="1288238"/>
                    </a:cubicBezTo>
                    <a:cubicBezTo>
                      <a:pt x="263952" y="1283809"/>
                      <a:pt x="260630" y="1277997"/>
                      <a:pt x="258970" y="1273015"/>
                    </a:cubicBezTo>
                    <a:cubicBezTo>
                      <a:pt x="257032" y="1266926"/>
                      <a:pt x="252604" y="1261114"/>
                      <a:pt x="252604" y="1255025"/>
                    </a:cubicBezTo>
                    <a:cubicBezTo>
                      <a:pt x="252604" y="1243401"/>
                      <a:pt x="252396" y="1231707"/>
                      <a:pt x="253158" y="1220117"/>
                    </a:cubicBezTo>
                    <a:lnTo>
                      <a:pt x="255053" y="1209906"/>
                    </a:lnTo>
                    <a:lnTo>
                      <a:pt x="251780" y="1209661"/>
                    </a:lnTo>
                    <a:cubicBezTo>
                      <a:pt x="239429" y="1202782"/>
                      <a:pt x="245318" y="1190952"/>
                      <a:pt x="245162" y="1181624"/>
                    </a:cubicBezTo>
                    <a:cubicBezTo>
                      <a:pt x="242139" y="1017202"/>
                      <a:pt x="239586" y="852728"/>
                      <a:pt x="236980" y="688306"/>
                    </a:cubicBezTo>
                    <a:cubicBezTo>
                      <a:pt x="233332" y="667825"/>
                      <a:pt x="236563" y="647084"/>
                      <a:pt x="235104" y="626551"/>
                    </a:cubicBezTo>
                    <a:cubicBezTo>
                      <a:pt x="234739" y="621965"/>
                      <a:pt x="237970" y="589184"/>
                      <a:pt x="232759" y="553747"/>
                    </a:cubicBezTo>
                    <a:cubicBezTo>
                      <a:pt x="232759" y="578761"/>
                      <a:pt x="227547" y="583973"/>
                      <a:pt x="228589" y="610864"/>
                    </a:cubicBezTo>
                    <a:cubicBezTo>
                      <a:pt x="224681" y="801082"/>
                      <a:pt x="220668" y="991300"/>
                      <a:pt x="216968" y="1181519"/>
                    </a:cubicBezTo>
                    <a:lnTo>
                      <a:pt x="213004" y="1207990"/>
                    </a:lnTo>
                    <a:lnTo>
                      <a:pt x="214395" y="1207990"/>
                    </a:lnTo>
                    <a:lnTo>
                      <a:pt x="214934" y="1210186"/>
                    </a:lnTo>
                    <a:cubicBezTo>
                      <a:pt x="215799" y="1219734"/>
                      <a:pt x="215315" y="1229490"/>
                      <a:pt x="213793" y="1239731"/>
                    </a:cubicBezTo>
                    <a:cubicBezTo>
                      <a:pt x="211302" y="1256060"/>
                      <a:pt x="215177" y="1273497"/>
                      <a:pt x="216837" y="1290380"/>
                    </a:cubicBezTo>
                    <a:cubicBezTo>
                      <a:pt x="217945" y="1302281"/>
                      <a:pt x="213793" y="1312245"/>
                      <a:pt x="207151" y="1321655"/>
                    </a:cubicBezTo>
                    <a:cubicBezTo>
                      <a:pt x="202722" y="1327468"/>
                      <a:pt x="198294" y="1331619"/>
                      <a:pt x="189437" y="1329128"/>
                    </a:cubicBezTo>
                    <a:cubicBezTo>
                      <a:pt x="179750" y="1326360"/>
                      <a:pt x="171447" y="1335770"/>
                      <a:pt x="174215" y="1345181"/>
                    </a:cubicBezTo>
                    <a:cubicBezTo>
                      <a:pt x="176705" y="1353207"/>
                      <a:pt x="174491" y="1359573"/>
                      <a:pt x="170063" y="1365662"/>
                    </a:cubicBezTo>
                    <a:cubicBezTo>
                      <a:pt x="158715" y="1382545"/>
                      <a:pt x="141832" y="1390295"/>
                      <a:pt x="123012" y="1394447"/>
                    </a:cubicBezTo>
                    <a:cubicBezTo>
                      <a:pt x="99486" y="1399428"/>
                      <a:pt x="75960" y="1399428"/>
                      <a:pt x="52988" y="1391679"/>
                    </a:cubicBezTo>
                    <a:cubicBezTo>
                      <a:pt x="28633" y="1383652"/>
                      <a:pt x="20606" y="1364001"/>
                      <a:pt x="31953" y="1341306"/>
                    </a:cubicBezTo>
                    <a:cubicBezTo>
                      <a:pt x="34445" y="1336601"/>
                      <a:pt x="34721" y="1331066"/>
                      <a:pt x="36659" y="1326084"/>
                    </a:cubicBezTo>
                    <a:cubicBezTo>
                      <a:pt x="38319" y="1321378"/>
                      <a:pt x="40257" y="1316673"/>
                      <a:pt x="42748" y="1312522"/>
                    </a:cubicBezTo>
                    <a:cubicBezTo>
                      <a:pt x="55756" y="1290657"/>
                      <a:pt x="69318" y="1268792"/>
                      <a:pt x="82050" y="1246927"/>
                    </a:cubicBezTo>
                    <a:cubicBezTo>
                      <a:pt x="86478" y="1239177"/>
                      <a:pt x="87101" y="1231151"/>
                      <a:pt x="86616" y="1223055"/>
                    </a:cubicBezTo>
                    <a:lnTo>
                      <a:pt x="85328" y="1207990"/>
                    </a:lnTo>
                    <a:lnTo>
                      <a:pt x="86447" y="1207990"/>
                    </a:lnTo>
                    <a:lnTo>
                      <a:pt x="85170" y="1203355"/>
                    </a:lnTo>
                    <a:cubicBezTo>
                      <a:pt x="75529" y="1140870"/>
                      <a:pt x="68597" y="1077863"/>
                      <a:pt x="66826" y="1014909"/>
                    </a:cubicBezTo>
                    <a:cubicBezTo>
                      <a:pt x="61823" y="838293"/>
                      <a:pt x="44938" y="662562"/>
                      <a:pt x="32378" y="486519"/>
                    </a:cubicBezTo>
                    <a:cubicBezTo>
                      <a:pt x="32326" y="485216"/>
                      <a:pt x="31961" y="483965"/>
                      <a:pt x="31544" y="482714"/>
                    </a:cubicBezTo>
                    <a:cubicBezTo>
                      <a:pt x="31961" y="440032"/>
                      <a:pt x="25812" y="397819"/>
                      <a:pt x="15597" y="356805"/>
                    </a:cubicBezTo>
                    <a:cubicBezTo>
                      <a:pt x="12783" y="345444"/>
                      <a:pt x="10438" y="334135"/>
                      <a:pt x="8353" y="322827"/>
                    </a:cubicBezTo>
                    <a:cubicBezTo>
                      <a:pt x="7520" y="317719"/>
                      <a:pt x="6685" y="312560"/>
                      <a:pt x="5799" y="307453"/>
                    </a:cubicBezTo>
                    <a:cubicBezTo>
                      <a:pt x="-8376" y="214428"/>
                      <a:pt x="3454" y="124113"/>
                      <a:pt x="41081" y="35414"/>
                    </a:cubicBezTo>
                    <a:cubicBezTo>
                      <a:pt x="39674" y="24523"/>
                      <a:pt x="38319" y="13631"/>
                      <a:pt x="37068" y="2738"/>
                    </a:cubicBezTo>
                    <a:cubicBezTo>
                      <a:pt x="38788" y="1696"/>
                      <a:pt x="40664" y="810"/>
                      <a:pt x="43061" y="237"/>
                    </a:cubicBezTo>
                    <a:close/>
                  </a:path>
                </a:pathLst>
              </a:custGeom>
              <a:solidFill>
                <a:srgbClr val="171B1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4375" y="214822"/>
            <a:ext cx="10572870" cy="870203"/>
          </a:xfrm>
        </p:spPr>
        <p:txBody>
          <a:bodyPr/>
          <a:lstStyle/>
          <a:p>
            <a:r>
              <a:rPr lang="he-IL" sz="4800" b="1" dirty="0"/>
              <a:t>מצאו את השורש ואת הבניין של הפעלים:</a:t>
            </a:r>
            <a:endParaRPr lang="en-US" sz="4800" b="1" dirty="0"/>
          </a:p>
        </p:txBody>
      </p:sp>
      <p:grpSp>
        <p:nvGrpSpPr>
          <p:cNvPr id="225" name="그룹 224">
            <a:extLst>
              <a:ext uri="{FF2B5EF4-FFF2-40B4-BE49-F238E27FC236}">
                <a16:creationId xmlns:a16="http://schemas.microsoft.com/office/drawing/2014/main" id="{7C58339A-9446-4653-9651-5F522023EF1B}"/>
              </a:ext>
            </a:extLst>
          </p:cNvPr>
          <p:cNvGrpSpPr/>
          <p:nvPr/>
        </p:nvGrpSpPr>
        <p:grpSpPr>
          <a:xfrm>
            <a:off x="831565" y="3468798"/>
            <a:ext cx="4117149" cy="3049693"/>
            <a:chOff x="7299271" y="3228287"/>
            <a:chExt cx="4702554" cy="3483320"/>
          </a:xfrm>
        </p:grpSpPr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1BF1F7D1-5FC5-4EBF-9817-7296D084BCA3}"/>
                </a:ext>
              </a:extLst>
            </p:cNvPr>
            <p:cNvSpPr/>
            <p:nvPr/>
          </p:nvSpPr>
          <p:spPr>
            <a:xfrm>
              <a:off x="7299271" y="3228287"/>
              <a:ext cx="2763768" cy="3414412"/>
            </a:xfrm>
            <a:custGeom>
              <a:avLst/>
              <a:gdLst>
                <a:gd name="connsiteX0" fmla="*/ 2763765 w 2763768"/>
                <a:gd name="connsiteY0" fmla="*/ 1818164 h 3414412"/>
                <a:gd name="connsiteX1" fmla="*/ 2058047 w 2763768"/>
                <a:gd name="connsiteY1" fmla="*/ 1116502 h 3414412"/>
                <a:gd name="connsiteX2" fmla="*/ 2046826 w 2763768"/>
                <a:gd name="connsiteY2" fmla="*/ 1071672 h 3414412"/>
                <a:gd name="connsiteX3" fmla="*/ 2152484 w 2763768"/>
                <a:gd name="connsiteY3" fmla="*/ 675039 h 3414412"/>
                <a:gd name="connsiteX4" fmla="*/ 2323636 w 2763768"/>
                <a:gd name="connsiteY4" fmla="*/ 40426 h 3414412"/>
                <a:gd name="connsiteX5" fmla="*/ 2326858 w 2763768"/>
                <a:gd name="connsiteY5" fmla="*/ 2763 h 3414412"/>
                <a:gd name="connsiteX6" fmla="*/ 2299582 w 2763768"/>
                <a:gd name="connsiteY6" fmla="*/ 7207 h 3414412"/>
                <a:gd name="connsiteX7" fmla="*/ 2116875 w 2763768"/>
                <a:gd name="connsiteY7" fmla="*/ 113587 h 3414412"/>
                <a:gd name="connsiteX8" fmla="*/ 2001552 w 2763768"/>
                <a:gd name="connsiteY8" fmla="*/ 180803 h 3414412"/>
                <a:gd name="connsiteX9" fmla="*/ 1927280 w 2763768"/>
                <a:gd name="connsiteY9" fmla="*/ 225133 h 3414412"/>
                <a:gd name="connsiteX10" fmla="*/ 1781793 w 2763768"/>
                <a:gd name="connsiteY10" fmla="*/ 308737 h 3414412"/>
                <a:gd name="connsiteX11" fmla="*/ 1604697 w 2763768"/>
                <a:gd name="connsiteY11" fmla="*/ 412228 h 3414412"/>
                <a:gd name="connsiteX12" fmla="*/ 1535980 w 2763768"/>
                <a:gd name="connsiteY12" fmla="*/ 540551 h 3414412"/>
                <a:gd name="connsiteX13" fmla="*/ 823819 w 2763768"/>
                <a:gd name="connsiteY13" fmla="*/ 1529744 h 3414412"/>
                <a:gd name="connsiteX14" fmla="*/ 824374 w 2763768"/>
                <a:gd name="connsiteY14" fmla="*/ 1568074 h 3414412"/>
                <a:gd name="connsiteX15" fmla="*/ 825263 w 2763768"/>
                <a:gd name="connsiteY15" fmla="*/ 1578629 h 3414412"/>
                <a:gd name="connsiteX16" fmla="*/ 830318 w 2763768"/>
                <a:gd name="connsiteY16" fmla="*/ 1623570 h 3414412"/>
                <a:gd name="connsiteX17" fmla="*/ 830763 w 2763768"/>
                <a:gd name="connsiteY17" fmla="*/ 1628791 h 3414412"/>
                <a:gd name="connsiteX18" fmla="*/ 819486 w 2763768"/>
                <a:gd name="connsiteY18" fmla="*/ 1672621 h 3414412"/>
                <a:gd name="connsiteX19" fmla="*/ 740159 w 2763768"/>
                <a:gd name="connsiteY19" fmla="*/ 1701341 h 3414412"/>
                <a:gd name="connsiteX20" fmla="*/ 725827 w 2763768"/>
                <a:gd name="connsiteY20" fmla="*/ 1715506 h 3414412"/>
                <a:gd name="connsiteX21" fmla="*/ 369469 w 2763768"/>
                <a:gd name="connsiteY21" fmla="*/ 2690312 h 3414412"/>
                <a:gd name="connsiteX22" fmla="*/ 369080 w 2763768"/>
                <a:gd name="connsiteY22" fmla="*/ 2691590 h 3414412"/>
                <a:gd name="connsiteX23" fmla="*/ 369302 w 2763768"/>
                <a:gd name="connsiteY23" fmla="*/ 2689479 h 3414412"/>
                <a:gd name="connsiteX24" fmla="*/ 348470 w 2763768"/>
                <a:gd name="connsiteY24" fmla="*/ 2705478 h 3414412"/>
                <a:gd name="connsiteX25" fmla="*/ 307752 w 2763768"/>
                <a:gd name="connsiteY25" fmla="*/ 2812357 h 3414412"/>
                <a:gd name="connsiteX26" fmla="*/ 157820 w 2763768"/>
                <a:gd name="connsiteY26" fmla="*/ 3181881 h 3414412"/>
                <a:gd name="connsiteX27" fmla="*/ 0 w 2763768"/>
                <a:gd name="connsiteY27" fmla="*/ 3414362 h 3414412"/>
                <a:gd name="connsiteX28" fmla="*/ 2008218 w 2763768"/>
                <a:gd name="connsiteY28" fmla="*/ 3406862 h 3414412"/>
                <a:gd name="connsiteX29" fmla="*/ 2184203 w 2763768"/>
                <a:gd name="connsiteY29" fmla="*/ 2565323 h 3414412"/>
                <a:gd name="connsiteX30" fmla="*/ 2207423 w 2763768"/>
                <a:gd name="connsiteY30" fmla="*/ 2521716 h 3414412"/>
                <a:gd name="connsiteX31" fmla="*/ 2501065 w 2763768"/>
                <a:gd name="connsiteY31" fmla="*/ 2170801 h 3414412"/>
                <a:gd name="connsiteX32" fmla="*/ 2763765 w 2763768"/>
                <a:gd name="connsiteY32" fmla="*/ 1818164 h 34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63768" h="3414412">
                  <a:moveTo>
                    <a:pt x="2763765" y="1818164"/>
                  </a:moveTo>
                  <a:cubicBezTo>
                    <a:pt x="2764765" y="1781612"/>
                    <a:pt x="2246087" y="1303875"/>
                    <a:pt x="2058047" y="1116502"/>
                  </a:cubicBezTo>
                  <a:cubicBezTo>
                    <a:pt x="2044493" y="1103003"/>
                    <a:pt x="2042215" y="1089837"/>
                    <a:pt x="2046826" y="1071672"/>
                  </a:cubicBezTo>
                  <a:cubicBezTo>
                    <a:pt x="2080601" y="939072"/>
                    <a:pt x="2116986" y="807195"/>
                    <a:pt x="2152484" y="675039"/>
                  </a:cubicBezTo>
                  <a:cubicBezTo>
                    <a:pt x="2209312" y="463446"/>
                    <a:pt x="2263807" y="251186"/>
                    <a:pt x="2323636" y="40426"/>
                  </a:cubicBezTo>
                  <a:cubicBezTo>
                    <a:pt x="2327080" y="28316"/>
                    <a:pt x="2333246" y="15929"/>
                    <a:pt x="2326858" y="2763"/>
                  </a:cubicBezTo>
                  <a:cubicBezTo>
                    <a:pt x="2316414" y="-4236"/>
                    <a:pt x="2308359" y="3874"/>
                    <a:pt x="2299582" y="7207"/>
                  </a:cubicBezTo>
                  <a:cubicBezTo>
                    <a:pt x="2238976" y="43204"/>
                    <a:pt x="2178315" y="79090"/>
                    <a:pt x="2116875" y="113587"/>
                  </a:cubicBezTo>
                  <a:cubicBezTo>
                    <a:pt x="2078768" y="136529"/>
                    <a:pt x="2040882" y="159861"/>
                    <a:pt x="2001552" y="180803"/>
                  </a:cubicBezTo>
                  <a:cubicBezTo>
                    <a:pt x="1976665" y="195302"/>
                    <a:pt x="1952389" y="210912"/>
                    <a:pt x="1927280" y="225133"/>
                  </a:cubicBezTo>
                  <a:cubicBezTo>
                    <a:pt x="1878507" y="252464"/>
                    <a:pt x="1831066" y="282295"/>
                    <a:pt x="1781793" y="308737"/>
                  </a:cubicBezTo>
                  <a:cubicBezTo>
                    <a:pt x="1722798" y="343290"/>
                    <a:pt x="1663747" y="377676"/>
                    <a:pt x="1604697" y="412228"/>
                  </a:cubicBezTo>
                  <a:cubicBezTo>
                    <a:pt x="1578532" y="427560"/>
                    <a:pt x="1563756" y="490555"/>
                    <a:pt x="1535980" y="540551"/>
                  </a:cubicBezTo>
                  <a:cubicBezTo>
                    <a:pt x="1296279" y="846580"/>
                    <a:pt x="839540" y="1489248"/>
                    <a:pt x="823819" y="1529744"/>
                  </a:cubicBezTo>
                  <a:cubicBezTo>
                    <a:pt x="823652" y="1542521"/>
                    <a:pt x="816875" y="1555409"/>
                    <a:pt x="824374" y="1568074"/>
                  </a:cubicBezTo>
                  <a:cubicBezTo>
                    <a:pt x="824652" y="1571574"/>
                    <a:pt x="824985" y="1575129"/>
                    <a:pt x="825263" y="1578629"/>
                  </a:cubicBezTo>
                  <a:cubicBezTo>
                    <a:pt x="834207" y="1592794"/>
                    <a:pt x="818541" y="1609737"/>
                    <a:pt x="830318" y="1623570"/>
                  </a:cubicBezTo>
                  <a:cubicBezTo>
                    <a:pt x="830874" y="1625292"/>
                    <a:pt x="831040" y="1627014"/>
                    <a:pt x="830763" y="1628791"/>
                  </a:cubicBezTo>
                  <a:cubicBezTo>
                    <a:pt x="838929" y="1646457"/>
                    <a:pt x="829485" y="1659622"/>
                    <a:pt x="819486" y="1672621"/>
                  </a:cubicBezTo>
                  <a:cubicBezTo>
                    <a:pt x="793044" y="1682231"/>
                    <a:pt x="766713" y="1692119"/>
                    <a:pt x="740159" y="1701341"/>
                  </a:cubicBezTo>
                  <a:cubicBezTo>
                    <a:pt x="732660" y="1703952"/>
                    <a:pt x="725660" y="1707007"/>
                    <a:pt x="725827" y="1715506"/>
                  </a:cubicBezTo>
                  <a:cubicBezTo>
                    <a:pt x="726327" y="1741282"/>
                    <a:pt x="458350" y="2418113"/>
                    <a:pt x="369469" y="2690312"/>
                  </a:cubicBezTo>
                  <a:cubicBezTo>
                    <a:pt x="369357" y="2690757"/>
                    <a:pt x="369191" y="2691201"/>
                    <a:pt x="369080" y="2691590"/>
                  </a:cubicBezTo>
                  <a:cubicBezTo>
                    <a:pt x="369135" y="2690868"/>
                    <a:pt x="369246" y="2690146"/>
                    <a:pt x="369302" y="2689479"/>
                  </a:cubicBezTo>
                  <a:cubicBezTo>
                    <a:pt x="359025" y="2690534"/>
                    <a:pt x="354081" y="2698034"/>
                    <a:pt x="348470" y="2705478"/>
                  </a:cubicBezTo>
                  <a:cubicBezTo>
                    <a:pt x="324639" y="2737253"/>
                    <a:pt x="315307" y="2774472"/>
                    <a:pt x="307752" y="2812357"/>
                  </a:cubicBezTo>
                  <a:cubicBezTo>
                    <a:pt x="299697" y="2826301"/>
                    <a:pt x="162542" y="3171327"/>
                    <a:pt x="157820" y="3181881"/>
                  </a:cubicBezTo>
                  <a:cubicBezTo>
                    <a:pt x="136155" y="3223545"/>
                    <a:pt x="30609" y="3351311"/>
                    <a:pt x="0" y="3414362"/>
                  </a:cubicBezTo>
                  <a:cubicBezTo>
                    <a:pt x="155487" y="3415140"/>
                    <a:pt x="1678191" y="3406751"/>
                    <a:pt x="2008218" y="3406862"/>
                  </a:cubicBezTo>
                  <a:cubicBezTo>
                    <a:pt x="2035993" y="3273540"/>
                    <a:pt x="2146317" y="2723532"/>
                    <a:pt x="2184203" y="2565323"/>
                  </a:cubicBezTo>
                  <a:cubicBezTo>
                    <a:pt x="2188203" y="2548546"/>
                    <a:pt x="2196591" y="2534548"/>
                    <a:pt x="2207423" y="2521716"/>
                  </a:cubicBezTo>
                  <a:cubicBezTo>
                    <a:pt x="2305971" y="2405281"/>
                    <a:pt x="2403296" y="2287846"/>
                    <a:pt x="2501065" y="2170801"/>
                  </a:cubicBezTo>
                  <a:cubicBezTo>
                    <a:pt x="2579336" y="2077253"/>
                    <a:pt x="2764765" y="1848273"/>
                    <a:pt x="2763765" y="18181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88A7F3E3-0B58-4AA7-AADC-70E80202C535}"/>
                </a:ext>
              </a:extLst>
            </p:cNvPr>
            <p:cNvSpPr/>
            <p:nvPr/>
          </p:nvSpPr>
          <p:spPr>
            <a:xfrm>
              <a:off x="9307767" y="3228910"/>
              <a:ext cx="2549327" cy="3411442"/>
            </a:xfrm>
            <a:custGeom>
              <a:avLst/>
              <a:gdLst>
                <a:gd name="connsiteX0" fmla="*/ 2544006 w 2549327"/>
                <a:gd name="connsiteY0" fmla="*/ 3367409 h 3411442"/>
                <a:gd name="connsiteX1" fmla="*/ 2153428 w 2549327"/>
                <a:gd name="connsiteY1" fmla="*/ 2654136 h 3411442"/>
                <a:gd name="connsiteX2" fmla="*/ 1906116 w 2549327"/>
                <a:gd name="connsiteY2" fmla="*/ 2166233 h 3411442"/>
                <a:gd name="connsiteX3" fmla="*/ 1860120 w 2549327"/>
                <a:gd name="connsiteY3" fmla="*/ 2084185 h 3411442"/>
                <a:gd name="connsiteX4" fmla="*/ 1817179 w 2549327"/>
                <a:gd name="connsiteY4" fmla="*/ 2008080 h 3411442"/>
                <a:gd name="connsiteX5" fmla="*/ 1750184 w 2549327"/>
                <a:gd name="connsiteY5" fmla="*/ 1992193 h 3411442"/>
                <a:gd name="connsiteX6" fmla="*/ 1729853 w 2549327"/>
                <a:gd name="connsiteY6" fmla="*/ 1993748 h 3411442"/>
                <a:gd name="connsiteX7" fmla="*/ 1499595 w 2549327"/>
                <a:gd name="connsiteY7" fmla="*/ 1628779 h 3411442"/>
                <a:gd name="connsiteX8" fmla="*/ 1498262 w 2549327"/>
                <a:gd name="connsiteY8" fmla="*/ 1628779 h 3411442"/>
                <a:gd name="connsiteX9" fmla="*/ 1452043 w 2549327"/>
                <a:gd name="connsiteY9" fmla="*/ 1584227 h 3411442"/>
                <a:gd name="connsiteX10" fmla="*/ 1433211 w 2549327"/>
                <a:gd name="connsiteY10" fmla="*/ 1554396 h 3411442"/>
                <a:gd name="connsiteX11" fmla="*/ 1360773 w 2549327"/>
                <a:gd name="connsiteY11" fmla="*/ 1215425 h 3411442"/>
                <a:gd name="connsiteX12" fmla="*/ 1288113 w 2549327"/>
                <a:gd name="connsiteY12" fmla="*/ 912729 h 3411442"/>
                <a:gd name="connsiteX13" fmla="*/ 1218841 w 2549327"/>
                <a:gd name="connsiteY13" fmla="*/ 694136 h 3411442"/>
                <a:gd name="connsiteX14" fmla="*/ 1166068 w 2549327"/>
                <a:gd name="connsiteY14" fmla="*/ 612143 h 3411442"/>
                <a:gd name="connsiteX15" fmla="*/ 1153624 w 2549327"/>
                <a:gd name="connsiteY15" fmla="*/ 594700 h 3411442"/>
                <a:gd name="connsiteX16" fmla="*/ 331916 w 2549327"/>
                <a:gd name="connsiteY16" fmla="*/ 2528 h 3411442"/>
                <a:gd name="connsiteX17" fmla="*/ 316695 w 2549327"/>
                <a:gd name="connsiteY17" fmla="*/ 2084 h 3411442"/>
                <a:gd name="connsiteX18" fmla="*/ 29331 w 2549327"/>
                <a:gd name="connsiteY18" fmla="*/ 1074215 h 3411442"/>
                <a:gd name="connsiteX19" fmla="*/ 40997 w 2549327"/>
                <a:gd name="connsiteY19" fmla="*/ 1117934 h 3411442"/>
                <a:gd name="connsiteX20" fmla="*/ 755214 w 2549327"/>
                <a:gd name="connsiteY20" fmla="*/ 1817541 h 3411442"/>
                <a:gd name="connsiteX21" fmla="*/ 228869 w 2549327"/>
                <a:gd name="connsiteY21" fmla="*/ 2474985 h 3411442"/>
                <a:gd name="connsiteX22" fmla="*/ 163764 w 2549327"/>
                <a:gd name="connsiteY22" fmla="*/ 2584142 h 3411442"/>
                <a:gd name="connsiteX23" fmla="*/ 123434 w 2549327"/>
                <a:gd name="connsiteY23" fmla="*/ 2752850 h 3411442"/>
                <a:gd name="connsiteX24" fmla="*/ 0 w 2549327"/>
                <a:gd name="connsiteY24" fmla="*/ 3410072 h 3411442"/>
                <a:gd name="connsiteX25" fmla="*/ 2497343 w 2549327"/>
                <a:gd name="connsiteY25" fmla="*/ 3411405 h 3411442"/>
                <a:gd name="connsiteX26" fmla="*/ 2544006 w 2549327"/>
                <a:gd name="connsiteY26" fmla="*/ 3367409 h 34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49327" h="3411442">
                  <a:moveTo>
                    <a:pt x="2544006" y="3367409"/>
                  </a:moveTo>
                  <a:cubicBezTo>
                    <a:pt x="2357577" y="3056880"/>
                    <a:pt x="2157317" y="2661747"/>
                    <a:pt x="2153428" y="2654136"/>
                  </a:cubicBezTo>
                  <a:cubicBezTo>
                    <a:pt x="2070768" y="2491595"/>
                    <a:pt x="1987553" y="2329386"/>
                    <a:pt x="1906116" y="2166233"/>
                  </a:cubicBezTo>
                  <a:cubicBezTo>
                    <a:pt x="1892172" y="2138291"/>
                    <a:pt x="1880007" y="2108961"/>
                    <a:pt x="1860120" y="2084185"/>
                  </a:cubicBezTo>
                  <a:cubicBezTo>
                    <a:pt x="1838233" y="2063131"/>
                    <a:pt x="1830956" y="2033689"/>
                    <a:pt x="1817179" y="2008080"/>
                  </a:cubicBezTo>
                  <a:cubicBezTo>
                    <a:pt x="1792292" y="1961584"/>
                    <a:pt x="1793014" y="1960973"/>
                    <a:pt x="1750184" y="1992193"/>
                  </a:cubicBezTo>
                  <a:cubicBezTo>
                    <a:pt x="1743018" y="1997414"/>
                    <a:pt x="1735908" y="2004469"/>
                    <a:pt x="1729853" y="1993748"/>
                  </a:cubicBezTo>
                  <a:cubicBezTo>
                    <a:pt x="1703688" y="1947585"/>
                    <a:pt x="1501594" y="1628779"/>
                    <a:pt x="1499595" y="1628779"/>
                  </a:cubicBezTo>
                  <a:cubicBezTo>
                    <a:pt x="1499150" y="1628779"/>
                    <a:pt x="1498706" y="1628779"/>
                    <a:pt x="1498262" y="1628779"/>
                  </a:cubicBezTo>
                  <a:cubicBezTo>
                    <a:pt x="1482874" y="1613892"/>
                    <a:pt x="1467542" y="1599004"/>
                    <a:pt x="1452043" y="1584227"/>
                  </a:cubicBezTo>
                  <a:cubicBezTo>
                    <a:pt x="1443210" y="1575784"/>
                    <a:pt x="1435711" y="1566673"/>
                    <a:pt x="1433211" y="1554396"/>
                  </a:cubicBezTo>
                  <a:cubicBezTo>
                    <a:pt x="1416324" y="1471792"/>
                    <a:pt x="1365551" y="1236701"/>
                    <a:pt x="1360773" y="1215425"/>
                  </a:cubicBezTo>
                  <a:cubicBezTo>
                    <a:pt x="1338053" y="1114156"/>
                    <a:pt x="1322277" y="1011332"/>
                    <a:pt x="1288113" y="912729"/>
                  </a:cubicBezTo>
                  <a:cubicBezTo>
                    <a:pt x="1263115" y="840513"/>
                    <a:pt x="1236673" y="768630"/>
                    <a:pt x="1218841" y="694136"/>
                  </a:cubicBezTo>
                  <a:cubicBezTo>
                    <a:pt x="1210675" y="659917"/>
                    <a:pt x="1198620" y="629864"/>
                    <a:pt x="1166068" y="612143"/>
                  </a:cubicBezTo>
                  <a:cubicBezTo>
                    <a:pt x="1164957" y="604200"/>
                    <a:pt x="1159513" y="599256"/>
                    <a:pt x="1153624" y="594700"/>
                  </a:cubicBezTo>
                  <a:cubicBezTo>
                    <a:pt x="1056299" y="526651"/>
                    <a:pt x="342360" y="7806"/>
                    <a:pt x="331916" y="2528"/>
                  </a:cubicBezTo>
                  <a:cubicBezTo>
                    <a:pt x="326917" y="584"/>
                    <a:pt x="321917" y="-1804"/>
                    <a:pt x="316695" y="2084"/>
                  </a:cubicBezTo>
                  <a:cubicBezTo>
                    <a:pt x="315973" y="6639"/>
                    <a:pt x="77382" y="895619"/>
                    <a:pt x="29331" y="1074215"/>
                  </a:cubicBezTo>
                  <a:cubicBezTo>
                    <a:pt x="24498" y="1092103"/>
                    <a:pt x="27164" y="1104157"/>
                    <a:pt x="40997" y="1117934"/>
                  </a:cubicBezTo>
                  <a:cubicBezTo>
                    <a:pt x="230758" y="1306362"/>
                    <a:pt x="755214" y="1795987"/>
                    <a:pt x="755214" y="1817541"/>
                  </a:cubicBezTo>
                  <a:cubicBezTo>
                    <a:pt x="755214" y="1839761"/>
                    <a:pt x="338916" y="2341163"/>
                    <a:pt x="228869" y="2474985"/>
                  </a:cubicBezTo>
                  <a:cubicBezTo>
                    <a:pt x="202039" y="2507593"/>
                    <a:pt x="170319" y="2536091"/>
                    <a:pt x="163764" y="2584142"/>
                  </a:cubicBezTo>
                  <a:cubicBezTo>
                    <a:pt x="155987" y="2641137"/>
                    <a:pt x="137266" y="2696688"/>
                    <a:pt x="123434" y="2752850"/>
                  </a:cubicBezTo>
                  <a:cubicBezTo>
                    <a:pt x="96825" y="2860896"/>
                    <a:pt x="33053" y="3222921"/>
                    <a:pt x="0" y="3410072"/>
                  </a:cubicBezTo>
                  <a:cubicBezTo>
                    <a:pt x="160820" y="3411794"/>
                    <a:pt x="2423794" y="3411405"/>
                    <a:pt x="2497343" y="3411405"/>
                  </a:cubicBezTo>
                  <a:cubicBezTo>
                    <a:pt x="2546506" y="3411405"/>
                    <a:pt x="2557505" y="3395740"/>
                    <a:pt x="2544006" y="336740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BC87ED6E-B801-47D4-A765-DA82B4B2DB1B}"/>
                </a:ext>
              </a:extLst>
            </p:cNvPr>
            <p:cNvSpPr/>
            <p:nvPr/>
          </p:nvSpPr>
          <p:spPr>
            <a:xfrm>
              <a:off x="9909590" y="4756421"/>
              <a:ext cx="2092235" cy="328919"/>
            </a:xfrm>
            <a:custGeom>
              <a:avLst/>
              <a:gdLst>
                <a:gd name="connsiteX0" fmla="*/ 2092170 w 2092235"/>
                <a:gd name="connsiteY0" fmla="*/ 234480 h 328919"/>
                <a:gd name="connsiteX1" fmla="*/ 1987623 w 2092235"/>
                <a:gd name="connsiteY1" fmla="*/ 134488 h 328919"/>
                <a:gd name="connsiteX2" fmla="*/ 1825303 w 2092235"/>
                <a:gd name="connsiteY2" fmla="*/ 134266 h 328919"/>
                <a:gd name="connsiteX3" fmla="*/ 1810194 w 2092235"/>
                <a:gd name="connsiteY3" fmla="*/ 109379 h 328919"/>
                <a:gd name="connsiteX4" fmla="*/ 1786418 w 2092235"/>
                <a:gd name="connsiteY4" fmla="*/ 39885 h 328919"/>
                <a:gd name="connsiteX5" fmla="*/ 1675927 w 2092235"/>
                <a:gd name="connsiteY5" fmla="*/ 3944 h 328919"/>
                <a:gd name="connsiteX6" fmla="*/ 1069368 w 2092235"/>
                <a:gd name="connsiteY6" fmla="*/ 3944 h 328919"/>
                <a:gd name="connsiteX7" fmla="*/ 942323 w 2092235"/>
                <a:gd name="connsiteY7" fmla="*/ 73382 h 328919"/>
                <a:gd name="connsiteX8" fmla="*/ 914214 w 2092235"/>
                <a:gd name="connsiteY8" fmla="*/ 128544 h 328919"/>
                <a:gd name="connsiteX9" fmla="*/ 611796 w 2092235"/>
                <a:gd name="connsiteY9" fmla="*/ 129155 h 328919"/>
                <a:gd name="connsiteX10" fmla="*/ 502416 w 2092235"/>
                <a:gd name="connsiteY10" fmla="*/ 187595 h 328919"/>
                <a:gd name="connsiteX11" fmla="*/ 472252 w 2092235"/>
                <a:gd name="connsiteY11" fmla="*/ 200982 h 328919"/>
                <a:gd name="connsiteX12" fmla="*/ 53343 w 2092235"/>
                <a:gd name="connsiteY12" fmla="*/ 200816 h 328919"/>
                <a:gd name="connsiteX13" fmla="*/ 1347 w 2092235"/>
                <a:gd name="connsiteY13" fmla="*/ 274810 h 328919"/>
                <a:gd name="connsiteX14" fmla="*/ 86562 w 2092235"/>
                <a:gd name="connsiteY14" fmla="*/ 328861 h 328919"/>
                <a:gd name="connsiteX15" fmla="*/ 1970069 w 2092235"/>
                <a:gd name="connsiteY15" fmla="*/ 328916 h 328919"/>
                <a:gd name="connsiteX16" fmla="*/ 2092170 w 2092235"/>
                <a:gd name="connsiteY16" fmla="*/ 234480 h 3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2235" h="328919">
                  <a:moveTo>
                    <a:pt x="2092170" y="234480"/>
                  </a:moveTo>
                  <a:cubicBezTo>
                    <a:pt x="2094225" y="182540"/>
                    <a:pt x="2047729" y="134488"/>
                    <a:pt x="1987623" y="134488"/>
                  </a:cubicBezTo>
                  <a:cubicBezTo>
                    <a:pt x="1940905" y="134488"/>
                    <a:pt x="1872022" y="134266"/>
                    <a:pt x="1825303" y="134266"/>
                  </a:cubicBezTo>
                  <a:cubicBezTo>
                    <a:pt x="1815415" y="128933"/>
                    <a:pt x="1810749" y="125045"/>
                    <a:pt x="1810194" y="109379"/>
                  </a:cubicBezTo>
                  <a:cubicBezTo>
                    <a:pt x="1808860" y="73382"/>
                    <a:pt x="1805416" y="59272"/>
                    <a:pt x="1786418" y="39885"/>
                  </a:cubicBezTo>
                  <a:cubicBezTo>
                    <a:pt x="1775530" y="23386"/>
                    <a:pt x="1753365" y="4999"/>
                    <a:pt x="1675927" y="3944"/>
                  </a:cubicBezTo>
                  <a:cubicBezTo>
                    <a:pt x="1470000" y="1166"/>
                    <a:pt x="1286627" y="-3333"/>
                    <a:pt x="1069368" y="3944"/>
                  </a:cubicBezTo>
                  <a:cubicBezTo>
                    <a:pt x="986764" y="6721"/>
                    <a:pt x="942323" y="23386"/>
                    <a:pt x="942323" y="73382"/>
                  </a:cubicBezTo>
                  <a:cubicBezTo>
                    <a:pt x="943267" y="81493"/>
                    <a:pt x="942323" y="128933"/>
                    <a:pt x="914214" y="128544"/>
                  </a:cubicBezTo>
                  <a:cubicBezTo>
                    <a:pt x="813389" y="128655"/>
                    <a:pt x="712620" y="127989"/>
                    <a:pt x="611796" y="129155"/>
                  </a:cubicBezTo>
                  <a:cubicBezTo>
                    <a:pt x="566133" y="129711"/>
                    <a:pt x="526692" y="146376"/>
                    <a:pt x="502416" y="187595"/>
                  </a:cubicBezTo>
                  <a:cubicBezTo>
                    <a:pt x="494583" y="200871"/>
                    <a:pt x="484473" y="200982"/>
                    <a:pt x="472252" y="200982"/>
                  </a:cubicBezTo>
                  <a:cubicBezTo>
                    <a:pt x="332597" y="200816"/>
                    <a:pt x="192942" y="200816"/>
                    <a:pt x="53343" y="200816"/>
                  </a:cubicBezTo>
                  <a:cubicBezTo>
                    <a:pt x="14680" y="201149"/>
                    <a:pt x="-5596" y="246534"/>
                    <a:pt x="1347" y="274810"/>
                  </a:cubicBezTo>
                  <a:cubicBezTo>
                    <a:pt x="10402" y="311418"/>
                    <a:pt x="37567" y="328638"/>
                    <a:pt x="86562" y="328861"/>
                  </a:cubicBezTo>
                  <a:cubicBezTo>
                    <a:pt x="105005" y="328972"/>
                    <a:pt x="1790862" y="327583"/>
                    <a:pt x="1970069" y="328916"/>
                  </a:cubicBezTo>
                  <a:cubicBezTo>
                    <a:pt x="2020509" y="329305"/>
                    <a:pt x="2089558" y="299752"/>
                    <a:pt x="2092170" y="234480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B7F4B092-841B-4433-BA2E-1E705531CBB0}"/>
                </a:ext>
              </a:extLst>
            </p:cNvPr>
            <p:cNvSpPr/>
            <p:nvPr/>
          </p:nvSpPr>
          <p:spPr>
            <a:xfrm>
              <a:off x="8374291" y="3718786"/>
              <a:ext cx="816597" cy="344470"/>
            </a:xfrm>
            <a:custGeom>
              <a:avLst/>
              <a:gdLst>
                <a:gd name="connsiteX0" fmla="*/ 708273 w 816597"/>
                <a:gd name="connsiteY0" fmla="*/ 72216 h 344470"/>
                <a:gd name="connsiteX1" fmla="*/ 609393 w 816597"/>
                <a:gd name="connsiteY1" fmla="*/ 72216 h 344470"/>
                <a:gd name="connsiteX2" fmla="*/ 505513 w 816597"/>
                <a:gd name="connsiteY2" fmla="*/ 0 h 344470"/>
                <a:gd name="connsiteX3" fmla="*/ 211093 w 816597"/>
                <a:gd name="connsiteY3" fmla="*/ 0 h 344470"/>
                <a:gd name="connsiteX4" fmla="*/ 99991 w 816597"/>
                <a:gd name="connsiteY4" fmla="*/ 111102 h 344470"/>
                <a:gd name="connsiteX5" fmla="*/ 99991 w 816597"/>
                <a:gd name="connsiteY5" fmla="*/ 111102 h 344470"/>
                <a:gd name="connsiteX6" fmla="*/ 118490 w 816597"/>
                <a:gd name="connsiteY6" fmla="*/ 172208 h 344470"/>
                <a:gd name="connsiteX7" fmla="*/ 82660 w 816597"/>
                <a:gd name="connsiteY7" fmla="*/ 172208 h 344470"/>
                <a:gd name="connsiteX8" fmla="*/ 0 w 816597"/>
                <a:gd name="connsiteY8" fmla="*/ 254867 h 344470"/>
                <a:gd name="connsiteX9" fmla="*/ 0 w 816597"/>
                <a:gd name="connsiteY9" fmla="*/ 261811 h 344470"/>
                <a:gd name="connsiteX10" fmla="*/ 82660 w 816597"/>
                <a:gd name="connsiteY10" fmla="*/ 344471 h 344470"/>
                <a:gd name="connsiteX11" fmla="*/ 428464 w 816597"/>
                <a:gd name="connsiteY11" fmla="*/ 344471 h 344470"/>
                <a:gd name="connsiteX12" fmla="*/ 506401 w 816597"/>
                <a:gd name="connsiteY12" fmla="*/ 288920 h 344470"/>
                <a:gd name="connsiteX13" fmla="*/ 708273 w 816597"/>
                <a:gd name="connsiteY13" fmla="*/ 288920 h 344470"/>
                <a:gd name="connsiteX14" fmla="*/ 816597 w 816597"/>
                <a:gd name="connsiteY14" fmla="*/ 180596 h 344470"/>
                <a:gd name="connsiteX15" fmla="*/ 816597 w 816597"/>
                <a:gd name="connsiteY15" fmla="*/ 180596 h 344470"/>
                <a:gd name="connsiteX16" fmla="*/ 708273 w 816597"/>
                <a:gd name="connsiteY16" fmla="*/ 72216 h 3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6597" h="344470">
                  <a:moveTo>
                    <a:pt x="708273" y="72216"/>
                  </a:moveTo>
                  <a:lnTo>
                    <a:pt x="609393" y="72216"/>
                  </a:lnTo>
                  <a:cubicBezTo>
                    <a:pt x="593505" y="30164"/>
                    <a:pt x="552897" y="0"/>
                    <a:pt x="505513" y="0"/>
                  </a:cubicBezTo>
                  <a:lnTo>
                    <a:pt x="211093" y="0"/>
                  </a:lnTo>
                  <a:cubicBezTo>
                    <a:pt x="149987" y="0"/>
                    <a:pt x="99991" y="49996"/>
                    <a:pt x="99991" y="111102"/>
                  </a:cubicBezTo>
                  <a:lnTo>
                    <a:pt x="99991" y="111102"/>
                  </a:lnTo>
                  <a:cubicBezTo>
                    <a:pt x="99991" y="133655"/>
                    <a:pt x="106824" y="154653"/>
                    <a:pt x="118490" y="172208"/>
                  </a:cubicBezTo>
                  <a:lnTo>
                    <a:pt x="82660" y="172208"/>
                  </a:lnTo>
                  <a:cubicBezTo>
                    <a:pt x="37219" y="172208"/>
                    <a:pt x="0" y="209371"/>
                    <a:pt x="0" y="254867"/>
                  </a:cubicBezTo>
                  <a:lnTo>
                    <a:pt x="0" y="261811"/>
                  </a:lnTo>
                  <a:cubicBezTo>
                    <a:pt x="0" y="307252"/>
                    <a:pt x="37164" y="344471"/>
                    <a:pt x="82660" y="344471"/>
                  </a:cubicBezTo>
                  <a:lnTo>
                    <a:pt x="428464" y="344471"/>
                  </a:lnTo>
                  <a:cubicBezTo>
                    <a:pt x="464405" y="344471"/>
                    <a:pt x="495125" y="321139"/>
                    <a:pt x="506401" y="288920"/>
                  </a:cubicBezTo>
                  <a:lnTo>
                    <a:pt x="708273" y="288920"/>
                  </a:lnTo>
                  <a:cubicBezTo>
                    <a:pt x="767879" y="288920"/>
                    <a:pt x="816597" y="240146"/>
                    <a:pt x="816597" y="180596"/>
                  </a:cubicBezTo>
                  <a:lnTo>
                    <a:pt x="816597" y="180596"/>
                  </a:lnTo>
                  <a:cubicBezTo>
                    <a:pt x="816597" y="120990"/>
                    <a:pt x="767824" y="72216"/>
                    <a:pt x="708273" y="72216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3952E468-55A1-4869-9AC6-152EB45E82EA}"/>
                </a:ext>
              </a:extLst>
            </p:cNvPr>
            <p:cNvSpPr/>
            <p:nvPr/>
          </p:nvSpPr>
          <p:spPr>
            <a:xfrm>
              <a:off x="7429871" y="4324290"/>
              <a:ext cx="1616640" cy="283364"/>
            </a:xfrm>
            <a:custGeom>
              <a:avLst/>
              <a:gdLst>
                <a:gd name="connsiteX0" fmla="*/ 1552701 w 1616640"/>
                <a:gd name="connsiteY0" fmla="*/ 155542 h 283364"/>
                <a:gd name="connsiteX1" fmla="*/ 1212675 w 1616640"/>
                <a:gd name="connsiteY1" fmla="*/ 155542 h 283364"/>
                <a:gd name="connsiteX2" fmla="*/ 1139514 w 1616640"/>
                <a:gd name="connsiteY2" fmla="*/ 111102 h 283364"/>
                <a:gd name="connsiteX3" fmla="*/ 883258 w 1616640"/>
                <a:gd name="connsiteY3" fmla="*/ 111102 h 283364"/>
                <a:gd name="connsiteX4" fmla="*/ 883258 w 1616640"/>
                <a:gd name="connsiteY4" fmla="*/ 85048 h 283364"/>
                <a:gd name="connsiteX5" fmla="*/ 798210 w 1616640"/>
                <a:gd name="connsiteY5" fmla="*/ 0 h 283364"/>
                <a:gd name="connsiteX6" fmla="*/ 290642 w 1616640"/>
                <a:gd name="connsiteY6" fmla="*/ 0 h 283364"/>
                <a:gd name="connsiteX7" fmla="*/ 205594 w 1616640"/>
                <a:gd name="connsiteY7" fmla="*/ 85048 h 283364"/>
                <a:gd name="connsiteX8" fmla="*/ 205594 w 1616640"/>
                <a:gd name="connsiteY8" fmla="*/ 111102 h 283364"/>
                <a:gd name="connsiteX9" fmla="*/ 82660 w 1616640"/>
                <a:gd name="connsiteY9" fmla="*/ 111102 h 283364"/>
                <a:gd name="connsiteX10" fmla="*/ 0 w 1616640"/>
                <a:gd name="connsiteY10" fmla="*/ 193761 h 283364"/>
                <a:gd name="connsiteX11" fmla="*/ 0 w 1616640"/>
                <a:gd name="connsiteY11" fmla="*/ 200705 h 283364"/>
                <a:gd name="connsiteX12" fmla="*/ 82660 w 1616640"/>
                <a:gd name="connsiteY12" fmla="*/ 283365 h 283364"/>
                <a:gd name="connsiteX13" fmla="*/ 974973 w 1616640"/>
                <a:gd name="connsiteY13" fmla="*/ 283365 h 283364"/>
                <a:gd name="connsiteX14" fmla="*/ 1139570 w 1616640"/>
                <a:gd name="connsiteY14" fmla="*/ 283365 h 283364"/>
                <a:gd name="connsiteX15" fmla="*/ 1552757 w 1616640"/>
                <a:gd name="connsiteY15" fmla="*/ 283365 h 283364"/>
                <a:gd name="connsiteX16" fmla="*/ 1616640 w 1616640"/>
                <a:gd name="connsiteY16" fmla="*/ 219481 h 283364"/>
                <a:gd name="connsiteX17" fmla="*/ 1552701 w 1616640"/>
                <a:gd name="connsiteY17" fmla="*/ 155542 h 28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6640" h="283364">
                  <a:moveTo>
                    <a:pt x="1552701" y="155542"/>
                  </a:moveTo>
                  <a:lnTo>
                    <a:pt x="1212675" y="155542"/>
                  </a:lnTo>
                  <a:cubicBezTo>
                    <a:pt x="1198842" y="129211"/>
                    <a:pt x="1171178" y="111102"/>
                    <a:pt x="1139514" y="111102"/>
                  </a:cubicBezTo>
                  <a:lnTo>
                    <a:pt x="883258" y="111102"/>
                  </a:lnTo>
                  <a:lnTo>
                    <a:pt x="883258" y="85048"/>
                  </a:lnTo>
                  <a:cubicBezTo>
                    <a:pt x="883258" y="38275"/>
                    <a:pt x="844984" y="0"/>
                    <a:pt x="798210" y="0"/>
                  </a:cubicBezTo>
                  <a:lnTo>
                    <a:pt x="290642" y="0"/>
                  </a:lnTo>
                  <a:cubicBezTo>
                    <a:pt x="243868" y="0"/>
                    <a:pt x="205594" y="38275"/>
                    <a:pt x="205594" y="85048"/>
                  </a:cubicBezTo>
                  <a:lnTo>
                    <a:pt x="205594" y="111102"/>
                  </a:lnTo>
                  <a:lnTo>
                    <a:pt x="82660" y="111102"/>
                  </a:lnTo>
                  <a:cubicBezTo>
                    <a:pt x="37219" y="111102"/>
                    <a:pt x="0" y="148265"/>
                    <a:pt x="0" y="193761"/>
                  </a:cubicBezTo>
                  <a:lnTo>
                    <a:pt x="0" y="200705"/>
                  </a:lnTo>
                  <a:cubicBezTo>
                    <a:pt x="0" y="246146"/>
                    <a:pt x="37164" y="283365"/>
                    <a:pt x="82660" y="283365"/>
                  </a:cubicBezTo>
                  <a:lnTo>
                    <a:pt x="974973" y="283365"/>
                  </a:lnTo>
                  <a:lnTo>
                    <a:pt x="1139570" y="283365"/>
                  </a:lnTo>
                  <a:lnTo>
                    <a:pt x="1552757" y="283365"/>
                  </a:lnTo>
                  <a:cubicBezTo>
                    <a:pt x="1587865" y="283365"/>
                    <a:pt x="1616640" y="254645"/>
                    <a:pt x="1616640" y="219481"/>
                  </a:cubicBezTo>
                  <a:cubicBezTo>
                    <a:pt x="1616640" y="184318"/>
                    <a:pt x="1587809" y="155542"/>
                    <a:pt x="1552701" y="155542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167" name="그룹 166">
              <a:extLst>
                <a:ext uri="{FF2B5EF4-FFF2-40B4-BE49-F238E27FC236}">
                  <a16:creationId xmlns:a16="http://schemas.microsoft.com/office/drawing/2014/main" id="{2FAA6BB8-DF55-49A7-8266-829CAA4445B3}"/>
                </a:ext>
              </a:extLst>
            </p:cNvPr>
            <p:cNvGrpSpPr/>
            <p:nvPr/>
          </p:nvGrpSpPr>
          <p:grpSpPr>
            <a:xfrm>
              <a:off x="7373078" y="6013278"/>
              <a:ext cx="389228" cy="698329"/>
              <a:chOff x="5102901" y="181128"/>
              <a:chExt cx="1880019" cy="3373017"/>
            </a:xfrm>
          </p:grpSpPr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BDDA8FBA-C0BD-4E11-AAC3-E88F296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69">
                <a:extLst>
                  <a:ext uri="{FF2B5EF4-FFF2-40B4-BE49-F238E27FC236}">
                    <a16:creationId xmlns:a16="http://schemas.microsoft.com/office/drawing/2014/main" id="{C82E665E-060D-40D8-BDC7-C6AABEEAB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72">
                <a:extLst>
                  <a:ext uri="{FF2B5EF4-FFF2-40B4-BE49-F238E27FC236}">
                    <a16:creationId xmlns:a16="http://schemas.microsoft.com/office/drawing/2014/main" id="{7F6AEA17-2FBB-43B1-9663-C4755D3E9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2" name="그룹 191">
              <a:extLst>
                <a:ext uri="{FF2B5EF4-FFF2-40B4-BE49-F238E27FC236}">
                  <a16:creationId xmlns:a16="http://schemas.microsoft.com/office/drawing/2014/main" id="{D3575717-028E-432E-AA79-61C12A3BC4D9}"/>
                </a:ext>
              </a:extLst>
            </p:cNvPr>
            <p:cNvGrpSpPr/>
            <p:nvPr/>
          </p:nvGrpSpPr>
          <p:grpSpPr>
            <a:xfrm>
              <a:off x="7942104" y="5662159"/>
              <a:ext cx="389228" cy="1049448"/>
              <a:chOff x="7942104" y="5639995"/>
              <a:chExt cx="389228" cy="1049448"/>
            </a:xfrm>
          </p:grpSpPr>
          <p:sp>
            <p:nvSpPr>
              <p:cNvPr id="169" name="Rectangle 19">
                <a:extLst>
                  <a:ext uri="{FF2B5EF4-FFF2-40B4-BE49-F238E27FC236}">
                    <a16:creationId xmlns:a16="http://schemas.microsoft.com/office/drawing/2014/main" id="{A915A914-10D4-47C8-A497-3AA2FE7E5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88" name="그룹 187">
                <a:extLst>
                  <a:ext uri="{FF2B5EF4-FFF2-40B4-BE49-F238E27FC236}">
                    <a16:creationId xmlns:a16="http://schemas.microsoft.com/office/drawing/2014/main" id="{550E3F45-9599-4DFC-8A31-3B1CB7F4E301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70" name="Freeform 69">
                  <a:extLst>
                    <a:ext uri="{FF2B5EF4-FFF2-40B4-BE49-F238E27FC236}">
                      <a16:creationId xmlns:a16="http://schemas.microsoft.com/office/drawing/2014/main" id="{AE7012B6-7F27-4560-98F9-786FC2DA1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71" name="Freeform 72">
                  <a:extLst>
                    <a:ext uri="{FF2B5EF4-FFF2-40B4-BE49-F238E27FC236}">
                      <a16:creationId xmlns:a16="http://schemas.microsoft.com/office/drawing/2014/main" id="{7A79F063-5597-4754-9C37-32E157AB6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72" name="그룹 171">
              <a:extLst>
                <a:ext uri="{FF2B5EF4-FFF2-40B4-BE49-F238E27FC236}">
                  <a16:creationId xmlns:a16="http://schemas.microsoft.com/office/drawing/2014/main" id="{C0F42CDB-EA0F-43EC-9A56-5A947EC9A879}"/>
                </a:ext>
              </a:extLst>
            </p:cNvPr>
            <p:cNvGrpSpPr/>
            <p:nvPr/>
          </p:nvGrpSpPr>
          <p:grpSpPr>
            <a:xfrm>
              <a:off x="8621293" y="6013278"/>
              <a:ext cx="389228" cy="698329"/>
              <a:chOff x="5102901" y="181128"/>
              <a:chExt cx="1880019" cy="3373017"/>
            </a:xfrm>
          </p:grpSpPr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ED6B8704-8EBF-4063-ABDA-9A941032B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Freeform 69">
                <a:extLst>
                  <a:ext uri="{FF2B5EF4-FFF2-40B4-BE49-F238E27FC236}">
                    <a16:creationId xmlns:a16="http://schemas.microsoft.com/office/drawing/2014/main" id="{C9225D93-BAB0-4DEE-88F5-AE2FD3663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" name="Freeform 72">
                <a:extLst>
                  <a:ext uri="{FF2B5EF4-FFF2-40B4-BE49-F238E27FC236}">
                    <a16:creationId xmlns:a16="http://schemas.microsoft.com/office/drawing/2014/main" id="{75679604-7929-40A4-BC3E-947407585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80" name="그룹 179">
              <a:extLst>
                <a:ext uri="{FF2B5EF4-FFF2-40B4-BE49-F238E27FC236}">
                  <a16:creationId xmlns:a16="http://schemas.microsoft.com/office/drawing/2014/main" id="{C6136B51-6A34-4898-A9C8-FC5C82E1090F}"/>
                </a:ext>
              </a:extLst>
            </p:cNvPr>
            <p:cNvGrpSpPr/>
            <p:nvPr/>
          </p:nvGrpSpPr>
          <p:grpSpPr>
            <a:xfrm>
              <a:off x="10057375" y="6013278"/>
              <a:ext cx="389228" cy="698329"/>
              <a:chOff x="5102901" y="181128"/>
              <a:chExt cx="1880019" cy="3373017"/>
            </a:xfrm>
          </p:grpSpPr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644B96F6-B6FC-431D-BB20-ACF956F6A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2" name="Freeform 69">
                <a:extLst>
                  <a:ext uri="{FF2B5EF4-FFF2-40B4-BE49-F238E27FC236}">
                    <a16:creationId xmlns:a16="http://schemas.microsoft.com/office/drawing/2014/main" id="{BE0036CE-57DE-46A3-B5F9-2CC38FE61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3" name="Freeform 72">
                <a:extLst>
                  <a:ext uri="{FF2B5EF4-FFF2-40B4-BE49-F238E27FC236}">
                    <a16:creationId xmlns:a16="http://schemas.microsoft.com/office/drawing/2014/main" id="{8177E761-62DB-42A0-A82F-B91C9702B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3" name="그룹 192">
              <a:extLst>
                <a:ext uri="{FF2B5EF4-FFF2-40B4-BE49-F238E27FC236}">
                  <a16:creationId xmlns:a16="http://schemas.microsoft.com/office/drawing/2014/main" id="{28D5DBA2-E742-4E28-A8A7-6A4D0353647A}"/>
                </a:ext>
              </a:extLst>
            </p:cNvPr>
            <p:cNvGrpSpPr/>
            <p:nvPr/>
          </p:nvGrpSpPr>
          <p:grpSpPr>
            <a:xfrm>
              <a:off x="8938110" y="5662159"/>
              <a:ext cx="389228" cy="1049448"/>
              <a:chOff x="7942104" y="5639995"/>
              <a:chExt cx="389228" cy="1049448"/>
            </a:xfrm>
          </p:grpSpPr>
          <p:sp>
            <p:nvSpPr>
              <p:cNvPr id="194" name="Rectangle 19">
                <a:extLst>
                  <a:ext uri="{FF2B5EF4-FFF2-40B4-BE49-F238E27FC236}">
                    <a16:creationId xmlns:a16="http://schemas.microsoft.com/office/drawing/2014/main" id="{5516EB64-077D-4278-8958-B65124B7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95" name="그룹 194">
                <a:extLst>
                  <a:ext uri="{FF2B5EF4-FFF2-40B4-BE49-F238E27FC236}">
                    <a16:creationId xmlns:a16="http://schemas.microsoft.com/office/drawing/2014/main" id="{5A57332A-A126-42F9-B360-627CE64A690A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96" name="Freeform 69">
                  <a:extLst>
                    <a:ext uri="{FF2B5EF4-FFF2-40B4-BE49-F238E27FC236}">
                      <a16:creationId xmlns:a16="http://schemas.microsoft.com/office/drawing/2014/main" id="{4F1F1FEB-5B22-4115-A689-2623268D3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7" name="Freeform 72">
                  <a:extLst>
                    <a:ext uri="{FF2B5EF4-FFF2-40B4-BE49-F238E27FC236}">
                      <a16:creationId xmlns:a16="http://schemas.microsoft.com/office/drawing/2014/main" id="{3629AD3F-B14B-4E63-9583-0A664A190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98" name="그룹 197">
              <a:extLst>
                <a:ext uri="{FF2B5EF4-FFF2-40B4-BE49-F238E27FC236}">
                  <a16:creationId xmlns:a16="http://schemas.microsoft.com/office/drawing/2014/main" id="{38F88DFE-141A-4D58-9ED8-B4629BEE51B0}"/>
                </a:ext>
              </a:extLst>
            </p:cNvPr>
            <p:cNvGrpSpPr/>
            <p:nvPr/>
          </p:nvGrpSpPr>
          <p:grpSpPr>
            <a:xfrm>
              <a:off x="11273139" y="6013278"/>
              <a:ext cx="389228" cy="698329"/>
              <a:chOff x="5102901" y="181128"/>
              <a:chExt cx="1880019" cy="3373017"/>
            </a:xfrm>
          </p:grpSpPr>
          <p:sp>
            <p:nvSpPr>
              <p:cNvPr id="199" name="Rectangle 19">
                <a:extLst>
                  <a:ext uri="{FF2B5EF4-FFF2-40B4-BE49-F238E27FC236}">
                    <a16:creationId xmlns:a16="http://schemas.microsoft.com/office/drawing/2014/main" id="{BEBE56AD-C2B4-43FA-928D-6FACDACE2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0" name="Freeform 69">
                <a:extLst>
                  <a:ext uri="{FF2B5EF4-FFF2-40B4-BE49-F238E27FC236}">
                    <a16:creationId xmlns:a16="http://schemas.microsoft.com/office/drawing/2014/main" id="{CDCF0A21-63BA-468A-ABA4-B9E72AA8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1" name="Freeform 72">
                <a:extLst>
                  <a:ext uri="{FF2B5EF4-FFF2-40B4-BE49-F238E27FC236}">
                    <a16:creationId xmlns:a16="http://schemas.microsoft.com/office/drawing/2014/main" id="{6D6AFE7F-77A3-4EF0-8C8A-F5FEFCBE3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F3CC8A3E-7694-43D7-A31B-2FB572D8A007}"/>
                </a:ext>
              </a:extLst>
            </p:cNvPr>
            <p:cNvGrpSpPr/>
            <p:nvPr/>
          </p:nvGrpSpPr>
          <p:grpSpPr>
            <a:xfrm>
              <a:off x="10965392" y="5662159"/>
              <a:ext cx="389228" cy="1049448"/>
              <a:chOff x="7942104" y="5639995"/>
              <a:chExt cx="389228" cy="1049448"/>
            </a:xfrm>
          </p:grpSpPr>
          <p:sp>
            <p:nvSpPr>
              <p:cNvPr id="203" name="Rectangle 19">
                <a:extLst>
                  <a:ext uri="{FF2B5EF4-FFF2-40B4-BE49-F238E27FC236}">
                    <a16:creationId xmlns:a16="http://schemas.microsoft.com/office/drawing/2014/main" id="{388A5965-B526-4818-82BC-ACC0FA658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204" name="그룹 203">
                <a:extLst>
                  <a:ext uri="{FF2B5EF4-FFF2-40B4-BE49-F238E27FC236}">
                    <a16:creationId xmlns:a16="http://schemas.microsoft.com/office/drawing/2014/main" id="{615F1F8D-B398-4A2A-928D-04FB2091FF9D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205" name="Freeform 69">
                  <a:extLst>
                    <a:ext uri="{FF2B5EF4-FFF2-40B4-BE49-F238E27FC236}">
                      <a16:creationId xmlns:a16="http://schemas.microsoft.com/office/drawing/2014/main" id="{90A5A036-318C-405F-96E0-A18317530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6" name="Freeform 72">
                  <a:extLst>
                    <a:ext uri="{FF2B5EF4-FFF2-40B4-BE49-F238E27FC236}">
                      <a16:creationId xmlns:a16="http://schemas.microsoft.com/office/drawing/2014/main" id="{4B6C727F-3A4E-434F-B538-16E2E0BFD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pic>
        <p:nvPicPr>
          <p:cNvPr id="75" name="תמונה 7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48F03CF9-2A0A-FC6A-4E27-1611A30DD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79" name="תיבת טקסט 78">
            <a:extLst>
              <a:ext uri="{FF2B5EF4-FFF2-40B4-BE49-F238E27FC236}">
                <a16:creationId xmlns:a16="http://schemas.microsoft.com/office/drawing/2014/main" id="{1A4D83D3-1AD5-801B-90C5-E7EBE32C00D7}"/>
              </a:ext>
            </a:extLst>
          </p:cNvPr>
          <p:cNvSpPr txBox="1"/>
          <p:nvPr/>
        </p:nvSpPr>
        <p:spPr>
          <a:xfrm>
            <a:off x="4194959" y="1126499"/>
            <a:ext cx="754501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000" b="1" dirty="0"/>
              <a:t>נוֹדַע</a:t>
            </a:r>
            <a:r>
              <a:rPr lang="he-IL" sz="2800" dirty="0"/>
              <a:t> לנו שתלמיד חדש יצטרף לכיתה.</a:t>
            </a:r>
          </a:p>
          <a:p>
            <a:pPr algn="r" rtl="1"/>
            <a:r>
              <a:rPr lang="he-IL" sz="2800" dirty="0"/>
              <a:t>לקראת סוף עונה 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 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הוֹרִידו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 את מחירי הבגדים.</a:t>
            </a:r>
            <a:endParaRPr lang="he-IL" sz="2800" dirty="0"/>
          </a:p>
          <a:p>
            <a:pPr algn="r" rtl="1"/>
            <a:r>
              <a:rPr lang="he-IL" sz="2800" dirty="0"/>
              <a:t>כאן ביתי, פה אני </a:t>
            </a:r>
            <a:r>
              <a:rPr lang="he-IL" sz="4000" b="1" dirty="0"/>
              <a:t>נוֹלַדְתִּי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.</a:t>
            </a:r>
          </a:p>
          <a:p>
            <a:pPr algn="r" rtl="1"/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אני 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מוּדַעַת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 לכישורים שלי. </a:t>
            </a:r>
          </a:p>
          <a:p>
            <a:pPr algn="r" rtl="1"/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נוֹתַרְנו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לבדנו בקן.</a:t>
            </a:r>
          </a:p>
          <a:p>
            <a:pPr algn="r" rtl="1"/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נוֹסִיף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הקיסם למדורה.</a:t>
            </a:r>
          </a:p>
          <a:p>
            <a:pPr algn="r" rtl="1"/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הינה לא ינום ולא </a:t>
            </a:r>
            <a:r>
              <a:rPr lang="he-IL" sz="3600" b="1" dirty="0">
                <a:solidFill>
                  <a:srgbClr val="222222"/>
                </a:solidFill>
                <a:latin typeface="Alef" panose="00000500000000000000" pitchFamily="2" charset="-79"/>
              </a:rPr>
              <a:t>יישן</a:t>
            </a:r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 שומר ישראל.</a:t>
            </a:r>
          </a:p>
          <a:p>
            <a:pPr algn="r" rtl="1"/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היא 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תִּוָּתֵר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לבדה. </a:t>
            </a:r>
          </a:p>
          <a:p>
            <a:pPr algn="r" rtl="1"/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ראש הממשלה  </a:t>
            </a:r>
            <a:r>
              <a:rPr lang="he-IL" sz="4000" b="1" dirty="0">
                <a:solidFill>
                  <a:srgbClr val="222222"/>
                </a:solidFill>
                <a:latin typeface="Alef" panose="00000500000000000000" pitchFamily="2" charset="-79"/>
              </a:rPr>
              <a:t>מוֹשִׁיט</a:t>
            </a:r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 את ידו לשלום.</a:t>
            </a:r>
            <a:endParaRPr lang="he-IL" sz="2800" i="0" dirty="0">
              <a:solidFill>
                <a:srgbClr val="222222"/>
              </a:solidFill>
              <a:effectLst/>
              <a:latin typeface="Alef" panose="00000500000000000000" pitchFamily="2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4CB1B26-F4E8-A16B-1EC9-17E7D9908B05}"/>
              </a:ext>
            </a:extLst>
          </p:cNvPr>
          <p:cNvSpPr txBox="1"/>
          <p:nvPr/>
        </p:nvSpPr>
        <p:spPr>
          <a:xfrm>
            <a:off x="4310740" y="1242384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וד"ע</a:t>
            </a:r>
            <a:r>
              <a:rPr lang="he-IL" sz="2400" dirty="0"/>
              <a:t> נפעל</a:t>
            </a:r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8F5AF8A2-3271-736E-B574-BAC8264F3AE9}"/>
              </a:ext>
            </a:extLst>
          </p:cNvPr>
          <p:cNvSpPr txBox="1"/>
          <p:nvPr/>
        </p:nvSpPr>
        <p:spPr>
          <a:xfrm>
            <a:off x="3377130" y="1864468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ור"ד</a:t>
            </a:r>
            <a:r>
              <a:rPr lang="he-IL" sz="2400" dirty="0"/>
              <a:t> הפעיל</a:t>
            </a:r>
          </a:p>
        </p:txBody>
      </p:sp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67DA31F5-C0BB-DE68-AF74-99AC308543B9}"/>
              </a:ext>
            </a:extLst>
          </p:cNvPr>
          <p:cNvSpPr txBox="1"/>
          <p:nvPr/>
        </p:nvSpPr>
        <p:spPr>
          <a:xfrm>
            <a:off x="5696162" y="2409806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ול"ד</a:t>
            </a:r>
            <a:r>
              <a:rPr lang="he-IL" sz="2400" dirty="0"/>
              <a:t> נפעל</a:t>
            </a:r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BAC48937-A96B-09A5-A12B-EF76500115B3}"/>
              </a:ext>
            </a:extLst>
          </p:cNvPr>
          <p:cNvSpPr txBox="1"/>
          <p:nvPr/>
        </p:nvSpPr>
        <p:spPr>
          <a:xfrm>
            <a:off x="5796244" y="3028795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וד"ע</a:t>
            </a:r>
            <a:r>
              <a:rPr lang="he-IL" sz="2400" dirty="0"/>
              <a:t> הופעל</a:t>
            </a:r>
          </a:p>
        </p:txBody>
      </p:sp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3B4B9E7D-B59F-E16C-F7B5-0E428DD32548}"/>
              </a:ext>
            </a:extLst>
          </p:cNvPr>
          <p:cNvSpPr txBox="1"/>
          <p:nvPr/>
        </p:nvSpPr>
        <p:spPr>
          <a:xfrm>
            <a:off x="5950376" y="3596529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י/ות"ר נפעל</a:t>
            </a:r>
          </a:p>
        </p:txBody>
      </p:sp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6A5A8A34-0FFE-275C-82EE-CF70F0F472D3}"/>
              </a:ext>
            </a:extLst>
          </p:cNvPr>
          <p:cNvSpPr txBox="1"/>
          <p:nvPr/>
        </p:nvSpPr>
        <p:spPr>
          <a:xfrm>
            <a:off x="5950376" y="4151087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וס"ף</a:t>
            </a:r>
            <a:r>
              <a:rPr lang="he-IL" sz="2400" dirty="0"/>
              <a:t> הפעיל</a:t>
            </a:r>
          </a:p>
        </p:txBody>
      </p:sp>
      <p:sp>
        <p:nvSpPr>
          <p:cNvPr id="66" name="תיבת טקסט 65">
            <a:extLst>
              <a:ext uri="{FF2B5EF4-FFF2-40B4-BE49-F238E27FC236}">
                <a16:creationId xmlns:a16="http://schemas.microsoft.com/office/drawing/2014/main" id="{DBB49DC8-43DD-2A92-6A5D-E196399D065D}"/>
              </a:ext>
            </a:extLst>
          </p:cNvPr>
          <p:cNvSpPr txBox="1"/>
          <p:nvPr/>
        </p:nvSpPr>
        <p:spPr>
          <a:xfrm>
            <a:off x="4589825" y="4639783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 err="1"/>
              <a:t>יש"ן</a:t>
            </a:r>
            <a:r>
              <a:rPr lang="he-IL" sz="2400" dirty="0"/>
              <a:t> פעל</a:t>
            </a: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9AB2534D-C2C5-915E-DAE4-3C6ED753CEE8}"/>
              </a:ext>
            </a:extLst>
          </p:cNvPr>
          <p:cNvSpPr txBox="1"/>
          <p:nvPr/>
        </p:nvSpPr>
        <p:spPr>
          <a:xfrm>
            <a:off x="6836172" y="5161923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י/ות"ר נפעל</a:t>
            </a:r>
          </a:p>
        </p:txBody>
      </p: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id="{431BF67A-0BE7-F00F-BC0F-77244B88734A}"/>
              </a:ext>
            </a:extLst>
          </p:cNvPr>
          <p:cNvSpPr txBox="1"/>
          <p:nvPr/>
        </p:nvSpPr>
        <p:spPr>
          <a:xfrm>
            <a:off x="4025098" y="5825193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וש"ט</a:t>
            </a:r>
            <a:r>
              <a:rPr lang="he-IL" sz="2400" dirty="0"/>
              <a:t> הפעיל</a:t>
            </a:r>
          </a:p>
        </p:txBody>
      </p:sp>
    </p:spTree>
    <p:extLst>
      <p:ext uri="{BB962C8B-B14F-4D97-AF65-F5344CB8AC3E}">
        <p14:creationId xmlns:p14="http://schemas.microsoft.com/office/powerpoint/2010/main" val="35093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그룹 206">
            <a:extLst>
              <a:ext uri="{FF2B5EF4-FFF2-40B4-BE49-F238E27FC236}">
                <a16:creationId xmlns:a16="http://schemas.microsoft.com/office/drawing/2014/main" id="{583BFEF1-F0B4-4E63-8328-BF6E630B0AFB}"/>
              </a:ext>
            </a:extLst>
          </p:cNvPr>
          <p:cNvGrpSpPr/>
          <p:nvPr/>
        </p:nvGrpSpPr>
        <p:grpSpPr>
          <a:xfrm>
            <a:off x="2384108" y="992967"/>
            <a:ext cx="949887" cy="2690550"/>
            <a:chOff x="3516840" y="2421176"/>
            <a:chExt cx="788454" cy="2233292"/>
          </a:xfrm>
        </p:grpSpPr>
        <p:grpSp>
          <p:nvGrpSpPr>
            <p:cNvPr id="208" name="그룹 207">
              <a:extLst>
                <a:ext uri="{FF2B5EF4-FFF2-40B4-BE49-F238E27FC236}">
                  <a16:creationId xmlns:a16="http://schemas.microsoft.com/office/drawing/2014/main" id="{695364DB-4F59-4938-8C3F-ABEC4ACB8138}"/>
                </a:ext>
              </a:extLst>
            </p:cNvPr>
            <p:cNvGrpSpPr/>
            <p:nvPr/>
          </p:nvGrpSpPr>
          <p:grpSpPr>
            <a:xfrm rot="2331806">
              <a:off x="3516840" y="2421176"/>
              <a:ext cx="307049" cy="526715"/>
              <a:chOff x="8098131" y="3184710"/>
              <a:chExt cx="562013" cy="964082"/>
            </a:xfrm>
          </p:grpSpPr>
          <p:sp>
            <p:nvSpPr>
              <p:cNvPr id="220" name="자유형: 도형 219">
                <a:extLst>
                  <a:ext uri="{FF2B5EF4-FFF2-40B4-BE49-F238E27FC236}">
                    <a16:creationId xmlns:a16="http://schemas.microsoft.com/office/drawing/2014/main" id="{20CC4301-3138-40DE-98D5-63EA344B08EC}"/>
                  </a:ext>
                </a:extLst>
              </p:cNvPr>
              <p:cNvSpPr/>
              <p:nvPr/>
            </p:nvSpPr>
            <p:spPr>
              <a:xfrm>
                <a:off x="8098131" y="3184710"/>
                <a:ext cx="559526" cy="932604"/>
              </a:xfrm>
              <a:custGeom>
                <a:avLst/>
                <a:gdLst>
                  <a:gd name="connsiteX0" fmla="*/ 132045 w 559526"/>
                  <a:gd name="connsiteY0" fmla="*/ 790001 h 932604"/>
                  <a:gd name="connsiteX1" fmla="*/ 418767 w 559526"/>
                  <a:gd name="connsiteY1" fmla="*/ 790001 h 932604"/>
                  <a:gd name="connsiteX2" fmla="*/ 432799 w 559526"/>
                  <a:gd name="connsiteY2" fmla="*/ 804034 h 932604"/>
                  <a:gd name="connsiteX3" fmla="*/ 432799 w 559526"/>
                  <a:gd name="connsiteY3" fmla="*/ 918950 h 932604"/>
                  <a:gd name="connsiteX4" fmla="*/ 418767 w 559526"/>
                  <a:gd name="connsiteY4" fmla="*/ 932604 h 932604"/>
                  <a:gd name="connsiteX5" fmla="*/ 132045 w 559526"/>
                  <a:gd name="connsiteY5" fmla="*/ 932604 h 932604"/>
                  <a:gd name="connsiteX6" fmla="*/ 118012 w 559526"/>
                  <a:gd name="connsiteY6" fmla="*/ 918571 h 932604"/>
                  <a:gd name="connsiteX7" fmla="*/ 118012 w 559526"/>
                  <a:gd name="connsiteY7" fmla="*/ 804034 h 932604"/>
                  <a:gd name="connsiteX8" fmla="*/ 132045 w 559526"/>
                  <a:gd name="connsiteY8" fmla="*/ 790001 h 932604"/>
                  <a:gd name="connsiteX9" fmla="*/ 481344 w 559526"/>
                  <a:gd name="connsiteY9" fmla="*/ 63337 h 932604"/>
                  <a:gd name="connsiteX10" fmla="*/ 476035 w 559526"/>
                  <a:gd name="connsiteY10" fmla="*/ 67130 h 932604"/>
                  <a:gd name="connsiteX11" fmla="*/ 472242 w 559526"/>
                  <a:gd name="connsiteY11" fmla="*/ 96333 h 932604"/>
                  <a:gd name="connsiteX12" fmla="*/ 461243 w 559526"/>
                  <a:gd name="connsiteY12" fmla="*/ 167634 h 932604"/>
                  <a:gd name="connsiteX13" fmla="*/ 445314 w 559526"/>
                  <a:gd name="connsiteY13" fmla="*/ 233625 h 932604"/>
                  <a:gd name="connsiteX14" fmla="*/ 417628 w 559526"/>
                  <a:gd name="connsiteY14" fmla="*/ 304926 h 932604"/>
                  <a:gd name="connsiteX15" fmla="*/ 446831 w 559526"/>
                  <a:gd name="connsiteY15" fmla="*/ 291273 h 932604"/>
                  <a:gd name="connsiteX16" fmla="*/ 507134 w 559526"/>
                  <a:gd name="connsiteY16" fmla="*/ 218455 h 932604"/>
                  <a:gd name="connsiteX17" fmla="*/ 530269 w 559526"/>
                  <a:gd name="connsiteY17" fmla="*/ 143740 h 932604"/>
                  <a:gd name="connsiteX18" fmla="*/ 535579 w 559526"/>
                  <a:gd name="connsiteY18" fmla="*/ 69784 h 932604"/>
                  <a:gd name="connsiteX19" fmla="*/ 529510 w 559526"/>
                  <a:gd name="connsiteY19" fmla="*/ 63337 h 932604"/>
                  <a:gd name="connsiteX20" fmla="*/ 481344 w 559526"/>
                  <a:gd name="connsiteY20" fmla="*/ 63337 h 932604"/>
                  <a:gd name="connsiteX21" fmla="*/ 30024 w 559526"/>
                  <a:gd name="connsiteY21" fmla="*/ 62958 h 932604"/>
                  <a:gd name="connsiteX22" fmla="*/ 23955 w 559526"/>
                  <a:gd name="connsiteY22" fmla="*/ 69405 h 932604"/>
                  <a:gd name="connsiteX23" fmla="*/ 29644 w 559526"/>
                  <a:gd name="connsiteY23" fmla="*/ 143740 h 932604"/>
                  <a:gd name="connsiteX24" fmla="*/ 52779 w 559526"/>
                  <a:gd name="connsiteY24" fmla="*/ 218455 h 932604"/>
                  <a:gd name="connsiteX25" fmla="*/ 113082 w 559526"/>
                  <a:gd name="connsiteY25" fmla="*/ 291273 h 932604"/>
                  <a:gd name="connsiteX26" fmla="*/ 141906 w 559526"/>
                  <a:gd name="connsiteY26" fmla="*/ 304547 h 932604"/>
                  <a:gd name="connsiteX27" fmla="*/ 114219 w 559526"/>
                  <a:gd name="connsiteY27" fmla="*/ 233246 h 932604"/>
                  <a:gd name="connsiteX28" fmla="*/ 98291 w 559526"/>
                  <a:gd name="connsiteY28" fmla="*/ 167255 h 932604"/>
                  <a:gd name="connsiteX29" fmla="*/ 87292 w 559526"/>
                  <a:gd name="connsiteY29" fmla="*/ 95953 h 932604"/>
                  <a:gd name="connsiteX30" fmla="*/ 83499 w 559526"/>
                  <a:gd name="connsiteY30" fmla="*/ 66750 h 932604"/>
                  <a:gd name="connsiteX31" fmla="*/ 78190 w 559526"/>
                  <a:gd name="connsiteY31" fmla="*/ 62958 h 932604"/>
                  <a:gd name="connsiteX32" fmla="*/ 30024 w 559526"/>
                  <a:gd name="connsiteY32" fmla="*/ 62958 h 932604"/>
                  <a:gd name="connsiteX33" fmla="*/ 88430 w 559526"/>
                  <a:gd name="connsiteY33" fmla="*/ 0 h 932604"/>
                  <a:gd name="connsiteX34" fmla="*/ 278819 w 559526"/>
                  <a:gd name="connsiteY34" fmla="*/ 380 h 932604"/>
                  <a:gd name="connsiteX35" fmla="*/ 278819 w 559526"/>
                  <a:gd name="connsiteY35" fmla="*/ 759 h 932604"/>
                  <a:gd name="connsiteX36" fmla="*/ 471104 w 559526"/>
                  <a:gd name="connsiteY36" fmla="*/ 0 h 932604"/>
                  <a:gd name="connsiteX37" fmla="*/ 478310 w 559526"/>
                  <a:gd name="connsiteY37" fmla="*/ 7965 h 932604"/>
                  <a:gd name="connsiteX38" fmla="*/ 477931 w 559526"/>
                  <a:gd name="connsiteY38" fmla="*/ 30721 h 932604"/>
                  <a:gd name="connsiteX39" fmla="*/ 487413 w 559526"/>
                  <a:gd name="connsiteY39" fmla="*/ 40202 h 932604"/>
                  <a:gd name="connsiteX40" fmla="*/ 549611 w 559526"/>
                  <a:gd name="connsiteY40" fmla="*/ 39823 h 932604"/>
                  <a:gd name="connsiteX41" fmla="*/ 559093 w 559526"/>
                  <a:gd name="connsiteY41" fmla="*/ 48925 h 932604"/>
                  <a:gd name="connsiteX42" fmla="*/ 549232 w 559526"/>
                  <a:gd name="connsiteY42" fmla="*/ 159290 h 932604"/>
                  <a:gd name="connsiteX43" fmla="*/ 510927 w 559526"/>
                  <a:gd name="connsiteY43" fmla="*/ 255622 h 932604"/>
                  <a:gd name="connsiteX44" fmla="*/ 409664 w 559526"/>
                  <a:gd name="connsiteY44" fmla="*/ 332613 h 932604"/>
                  <a:gd name="connsiteX45" fmla="*/ 396769 w 559526"/>
                  <a:gd name="connsiteY45" fmla="*/ 338301 h 932604"/>
                  <a:gd name="connsiteX46" fmla="*/ 329640 w 559526"/>
                  <a:gd name="connsiteY46" fmla="*/ 400500 h 932604"/>
                  <a:gd name="connsiteX47" fmla="*/ 345189 w 559526"/>
                  <a:gd name="connsiteY47" fmla="*/ 423256 h 932604"/>
                  <a:gd name="connsiteX48" fmla="*/ 324330 w 559526"/>
                  <a:gd name="connsiteY48" fmla="*/ 437668 h 932604"/>
                  <a:gd name="connsiteX49" fmla="*/ 313331 w 559526"/>
                  <a:gd name="connsiteY49" fmla="*/ 437668 h 932604"/>
                  <a:gd name="connsiteX50" fmla="*/ 305367 w 559526"/>
                  <a:gd name="connsiteY50" fmla="*/ 445633 h 932604"/>
                  <a:gd name="connsiteX51" fmla="*/ 303850 w 559526"/>
                  <a:gd name="connsiteY51" fmla="*/ 477111 h 932604"/>
                  <a:gd name="connsiteX52" fmla="*/ 308780 w 559526"/>
                  <a:gd name="connsiteY52" fmla="*/ 573064 h 932604"/>
                  <a:gd name="connsiteX53" fmla="*/ 334570 w 559526"/>
                  <a:gd name="connsiteY53" fmla="*/ 684567 h 932604"/>
                  <a:gd name="connsiteX54" fmla="*/ 388046 w 559526"/>
                  <a:gd name="connsiteY54" fmla="*/ 775211 h 932604"/>
                  <a:gd name="connsiteX55" fmla="*/ 372117 w 559526"/>
                  <a:gd name="connsiteY55" fmla="*/ 780520 h 932604"/>
                  <a:gd name="connsiteX56" fmla="*/ 292472 w 559526"/>
                  <a:gd name="connsiteY56" fmla="*/ 780520 h 932604"/>
                  <a:gd name="connsiteX57" fmla="*/ 280715 w 559526"/>
                  <a:gd name="connsiteY57" fmla="*/ 780520 h 932604"/>
                  <a:gd name="connsiteX58" fmla="*/ 279198 w 559526"/>
                  <a:gd name="connsiteY58" fmla="*/ 780520 h 932604"/>
                  <a:gd name="connsiteX59" fmla="*/ 277681 w 559526"/>
                  <a:gd name="connsiteY59" fmla="*/ 780520 h 932604"/>
                  <a:gd name="connsiteX60" fmla="*/ 265924 w 559526"/>
                  <a:gd name="connsiteY60" fmla="*/ 780520 h 932604"/>
                  <a:gd name="connsiteX61" fmla="*/ 186279 w 559526"/>
                  <a:gd name="connsiteY61" fmla="*/ 780520 h 932604"/>
                  <a:gd name="connsiteX62" fmla="*/ 170350 w 559526"/>
                  <a:gd name="connsiteY62" fmla="*/ 775211 h 932604"/>
                  <a:gd name="connsiteX63" fmla="*/ 223826 w 559526"/>
                  <a:gd name="connsiteY63" fmla="*/ 684567 h 932604"/>
                  <a:gd name="connsiteX64" fmla="*/ 249616 w 559526"/>
                  <a:gd name="connsiteY64" fmla="*/ 573064 h 932604"/>
                  <a:gd name="connsiteX65" fmla="*/ 254546 w 559526"/>
                  <a:gd name="connsiteY65" fmla="*/ 477111 h 932604"/>
                  <a:gd name="connsiteX66" fmla="*/ 253029 w 559526"/>
                  <a:gd name="connsiteY66" fmla="*/ 445633 h 932604"/>
                  <a:gd name="connsiteX67" fmla="*/ 245065 w 559526"/>
                  <a:gd name="connsiteY67" fmla="*/ 437668 h 932604"/>
                  <a:gd name="connsiteX68" fmla="*/ 234066 w 559526"/>
                  <a:gd name="connsiteY68" fmla="*/ 437668 h 932604"/>
                  <a:gd name="connsiteX69" fmla="*/ 213207 w 559526"/>
                  <a:gd name="connsiteY69" fmla="*/ 423256 h 932604"/>
                  <a:gd name="connsiteX70" fmla="*/ 228757 w 559526"/>
                  <a:gd name="connsiteY70" fmla="*/ 400500 h 932604"/>
                  <a:gd name="connsiteX71" fmla="*/ 161627 w 559526"/>
                  <a:gd name="connsiteY71" fmla="*/ 338301 h 932604"/>
                  <a:gd name="connsiteX72" fmla="*/ 148732 w 559526"/>
                  <a:gd name="connsiteY72" fmla="*/ 332613 h 932604"/>
                  <a:gd name="connsiteX73" fmla="*/ 47470 w 559526"/>
                  <a:gd name="connsiteY73" fmla="*/ 255622 h 932604"/>
                  <a:gd name="connsiteX74" fmla="*/ 9164 w 559526"/>
                  <a:gd name="connsiteY74" fmla="*/ 159290 h 932604"/>
                  <a:gd name="connsiteX75" fmla="*/ 441 w 559526"/>
                  <a:gd name="connsiteY75" fmla="*/ 48925 h 932604"/>
                  <a:gd name="connsiteX76" fmla="*/ 9923 w 559526"/>
                  <a:gd name="connsiteY76" fmla="*/ 39823 h 932604"/>
                  <a:gd name="connsiteX77" fmla="*/ 72122 w 559526"/>
                  <a:gd name="connsiteY77" fmla="*/ 40202 h 932604"/>
                  <a:gd name="connsiteX78" fmla="*/ 81603 w 559526"/>
                  <a:gd name="connsiteY78" fmla="*/ 30721 h 932604"/>
                  <a:gd name="connsiteX79" fmla="*/ 81224 w 559526"/>
                  <a:gd name="connsiteY79" fmla="*/ 7965 h 932604"/>
                  <a:gd name="connsiteX80" fmla="*/ 88430 w 559526"/>
                  <a:gd name="connsiteY80" fmla="*/ 0 h 93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59526" h="932604">
                    <a:moveTo>
                      <a:pt x="132045" y="790001"/>
                    </a:moveTo>
                    <a:lnTo>
                      <a:pt x="418767" y="790001"/>
                    </a:lnTo>
                    <a:cubicBezTo>
                      <a:pt x="426352" y="790001"/>
                      <a:pt x="432799" y="796448"/>
                      <a:pt x="432799" y="804034"/>
                    </a:cubicBezTo>
                    <a:lnTo>
                      <a:pt x="432799" y="918950"/>
                    </a:lnTo>
                    <a:cubicBezTo>
                      <a:pt x="432799" y="926536"/>
                      <a:pt x="426731" y="932604"/>
                      <a:pt x="418767" y="932604"/>
                    </a:cubicBezTo>
                    <a:lnTo>
                      <a:pt x="132045" y="932604"/>
                    </a:lnTo>
                    <a:cubicBezTo>
                      <a:pt x="124460" y="932604"/>
                      <a:pt x="118012" y="926156"/>
                      <a:pt x="118012" y="918571"/>
                    </a:cubicBezTo>
                    <a:lnTo>
                      <a:pt x="118012" y="804034"/>
                    </a:lnTo>
                    <a:cubicBezTo>
                      <a:pt x="118012" y="796448"/>
                      <a:pt x="124460" y="790001"/>
                      <a:pt x="132045" y="790001"/>
                    </a:cubicBezTo>
                    <a:close/>
                    <a:moveTo>
                      <a:pt x="481344" y="63337"/>
                    </a:moveTo>
                    <a:cubicBezTo>
                      <a:pt x="478689" y="63337"/>
                      <a:pt x="476035" y="63337"/>
                      <a:pt x="476035" y="67130"/>
                    </a:cubicBezTo>
                    <a:cubicBezTo>
                      <a:pt x="476414" y="76990"/>
                      <a:pt x="472621" y="86472"/>
                      <a:pt x="472242" y="96333"/>
                    </a:cubicBezTo>
                    <a:cubicBezTo>
                      <a:pt x="471104" y="120605"/>
                      <a:pt x="465795" y="144119"/>
                      <a:pt x="461243" y="167634"/>
                    </a:cubicBezTo>
                    <a:cubicBezTo>
                      <a:pt x="457072" y="190010"/>
                      <a:pt x="451762" y="212007"/>
                      <a:pt x="445314" y="233625"/>
                    </a:cubicBezTo>
                    <a:cubicBezTo>
                      <a:pt x="438488" y="257519"/>
                      <a:pt x="429385" y="280654"/>
                      <a:pt x="417628" y="304926"/>
                    </a:cubicBezTo>
                    <a:cubicBezTo>
                      <a:pt x="430144" y="303409"/>
                      <a:pt x="438488" y="296583"/>
                      <a:pt x="446831" y="291273"/>
                    </a:cubicBezTo>
                    <a:cubicBezTo>
                      <a:pt x="474138" y="273448"/>
                      <a:pt x="493480" y="247658"/>
                      <a:pt x="507134" y="218455"/>
                    </a:cubicBezTo>
                    <a:cubicBezTo>
                      <a:pt x="518512" y="194561"/>
                      <a:pt x="525339" y="169530"/>
                      <a:pt x="530269" y="143740"/>
                    </a:cubicBezTo>
                    <a:cubicBezTo>
                      <a:pt x="534820" y="119088"/>
                      <a:pt x="536337" y="94436"/>
                      <a:pt x="535579" y="69784"/>
                    </a:cubicBezTo>
                    <a:cubicBezTo>
                      <a:pt x="535579" y="65233"/>
                      <a:pt x="534061" y="63337"/>
                      <a:pt x="529510" y="63337"/>
                    </a:cubicBezTo>
                    <a:cubicBezTo>
                      <a:pt x="513581" y="63337"/>
                      <a:pt x="497273" y="63337"/>
                      <a:pt x="481344" y="63337"/>
                    </a:cubicBezTo>
                    <a:close/>
                    <a:moveTo>
                      <a:pt x="30024" y="62958"/>
                    </a:moveTo>
                    <a:cubicBezTo>
                      <a:pt x="25473" y="62958"/>
                      <a:pt x="23955" y="64854"/>
                      <a:pt x="23955" y="69405"/>
                    </a:cubicBezTo>
                    <a:cubicBezTo>
                      <a:pt x="23955" y="94436"/>
                      <a:pt x="25093" y="119088"/>
                      <a:pt x="29644" y="143740"/>
                    </a:cubicBezTo>
                    <a:cubicBezTo>
                      <a:pt x="34575" y="169530"/>
                      <a:pt x="41781" y="194561"/>
                      <a:pt x="52779" y="218455"/>
                    </a:cubicBezTo>
                    <a:cubicBezTo>
                      <a:pt x="66433" y="247658"/>
                      <a:pt x="85775" y="273448"/>
                      <a:pt x="113082" y="291273"/>
                    </a:cubicBezTo>
                    <a:cubicBezTo>
                      <a:pt x="121426" y="296962"/>
                      <a:pt x="129769" y="303409"/>
                      <a:pt x="141906" y="304547"/>
                    </a:cubicBezTo>
                    <a:cubicBezTo>
                      <a:pt x="130148" y="280654"/>
                      <a:pt x="121046" y="257139"/>
                      <a:pt x="114219" y="233246"/>
                    </a:cubicBezTo>
                    <a:cubicBezTo>
                      <a:pt x="108152" y="211628"/>
                      <a:pt x="102462" y="189631"/>
                      <a:pt x="98291" y="167255"/>
                    </a:cubicBezTo>
                    <a:cubicBezTo>
                      <a:pt x="93740" y="143361"/>
                      <a:pt x="88430" y="119847"/>
                      <a:pt x="87292" y="95953"/>
                    </a:cubicBezTo>
                    <a:cubicBezTo>
                      <a:pt x="86913" y="86093"/>
                      <a:pt x="83120" y="76611"/>
                      <a:pt x="83499" y="66750"/>
                    </a:cubicBezTo>
                    <a:cubicBezTo>
                      <a:pt x="83499" y="62958"/>
                      <a:pt x="80844" y="62958"/>
                      <a:pt x="78190" y="62958"/>
                    </a:cubicBezTo>
                    <a:cubicBezTo>
                      <a:pt x="62261" y="62958"/>
                      <a:pt x="45952" y="63337"/>
                      <a:pt x="30024" y="62958"/>
                    </a:cubicBezTo>
                    <a:close/>
                    <a:moveTo>
                      <a:pt x="88430" y="0"/>
                    </a:moveTo>
                    <a:cubicBezTo>
                      <a:pt x="152146" y="0"/>
                      <a:pt x="215482" y="380"/>
                      <a:pt x="278819" y="380"/>
                    </a:cubicBezTo>
                    <a:cubicBezTo>
                      <a:pt x="278819" y="759"/>
                      <a:pt x="278819" y="759"/>
                      <a:pt x="278819" y="759"/>
                    </a:cubicBezTo>
                    <a:cubicBezTo>
                      <a:pt x="342155" y="380"/>
                      <a:pt x="407768" y="380"/>
                      <a:pt x="471104" y="0"/>
                    </a:cubicBezTo>
                    <a:cubicBezTo>
                      <a:pt x="476793" y="0"/>
                      <a:pt x="478689" y="2655"/>
                      <a:pt x="478310" y="7965"/>
                    </a:cubicBezTo>
                    <a:cubicBezTo>
                      <a:pt x="477931" y="15550"/>
                      <a:pt x="478310" y="23135"/>
                      <a:pt x="477931" y="30721"/>
                    </a:cubicBezTo>
                    <a:cubicBezTo>
                      <a:pt x="477552" y="37547"/>
                      <a:pt x="479827" y="40202"/>
                      <a:pt x="487413" y="40202"/>
                    </a:cubicBezTo>
                    <a:cubicBezTo>
                      <a:pt x="508272" y="39443"/>
                      <a:pt x="528752" y="40202"/>
                      <a:pt x="549611" y="39823"/>
                    </a:cubicBezTo>
                    <a:cubicBezTo>
                      <a:pt x="556438" y="39823"/>
                      <a:pt x="558714" y="42477"/>
                      <a:pt x="559093" y="48925"/>
                    </a:cubicBezTo>
                    <a:cubicBezTo>
                      <a:pt x="560610" y="86093"/>
                      <a:pt x="558334" y="122881"/>
                      <a:pt x="549232" y="159290"/>
                    </a:cubicBezTo>
                    <a:cubicBezTo>
                      <a:pt x="541647" y="193044"/>
                      <a:pt x="530648" y="226040"/>
                      <a:pt x="510927" y="255622"/>
                    </a:cubicBezTo>
                    <a:cubicBezTo>
                      <a:pt x="485895" y="292790"/>
                      <a:pt x="453279" y="319718"/>
                      <a:pt x="409664" y="332613"/>
                    </a:cubicBezTo>
                    <a:cubicBezTo>
                      <a:pt x="405113" y="333750"/>
                      <a:pt x="399803" y="334130"/>
                      <a:pt x="396769" y="338301"/>
                    </a:cubicBezTo>
                    <a:cubicBezTo>
                      <a:pt x="379702" y="364471"/>
                      <a:pt x="357705" y="385330"/>
                      <a:pt x="329640" y="400500"/>
                    </a:cubicBezTo>
                    <a:cubicBezTo>
                      <a:pt x="342535" y="405051"/>
                      <a:pt x="347086" y="411878"/>
                      <a:pt x="345189" y="423256"/>
                    </a:cubicBezTo>
                    <a:cubicBezTo>
                      <a:pt x="343672" y="432738"/>
                      <a:pt x="336467" y="437668"/>
                      <a:pt x="324330" y="437668"/>
                    </a:cubicBezTo>
                    <a:cubicBezTo>
                      <a:pt x="320538" y="437668"/>
                      <a:pt x="316745" y="438047"/>
                      <a:pt x="313331" y="437668"/>
                    </a:cubicBezTo>
                    <a:cubicBezTo>
                      <a:pt x="306884" y="436909"/>
                      <a:pt x="305367" y="439943"/>
                      <a:pt x="305367" y="445633"/>
                    </a:cubicBezTo>
                    <a:cubicBezTo>
                      <a:pt x="304988" y="456252"/>
                      <a:pt x="303850" y="466492"/>
                      <a:pt x="303850" y="477111"/>
                    </a:cubicBezTo>
                    <a:cubicBezTo>
                      <a:pt x="303850" y="508969"/>
                      <a:pt x="305367" y="541206"/>
                      <a:pt x="308780" y="573064"/>
                    </a:cubicBezTo>
                    <a:cubicBezTo>
                      <a:pt x="312952" y="611370"/>
                      <a:pt x="321675" y="648537"/>
                      <a:pt x="334570" y="684567"/>
                    </a:cubicBezTo>
                    <a:cubicBezTo>
                      <a:pt x="346327" y="717942"/>
                      <a:pt x="364532" y="748283"/>
                      <a:pt x="388046" y="775211"/>
                    </a:cubicBezTo>
                    <a:cubicBezTo>
                      <a:pt x="384254" y="781279"/>
                      <a:pt x="377806" y="780520"/>
                      <a:pt x="372117" y="780520"/>
                    </a:cubicBezTo>
                    <a:cubicBezTo>
                      <a:pt x="345569" y="780520"/>
                      <a:pt x="319020" y="780520"/>
                      <a:pt x="292472" y="780520"/>
                    </a:cubicBezTo>
                    <a:cubicBezTo>
                      <a:pt x="288680" y="780520"/>
                      <a:pt x="284508" y="780520"/>
                      <a:pt x="280715" y="780520"/>
                    </a:cubicBezTo>
                    <a:cubicBezTo>
                      <a:pt x="280336" y="780520"/>
                      <a:pt x="279578" y="780520"/>
                      <a:pt x="279198" y="780520"/>
                    </a:cubicBezTo>
                    <a:cubicBezTo>
                      <a:pt x="278819" y="780520"/>
                      <a:pt x="278061" y="780520"/>
                      <a:pt x="277681" y="780520"/>
                    </a:cubicBezTo>
                    <a:cubicBezTo>
                      <a:pt x="273889" y="780520"/>
                      <a:pt x="269716" y="780520"/>
                      <a:pt x="265924" y="780520"/>
                    </a:cubicBezTo>
                    <a:cubicBezTo>
                      <a:pt x="239376" y="780520"/>
                      <a:pt x="212827" y="780900"/>
                      <a:pt x="186279" y="780520"/>
                    </a:cubicBezTo>
                    <a:cubicBezTo>
                      <a:pt x="180590" y="780520"/>
                      <a:pt x="174143" y="781279"/>
                      <a:pt x="170350" y="775211"/>
                    </a:cubicBezTo>
                    <a:cubicBezTo>
                      <a:pt x="193864" y="748662"/>
                      <a:pt x="212069" y="717942"/>
                      <a:pt x="223826" y="684567"/>
                    </a:cubicBezTo>
                    <a:cubicBezTo>
                      <a:pt x="236721" y="648537"/>
                      <a:pt x="245444" y="611370"/>
                      <a:pt x="249616" y="573064"/>
                    </a:cubicBezTo>
                    <a:cubicBezTo>
                      <a:pt x="253408" y="541206"/>
                      <a:pt x="254546" y="509348"/>
                      <a:pt x="254546" y="477111"/>
                    </a:cubicBezTo>
                    <a:cubicBezTo>
                      <a:pt x="254546" y="466492"/>
                      <a:pt x="253408" y="456252"/>
                      <a:pt x="253029" y="445633"/>
                    </a:cubicBezTo>
                    <a:cubicBezTo>
                      <a:pt x="253029" y="439943"/>
                      <a:pt x="251133" y="436909"/>
                      <a:pt x="245065" y="437668"/>
                    </a:cubicBezTo>
                    <a:cubicBezTo>
                      <a:pt x="241272" y="438047"/>
                      <a:pt x="237859" y="437668"/>
                      <a:pt x="234066" y="437668"/>
                    </a:cubicBezTo>
                    <a:cubicBezTo>
                      <a:pt x="221930" y="437668"/>
                      <a:pt x="214724" y="432738"/>
                      <a:pt x="213207" y="423256"/>
                    </a:cubicBezTo>
                    <a:cubicBezTo>
                      <a:pt x="211690" y="411878"/>
                      <a:pt x="215862" y="405051"/>
                      <a:pt x="228757" y="400500"/>
                    </a:cubicBezTo>
                    <a:cubicBezTo>
                      <a:pt x="201070" y="385330"/>
                      <a:pt x="179073" y="364471"/>
                      <a:pt x="161627" y="338301"/>
                    </a:cubicBezTo>
                    <a:cubicBezTo>
                      <a:pt x="158593" y="334130"/>
                      <a:pt x="152904" y="333750"/>
                      <a:pt x="148732" y="332613"/>
                    </a:cubicBezTo>
                    <a:cubicBezTo>
                      <a:pt x="105118" y="320097"/>
                      <a:pt x="72501" y="293169"/>
                      <a:pt x="47470" y="255622"/>
                    </a:cubicBezTo>
                    <a:cubicBezTo>
                      <a:pt x="27748" y="226419"/>
                      <a:pt x="16749" y="193423"/>
                      <a:pt x="9164" y="159290"/>
                    </a:cubicBezTo>
                    <a:cubicBezTo>
                      <a:pt x="1200" y="122881"/>
                      <a:pt x="-1076" y="86093"/>
                      <a:pt x="441" y="48925"/>
                    </a:cubicBezTo>
                    <a:cubicBezTo>
                      <a:pt x="820" y="42477"/>
                      <a:pt x="3096" y="39823"/>
                      <a:pt x="9923" y="39823"/>
                    </a:cubicBezTo>
                    <a:cubicBezTo>
                      <a:pt x="30782" y="40202"/>
                      <a:pt x="51262" y="39823"/>
                      <a:pt x="72122" y="40202"/>
                    </a:cubicBezTo>
                    <a:cubicBezTo>
                      <a:pt x="79707" y="40581"/>
                      <a:pt x="81982" y="37926"/>
                      <a:pt x="81603" y="30721"/>
                    </a:cubicBezTo>
                    <a:cubicBezTo>
                      <a:pt x="81224" y="23135"/>
                      <a:pt x="81603" y="15550"/>
                      <a:pt x="81224" y="7965"/>
                    </a:cubicBezTo>
                    <a:cubicBezTo>
                      <a:pt x="80844" y="2655"/>
                      <a:pt x="82741" y="0"/>
                      <a:pt x="88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1" name="Freeform: Shape 15">
                <a:extLst>
                  <a:ext uri="{FF2B5EF4-FFF2-40B4-BE49-F238E27FC236}">
                    <a16:creationId xmlns:a16="http://schemas.microsoft.com/office/drawing/2014/main" id="{7988F15A-4F05-4AA4-8303-51003B7F55B0}"/>
                  </a:ext>
                </a:extLst>
              </p:cNvPr>
              <p:cNvSpPr/>
              <p:nvPr/>
            </p:nvSpPr>
            <p:spPr>
              <a:xfrm>
                <a:off x="8263172" y="3991019"/>
                <a:ext cx="223765" cy="109986"/>
              </a:xfrm>
              <a:custGeom>
                <a:avLst/>
                <a:gdLst>
                  <a:gd name="connsiteX0" fmla="*/ 545782 w 561975"/>
                  <a:gd name="connsiteY0" fmla="*/ 280988 h 276225"/>
                  <a:gd name="connsiteX1" fmla="*/ 22860 w 561975"/>
                  <a:gd name="connsiteY1" fmla="*/ 280988 h 276225"/>
                  <a:gd name="connsiteX2" fmla="*/ 0 w 561975"/>
                  <a:gd name="connsiteY2" fmla="*/ 258127 h 276225"/>
                  <a:gd name="connsiteX3" fmla="*/ 0 w 561975"/>
                  <a:gd name="connsiteY3" fmla="*/ 22860 h 276225"/>
                  <a:gd name="connsiteX4" fmla="*/ 22860 w 561975"/>
                  <a:gd name="connsiteY4" fmla="*/ 0 h 276225"/>
                  <a:gd name="connsiteX5" fmla="*/ 545782 w 561975"/>
                  <a:gd name="connsiteY5" fmla="*/ 0 h 276225"/>
                  <a:gd name="connsiteX6" fmla="*/ 568643 w 561975"/>
                  <a:gd name="connsiteY6" fmla="*/ 22860 h 276225"/>
                  <a:gd name="connsiteX7" fmla="*/ 568643 w 561975"/>
                  <a:gd name="connsiteY7" fmla="*/ 258127 h 276225"/>
                  <a:gd name="connsiteX8" fmla="*/ 545782 w 561975"/>
                  <a:gd name="connsiteY8" fmla="*/ 280988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975" h="276225">
                    <a:moveTo>
                      <a:pt x="545782" y="280988"/>
                    </a:moveTo>
                    <a:lnTo>
                      <a:pt x="22860" y="280988"/>
                    </a:lnTo>
                    <a:cubicBezTo>
                      <a:pt x="9525" y="280988"/>
                      <a:pt x="0" y="270510"/>
                      <a:pt x="0" y="258127"/>
                    </a:cubicBezTo>
                    <a:lnTo>
                      <a:pt x="0" y="22860"/>
                    </a:lnTo>
                    <a:cubicBezTo>
                      <a:pt x="0" y="9525"/>
                      <a:pt x="10477" y="0"/>
                      <a:pt x="22860" y="0"/>
                    </a:cubicBezTo>
                    <a:lnTo>
                      <a:pt x="545782" y="0"/>
                    </a:lnTo>
                    <a:cubicBezTo>
                      <a:pt x="559118" y="0"/>
                      <a:pt x="568643" y="10477"/>
                      <a:pt x="568643" y="22860"/>
                    </a:cubicBezTo>
                    <a:lnTo>
                      <a:pt x="568643" y="258127"/>
                    </a:lnTo>
                    <a:cubicBezTo>
                      <a:pt x="569595" y="270510"/>
                      <a:pt x="559118" y="280988"/>
                      <a:pt x="545782" y="2809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자유형: 도형 221">
                <a:extLst>
                  <a:ext uri="{FF2B5EF4-FFF2-40B4-BE49-F238E27FC236}">
                    <a16:creationId xmlns:a16="http://schemas.microsoft.com/office/drawing/2014/main" id="{39EFFDD0-01CE-496B-A816-0CCC8E4211C5}"/>
                  </a:ext>
                </a:extLst>
              </p:cNvPr>
              <p:cNvSpPr/>
              <p:nvPr/>
            </p:nvSpPr>
            <p:spPr>
              <a:xfrm>
                <a:off x="8206283" y="3185848"/>
                <a:ext cx="453861" cy="962944"/>
              </a:xfrm>
              <a:custGeom>
                <a:avLst/>
                <a:gdLst>
                  <a:gd name="connsiteX0" fmla="*/ 7206 w 453861"/>
                  <a:gd name="connsiteY0" fmla="*/ 929948 h 962944"/>
                  <a:gd name="connsiteX1" fmla="*/ 338680 w 453861"/>
                  <a:gd name="connsiteY1" fmla="*/ 929948 h 962944"/>
                  <a:gd name="connsiteX2" fmla="*/ 345887 w 453861"/>
                  <a:gd name="connsiteY2" fmla="*/ 937154 h 962944"/>
                  <a:gd name="connsiteX3" fmla="*/ 345887 w 453861"/>
                  <a:gd name="connsiteY3" fmla="*/ 955738 h 962944"/>
                  <a:gd name="connsiteX4" fmla="*/ 338680 w 453861"/>
                  <a:gd name="connsiteY4" fmla="*/ 962944 h 962944"/>
                  <a:gd name="connsiteX5" fmla="*/ 7206 w 453861"/>
                  <a:gd name="connsiteY5" fmla="*/ 962944 h 962944"/>
                  <a:gd name="connsiteX6" fmla="*/ 0 w 453861"/>
                  <a:gd name="connsiteY6" fmla="*/ 955738 h 962944"/>
                  <a:gd name="connsiteX7" fmla="*/ 0 w 453861"/>
                  <a:gd name="connsiteY7" fmla="*/ 937154 h 962944"/>
                  <a:gd name="connsiteX8" fmla="*/ 7206 w 453861"/>
                  <a:gd name="connsiteY8" fmla="*/ 929948 h 962944"/>
                  <a:gd name="connsiteX9" fmla="*/ 376051 w 453861"/>
                  <a:gd name="connsiteY9" fmla="*/ 62199 h 962944"/>
                  <a:gd name="connsiteX10" fmla="*/ 370741 w 453861"/>
                  <a:gd name="connsiteY10" fmla="*/ 65992 h 962944"/>
                  <a:gd name="connsiteX11" fmla="*/ 366948 w 453861"/>
                  <a:gd name="connsiteY11" fmla="*/ 95195 h 962944"/>
                  <a:gd name="connsiteX12" fmla="*/ 355950 w 453861"/>
                  <a:gd name="connsiteY12" fmla="*/ 166496 h 962944"/>
                  <a:gd name="connsiteX13" fmla="*/ 340021 w 453861"/>
                  <a:gd name="connsiteY13" fmla="*/ 232488 h 962944"/>
                  <a:gd name="connsiteX14" fmla="*/ 312335 w 453861"/>
                  <a:gd name="connsiteY14" fmla="*/ 303789 h 962944"/>
                  <a:gd name="connsiteX15" fmla="*/ 341159 w 453861"/>
                  <a:gd name="connsiteY15" fmla="*/ 290514 h 962944"/>
                  <a:gd name="connsiteX16" fmla="*/ 401461 w 453861"/>
                  <a:gd name="connsiteY16" fmla="*/ 217696 h 962944"/>
                  <a:gd name="connsiteX17" fmla="*/ 424596 w 453861"/>
                  <a:gd name="connsiteY17" fmla="*/ 142982 h 962944"/>
                  <a:gd name="connsiteX18" fmla="*/ 430285 w 453861"/>
                  <a:gd name="connsiteY18" fmla="*/ 68647 h 962944"/>
                  <a:gd name="connsiteX19" fmla="*/ 424217 w 453861"/>
                  <a:gd name="connsiteY19" fmla="*/ 62199 h 962944"/>
                  <a:gd name="connsiteX20" fmla="*/ 376051 w 453861"/>
                  <a:gd name="connsiteY20" fmla="*/ 62199 h 962944"/>
                  <a:gd name="connsiteX21" fmla="*/ 365431 w 453861"/>
                  <a:gd name="connsiteY21" fmla="*/ 0 h 962944"/>
                  <a:gd name="connsiteX22" fmla="*/ 372637 w 453861"/>
                  <a:gd name="connsiteY22" fmla="*/ 7965 h 962944"/>
                  <a:gd name="connsiteX23" fmla="*/ 372258 w 453861"/>
                  <a:gd name="connsiteY23" fmla="*/ 30721 h 962944"/>
                  <a:gd name="connsiteX24" fmla="*/ 381739 w 453861"/>
                  <a:gd name="connsiteY24" fmla="*/ 40202 h 962944"/>
                  <a:gd name="connsiteX25" fmla="*/ 443938 w 453861"/>
                  <a:gd name="connsiteY25" fmla="*/ 39823 h 962944"/>
                  <a:gd name="connsiteX26" fmla="*/ 453420 w 453861"/>
                  <a:gd name="connsiteY26" fmla="*/ 48925 h 962944"/>
                  <a:gd name="connsiteX27" fmla="*/ 444697 w 453861"/>
                  <a:gd name="connsiteY27" fmla="*/ 159290 h 962944"/>
                  <a:gd name="connsiteX28" fmla="*/ 406392 w 453861"/>
                  <a:gd name="connsiteY28" fmla="*/ 255622 h 962944"/>
                  <a:gd name="connsiteX29" fmla="*/ 305129 w 453861"/>
                  <a:gd name="connsiteY29" fmla="*/ 332613 h 962944"/>
                  <a:gd name="connsiteX30" fmla="*/ 292234 w 453861"/>
                  <a:gd name="connsiteY30" fmla="*/ 338301 h 962944"/>
                  <a:gd name="connsiteX31" fmla="*/ 225104 w 453861"/>
                  <a:gd name="connsiteY31" fmla="*/ 400500 h 962944"/>
                  <a:gd name="connsiteX32" fmla="*/ 240654 w 453861"/>
                  <a:gd name="connsiteY32" fmla="*/ 423256 h 962944"/>
                  <a:gd name="connsiteX33" fmla="*/ 219795 w 453861"/>
                  <a:gd name="connsiteY33" fmla="*/ 437668 h 962944"/>
                  <a:gd name="connsiteX34" fmla="*/ 208796 w 453861"/>
                  <a:gd name="connsiteY34" fmla="*/ 437668 h 962944"/>
                  <a:gd name="connsiteX35" fmla="*/ 200832 w 453861"/>
                  <a:gd name="connsiteY35" fmla="*/ 445633 h 962944"/>
                  <a:gd name="connsiteX36" fmla="*/ 199315 w 453861"/>
                  <a:gd name="connsiteY36" fmla="*/ 477111 h 962944"/>
                  <a:gd name="connsiteX37" fmla="*/ 204245 w 453861"/>
                  <a:gd name="connsiteY37" fmla="*/ 573064 h 962944"/>
                  <a:gd name="connsiteX38" fmla="*/ 230035 w 453861"/>
                  <a:gd name="connsiteY38" fmla="*/ 684567 h 962944"/>
                  <a:gd name="connsiteX39" fmla="*/ 283511 w 453861"/>
                  <a:gd name="connsiteY39" fmla="*/ 775211 h 962944"/>
                  <a:gd name="connsiteX40" fmla="*/ 283295 w 453861"/>
                  <a:gd name="connsiteY40" fmla="*/ 775282 h 962944"/>
                  <a:gd name="connsiteX41" fmla="*/ 286722 w 453861"/>
                  <a:gd name="connsiteY41" fmla="*/ 775968 h 962944"/>
                  <a:gd name="connsiteX42" fmla="*/ 299616 w 453861"/>
                  <a:gd name="connsiteY42" fmla="*/ 788862 h 962944"/>
                  <a:gd name="connsiteX43" fmla="*/ 44374 w 453861"/>
                  <a:gd name="connsiteY43" fmla="*/ 788483 h 962944"/>
                  <a:gd name="connsiteX44" fmla="*/ 62957 w 453861"/>
                  <a:gd name="connsiteY44" fmla="*/ 774830 h 962944"/>
                  <a:gd name="connsiteX45" fmla="*/ 74335 w 453861"/>
                  <a:gd name="connsiteY45" fmla="*/ 776347 h 962944"/>
                  <a:gd name="connsiteX46" fmla="*/ 172387 w 453861"/>
                  <a:gd name="connsiteY46" fmla="*/ 776347 h 962944"/>
                  <a:gd name="connsiteX47" fmla="*/ 172387 w 453861"/>
                  <a:gd name="connsiteY47" fmla="*/ 217317 h 962944"/>
                  <a:gd name="connsiteX48" fmla="*/ 172766 w 453861"/>
                  <a:gd name="connsiteY48" fmla="*/ 759 h 962944"/>
                  <a:gd name="connsiteX49" fmla="*/ 365431 w 453861"/>
                  <a:gd name="connsiteY49" fmla="*/ 0 h 96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453861" h="962944">
                    <a:moveTo>
                      <a:pt x="7206" y="929948"/>
                    </a:moveTo>
                    <a:lnTo>
                      <a:pt x="338680" y="929948"/>
                    </a:lnTo>
                    <a:cubicBezTo>
                      <a:pt x="342852" y="929948"/>
                      <a:pt x="345887" y="933361"/>
                      <a:pt x="345887" y="937154"/>
                    </a:cubicBezTo>
                    <a:lnTo>
                      <a:pt x="345887" y="955738"/>
                    </a:lnTo>
                    <a:cubicBezTo>
                      <a:pt x="345887" y="959910"/>
                      <a:pt x="342473" y="962944"/>
                      <a:pt x="338680" y="962944"/>
                    </a:cubicBezTo>
                    <a:lnTo>
                      <a:pt x="7206" y="962944"/>
                    </a:lnTo>
                    <a:cubicBezTo>
                      <a:pt x="3034" y="962944"/>
                      <a:pt x="0" y="959531"/>
                      <a:pt x="0" y="955738"/>
                    </a:cubicBezTo>
                    <a:lnTo>
                      <a:pt x="0" y="937154"/>
                    </a:lnTo>
                    <a:cubicBezTo>
                      <a:pt x="0" y="932982"/>
                      <a:pt x="3413" y="929948"/>
                      <a:pt x="7206" y="929948"/>
                    </a:cubicBezTo>
                    <a:close/>
                    <a:moveTo>
                      <a:pt x="376051" y="62199"/>
                    </a:moveTo>
                    <a:cubicBezTo>
                      <a:pt x="373396" y="62199"/>
                      <a:pt x="370741" y="62199"/>
                      <a:pt x="370741" y="65992"/>
                    </a:cubicBezTo>
                    <a:cubicBezTo>
                      <a:pt x="371120" y="75852"/>
                      <a:pt x="367327" y="85334"/>
                      <a:pt x="366948" y="95195"/>
                    </a:cubicBezTo>
                    <a:cubicBezTo>
                      <a:pt x="365810" y="119468"/>
                      <a:pt x="360501" y="142982"/>
                      <a:pt x="355950" y="166496"/>
                    </a:cubicBezTo>
                    <a:cubicBezTo>
                      <a:pt x="351778" y="188872"/>
                      <a:pt x="346468" y="210870"/>
                      <a:pt x="340021" y="232488"/>
                    </a:cubicBezTo>
                    <a:cubicBezTo>
                      <a:pt x="333194" y="256381"/>
                      <a:pt x="324092" y="279516"/>
                      <a:pt x="312335" y="303789"/>
                    </a:cubicBezTo>
                    <a:cubicBezTo>
                      <a:pt x="324850" y="302272"/>
                      <a:pt x="333573" y="295824"/>
                      <a:pt x="341159" y="290514"/>
                    </a:cubicBezTo>
                    <a:cubicBezTo>
                      <a:pt x="368465" y="272689"/>
                      <a:pt x="387808" y="246900"/>
                      <a:pt x="401461" y="217696"/>
                    </a:cubicBezTo>
                    <a:cubicBezTo>
                      <a:pt x="412839" y="193803"/>
                      <a:pt x="419666" y="168772"/>
                      <a:pt x="424596" y="142982"/>
                    </a:cubicBezTo>
                    <a:cubicBezTo>
                      <a:pt x="429147" y="118330"/>
                      <a:pt x="430285" y="93678"/>
                      <a:pt x="430285" y="68647"/>
                    </a:cubicBezTo>
                    <a:cubicBezTo>
                      <a:pt x="430285" y="64096"/>
                      <a:pt x="428768" y="62199"/>
                      <a:pt x="424217" y="62199"/>
                    </a:cubicBezTo>
                    <a:cubicBezTo>
                      <a:pt x="408288" y="62199"/>
                      <a:pt x="391980" y="62199"/>
                      <a:pt x="376051" y="62199"/>
                    </a:cubicBezTo>
                    <a:close/>
                    <a:moveTo>
                      <a:pt x="365431" y="0"/>
                    </a:moveTo>
                    <a:cubicBezTo>
                      <a:pt x="371120" y="0"/>
                      <a:pt x="373017" y="2655"/>
                      <a:pt x="372637" y="7965"/>
                    </a:cubicBezTo>
                    <a:cubicBezTo>
                      <a:pt x="372258" y="15550"/>
                      <a:pt x="372637" y="23135"/>
                      <a:pt x="372258" y="30721"/>
                    </a:cubicBezTo>
                    <a:cubicBezTo>
                      <a:pt x="371879" y="37547"/>
                      <a:pt x="374154" y="40202"/>
                      <a:pt x="381739" y="40202"/>
                    </a:cubicBezTo>
                    <a:cubicBezTo>
                      <a:pt x="402599" y="39443"/>
                      <a:pt x="423079" y="40202"/>
                      <a:pt x="443938" y="39823"/>
                    </a:cubicBezTo>
                    <a:cubicBezTo>
                      <a:pt x="450765" y="39823"/>
                      <a:pt x="453041" y="42477"/>
                      <a:pt x="453420" y="48925"/>
                    </a:cubicBezTo>
                    <a:cubicBezTo>
                      <a:pt x="454937" y="86093"/>
                      <a:pt x="452662" y="123260"/>
                      <a:pt x="444697" y="159290"/>
                    </a:cubicBezTo>
                    <a:cubicBezTo>
                      <a:pt x="437112" y="193044"/>
                      <a:pt x="426113" y="226040"/>
                      <a:pt x="406392" y="255622"/>
                    </a:cubicBezTo>
                    <a:cubicBezTo>
                      <a:pt x="381360" y="292790"/>
                      <a:pt x="348744" y="319718"/>
                      <a:pt x="305129" y="332613"/>
                    </a:cubicBezTo>
                    <a:cubicBezTo>
                      <a:pt x="300577" y="333750"/>
                      <a:pt x="295268" y="334130"/>
                      <a:pt x="292234" y="338301"/>
                    </a:cubicBezTo>
                    <a:cubicBezTo>
                      <a:pt x="275167" y="364471"/>
                      <a:pt x="253170" y="385330"/>
                      <a:pt x="225104" y="400500"/>
                    </a:cubicBezTo>
                    <a:cubicBezTo>
                      <a:pt x="237999" y="405051"/>
                      <a:pt x="242550" y="411878"/>
                      <a:pt x="240654" y="423256"/>
                    </a:cubicBezTo>
                    <a:cubicBezTo>
                      <a:pt x="239137" y="432738"/>
                      <a:pt x="231931" y="437668"/>
                      <a:pt x="219795" y="437668"/>
                    </a:cubicBezTo>
                    <a:cubicBezTo>
                      <a:pt x="216002" y="437668"/>
                      <a:pt x="212209" y="438047"/>
                      <a:pt x="208796" y="437668"/>
                    </a:cubicBezTo>
                    <a:cubicBezTo>
                      <a:pt x="202349" y="436909"/>
                      <a:pt x="200832" y="439943"/>
                      <a:pt x="200832" y="445633"/>
                    </a:cubicBezTo>
                    <a:cubicBezTo>
                      <a:pt x="200452" y="456252"/>
                      <a:pt x="199315" y="466492"/>
                      <a:pt x="199315" y="477111"/>
                    </a:cubicBezTo>
                    <a:cubicBezTo>
                      <a:pt x="199315" y="508969"/>
                      <a:pt x="200832" y="541206"/>
                      <a:pt x="204245" y="573064"/>
                    </a:cubicBezTo>
                    <a:cubicBezTo>
                      <a:pt x="208417" y="611370"/>
                      <a:pt x="217140" y="648537"/>
                      <a:pt x="230035" y="684567"/>
                    </a:cubicBezTo>
                    <a:cubicBezTo>
                      <a:pt x="241792" y="717942"/>
                      <a:pt x="259997" y="748283"/>
                      <a:pt x="283511" y="775211"/>
                    </a:cubicBezTo>
                    <a:lnTo>
                      <a:pt x="283295" y="775282"/>
                    </a:lnTo>
                    <a:lnTo>
                      <a:pt x="286722" y="775968"/>
                    </a:lnTo>
                    <a:cubicBezTo>
                      <a:pt x="296582" y="775589"/>
                      <a:pt x="300375" y="779760"/>
                      <a:pt x="299616" y="788862"/>
                    </a:cubicBezTo>
                    <a:cubicBezTo>
                      <a:pt x="214662" y="788862"/>
                      <a:pt x="129328" y="788862"/>
                      <a:pt x="44374" y="788483"/>
                    </a:cubicBezTo>
                    <a:cubicBezTo>
                      <a:pt x="43236" y="774072"/>
                      <a:pt x="54993" y="777106"/>
                      <a:pt x="62957" y="774830"/>
                    </a:cubicBezTo>
                    <a:cubicBezTo>
                      <a:pt x="66750" y="775209"/>
                      <a:pt x="70542" y="776347"/>
                      <a:pt x="74335" y="776347"/>
                    </a:cubicBezTo>
                    <a:lnTo>
                      <a:pt x="172387" y="776347"/>
                    </a:lnTo>
                    <a:lnTo>
                      <a:pt x="172387" y="217317"/>
                    </a:lnTo>
                    <a:cubicBezTo>
                      <a:pt x="172766" y="217317"/>
                      <a:pt x="171628" y="2276"/>
                      <a:pt x="172766" y="759"/>
                    </a:cubicBezTo>
                    <a:cubicBezTo>
                      <a:pt x="236482" y="379"/>
                      <a:pt x="302094" y="379"/>
                      <a:pt x="36543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3" name="Freeform: Shape 20">
                <a:extLst>
                  <a:ext uri="{FF2B5EF4-FFF2-40B4-BE49-F238E27FC236}">
                    <a16:creationId xmlns:a16="http://schemas.microsoft.com/office/drawing/2014/main" id="{7DA60E4A-4288-4584-AA32-74D6BD860457}"/>
                  </a:ext>
                </a:extLst>
              </p:cNvPr>
              <p:cNvSpPr/>
              <p:nvPr/>
            </p:nvSpPr>
            <p:spPr>
              <a:xfrm>
                <a:off x="8205904" y="4143792"/>
                <a:ext cx="333751" cy="3792"/>
              </a:xfrm>
              <a:custGeom>
                <a:avLst/>
                <a:gdLst>
                  <a:gd name="connsiteX0" fmla="*/ 0 w 838200"/>
                  <a:gd name="connsiteY0" fmla="*/ 1129 h 9525"/>
                  <a:gd name="connsiteX1" fmla="*/ 818197 w 838200"/>
                  <a:gd name="connsiteY1" fmla="*/ 1129 h 9525"/>
                  <a:gd name="connsiteX2" fmla="*/ 839152 w 838200"/>
                  <a:gd name="connsiteY2" fmla="*/ 9701 h 9525"/>
                  <a:gd name="connsiteX3" fmla="*/ 762952 w 838200"/>
                  <a:gd name="connsiteY3" fmla="*/ 10654 h 9525"/>
                  <a:gd name="connsiteX4" fmla="*/ 24765 w 838200"/>
                  <a:gd name="connsiteY4" fmla="*/ 9701 h 9525"/>
                  <a:gd name="connsiteX5" fmla="*/ 0 w 838200"/>
                  <a:gd name="connsiteY5" fmla="*/ 1129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9525">
                    <a:moveTo>
                      <a:pt x="0" y="1129"/>
                    </a:moveTo>
                    <a:cubicBezTo>
                      <a:pt x="272415" y="1129"/>
                      <a:pt x="545782" y="1129"/>
                      <a:pt x="818197" y="1129"/>
                    </a:cubicBezTo>
                    <a:cubicBezTo>
                      <a:pt x="825817" y="1129"/>
                      <a:pt x="837247" y="-4586"/>
                      <a:pt x="839152" y="9701"/>
                    </a:cubicBezTo>
                    <a:cubicBezTo>
                      <a:pt x="813435" y="9701"/>
                      <a:pt x="787717" y="10654"/>
                      <a:pt x="762952" y="10654"/>
                    </a:cubicBezTo>
                    <a:cubicBezTo>
                      <a:pt x="517207" y="10654"/>
                      <a:pt x="271463" y="10654"/>
                      <a:pt x="24765" y="9701"/>
                    </a:cubicBezTo>
                    <a:cubicBezTo>
                      <a:pt x="17145" y="10654"/>
                      <a:pt x="2857" y="19226"/>
                      <a:pt x="0" y="1129"/>
                    </a:cubicBezTo>
                    <a:close/>
                  </a:path>
                </a:pathLst>
              </a:custGeom>
              <a:solidFill>
                <a:srgbClr val="782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1">
                <a:extLst>
                  <a:ext uri="{FF2B5EF4-FFF2-40B4-BE49-F238E27FC236}">
                    <a16:creationId xmlns:a16="http://schemas.microsoft.com/office/drawing/2014/main" id="{09D70B1A-240D-40C9-8726-5BF7018464C3}"/>
                  </a:ext>
                </a:extLst>
              </p:cNvPr>
              <p:cNvSpPr/>
              <p:nvPr/>
            </p:nvSpPr>
            <p:spPr>
              <a:xfrm>
                <a:off x="8245726" y="3207575"/>
                <a:ext cx="265483" cy="246519"/>
              </a:xfrm>
              <a:custGeom>
                <a:avLst/>
                <a:gdLst>
                  <a:gd name="connsiteX0" fmla="*/ 324802 w 666750"/>
                  <a:gd name="connsiteY0" fmla="*/ 4488 h 619125"/>
                  <a:gd name="connsiteX1" fmla="*/ 341947 w 666750"/>
                  <a:gd name="connsiteY1" fmla="*/ 12108 h 619125"/>
                  <a:gd name="connsiteX2" fmla="*/ 402907 w 666750"/>
                  <a:gd name="connsiteY2" fmla="*/ 205465 h 619125"/>
                  <a:gd name="connsiteX3" fmla="*/ 440055 w 666750"/>
                  <a:gd name="connsiteY3" fmla="*/ 234040 h 619125"/>
                  <a:gd name="connsiteX4" fmla="*/ 669607 w 666750"/>
                  <a:gd name="connsiteY4" fmla="*/ 233088 h 619125"/>
                  <a:gd name="connsiteX5" fmla="*/ 641985 w 666750"/>
                  <a:gd name="connsiteY5" fmla="*/ 255948 h 619125"/>
                  <a:gd name="connsiteX6" fmla="*/ 483870 w 666750"/>
                  <a:gd name="connsiteY6" fmla="*/ 370248 h 619125"/>
                  <a:gd name="connsiteX7" fmla="*/ 469582 w 666750"/>
                  <a:gd name="connsiteY7" fmla="*/ 411205 h 619125"/>
                  <a:gd name="connsiteX8" fmla="*/ 533400 w 666750"/>
                  <a:gd name="connsiteY8" fmla="*/ 611230 h 619125"/>
                  <a:gd name="connsiteX9" fmla="*/ 538163 w 666750"/>
                  <a:gd name="connsiteY9" fmla="*/ 626470 h 619125"/>
                  <a:gd name="connsiteX10" fmla="*/ 482917 w 666750"/>
                  <a:gd name="connsiteY10" fmla="*/ 590275 h 619125"/>
                  <a:gd name="connsiteX11" fmla="*/ 352425 w 666750"/>
                  <a:gd name="connsiteY11" fmla="*/ 496930 h 619125"/>
                  <a:gd name="connsiteX12" fmla="*/ 326707 w 666750"/>
                  <a:gd name="connsiteY12" fmla="*/ 488358 h 619125"/>
                  <a:gd name="connsiteX13" fmla="*/ 217170 w 666750"/>
                  <a:gd name="connsiteY13" fmla="*/ 563605 h 619125"/>
                  <a:gd name="connsiteX14" fmla="*/ 124777 w 666750"/>
                  <a:gd name="connsiteY14" fmla="*/ 624565 h 619125"/>
                  <a:gd name="connsiteX15" fmla="*/ 149542 w 666750"/>
                  <a:gd name="connsiteY15" fmla="*/ 546460 h 619125"/>
                  <a:gd name="connsiteX16" fmla="*/ 194310 w 666750"/>
                  <a:gd name="connsiteY16" fmla="*/ 409300 h 619125"/>
                  <a:gd name="connsiteX17" fmla="*/ 180975 w 666750"/>
                  <a:gd name="connsiteY17" fmla="*/ 371200 h 619125"/>
                  <a:gd name="connsiteX18" fmla="*/ 16192 w 666750"/>
                  <a:gd name="connsiteY18" fmla="*/ 252138 h 619125"/>
                  <a:gd name="connsiteX19" fmla="*/ 0 w 666750"/>
                  <a:gd name="connsiteY19" fmla="*/ 233088 h 619125"/>
                  <a:gd name="connsiteX20" fmla="*/ 112395 w 666750"/>
                  <a:gd name="connsiteY20" fmla="*/ 233088 h 619125"/>
                  <a:gd name="connsiteX21" fmla="*/ 220980 w 666750"/>
                  <a:gd name="connsiteY21" fmla="*/ 234993 h 619125"/>
                  <a:gd name="connsiteX22" fmla="*/ 259080 w 666750"/>
                  <a:gd name="connsiteY22" fmla="*/ 210228 h 619125"/>
                  <a:gd name="connsiteX23" fmla="*/ 322897 w 666750"/>
                  <a:gd name="connsiteY23" fmla="*/ 12108 h 619125"/>
                  <a:gd name="connsiteX24" fmla="*/ 324802 w 666750"/>
                  <a:gd name="connsiteY24" fmla="*/ 4488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66750" h="619125">
                    <a:moveTo>
                      <a:pt x="324802" y="4488"/>
                    </a:moveTo>
                    <a:cubicBezTo>
                      <a:pt x="337185" y="-6942"/>
                      <a:pt x="340042" y="6393"/>
                      <a:pt x="341947" y="12108"/>
                    </a:cubicBezTo>
                    <a:cubicBezTo>
                      <a:pt x="362902" y="75925"/>
                      <a:pt x="384810" y="140695"/>
                      <a:pt x="402907" y="205465"/>
                    </a:cubicBezTo>
                    <a:cubicBezTo>
                      <a:pt x="408622" y="226420"/>
                      <a:pt x="417195" y="234040"/>
                      <a:pt x="440055" y="234040"/>
                    </a:cubicBezTo>
                    <a:cubicBezTo>
                      <a:pt x="514350" y="233088"/>
                      <a:pt x="587692" y="233088"/>
                      <a:pt x="669607" y="233088"/>
                    </a:cubicBezTo>
                    <a:cubicBezTo>
                      <a:pt x="657225" y="243565"/>
                      <a:pt x="649605" y="250233"/>
                      <a:pt x="641985" y="255948"/>
                    </a:cubicBezTo>
                    <a:cubicBezTo>
                      <a:pt x="589597" y="294048"/>
                      <a:pt x="537210" y="333100"/>
                      <a:pt x="483870" y="370248"/>
                    </a:cubicBezTo>
                    <a:cubicBezTo>
                      <a:pt x="467677" y="381678"/>
                      <a:pt x="461963" y="389298"/>
                      <a:pt x="469582" y="411205"/>
                    </a:cubicBezTo>
                    <a:cubicBezTo>
                      <a:pt x="493395" y="476928"/>
                      <a:pt x="512445" y="544555"/>
                      <a:pt x="533400" y="611230"/>
                    </a:cubicBezTo>
                    <a:cubicBezTo>
                      <a:pt x="534352" y="615993"/>
                      <a:pt x="541020" y="617898"/>
                      <a:pt x="538163" y="626470"/>
                    </a:cubicBezTo>
                    <a:cubicBezTo>
                      <a:pt x="516255" y="619803"/>
                      <a:pt x="501015" y="602658"/>
                      <a:pt x="482917" y="590275"/>
                    </a:cubicBezTo>
                    <a:cubicBezTo>
                      <a:pt x="439102" y="559795"/>
                      <a:pt x="396240" y="527410"/>
                      <a:pt x="352425" y="496930"/>
                    </a:cubicBezTo>
                    <a:cubicBezTo>
                      <a:pt x="344805" y="492168"/>
                      <a:pt x="339090" y="480738"/>
                      <a:pt x="326707" y="488358"/>
                    </a:cubicBezTo>
                    <a:cubicBezTo>
                      <a:pt x="286702" y="508360"/>
                      <a:pt x="254317" y="538840"/>
                      <a:pt x="217170" y="563605"/>
                    </a:cubicBezTo>
                    <a:cubicBezTo>
                      <a:pt x="186690" y="583608"/>
                      <a:pt x="159067" y="606468"/>
                      <a:pt x="124777" y="624565"/>
                    </a:cubicBezTo>
                    <a:cubicBezTo>
                      <a:pt x="133350" y="598848"/>
                      <a:pt x="140970" y="572178"/>
                      <a:pt x="149542" y="546460"/>
                    </a:cubicBezTo>
                    <a:cubicBezTo>
                      <a:pt x="164782" y="500740"/>
                      <a:pt x="178117" y="455020"/>
                      <a:pt x="194310" y="409300"/>
                    </a:cubicBezTo>
                    <a:cubicBezTo>
                      <a:pt x="200977" y="391203"/>
                      <a:pt x="195263" y="380725"/>
                      <a:pt x="180975" y="371200"/>
                    </a:cubicBezTo>
                    <a:cubicBezTo>
                      <a:pt x="125730" y="332148"/>
                      <a:pt x="71438" y="291190"/>
                      <a:pt x="16192" y="252138"/>
                    </a:cubicBezTo>
                    <a:cubicBezTo>
                      <a:pt x="10477" y="248328"/>
                      <a:pt x="5715" y="243565"/>
                      <a:pt x="0" y="233088"/>
                    </a:cubicBezTo>
                    <a:cubicBezTo>
                      <a:pt x="39052" y="233088"/>
                      <a:pt x="76200" y="233088"/>
                      <a:pt x="112395" y="233088"/>
                    </a:cubicBezTo>
                    <a:cubicBezTo>
                      <a:pt x="148590" y="233088"/>
                      <a:pt x="184785" y="233088"/>
                      <a:pt x="220980" y="234993"/>
                    </a:cubicBezTo>
                    <a:cubicBezTo>
                      <a:pt x="240030" y="235945"/>
                      <a:pt x="252413" y="231183"/>
                      <a:pt x="259080" y="210228"/>
                    </a:cubicBezTo>
                    <a:cubicBezTo>
                      <a:pt x="279082" y="144505"/>
                      <a:pt x="300990" y="78783"/>
                      <a:pt x="322897" y="12108"/>
                    </a:cubicBezTo>
                    <a:cubicBezTo>
                      <a:pt x="325755" y="11155"/>
                      <a:pt x="324802" y="7345"/>
                      <a:pt x="324802" y="448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9" name="그룹 208">
              <a:extLst>
                <a:ext uri="{FF2B5EF4-FFF2-40B4-BE49-F238E27FC236}">
                  <a16:creationId xmlns:a16="http://schemas.microsoft.com/office/drawing/2014/main" id="{E5D47B07-BB5E-4D7E-A3BF-9B5216138D45}"/>
                </a:ext>
              </a:extLst>
            </p:cNvPr>
            <p:cNvGrpSpPr/>
            <p:nvPr/>
          </p:nvGrpSpPr>
          <p:grpSpPr>
            <a:xfrm>
              <a:off x="3593908" y="2676398"/>
              <a:ext cx="711386" cy="1978070"/>
              <a:chOff x="7911945" y="492008"/>
              <a:chExt cx="914931" cy="2544044"/>
            </a:xfrm>
          </p:grpSpPr>
          <p:sp>
            <p:nvSpPr>
              <p:cNvPr id="210" name="자유형: 도형 209">
                <a:extLst>
                  <a:ext uri="{FF2B5EF4-FFF2-40B4-BE49-F238E27FC236}">
                    <a16:creationId xmlns:a16="http://schemas.microsoft.com/office/drawing/2014/main" id="{78F022BA-4781-415D-B959-2884B3831848}"/>
                  </a:ext>
                </a:extLst>
              </p:cNvPr>
              <p:cNvSpPr/>
              <p:nvPr/>
            </p:nvSpPr>
            <p:spPr>
              <a:xfrm>
                <a:off x="8196066" y="817056"/>
                <a:ext cx="213534" cy="272140"/>
              </a:xfrm>
              <a:custGeom>
                <a:avLst/>
                <a:gdLst>
                  <a:gd name="connsiteX0" fmla="*/ 62727 w 390276"/>
                  <a:gd name="connsiteY0" fmla="*/ 417504 h 497391"/>
                  <a:gd name="connsiteX1" fmla="*/ 22340 w 390276"/>
                  <a:gd name="connsiteY1" fmla="*/ 286249 h 497391"/>
                  <a:gd name="connsiteX2" fmla="*/ 5671 w 390276"/>
                  <a:gd name="connsiteY2" fmla="*/ 175378 h 497391"/>
                  <a:gd name="connsiteX3" fmla="*/ 16244 w 390276"/>
                  <a:gd name="connsiteY3" fmla="*/ 147089 h 497391"/>
                  <a:gd name="connsiteX4" fmla="*/ 114733 w 390276"/>
                  <a:gd name="connsiteY4" fmla="*/ 7167 h 497391"/>
                  <a:gd name="connsiteX5" fmla="*/ 279515 w 390276"/>
                  <a:gd name="connsiteY5" fmla="*/ 8881 h 497391"/>
                  <a:gd name="connsiteX6" fmla="*/ 362573 w 390276"/>
                  <a:gd name="connsiteY6" fmla="*/ 106322 h 497391"/>
                  <a:gd name="connsiteX7" fmla="*/ 378385 w 390276"/>
                  <a:gd name="connsiteY7" fmla="*/ 164901 h 497391"/>
                  <a:gd name="connsiteX8" fmla="*/ 372384 w 390276"/>
                  <a:gd name="connsiteY8" fmla="*/ 271009 h 497391"/>
                  <a:gd name="connsiteX9" fmla="*/ 329331 w 390276"/>
                  <a:gd name="connsiteY9" fmla="*/ 434172 h 497391"/>
                  <a:gd name="connsiteX10" fmla="*/ 138069 w 390276"/>
                  <a:gd name="connsiteY10" fmla="*/ 477130 h 497391"/>
                  <a:gd name="connsiteX11" fmla="*/ 62727 w 390276"/>
                  <a:gd name="connsiteY11" fmla="*/ 417504 h 497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276" h="497391">
                    <a:moveTo>
                      <a:pt x="62727" y="417504"/>
                    </a:moveTo>
                    <a:cubicBezTo>
                      <a:pt x="68251" y="367878"/>
                      <a:pt x="48248" y="326731"/>
                      <a:pt x="22340" y="286249"/>
                    </a:cubicBezTo>
                    <a:cubicBezTo>
                      <a:pt x="814" y="252626"/>
                      <a:pt x="-6044" y="214907"/>
                      <a:pt x="5671" y="175378"/>
                    </a:cubicBezTo>
                    <a:cubicBezTo>
                      <a:pt x="27008" y="172521"/>
                      <a:pt x="17959" y="158995"/>
                      <a:pt x="16244" y="147089"/>
                    </a:cubicBezTo>
                    <a:cubicBezTo>
                      <a:pt x="3481" y="59935"/>
                      <a:pt x="27484" y="23359"/>
                      <a:pt x="114733" y="7167"/>
                    </a:cubicBezTo>
                    <a:cubicBezTo>
                      <a:pt x="169121" y="-2930"/>
                      <a:pt x="225032" y="-2358"/>
                      <a:pt x="279515" y="8881"/>
                    </a:cubicBezTo>
                    <a:cubicBezTo>
                      <a:pt x="340189" y="21359"/>
                      <a:pt x="357335" y="44505"/>
                      <a:pt x="362573" y="106322"/>
                    </a:cubicBezTo>
                    <a:cubicBezTo>
                      <a:pt x="364288" y="126039"/>
                      <a:pt x="350953" y="151566"/>
                      <a:pt x="378385" y="164901"/>
                    </a:cubicBezTo>
                    <a:cubicBezTo>
                      <a:pt x="396673" y="201381"/>
                      <a:pt x="393244" y="239862"/>
                      <a:pt x="372384" y="271009"/>
                    </a:cubicBezTo>
                    <a:cubicBezTo>
                      <a:pt x="338570" y="321587"/>
                      <a:pt x="323616" y="374546"/>
                      <a:pt x="329331" y="434172"/>
                    </a:cubicBezTo>
                    <a:cubicBezTo>
                      <a:pt x="282278" y="497133"/>
                      <a:pt x="203125" y="516183"/>
                      <a:pt x="138069" y="477130"/>
                    </a:cubicBezTo>
                    <a:cubicBezTo>
                      <a:pt x="110732" y="460747"/>
                      <a:pt x="75109" y="453318"/>
                      <a:pt x="62727" y="417504"/>
                    </a:cubicBezTo>
                    <a:close/>
                  </a:path>
                </a:pathLst>
              </a:custGeom>
              <a:solidFill>
                <a:srgbClr val="FEBA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1" name="자유형: 도형 210">
                <a:extLst>
                  <a:ext uri="{FF2B5EF4-FFF2-40B4-BE49-F238E27FC236}">
                    <a16:creationId xmlns:a16="http://schemas.microsoft.com/office/drawing/2014/main" id="{FD74FF1D-DE8E-4472-BE3B-A5F49243C2D6}"/>
                  </a:ext>
                </a:extLst>
              </p:cNvPr>
              <p:cNvSpPr/>
              <p:nvPr/>
            </p:nvSpPr>
            <p:spPr>
              <a:xfrm>
                <a:off x="7911945" y="1050208"/>
                <a:ext cx="883935" cy="1140601"/>
              </a:xfrm>
              <a:custGeom>
                <a:avLst/>
                <a:gdLst>
                  <a:gd name="connsiteX0" fmla="*/ 1373255 w 1615570"/>
                  <a:gd name="connsiteY0" fmla="*/ 1075127 h 2084681"/>
                  <a:gd name="connsiteX1" fmla="*/ 1344680 w 1615570"/>
                  <a:gd name="connsiteY1" fmla="*/ 579827 h 2084681"/>
                  <a:gd name="connsiteX2" fmla="*/ 1134654 w 1615570"/>
                  <a:gd name="connsiteY2" fmla="*/ 128056 h 2084681"/>
                  <a:gd name="connsiteX3" fmla="*/ 1082933 w 1615570"/>
                  <a:gd name="connsiteY3" fmla="*/ 101958 h 2084681"/>
                  <a:gd name="connsiteX4" fmla="*/ 1006448 w 1615570"/>
                  <a:gd name="connsiteY4" fmla="*/ 99386 h 2084681"/>
                  <a:gd name="connsiteX5" fmla="*/ 900339 w 1615570"/>
                  <a:gd name="connsiteY5" fmla="*/ 36331 h 2084681"/>
                  <a:gd name="connsiteX6" fmla="*/ 848523 w 1615570"/>
                  <a:gd name="connsiteY6" fmla="*/ 17376 h 2084681"/>
                  <a:gd name="connsiteX7" fmla="*/ 610017 w 1615570"/>
                  <a:gd name="connsiteY7" fmla="*/ 17852 h 2084681"/>
                  <a:gd name="connsiteX8" fmla="*/ 582014 w 1615570"/>
                  <a:gd name="connsiteY8" fmla="*/ 802 h 2084681"/>
                  <a:gd name="connsiteX9" fmla="*/ 526578 w 1615570"/>
                  <a:gd name="connsiteY9" fmla="*/ 6708 h 2084681"/>
                  <a:gd name="connsiteX10" fmla="*/ 407611 w 1615570"/>
                  <a:gd name="connsiteY10" fmla="*/ 30235 h 2084681"/>
                  <a:gd name="connsiteX11" fmla="*/ 172724 w 1615570"/>
                  <a:gd name="connsiteY11" fmla="*/ 385612 h 2084681"/>
                  <a:gd name="connsiteX12" fmla="*/ 136910 w 1615570"/>
                  <a:gd name="connsiteY12" fmla="*/ 576398 h 2084681"/>
                  <a:gd name="connsiteX13" fmla="*/ 29468 w 1615570"/>
                  <a:gd name="connsiteY13" fmla="*/ 1245148 h 2084681"/>
                  <a:gd name="connsiteX14" fmla="*/ 47470 w 1615570"/>
                  <a:gd name="connsiteY14" fmla="*/ 1495751 h 2084681"/>
                  <a:gd name="connsiteX15" fmla="*/ 3179 w 1615570"/>
                  <a:gd name="connsiteY15" fmla="*/ 1856749 h 2084681"/>
                  <a:gd name="connsiteX16" fmla="*/ 36517 w 1615570"/>
                  <a:gd name="connsiteY16" fmla="*/ 1900564 h 2084681"/>
                  <a:gd name="connsiteX17" fmla="*/ 126528 w 1615570"/>
                  <a:gd name="connsiteY17" fmla="*/ 1906469 h 2084681"/>
                  <a:gd name="connsiteX18" fmla="*/ 148055 w 1615570"/>
                  <a:gd name="connsiteY18" fmla="*/ 1927614 h 2084681"/>
                  <a:gd name="connsiteX19" fmla="*/ 171581 w 1615570"/>
                  <a:gd name="connsiteY19" fmla="*/ 1969525 h 2084681"/>
                  <a:gd name="connsiteX20" fmla="*/ 206252 w 1615570"/>
                  <a:gd name="connsiteY20" fmla="*/ 1991813 h 2084681"/>
                  <a:gd name="connsiteX21" fmla="*/ 265784 w 1615570"/>
                  <a:gd name="connsiteY21" fmla="*/ 2019340 h 2084681"/>
                  <a:gd name="connsiteX22" fmla="*/ 326648 w 1615570"/>
                  <a:gd name="connsiteY22" fmla="*/ 2009530 h 2084681"/>
                  <a:gd name="connsiteX23" fmla="*/ 649355 w 1615570"/>
                  <a:gd name="connsiteY23" fmla="*/ 2084682 h 2084681"/>
                  <a:gd name="connsiteX24" fmla="*/ 1097601 w 1615570"/>
                  <a:gd name="connsiteY24" fmla="*/ 1907422 h 2084681"/>
                  <a:gd name="connsiteX25" fmla="*/ 1390591 w 1615570"/>
                  <a:gd name="connsiteY25" fmla="*/ 1836270 h 2084681"/>
                  <a:gd name="connsiteX26" fmla="*/ 1615571 w 1615570"/>
                  <a:gd name="connsiteY26" fmla="*/ 1854081 h 2084681"/>
                  <a:gd name="connsiteX27" fmla="*/ 1373255 w 1615570"/>
                  <a:gd name="connsiteY27" fmla="*/ 1075127 h 2084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15570" h="2084681">
                    <a:moveTo>
                      <a:pt x="1373255" y="1075127"/>
                    </a:moveTo>
                    <a:cubicBezTo>
                      <a:pt x="1306580" y="884627"/>
                      <a:pt x="1344680" y="579827"/>
                      <a:pt x="1344680" y="579827"/>
                    </a:cubicBezTo>
                    <a:cubicBezTo>
                      <a:pt x="1325630" y="398852"/>
                      <a:pt x="1163705" y="246452"/>
                      <a:pt x="1134654" y="128056"/>
                    </a:cubicBezTo>
                    <a:cubicBezTo>
                      <a:pt x="1130463" y="93576"/>
                      <a:pt x="1111699" y="84337"/>
                      <a:pt x="1082933" y="101958"/>
                    </a:cubicBezTo>
                    <a:cubicBezTo>
                      <a:pt x="1055787" y="118627"/>
                      <a:pt x="1030641" y="112531"/>
                      <a:pt x="1006448" y="99386"/>
                    </a:cubicBezTo>
                    <a:cubicBezTo>
                      <a:pt x="970348" y="79765"/>
                      <a:pt x="935486" y="57762"/>
                      <a:pt x="900339" y="36331"/>
                    </a:cubicBezTo>
                    <a:cubicBezTo>
                      <a:pt x="884242" y="26520"/>
                      <a:pt x="869573" y="13280"/>
                      <a:pt x="848523" y="17376"/>
                    </a:cubicBezTo>
                    <a:cubicBezTo>
                      <a:pt x="769180" y="77669"/>
                      <a:pt x="689836" y="90052"/>
                      <a:pt x="610017" y="17852"/>
                    </a:cubicBezTo>
                    <a:cubicBezTo>
                      <a:pt x="602016" y="10613"/>
                      <a:pt x="591348" y="6422"/>
                      <a:pt x="582014" y="802"/>
                    </a:cubicBezTo>
                    <a:cubicBezTo>
                      <a:pt x="563058" y="-1674"/>
                      <a:pt x="545151" y="1945"/>
                      <a:pt x="526578" y="6708"/>
                    </a:cubicBezTo>
                    <a:cubicBezTo>
                      <a:pt x="487430" y="16804"/>
                      <a:pt x="449616" y="34426"/>
                      <a:pt x="407611" y="30235"/>
                    </a:cubicBezTo>
                    <a:cubicBezTo>
                      <a:pt x="258830" y="55857"/>
                      <a:pt x="179201" y="353227"/>
                      <a:pt x="172724" y="385612"/>
                    </a:cubicBezTo>
                    <a:cubicBezTo>
                      <a:pt x="160056" y="449049"/>
                      <a:pt x="150912" y="513247"/>
                      <a:pt x="136910" y="576398"/>
                    </a:cubicBezTo>
                    <a:cubicBezTo>
                      <a:pt x="87951" y="797188"/>
                      <a:pt x="44423" y="1018834"/>
                      <a:pt x="29468" y="1245148"/>
                    </a:cubicBezTo>
                    <a:cubicBezTo>
                      <a:pt x="23944" y="1329445"/>
                      <a:pt x="40422" y="1412217"/>
                      <a:pt x="47470" y="1495751"/>
                    </a:cubicBezTo>
                    <a:cubicBezTo>
                      <a:pt x="57948" y="1618719"/>
                      <a:pt x="31754" y="1738258"/>
                      <a:pt x="3179" y="1856749"/>
                    </a:cubicBezTo>
                    <a:cubicBezTo>
                      <a:pt x="-4631" y="1888943"/>
                      <a:pt x="322" y="1902373"/>
                      <a:pt x="36517" y="1900564"/>
                    </a:cubicBezTo>
                    <a:cubicBezTo>
                      <a:pt x="66330" y="1899135"/>
                      <a:pt x="96524" y="1903612"/>
                      <a:pt x="126528" y="1906469"/>
                    </a:cubicBezTo>
                    <a:cubicBezTo>
                      <a:pt x="138720" y="1907612"/>
                      <a:pt x="156913" y="1911803"/>
                      <a:pt x="148055" y="1927614"/>
                    </a:cubicBezTo>
                    <a:cubicBezTo>
                      <a:pt x="130814" y="1958380"/>
                      <a:pt x="153865" y="1961524"/>
                      <a:pt x="171581" y="1969525"/>
                    </a:cubicBezTo>
                    <a:cubicBezTo>
                      <a:pt x="184440" y="1975335"/>
                      <a:pt x="203109" y="1977526"/>
                      <a:pt x="206252" y="1991813"/>
                    </a:cubicBezTo>
                    <a:cubicBezTo>
                      <a:pt x="214634" y="2029246"/>
                      <a:pt x="241495" y="2021436"/>
                      <a:pt x="265784" y="2019340"/>
                    </a:cubicBezTo>
                    <a:cubicBezTo>
                      <a:pt x="286167" y="2017531"/>
                      <a:pt x="306360" y="2012863"/>
                      <a:pt x="326648" y="2009530"/>
                    </a:cubicBezTo>
                    <a:cubicBezTo>
                      <a:pt x="449330" y="1989432"/>
                      <a:pt x="530102" y="2084682"/>
                      <a:pt x="649355" y="2084682"/>
                    </a:cubicBezTo>
                    <a:cubicBezTo>
                      <a:pt x="814138" y="2084682"/>
                      <a:pt x="1088649" y="1914184"/>
                      <a:pt x="1097601" y="1907422"/>
                    </a:cubicBezTo>
                    <a:cubicBezTo>
                      <a:pt x="1185041" y="1841889"/>
                      <a:pt x="1284959" y="1827602"/>
                      <a:pt x="1390591" y="1836270"/>
                    </a:cubicBezTo>
                    <a:cubicBezTo>
                      <a:pt x="1464505" y="1842366"/>
                      <a:pt x="1538419" y="1847986"/>
                      <a:pt x="1615571" y="1854081"/>
                    </a:cubicBezTo>
                    <a:cubicBezTo>
                      <a:pt x="1611380" y="1684727"/>
                      <a:pt x="1467267" y="1333350"/>
                      <a:pt x="1373255" y="10751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C643401B-0459-4E4E-A45F-62A0DD7F71FD}"/>
                  </a:ext>
                </a:extLst>
              </p:cNvPr>
              <p:cNvSpPr/>
              <p:nvPr/>
            </p:nvSpPr>
            <p:spPr>
              <a:xfrm>
                <a:off x="7964698" y="940424"/>
                <a:ext cx="855474" cy="751269"/>
              </a:xfrm>
              <a:custGeom>
                <a:avLst/>
                <a:gdLst>
                  <a:gd name="connsiteX0" fmla="*/ 959848 w 1563554"/>
                  <a:gd name="connsiteY0" fmla="*/ 1199007 h 1373098"/>
                  <a:gd name="connsiteX1" fmla="*/ 959848 w 1563554"/>
                  <a:gd name="connsiteY1" fmla="*/ 1199007 h 1373098"/>
                  <a:gd name="connsiteX2" fmla="*/ 1047002 w 1563554"/>
                  <a:gd name="connsiteY2" fmla="*/ 671608 h 1373098"/>
                  <a:gd name="connsiteX3" fmla="*/ 1249313 w 1563554"/>
                  <a:gd name="connsiteY3" fmla="*/ 820674 h 1373098"/>
                  <a:gd name="connsiteX4" fmla="*/ 1249313 w 1563554"/>
                  <a:gd name="connsiteY4" fmla="*/ 820674 h 1373098"/>
                  <a:gd name="connsiteX5" fmla="*/ 1323798 w 1563554"/>
                  <a:gd name="connsiteY5" fmla="*/ 886016 h 1373098"/>
                  <a:gd name="connsiteX6" fmla="*/ 1323798 w 1563554"/>
                  <a:gd name="connsiteY6" fmla="*/ 886016 h 1373098"/>
                  <a:gd name="connsiteX7" fmla="*/ 1323798 w 1563554"/>
                  <a:gd name="connsiteY7" fmla="*/ 886016 h 1373098"/>
                  <a:gd name="connsiteX8" fmla="*/ 1562018 w 1563554"/>
                  <a:gd name="connsiteY8" fmla="*/ 837057 h 1373098"/>
                  <a:gd name="connsiteX9" fmla="*/ 1562018 w 1563554"/>
                  <a:gd name="connsiteY9" fmla="*/ 837057 h 1373098"/>
                  <a:gd name="connsiteX10" fmla="*/ 1547159 w 1563554"/>
                  <a:gd name="connsiteY10" fmla="*/ 800386 h 1373098"/>
                  <a:gd name="connsiteX11" fmla="*/ 1106152 w 1563554"/>
                  <a:gd name="connsiteY11" fmla="*/ 369570 h 1373098"/>
                  <a:gd name="connsiteX12" fmla="*/ 1038143 w 1563554"/>
                  <a:gd name="connsiteY12" fmla="*/ 328898 h 1373098"/>
                  <a:gd name="connsiteX13" fmla="*/ 988708 w 1563554"/>
                  <a:gd name="connsiteY13" fmla="*/ 313087 h 1373098"/>
                  <a:gd name="connsiteX14" fmla="*/ 723246 w 1563554"/>
                  <a:gd name="connsiteY14" fmla="*/ 284797 h 1373098"/>
                  <a:gd name="connsiteX15" fmla="*/ 667716 w 1563554"/>
                  <a:gd name="connsiteY15" fmla="*/ 279559 h 1373098"/>
                  <a:gd name="connsiteX16" fmla="*/ 513982 w 1563554"/>
                  <a:gd name="connsiteY16" fmla="*/ 302419 h 1373098"/>
                  <a:gd name="connsiteX17" fmla="*/ 486074 w 1563554"/>
                  <a:gd name="connsiteY17" fmla="*/ 301371 h 1373098"/>
                  <a:gd name="connsiteX18" fmla="*/ 311100 w 1563554"/>
                  <a:gd name="connsiteY18" fmla="*/ 231076 h 1373098"/>
                  <a:gd name="connsiteX19" fmla="*/ 227470 w 1563554"/>
                  <a:gd name="connsiteY19" fmla="*/ 63437 h 1373098"/>
                  <a:gd name="connsiteX20" fmla="*/ 191466 w 1563554"/>
                  <a:gd name="connsiteY20" fmla="*/ 0 h 1373098"/>
                  <a:gd name="connsiteX21" fmla="*/ 169368 w 1563554"/>
                  <a:gd name="connsiteY21" fmla="*/ 45339 h 1373098"/>
                  <a:gd name="connsiteX22" fmla="*/ 75356 w 1563554"/>
                  <a:gd name="connsiteY22" fmla="*/ 90583 h 1373098"/>
                  <a:gd name="connsiteX23" fmla="*/ 8014 w 1563554"/>
                  <a:gd name="connsiteY23" fmla="*/ 57721 h 1373098"/>
                  <a:gd name="connsiteX24" fmla="*/ 4680 w 1563554"/>
                  <a:gd name="connsiteY24" fmla="*/ 101727 h 1373098"/>
                  <a:gd name="connsiteX25" fmla="*/ 112218 w 1563554"/>
                  <a:gd name="connsiteY25" fmla="*/ 435578 h 1373098"/>
                  <a:gd name="connsiteX26" fmla="*/ 139555 w 1563554"/>
                  <a:gd name="connsiteY26" fmla="*/ 519779 h 1373098"/>
                  <a:gd name="connsiteX27" fmla="*/ 185084 w 1563554"/>
                  <a:gd name="connsiteY27" fmla="*/ 658368 h 1373098"/>
                  <a:gd name="connsiteX28" fmla="*/ 225184 w 1563554"/>
                  <a:gd name="connsiteY28" fmla="*/ 1211009 h 1373098"/>
                  <a:gd name="connsiteX29" fmla="*/ 249759 w 1563554"/>
                  <a:gd name="connsiteY29" fmla="*/ 1280732 h 1373098"/>
                  <a:gd name="connsiteX30" fmla="*/ 302146 w 1563554"/>
                  <a:gd name="connsiteY30" fmla="*/ 1302258 h 1373098"/>
                  <a:gd name="connsiteX31" fmla="*/ 674764 w 1563554"/>
                  <a:gd name="connsiteY31" fmla="*/ 1370362 h 1373098"/>
                  <a:gd name="connsiteX32" fmla="*/ 926224 w 1563554"/>
                  <a:gd name="connsiteY32" fmla="*/ 1329118 h 1373098"/>
                  <a:gd name="connsiteX33" fmla="*/ 959848 w 1563554"/>
                  <a:gd name="connsiteY33" fmla="*/ 1199007 h 1373098"/>
                  <a:gd name="connsiteX34" fmla="*/ 959848 w 1563554"/>
                  <a:gd name="connsiteY34" fmla="*/ 1199007 h 1373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563554" h="1373098">
                    <a:moveTo>
                      <a:pt x="959848" y="1199007"/>
                    </a:moveTo>
                    <a:cubicBezTo>
                      <a:pt x="959848" y="1199007"/>
                      <a:pt x="959848" y="1199007"/>
                      <a:pt x="959848" y="1199007"/>
                    </a:cubicBezTo>
                    <a:cubicBezTo>
                      <a:pt x="985565" y="1024414"/>
                      <a:pt x="1008996" y="849344"/>
                      <a:pt x="1047002" y="671608"/>
                    </a:cubicBezTo>
                    <a:cubicBezTo>
                      <a:pt x="1120154" y="719995"/>
                      <a:pt x="1189591" y="763524"/>
                      <a:pt x="1249313" y="820674"/>
                    </a:cubicBezTo>
                    <a:cubicBezTo>
                      <a:pt x="1249313" y="820674"/>
                      <a:pt x="1249313" y="820674"/>
                      <a:pt x="1249313" y="820674"/>
                    </a:cubicBezTo>
                    <a:cubicBezTo>
                      <a:pt x="1274173" y="842486"/>
                      <a:pt x="1299033" y="864203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323798" y="886016"/>
                      <a:pt x="1323798" y="886016"/>
                      <a:pt x="1323798" y="886016"/>
                    </a:cubicBezTo>
                    <a:cubicBezTo>
                      <a:pt x="1410856" y="906875"/>
                      <a:pt x="1491152" y="894969"/>
                      <a:pt x="1562018" y="837057"/>
                    </a:cubicBezTo>
                    <a:cubicBezTo>
                      <a:pt x="1562018" y="837057"/>
                      <a:pt x="1562018" y="837057"/>
                      <a:pt x="1562018" y="837057"/>
                    </a:cubicBezTo>
                    <a:cubicBezTo>
                      <a:pt x="1567257" y="820674"/>
                      <a:pt x="1558304" y="810387"/>
                      <a:pt x="1547159" y="800386"/>
                    </a:cubicBezTo>
                    <a:cubicBezTo>
                      <a:pt x="1394283" y="662845"/>
                      <a:pt x="1252646" y="513683"/>
                      <a:pt x="1106152" y="369570"/>
                    </a:cubicBezTo>
                    <a:cubicBezTo>
                      <a:pt x="1086816" y="350615"/>
                      <a:pt x="1065194" y="335185"/>
                      <a:pt x="1038143" y="328898"/>
                    </a:cubicBezTo>
                    <a:cubicBezTo>
                      <a:pt x="1026999" y="306610"/>
                      <a:pt x="1007568" y="312992"/>
                      <a:pt x="988708" y="313087"/>
                    </a:cubicBezTo>
                    <a:cubicBezTo>
                      <a:pt x="899269" y="313468"/>
                      <a:pt x="808877" y="320897"/>
                      <a:pt x="723246" y="284797"/>
                    </a:cubicBezTo>
                    <a:cubicBezTo>
                      <a:pt x="705245" y="277273"/>
                      <a:pt x="686956" y="274130"/>
                      <a:pt x="667716" y="279559"/>
                    </a:cubicBezTo>
                    <a:cubicBezTo>
                      <a:pt x="617519" y="293656"/>
                      <a:pt x="563513" y="282512"/>
                      <a:pt x="513982" y="302419"/>
                    </a:cubicBezTo>
                    <a:cubicBezTo>
                      <a:pt x="505410" y="305848"/>
                      <a:pt x="494646" y="306229"/>
                      <a:pt x="486074" y="301371"/>
                    </a:cubicBezTo>
                    <a:cubicBezTo>
                      <a:pt x="431019" y="269748"/>
                      <a:pt x="362630" y="271463"/>
                      <a:pt x="311100" y="231076"/>
                    </a:cubicBezTo>
                    <a:cubicBezTo>
                      <a:pt x="270523" y="181546"/>
                      <a:pt x="254140" y="120015"/>
                      <a:pt x="227470" y="63437"/>
                    </a:cubicBezTo>
                    <a:cubicBezTo>
                      <a:pt x="217183" y="41624"/>
                      <a:pt x="217469" y="13145"/>
                      <a:pt x="191466" y="0"/>
                    </a:cubicBezTo>
                    <a:cubicBezTo>
                      <a:pt x="175083" y="10763"/>
                      <a:pt x="173844" y="28861"/>
                      <a:pt x="169368" y="45339"/>
                    </a:cubicBezTo>
                    <a:cubicBezTo>
                      <a:pt x="154414" y="101251"/>
                      <a:pt x="129267" y="112776"/>
                      <a:pt x="75356" y="90583"/>
                    </a:cubicBezTo>
                    <a:cubicBezTo>
                      <a:pt x="52115" y="80963"/>
                      <a:pt x="34208" y="60865"/>
                      <a:pt x="8014" y="57721"/>
                    </a:cubicBezTo>
                    <a:cubicBezTo>
                      <a:pt x="-6654" y="71342"/>
                      <a:pt x="2966" y="86963"/>
                      <a:pt x="4680" y="101727"/>
                    </a:cubicBezTo>
                    <a:cubicBezTo>
                      <a:pt x="18111" y="220218"/>
                      <a:pt x="62212" y="328803"/>
                      <a:pt x="112218" y="435578"/>
                    </a:cubicBezTo>
                    <a:cubicBezTo>
                      <a:pt x="108694" y="467773"/>
                      <a:pt x="126696" y="493014"/>
                      <a:pt x="139555" y="519779"/>
                    </a:cubicBezTo>
                    <a:cubicBezTo>
                      <a:pt x="160891" y="563975"/>
                      <a:pt x="183084" y="608076"/>
                      <a:pt x="185084" y="658368"/>
                    </a:cubicBezTo>
                    <a:cubicBezTo>
                      <a:pt x="192418" y="843058"/>
                      <a:pt x="211468" y="1026795"/>
                      <a:pt x="225184" y="1211009"/>
                    </a:cubicBezTo>
                    <a:cubicBezTo>
                      <a:pt x="226994" y="1235964"/>
                      <a:pt x="229375" y="1261777"/>
                      <a:pt x="249759" y="1280732"/>
                    </a:cubicBezTo>
                    <a:cubicBezTo>
                      <a:pt x="267189" y="1287875"/>
                      <a:pt x="284620" y="1295305"/>
                      <a:pt x="302146" y="1302258"/>
                    </a:cubicBezTo>
                    <a:cubicBezTo>
                      <a:pt x="421876" y="1349693"/>
                      <a:pt x="544176" y="1383125"/>
                      <a:pt x="674764" y="1370362"/>
                    </a:cubicBezTo>
                    <a:cubicBezTo>
                      <a:pt x="759442" y="1362075"/>
                      <a:pt x="843262" y="1348073"/>
                      <a:pt x="926224" y="1329118"/>
                    </a:cubicBezTo>
                    <a:cubicBezTo>
                      <a:pt x="950513" y="1289018"/>
                      <a:pt x="945084" y="1241393"/>
                      <a:pt x="959848" y="1199007"/>
                    </a:cubicBezTo>
                    <a:cubicBezTo>
                      <a:pt x="959848" y="1199007"/>
                      <a:pt x="959848" y="1199007"/>
                      <a:pt x="959848" y="119900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3" name="자유형: 도형 212">
                <a:extLst>
                  <a:ext uri="{FF2B5EF4-FFF2-40B4-BE49-F238E27FC236}">
                    <a16:creationId xmlns:a16="http://schemas.microsoft.com/office/drawing/2014/main" id="{8DD04F37-CF33-4168-8C2A-822F033BEC84}"/>
                  </a:ext>
                </a:extLst>
              </p:cNvPr>
              <p:cNvSpPr/>
              <p:nvPr/>
            </p:nvSpPr>
            <p:spPr>
              <a:xfrm>
                <a:off x="7922806" y="498204"/>
                <a:ext cx="146754" cy="505043"/>
              </a:xfrm>
              <a:custGeom>
                <a:avLst/>
                <a:gdLst>
                  <a:gd name="connsiteX0" fmla="*/ 268224 w 268223"/>
                  <a:gd name="connsiteY0" fmla="*/ 808053 h 923068"/>
                  <a:gd name="connsiteX1" fmla="*/ 266319 w 268223"/>
                  <a:gd name="connsiteY1" fmla="*/ 821960 h 923068"/>
                  <a:gd name="connsiteX2" fmla="*/ 211741 w 268223"/>
                  <a:gd name="connsiteY2" fmla="*/ 920925 h 923068"/>
                  <a:gd name="connsiteX3" fmla="*/ 84772 w 268223"/>
                  <a:gd name="connsiteY3" fmla="*/ 865775 h 923068"/>
                  <a:gd name="connsiteX4" fmla="*/ 44005 w 268223"/>
                  <a:gd name="connsiteY4" fmla="*/ 617839 h 923068"/>
                  <a:gd name="connsiteX5" fmla="*/ 0 w 268223"/>
                  <a:gd name="connsiteY5" fmla="*/ 321897 h 923068"/>
                  <a:gd name="connsiteX6" fmla="*/ 15144 w 268223"/>
                  <a:gd name="connsiteY6" fmla="*/ 298275 h 923068"/>
                  <a:gd name="connsiteX7" fmla="*/ 87535 w 268223"/>
                  <a:gd name="connsiteY7" fmla="*/ 94536 h 923068"/>
                  <a:gd name="connsiteX8" fmla="*/ 117538 w 268223"/>
                  <a:gd name="connsiteY8" fmla="*/ 6048 h 923068"/>
                  <a:gd name="connsiteX9" fmla="*/ 211931 w 268223"/>
                  <a:gd name="connsiteY9" fmla="*/ 31480 h 923068"/>
                  <a:gd name="connsiteX10" fmla="*/ 155924 w 268223"/>
                  <a:gd name="connsiteY10" fmla="*/ 146352 h 923068"/>
                  <a:gd name="connsiteX11" fmla="*/ 137160 w 268223"/>
                  <a:gd name="connsiteY11" fmla="*/ 208836 h 923068"/>
                  <a:gd name="connsiteX12" fmla="*/ 212693 w 268223"/>
                  <a:gd name="connsiteY12" fmla="*/ 662797 h 923068"/>
                  <a:gd name="connsiteX13" fmla="*/ 268224 w 268223"/>
                  <a:gd name="connsiteY13" fmla="*/ 808053 h 92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8223" h="923068">
                    <a:moveTo>
                      <a:pt x="268224" y="808053"/>
                    </a:moveTo>
                    <a:cubicBezTo>
                      <a:pt x="267652" y="812721"/>
                      <a:pt x="267843" y="817674"/>
                      <a:pt x="266319" y="821960"/>
                    </a:cubicBezTo>
                    <a:cubicBezTo>
                      <a:pt x="252984" y="857869"/>
                      <a:pt x="263843" y="910542"/>
                      <a:pt x="211741" y="920925"/>
                    </a:cubicBezTo>
                    <a:cubicBezTo>
                      <a:pt x="159734" y="931307"/>
                      <a:pt x="119253" y="902541"/>
                      <a:pt x="84772" y="865775"/>
                    </a:cubicBezTo>
                    <a:cubicBezTo>
                      <a:pt x="83820" y="781098"/>
                      <a:pt x="56864" y="700611"/>
                      <a:pt x="44005" y="617839"/>
                    </a:cubicBezTo>
                    <a:cubicBezTo>
                      <a:pt x="28766" y="519255"/>
                      <a:pt x="14573" y="420576"/>
                      <a:pt x="0" y="321897"/>
                    </a:cubicBezTo>
                    <a:cubicBezTo>
                      <a:pt x="4953" y="313992"/>
                      <a:pt x="8763" y="304752"/>
                      <a:pt x="15144" y="298275"/>
                    </a:cubicBezTo>
                    <a:cubicBezTo>
                      <a:pt x="67627" y="226552"/>
                      <a:pt x="97060" y="175689"/>
                      <a:pt x="87535" y="94536"/>
                    </a:cubicBezTo>
                    <a:cubicBezTo>
                      <a:pt x="83820" y="63198"/>
                      <a:pt x="83629" y="23098"/>
                      <a:pt x="117538" y="6048"/>
                    </a:cubicBezTo>
                    <a:cubicBezTo>
                      <a:pt x="152114" y="-11382"/>
                      <a:pt x="183070" y="12525"/>
                      <a:pt x="211931" y="31480"/>
                    </a:cubicBezTo>
                    <a:cubicBezTo>
                      <a:pt x="213932" y="79867"/>
                      <a:pt x="193072" y="117872"/>
                      <a:pt x="155924" y="146352"/>
                    </a:cubicBezTo>
                    <a:cubicBezTo>
                      <a:pt x="133064" y="163878"/>
                      <a:pt x="132302" y="183213"/>
                      <a:pt x="137160" y="208836"/>
                    </a:cubicBezTo>
                    <a:cubicBezTo>
                      <a:pt x="166021" y="359521"/>
                      <a:pt x="202882" y="508968"/>
                      <a:pt x="212693" y="662797"/>
                    </a:cubicBezTo>
                    <a:cubicBezTo>
                      <a:pt x="216027" y="717280"/>
                      <a:pt x="248412" y="760143"/>
                      <a:pt x="268224" y="808053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4" name="자유형: 도형 213">
                <a:extLst>
                  <a:ext uri="{FF2B5EF4-FFF2-40B4-BE49-F238E27FC236}">
                    <a16:creationId xmlns:a16="http://schemas.microsoft.com/office/drawing/2014/main" id="{1AE0781A-B6EA-4FF4-AA67-513FCFC4B8A3}"/>
                  </a:ext>
                </a:extLst>
              </p:cNvPr>
              <p:cNvSpPr/>
              <p:nvPr/>
            </p:nvSpPr>
            <p:spPr>
              <a:xfrm>
                <a:off x="8189852" y="753162"/>
                <a:ext cx="213189" cy="179809"/>
              </a:xfrm>
              <a:custGeom>
                <a:avLst/>
                <a:gdLst>
                  <a:gd name="connsiteX0" fmla="*/ 389646 w 389646"/>
                  <a:gd name="connsiteY0" fmla="*/ 291110 h 328638"/>
                  <a:gd name="connsiteX1" fmla="*/ 368310 w 389646"/>
                  <a:gd name="connsiteY1" fmla="*/ 328639 h 328638"/>
                  <a:gd name="connsiteX2" fmla="*/ 359547 w 389646"/>
                  <a:gd name="connsiteY2" fmla="*/ 213291 h 328638"/>
                  <a:gd name="connsiteX3" fmla="*/ 309922 w 389646"/>
                  <a:gd name="connsiteY3" fmla="*/ 152902 h 328638"/>
                  <a:gd name="connsiteX4" fmla="*/ 86561 w 389646"/>
                  <a:gd name="connsiteY4" fmla="*/ 158141 h 328638"/>
                  <a:gd name="connsiteX5" fmla="*/ 34268 w 389646"/>
                  <a:gd name="connsiteY5" fmla="*/ 244057 h 328638"/>
                  <a:gd name="connsiteX6" fmla="*/ 40841 w 389646"/>
                  <a:gd name="connsiteY6" fmla="*/ 323781 h 328638"/>
                  <a:gd name="connsiteX7" fmla="*/ 17123 w 389646"/>
                  <a:gd name="connsiteY7" fmla="*/ 301683 h 328638"/>
                  <a:gd name="connsiteX8" fmla="*/ 25315 w 389646"/>
                  <a:gd name="connsiteY8" fmla="*/ 104325 h 328638"/>
                  <a:gd name="connsiteX9" fmla="*/ 230864 w 389646"/>
                  <a:gd name="connsiteY9" fmla="*/ 2788 h 328638"/>
                  <a:gd name="connsiteX10" fmla="*/ 380121 w 389646"/>
                  <a:gd name="connsiteY10" fmla="*/ 154141 h 328638"/>
                  <a:gd name="connsiteX11" fmla="*/ 389646 w 389646"/>
                  <a:gd name="connsiteY11" fmla="*/ 291110 h 32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9646" h="328638">
                    <a:moveTo>
                      <a:pt x="389646" y="291110"/>
                    </a:moveTo>
                    <a:cubicBezTo>
                      <a:pt x="384407" y="300349"/>
                      <a:pt x="379169" y="309493"/>
                      <a:pt x="368310" y="328639"/>
                    </a:cubicBezTo>
                    <a:cubicBezTo>
                      <a:pt x="364786" y="283395"/>
                      <a:pt x="361262" y="248343"/>
                      <a:pt x="359547" y="213291"/>
                    </a:cubicBezTo>
                    <a:cubicBezTo>
                      <a:pt x="357928" y="180239"/>
                      <a:pt x="340878" y="160713"/>
                      <a:pt x="309922" y="152902"/>
                    </a:cubicBezTo>
                    <a:cubicBezTo>
                      <a:pt x="235056" y="134138"/>
                      <a:pt x="160951" y="131566"/>
                      <a:pt x="86561" y="158141"/>
                    </a:cubicBezTo>
                    <a:cubicBezTo>
                      <a:pt x="43793" y="173381"/>
                      <a:pt x="26172" y="198622"/>
                      <a:pt x="34268" y="244057"/>
                    </a:cubicBezTo>
                    <a:cubicBezTo>
                      <a:pt x="38936" y="269965"/>
                      <a:pt x="49223" y="295968"/>
                      <a:pt x="40841" y="323781"/>
                    </a:cubicBezTo>
                    <a:cubicBezTo>
                      <a:pt x="22077" y="328829"/>
                      <a:pt x="29887" y="303588"/>
                      <a:pt x="17123" y="301683"/>
                    </a:cubicBezTo>
                    <a:cubicBezTo>
                      <a:pt x="-8784" y="234722"/>
                      <a:pt x="-4689" y="169095"/>
                      <a:pt x="25315" y="104325"/>
                    </a:cubicBezTo>
                    <a:cubicBezTo>
                      <a:pt x="60272" y="28887"/>
                      <a:pt x="141139" y="-11309"/>
                      <a:pt x="230864" y="2788"/>
                    </a:cubicBezTo>
                    <a:cubicBezTo>
                      <a:pt x="320590" y="16885"/>
                      <a:pt x="369739" y="65558"/>
                      <a:pt x="380121" y="154141"/>
                    </a:cubicBezTo>
                    <a:cubicBezTo>
                      <a:pt x="385360" y="199480"/>
                      <a:pt x="386599" y="245390"/>
                      <a:pt x="389646" y="291110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442E3731-BBF5-4C38-971A-95001D6F85C4}"/>
                  </a:ext>
                </a:extLst>
              </p:cNvPr>
              <p:cNvSpPr/>
              <p:nvPr/>
            </p:nvSpPr>
            <p:spPr>
              <a:xfrm>
                <a:off x="7938617" y="492008"/>
                <a:ext cx="52163" cy="69231"/>
              </a:xfrm>
              <a:custGeom>
                <a:avLst/>
                <a:gdLst>
                  <a:gd name="connsiteX0" fmla="*/ 95339 w 95338"/>
                  <a:gd name="connsiteY0" fmla="*/ 3757 h 126534"/>
                  <a:gd name="connsiteX1" fmla="*/ 6946 w 95338"/>
                  <a:gd name="connsiteY1" fmla="*/ 126534 h 126534"/>
                  <a:gd name="connsiteX2" fmla="*/ 95339 w 95338"/>
                  <a:gd name="connsiteY2" fmla="*/ 3757 h 12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338" h="126534">
                    <a:moveTo>
                      <a:pt x="95339" y="3757"/>
                    </a:moveTo>
                    <a:cubicBezTo>
                      <a:pt x="65906" y="44715"/>
                      <a:pt x="36379" y="85577"/>
                      <a:pt x="6946" y="126534"/>
                    </a:cubicBezTo>
                    <a:cubicBezTo>
                      <a:pt x="-21819" y="33380"/>
                      <a:pt x="44856" y="-14245"/>
                      <a:pt x="95339" y="3757"/>
                    </a:cubicBezTo>
                    <a:close/>
                  </a:path>
                </a:pathLst>
              </a:custGeom>
              <a:solidFill>
                <a:srgbClr val="F1C4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58414DC4-424E-4E77-A843-7723A26E7B01}"/>
                  </a:ext>
                </a:extLst>
              </p:cNvPr>
              <p:cNvSpPr/>
              <p:nvPr/>
            </p:nvSpPr>
            <p:spPr>
              <a:xfrm>
                <a:off x="8270830" y="1118798"/>
                <a:ext cx="80252" cy="555053"/>
              </a:xfrm>
              <a:custGeom>
                <a:avLst/>
                <a:gdLst>
                  <a:gd name="connsiteX0" fmla="*/ 2003 w 146675"/>
                  <a:gd name="connsiteY0" fmla="*/ 829366 h 1014471"/>
                  <a:gd name="connsiteX1" fmla="*/ 30387 w 146675"/>
                  <a:gd name="connsiteY1" fmla="*/ 183285 h 1014471"/>
                  <a:gd name="connsiteX2" fmla="*/ 41722 w 146675"/>
                  <a:gd name="connsiteY2" fmla="*/ 132898 h 1014471"/>
                  <a:gd name="connsiteX3" fmla="*/ 30482 w 146675"/>
                  <a:gd name="connsiteY3" fmla="*/ 31171 h 1014471"/>
                  <a:gd name="connsiteX4" fmla="*/ 35721 w 146675"/>
                  <a:gd name="connsiteY4" fmla="*/ 7263 h 1014471"/>
                  <a:gd name="connsiteX5" fmla="*/ 103349 w 146675"/>
                  <a:gd name="connsiteY5" fmla="*/ 10788 h 1014471"/>
                  <a:gd name="connsiteX6" fmla="*/ 94776 w 146675"/>
                  <a:gd name="connsiteY6" fmla="*/ 52126 h 1014471"/>
                  <a:gd name="connsiteX7" fmla="*/ 100492 w 146675"/>
                  <a:gd name="connsiteY7" fmla="*/ 96513 h 1014471"/>
                  <a:gd name="connsiteX8" fmla="*/ 128304 w 146675"/>
                  <a:gd name="connsiteY8" fmla="*/ 229101 h 1014471"/>
                  <a:gd name="connsiteX9" fmla="*/ 146592 w 146675"/>
                  <a:gd name="connsiteY9" fmla="*/ 904232 h 1014471"/>
                  <a:gd name="connsiteX10" fmla="*/ 81156 w 146675"/>
                  <a:gd name="connsiteY10" fmla="*/ 1011865 h 1014471"/>
                  <a:gd name="connsiteX11" fmla="*/ 69154 w 146675"/>
                  <a:gd name="connsiteY11" fmla="*/ 1014056 h 1014471"/>
                  <a:gd name="connsiteX12" fmla="*/ 2 w 146675"/>
                  <a:gd name="connsiteY12" fmla="*/ 914996 h 1014471"/>
                  <a:gd name="connsiteX13" fmla="*/ 98 w 146675"/>
                  <a:gd name="connsiteY13" fmla="*/ 829461 h 1014471"/>
                  <a:gd name="connsiteX14" fmla="*/ 2003 w 146675"/>
                  <a:gd name="connsiteY14" fmla="*/ 829366 h 1014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6675" h="1014471">
                    <a:moveTo>
                      <a:pt x="2003" y="829366"/>
                    </a:moveTo>
                    <a:cubicBezTo>
                      <a:pt x="11623" y="614006"/>
                      <a:pt x="21529" y="398646"/>
                      <a:pt x="30387" y="183285"/>
                    </a:cubicBezTo>
                    <a:cubicBezTo>
                      <a:pt x="31149" y="165283"/>
                      <a:pt x="35245" y="148614"/>
                      <a:pt x="41722" y="132898"/>
                    </a:cubicBezTo>
                    <a:cubicBezTo>
                      <a:pt x="56962" y="96322"/>
                      <a:pt x="67630" y="61842"/>
                      <a:pt x="30482" y="31171"/>
                    </a:cubicBezTo>
                    <a:cubicBezTo>
                      <a:pt x="18672" y="21455"/>
                      <a:pt x="21243" y="13740"/>
                      <a:pt x="35721" y="7263"/>
                    </a:cubicBezTo>
                    <a:cubicBezTo>
                      <a:pt x="59343" y="-3119"/>
                      <a:pt x="84394" y="-2738"/>
                      <a:pt x="103349" y="10788"/>
                    </a:cubicBezTo>
                    <a:cubicBezTo>
                      <a:pt x="119827" y="22503"/>
                      <a:pt x="100492" y="40125"/>
                      <a:pt x="94776" y="52126"/>
                    </a:cubicBezTo>
                    <a:cubicBezTo>
                      <a:pt x="86013" y="70319"/>
                      <a:pt x="93824" y="83844"/>
                      <a:pt x="100492" y="96513"/>
                    </a:cubicBezTo>
                    <a:cubicBezTo>
                      <a:pt x="122494" y="138422"/>
                      <a:pt x="127352" y="182523"/>
                      <a:pt x="128304" y="229101"/>
                    </a:cubicBezTo>
                    <a:cubicBezTo>
                      <a:pt x="132972" y="454176"/>
                      <a:pt x="137734" y="679252"/>
                      <a:pt x="146592" y="904232"/>
                    </a:cubicBezTo>
                    <a:cubicBezTo>
                      <a:pt x="148783" y="959478"/>
                      <a:pt x="107064" y="978718"/>
                      <a:pt x="81156" y="1011865"/>
                    </a:cubicBezTo>
                    <a:cubicBezTo>
                      <a:pt x="79250" y="1014341"/>
                      <a:pt x="72869" y="1015008"/>
                      <a:pt x="69154" y="1014056"/>
                    </a:cubicBezTo>
                    <a:cubicBezTo>
                      <a:pt x="46008" y="1008055"/>
                      <a:pt x="-378" y="940523"/>
                      <a:pt x="2" y="914996"/>
                    </a:cubicBezTo>
                    <a:cubicBezTo>
                      <a:pt x="384" y="886516"/>
                      <a:pt x="98" y="857941"/>
                      <a:pt x="98" y="829461"/>
                    </a:cubicBezTo>
                    <a:cubicBezTo>
                      <a:pt x="764" y="829366"/>
                      <a:pt x="1336" y="829366"/>
                      <a:pt x="2003" y="829366"/>
                    </a:cubicBezTo>
                    <a:close/>
                  </a:path>
                </a:pathLst>
              </a:custGeom>
              <a:solidFill>
                <a:srgbClr val="0704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6056061E-0A68-4361-B431-B1E258E9ABAE}"/>
                  </a:ext>
                </a:extLst>
              </p:cNvPr>
              <p:cNvSpPr/>
              <p:nvPr/>
            </p:nvSpPr>
            <p:spPr>
              <a:xfrm>
                <a:off x="8471465" y="1398354"/>
                <a:ext cx="355411" cy="301329"/>
              </a:xfrm>
              <a:custGeom>
                <a:avLst/>
                <a:gdLst>
                  <a:gd name="connsiteX0" fmla="*/ 635794 w 649585"/>
                  <a:gd name="connsiteY0" fmla="*/ 0 h 550740"/>
                  <a:gd name="connsiteX1" fmla="*/ 635794 w 649585"/>
                  <a:gd name="connsiteY1" fmla="*/ 0 h 550740"/>
                  <a:gd name="connsiteX2" fmla="*/ 397574 w 649585"/>
                  <a:gd name="connsiteY2" fmla="*/ 48958 h 550740"/>
                  <a:gd name="connsiteX3" fmla="*/ 397574 w 649585"/>
                  <a:gd name="connsiteY3" fmla="*/ 48958 h 550740"/>
                  <a:gd name="connsiteX4" fmla="*/ 392145 w 649585"/>
                  <a:gd name="connsiteY4" fmla="*/ 57722 h 550740"/>
                  <a:gd name="connsiteX5" fmla="*/ 330422 w 649585"/>
                  <a:gd name="connsiteY5" fmla="*/ 158210 h 550740"/>
                  <a:gd name="connsiteX6" fmla="*/ 195739 w 649585"/>
                  <a:gd name="connsiteY6" fmla="*/ 321088 h 550740"/>
                  <a:gd name="connsiteX7" fmla="*/ 44005 w 649585"/>
                  <a:gd name="connsiteY7" fmla="*/ 365474 h 550740"/>
                  <a:gd name="connsiteX8" fmla="*/ 33528 w 649585"/>
                  <a:gd name="connsiteY8" fmla="*/ 361950 h 550740"/>
                  <a:gd name="connsiteX9" fmla="*/ 33528 w 649585"/>
                  <a:gd name="connsiteY9" fmla="*/ 361950 h 550740"/>
                  <a:gd name="connsiteX10" fmla="*/ 0 w 649585"/>
                  <a:gd name="connsiteY10" fmla="*/ 491871 h 550740"/>
                  <a:gd name="connsiteX11" fmla="*/ 0 w 649585"/>
                  <a:gd name="connsiteY11" fmla="*/ 491871 h 550740"/>
                  <a:gd name="connsiteX12" fmla="*/ 8477 w 649585"/>
                  <a:gd name="connsiteY12" fmla="*/ 524827 h 550740"/>
                  <a:gd name="connsiteX13" fmla="*/ 132302 w 649585"/>
                  <a:gd name="connsiteY13" fmla="*/ 524827 h 550740"/>
                  <a:gd name="connsiteX14" fmla="*/ 333090 w 649585"/>
                  <a:gd name="connsiteY14" fmla="*/ 385572 h 550740"/>
                  <a:gd name="connsiteX15" fmla="*/ 362521 w 649585"/>
                  <a:gd name="connsiteY15" fmla="*/ 362331 h 550740"/>
                  <a:gd name="connsiteX16" fmla="*/ 620554 w 649585"/>
                  <a:gd name="connsiteY16" fmla="*/ 107442 h 550740"/>
                  <a:gd name="connsiteX17" fmla="*/ 635794 w 649585"/>
                  <a:gd name="connsiteY17" fmla="*/ 0 h 55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9585" h="550740">
                    <a:moveTo>
                      <a:pt x="635794" y="0"/>
                    </a:moveTo>
                    <a:cubicBezTo>
                      <a:pt x="635794" y="0"/>
                      <a:pt x="635794" y="0"/>
                      <a:pt x="635794" y="0"/>
                    </a:cubicBezTo>
                    <a:cubicBezTo>
                      <a:pt x="564928" y="57912"/>
                      <a:pt x="484632" y="69818"/>
                      <a:pt x="397574" y="48958"/>
                    </a:cubicBezTo>
                    <a:cubicBezTo>
                      <a:pt x="397574" y="48958"/>
                      <a:pt x="397574" y="48958"/>
                      <a:pt x="397574" y="48958"/>
                    </a:cubicBezTo>
                    <a:cubicBezTo>
                      <a:pt x="395764" y="51911"/>
                      <a:pt x="393954" y="54864"/>
                      <a:pt x="392145" y="57722"/>
                    </a:cubicBezTo>
                    <a:cubicBezTo>
                      <a:pt x="371570" y="91250"/>
                      <a:pt x="350997" y="124682"/>
                      <a:pt x="330422" y="158210"/>
                    </a:cubicBezTo>
                    <a:cubicBezTo>
                      <a:pt x="294227" y="219647"/>
                      <a:pt x="251079" y="275844"/>
                      <a:pt x="195739" y="321088"/>
                    </a:cubicBezTo>
                    <a:cubicBezTo>
                      <a:pt x="151352" y="357378"/>
                      <a:pt x="102775" y="383191"/>
                      <a:pt x="44005" y="365474"/>
                    </a:cubicBezTo>
                    <a:cubicBezTo>
                      <a:pt x="40577" y="364426"/>
                      <a:pt x="37052" y="363284"/>
                      <a:pt x="33528" y="361950"/>
                    </a:cubicBezTo>
                    <a:cubicBezTo>
                      <a:pt x="33528" y="361950"/>
                      <a:pt x="33528" y="361950"/>
                      <a:pt x="33528" y="361950"/>
                    </a:cubicBezTo>
                    <a:cubicBezTo>
                      <a:pt x="18765" y="404336"/>
                      <a:pt x="24289" y="451961"/>
                      <a:pt x="0" y="491871"/>
                    </a:cubicBezTo>
                    <a:cubicBezTo>
                      <a:pt x="0" y="491871"/>
                      <a:pt x="0" y="491871"/>
                      <a:pt x="0" y="491871"/>
                    </a:cubicBezTo>
                    <a:cubicBezTo>
                      <a:pt x="12573" y="500348"/>
                      <a:pt x="4668" y="514159"/>
                      <a:pt x="8477" y="524827"/>
                    </a:cubicBezTo>
                    <a:cubicBezTo>
                      <a:pt x="59817" y="557593"/>
                      <a:pt x="96203" y="561118"/>
                      <a:pt x="132302" y="524827"/>
                    </a:cubicBezTo>
                    <a:cubicBezTo>
                      <a:pt x="191071" y="465582"/>
                      <a:pt x="266034" y="431768"/>
                      <a:pt x="333090" y="385572"/>
                    </a:cubicBezTo>
                    <a:cubicBezTo>
                      <a:pt x="342900" y="377857"/>
                      <a:pt x="352711" y="370142"/>
                      <a:pt x="362521" y="362331"/>
                    </a:cubicBezTo>
                    <a:cubicBezTo>
                      <a:pt x="457867" y="286798"/>
                      <a:pt x="548736" y="206597"/>
                      <a:pt x="620554" y="107442"/>
                    </a:cubicBezTo>
                    <a:cubicBezTo>
                      <a:pt x="644080" y="75057"/>
                      <a:pt x="663893" y="40481"/>
                      <a:pt x="635794" y="0"/>
                    </a:cubicBezTo>
                    <a:close/>
                  </a:path>
                </a:pathLst>
              </a:custGeom>
              <a:solidFill>
                <a:srgbClr val="FEC4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A9A5ED43-21F8-435F-A012-F0176F1D5FF7}"/>
                  </a:ext>
                </a:extLst>
              </p:cNvPr>
              <p:cNvSpPr/>
              <p:nvPr/>
            </p:nvSpPr>
            <p:spPr>
              <a:xfrm>
                <a:off x="8489863" y="1596444"/>
                <a:ext cx="6149" cy="1928"/>
              </a:xfrm>
              <a:custGeom>
                <a:avLst/>
                <a:gdLst>
                  <a:gd name="connsiteX0" fmla="*/ 0 w 11239"/>
                  <a:gd name="connsiteY0" fmla="*/ 0 h 3524"/>
                  <a:gd name="connsiteX1" fmla="*/ 10477 w 11239"/>
                  <a:gd name="connsiteY1" fmla="*/ 3524 h 3524"/>
                  <a:gd name="connsiteX2" fmla="*/ 11239 w 11239"/>
                  <a:gd name="connsiteY2" fmla="*/ 191 h 3524"/>
                  <a:gd name="connsiteX3" fmla="*/ 0 w 11239"/>
                  <a:gd name="connsiteY3" fmla="*/ 0 h 3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39" h="3524">
                    <a:moveTo>
                      <a:pt x="0" y="0"/>
                    </a:moveTo>
                    <a:cubicBezTo>
                      <a:pt x="3524" y="1334"/>
                      <a:pt x="6953" y="2477"/>
                      <a:pt x="10477" y="3524"/>
                    </a:cubicBezTo>
                    <a:cubicBezTo>
                      <a:pt x="10763" y="2381"/>
                      <a:pt x="10954" y="1238"/>
                      <a:pt x="11239" y="191"/>
                    </a:cubicBezTo>
                    <a:cubicBezTo>
                      <a:pt x="7429" y="95"/>
                      <a:pt x="3810" y="191"/>
                      <a:pt x="0" y="0"/>
                    </a:cubicBezTo>
                    <a:close/>
                  </a:path>
                </a:pathLst>
              </a:custGeom>
              <a:solidFill>
                <a:srgbClr val="FD3D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9" name="자유형: 도형 218">
                <a:extLst>
                  <a:ext uri="{FF2B5EF4-FFF2-40B4-BE49-F238E27FC236}">
                    <a16:creationId xmlns:a16="http://schemas.microsoft.com/office/drawing/2014/main" id="{D73CEB85-FC2F-4993-995A-9B224084EB3D}"/>
                  </a:ext>
                </a:extLst>
              </p:cNvPr>
              <p:cNvSpPr/>
              <p:nvPr/>
            </p:nvSpPr>
            <p:spPr>
              <a:xfrm>
                <a:off x="8060585" y="1638159"/>
                <a:ext cx="480816" cy="1397893"/>
              </a:xfrm>
              <a:custGeom>
                <a:avLst/>
                <a:gdLst>
                  <a:gd name="connsiteX0" fmla="*/ 43061 w 480816"/>
                  <a:gd name="connsiteY0" fmla="*/ 237 h 1397893"/>
                  <a:gd name="connsiteX1" fmla="*/ 70526 w 480816"/>
                  <a:gd name="connsiteY1" fmla="*/ 6439 h 1397893"/>
                  <a:gd name="connsiteX2" fmla="*/ 364817 w 480816"/>
                  <a:gd name="connsiteY2" fmla="*/ 31089 h 1397893"/>
                  <a:gd name="connsiteX3" fmla="*/ 410730 w 480816"/>
                  <a:gd name="connsiteY3" fmla="*/ 27389 h 1397893"/>
                  <a:gd name="connsiteX4" fmla="*/ 415785 w 480816"/>
                  <a:gd name="connsiteY4" fmla="*/ 47401 h 1397893"/>
                  <a:gd name="connsiteX5" fmla="*/ 420371 w 480816"/>
                  <a:gd name="connsiteY5" fmla="*/ 95711 h 1397893"/>
                  <a:gd name="connsiteX6" fmla="*/ 456956 w 480816"/>
                  <a:gd name="connsiteY6" fmla="*/ 275559 h 1397893"/>
                  <a:gd name="connsiteX7" fmla="*/ 432409 w 480816"/>
                  <a:gd name="connsiteY7" fmla="*/ 460618 h 1397893"/>
                  <a:gd name="connsiteX8" fmla="*/ 425061 w 480816"/>
                  <a:gd name="connsiteY8" fmla="*/ 662771 h 1397893"/>
                  <a:gd name="connsiteX9" fmla="*/ 414899 w 480816"/>
                  <a:gd name="connsiteY9" fmla="*/ 994792 h 1397893"/>
                  <a:gd name="connsiteX10" fmla="*/ 393011 w 480816"/>
                  <a:gd name="connsiteY10" fmla="*/ 1198509 h 1397893"/>
                  <a:gd name="connsiteX11" fmla="*/ 391213 w 480816"/>
                  <a:gd name="connsiteY11" fmla="*/ 1209883 h 1397893"/>
                  <a:gd name="connsiteX12" fmla="*/ 386582 w 480816"/>
                  <a:gd name="connsiteY12" fmla="*/ 1216829 h 1397893"/>
                  <a:gd name="connsiteX13" fmla="*/ 391820 w 480816"/>
                  <a:gd name="connsiteY13" fmla="*/ 1236758 h 1397893"/>
                  <a:gd name="connsiteX14" fmla="*/ 455477 w 480816"/>
                  <a:gd name="connsiteY14" fmla="*/ 1321173 h 1397893"/>
                  <a:gd name="connsiteX15" fmla="*/ 479280 w 480816"/>
                  <a:gd name="connsiteY15" fmla="*/ 1357707 h 1397893"/>
                  <a:gd name="connsiteX16" fmla="*/ 472360 w 480816"/>
                  <a:gd name="connsiteY16" fmla="*/ 1377912 h 1397893"/>
                  <a:gd name="connsiteX17" fmla="*/ 413961 w 480816"/>
                  <a:gd name="connsiteY17" fmla="*/ 1397562 h 1397893"/>
                  <a:gd name="connsiteX18" fmla="*/ 366079 w 480816"/>
                  <a:gd name="connsiteY18" fmla="*/ 1397562 h 1397893"/>
                  <a:gd name="connsiteX19" fmla="*/ 342554 w 480816"/>
                  <a:gd name="connsiteY19" fmla="*/ 1388705 h 1397893"/>
                  <a:gd name="connsiteX20" fmla="*/ 314600 w 480816"/>
                  <a:gd name="connsiteY20" fmla="*/ 1351618 h 1397893"/>
                  <a:gd name="connsiteX21" fmla="*/ 296334 w 480816"/>
                  <a:gd name="connsiteY21" fmla="*/ 1340270 h 1397893"/>
                  <a:gd name="connsiteX22" fmla="*/ 276129 w 480816"/>
                  <a:gd name="connsiteY22" fmla="*/ 1329753 h 1397893"/>
                  <a:gd name="connsiteX23" fmla="*/ 262844 w 480816"/>
                  <a:gd name="connsiteY23" fmla="*/ 1288238 h 1397893"/>
                  <a:gd name="connsiteX24" fmla="*/ 258970 w 480816"/>
                  <a:gd name="connsiteY24" fmla="*/ 1273015 h 1397893"/>
                  <a:gd name="connsiteX25" fmla="*/ 252604 w 480816"/>
                  <a:gd name="connsiteY25" fmla="*/ 1255025 h 1397893"/>
                  <a:gd name="connsiteX26" fmla="*/ 253158 w 480816"/>
                  <a:gd name="connsiteY26" fmla="*/ 1220117 h 1397893"/>
                  <a:gd name="connsiteX27" fmla="*/ 255053 w 480816"/>
                  <a:gd name="connsiteY27" fmla="*/ 1209906 h 1397893"/>
                  <a:gd name="connsiteX28" fmla="*/ 251780 w 480816"/>
                  <a:gd name="connsiteY28" fmla="*/ 1209661 h 1397893"/>
                  <a:gd name="connsiteX29" fmla="*/ 245162 w 480816"/>
                  <a:gd name="connsiteY29" fmla="*/ 1181624 h 1397893"/>
                  <a:gd name="connsiteX30" fmla="*/ 236980 w 480816"/>
                  <a:gd name="connsiteY30" fmla="*/ 688306 h 1397893"/>
                  <a:gd name="connsiteX31" fmla="*/ 235104 w 480816"/>
                  <a:gd name="connsiteY31" fmla="*/ 626551 h 1397893"/>
                  <a:gd name="connsiteX32" fmla="*/ 232759 w 480816"/>
                  <a:gd name="connsiteY32" fmla="*/ 553747 h 1397893"/>
                  <a:gd name="connsiteX33" fmla="*/ 228589 w 480816"/>
                  <a:gd name="connsiteY33" fmla="*/ 610864 h 1397893"/>
                  <a:gd name="connsiteX34" fmla="*/ 216968 w 480816"/>
                  <a:gd name="connsiteY34" fmla="*/ 1181519 h 1397893"/>
                  <a:gd name="connsiteX35" fmla="*/ 213004 w 480816"/>
                  <a:gd name="connsiteY35" fmla="*/ 1207990 h 1397893"/>
                  <a:gd name="connsiteX36" fmla="*/ 214395 w 480816"/>
                  <a:gd name="connsiteY36" fmla="*/ 1207990 h 1397893"/>
                  <a:gd name="connsiteX37" fmla="*/ 214934 w 480816"/>
                  <a:gd name="connsiteY37" fmla="*/ 1210186 h 1397893"/>
                  <a:gd name="connsiteX38" fmla="*/ 213793 w 480816"/>
                  <a:gd name="connsiteY38" fmla="*/ 1239731 h 1397893"/>
                  <a:gd name="connsiteX39" fmla="*/ 216837 w 480816"/>
                  <a:gd name="connsiteY39" fmla="*/ 1290380 h 1397893"/>
                  <a:gd name="connsiteX40" fmla="*/ 207151 w 480816"/>
                  <a:gd name="connsiteY40" fmla="*/ 1321655 h 1397893"/>
                  <a:gd name="connsiteX41" fmla="*/ 189437 w 480816"/>
                  <a:gd name="connsiteY41" fmla="*/ 1329128 h 1397893"/>
                  <a:gd name="connsiteX42" fmla="*/ 174215 w 480816"/>
                  <a:gd name="connsiteY42" fmla="*/ 1345181 h 1397893"/>
                  <a:gd name="connsiteX43" fmla="*/ 170063 w 480816"/>
                  <a:gd name="connsiteY43" fmla="*/ 1365662 h 1397893"/>
                  <a:gd name="connsiteX44" fmla="*/ 123012 w 480816"/>
                  <a:gd name="connsiteY44" fmla="*/ 1394447 h 1397893"/>
                  <a:gd name="connsiteX45" fmla="*/ 52988 w 480816"/>
                  <a:gd name="connsiteY45" fmla="*/ 1391679 h 1397893"/>
                  <a:gd name="connsiteX46" fmla="*/ 31953 w 480816"/>
                  <a:gd name="connsiteY46" fmla="*/ 1341306 h 1397893"/>
                  <a:gd name="connsiteX47" fmla="*/ 36659 w 480816"/>
                  <a:gd name="connsiteY47" fmla="*/ 1326084 h 1397893"/>
                  <a:gd name="connsiteX48" fmla="*/ 42748 w 480816"/>
                  <a:gd name="connsiteY48" fmla="*/ 1312522 h 1397893"/>
                  <a:gd name="connsiteX49" fmla="*/ 82050 w 480816"/>
                  <a:gd name="connsiteY49" fmla="*/ 1246927 h 1397893"/>
                  <a:gd name="connsiteX50" fmla="*/ 86616 w 480816"/>
                  <a:gd name="connsiteY50" fmla="*/ 1223055 h 1397893"/>
                  <a:gd name="connsiteX51" fmla="*/ 85328 w 480816"/>
                  <a:gd name="connsiteY51" fmla="*/ 1207990 h 1397893"/>
                  <a:gd name="connsiteX52" fmla="*/ 86447 w 480816"/>
                  <a:gd name="connsiteY52" fmla="*/ 1207990 h 1397893"/>
                  <a:gd name="connsiteX53" fmla="*/ 85170 w 480816"/>
                  <a:gd name="connsiteY53" fmla="*/ 1203355 h 1397893"/>
                  <a:gd name="connsiteX54" fmla="*/ 66826 w 480816"/>
                  <a:gd name="connsiteY54" fmla="*/ 1014909 h 1397893"/>
                  <a:gd name="connsiteX55" fmla="*/ 32378 w 480816"/>
                  <a:gd name="connsiteY55" fmla="*/ 486519 h 1397893"/>
                  <a:gd name="connsiteX56" fmla="*/ 31544 w 480816"/>
                  <a:gd name="connsiteY56" fmla="*/ 482714 h 1397893"/>
                  <a:gd name="connsiteX57" fmla="*/ 15597 w 480816"/>
                  <a:gd name="connsiteY57" fmla="*/ 356805 h 1397893"/>
                  <a:gd name="connsiteX58" fmla="*/ 8353 w 480816"/>
                  <a:gd name="connsiteY58" fmla="*/ 322827 h 1397893"/>
                  <a:gd name="connsiteX59" fmla="*/ 5799 w 480816"/>
                  <a:gd name="connsiteY59" fmla="*/ 307453 h 1397893"/>
                  <a:gd name="connsiteX60" fmla="*/ 41081 w 480816"/>
                  <a:gd name="connsiteY60" fmla="*/ 35414 h 1397893"/>
                  <a:gd name="connsiteX61" fmla="*/ 37068 w 480816"/>
                  <a:gd name="connsiteY61" fmla="*/ 2738 h 1397893"/>
                  <a:gd name="connsiteX62" fmla="*/ 43061 w 480816"/>
                  <a:gd name="connsiteY62" fmla="*/ 237 h 139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80816" h="1397893">
                    <a:moveTo>
                      <a:pt x="43061" y="237"/>
                    </a:moveTo>
                    <a:cubicBezTo>
                      <a:pt x="52911" y="-962"/>
                      <a:pt x="61875" y="2582"/>
                      <a:pt x="70526" y="6439"/>
                    </a:cubicBezTo>
                    <a:cubicBezTo>
                      <a:pt x="165739" y="49225"/>
                      <a:pt x="264079" y="53863"/>
                      <a:pt x="364817" y="31089"/>
                    </a:cubicBezTo>
                    <a:cubicBezTo>
                      <a:pt x="379773" y="27702"/>
                      <a:pt x="394887" y="22177"/>
                      <a:pt x="410730" y="27389"/>
                    </a:cubicBezTo>
                    <a:cubicBezTo>
                      <a:pt x="418703" y="31297"/>
                      <a:pt x="415107" y="36717"/>
                      <a:pt x="415785" y="47401"/>
                    </a:cubicBezTo>
                    <a:cubicBezTo>
                      <a:pt x="413335" y="63869"/>
                      <a:pt x="413388" y="79660"/>
                      <a:pt x="420371" y="95711"/>
                    </a:cubicBezTo>
                    <a:cubicBezTo>
                      <a:pt x="445282" y="152985"/>
                      <a:pt x="454506" y="213542"/>
                      <a:pt x="456956" y="275559"/>
                    </a:cubicBezTo>
                    <a:cubicBezTo>
                      <a:pt x="459457" y="338722"/>
                      <a:pt x="442519" y="399174"/>
                      <a:pt x="432409" y="460618"/>
                    </a:cubicBezTo>
                    <a:cubicBezTo>
                      <a:pt x="430116" y="528002"/>
                      <a:pt x="429960" y="595542"/>
                      <a:pt x="425061" y="662771"/>
                    </a:cubicBezTo>
                    <a:cubicBezTo>
                      <a:pt x="417036" y="773357"/>
                      <a:pt x="424905" y="884362"/>
                      <a:pt x="414899" y="994792"/>
                    </a:cubicBezTo>
                    <a:cubicBezTo>
                      <a:pt x="408749" y="1062802"/>
                      <a:pt x="400567" y="1130603"/>
                      <a:pt x="393011" y="1198509"/>
                    </a:cubicBezTo>
                    <a:cubicBezTo>
                      <a:pt x="392594" y="1202261"/>
                      <a:pt x="392294" y="1206209"/>
                      <a:pt x="391213" y="1209883"/>
                    </a:cubicBezTo>
                    <a:lnTo>
                      <a:pt x="386582" y="1216829"/>
                    </a:lnTo>
                    <a:lnTo>
                      <a:pt x="391820" y="1236758"/>
                    </a:lnTo>
                    <a:cubicBezTo>
                      <a:pt x="407596" y="1268587"/>
                      <a:pt x="427800" y="1297648"/>
                      <a:pt x="455477" y="1321173"/>
                    </a:cubicBezTo>
                    <a:cubicBezTo>
                      <a:pt x="466271" y="1330306"/>
                      <a:pt x="472637" y="1344699"/>
                      <a:pt x="479280" y="1357707"/>
                    </a:cubicBezTo>
                    <a:cubicBezTo>
                      <a:pt x="483154" y="1364903"/>
                      <a:pt x="479280" y="1372652"/>
                      <a:pt x="472360" y="1377912"/>
                    </a:cubicBezTo>
                    <a:cubicBezTo>
                      <a:pt x="454924" y="1390643"/>
                      <a:pt x="436656" y="1399776"/>
                      <a:pt x="413961" y="1397562"/>
                    </a:cubicBezTo>
                    <a:cubicBezTo>
                      <a:pt x="398186" y="1396178"/>
                      <a:pt x="381856" y="1397008"/>
                      <a:pt x="366079" y="1397562"/>
                    </a:cubicBezTo>
                    <a:cubicBezTo>
                      <a:pt x="356946" y="1397839"/>
                      <a:pt x="348366" y="1395624"/>
                      <a:pt x="342554" y="1388705"/>
                    </a:cubicBezTo>
                    <a:cubicBezTo>
                      <a:pt x="332591" y="1376804"/>
                      <a:pt x="323457" y="1364350"/>
                      <a:pt x="314600" y="1351618"/>
                    </a:cubicBezTo>
                    <a:cubicBezTo>
                      <a:pt x="309896" y="1344699"/>
                      <a:pt x="305467" y="1339440"/>
                      <a:pt x="296334" y="1340270"/>
                    </a:cubicBezTo>
                    <a:cubicBezTo>
                      <a:pt x="287200" y="1341101"/>
                      <a:pt x="280834" y="1336949"/>
                      <a:pt x="276129" y="1329753"/>
                    </a:cubicBezTo>
                    <a:cubicBezTo>
                      <a:pt x="268103" y="1317298"/>
                      <a:pt x="258970" y="1305120"/>
                      <a:pt x="262844" y="1288238"/>
                    </a:cubicBezTo>
                    <a:cubicBezTo>
                      <a:pt x="263952" y="1283809"/>
                      <a:pt x="260630" y="1277997"/>
                      <a:pt x="258970" y="1273015"/>
                    </a:cubicBezTo>
                    <a:cubicBezTo>
                      <a:pt x="257032" y="1266926"/>
                      <a:pt x="252604" y="1261114"/>
                      <a:pt x="252604" y="1255025"/>
                    </a:cubicBezTo>
                    <a:cubicBezTo>
                      <a:pt x="252604" y="1243401"/>
                      <a:pt x="252396" y="1231707"/>
                      <a:pt x="253158" y="1220117"/>
                    </a:cubicBezTo>
                    <a:lnTo>
                      <a:pt x="255053" y="1209906"/>
                    </a:lnTo>
                    <a:lnTo>
                      <a:pt x="251780" y="1209661"/>
                    </a:lnTo>
                    <a:cubicBezTo>
                      <a:pt x="239429" y="1202782"/>
                      <a:pt x="245318" y="1190952"/>
                      <a:pt x="245162" y="1181624"/>
                    </a:cubicBezTo>
                    <a:cubicBezTo>
                      <a:pt x="242139" y="1017202"/>
                      <a:pt x="239586" y="852728"/>
                      <a:pt x="236980" y="688306"/>
                    </a:cubicBezTo>
                    <a:cubicBezTo>
                      <a:pt x="233332" y="667825"/>
                      <a:pt x="236563" y="647084"/>
                      <a:pt x="235104" y="626551"/>
                    </a:cubicBezTo>
                    <a:cubicBezTo>
                      <a:pt x="234739" y="621965"/>
                      <a:pt x="237970" y="589184"/>
                      <a:pt x="232759" y="553747"/>
                    </a:cubicBezTo>
                    <a:cubicBezTo>
                      <a:pt x="232759" y="578761"/>
                      <a:pt x="227547" y="583973"/>
                      <a:pt x="228589" y="610864"/>
                    </a:cubicBezTo>
                    <a:cubicBezTo>
                      <a:pt x="224681" y="801082"/>
                      <a:pt x="220668" y="991300"/>
                      <a:pt x="216968" y="1181519"/>
                    </a:cubicBezTo>
                    <a:lnTo>
                      <a:pt x="213004" y="1207990"/>
                    </a:lnTo>
                    <a:lnTo>
                      <a:pt x="214395" y="1207990"/>
                    </a:lnTo>
                    <a:lnTo>
                      <a:pt x="214934" y="1210186"/>
                    </a:lnTo>
                    <a:cubicBezTo>
                      <a:pt x="215799" y="1219734"/>
                      <a:pt x="215315" y="1229490"/>
                      <a:pt x="213793" y="1239731"/>
                    </a:cubicBezTo>
                    <a:cubicBezTo>
                      <a:pt x="211302" y="1256060"/>
                      <a:pt x="215177" y="1273497"/>
                      <a:pt x="216837" y="1290380"/>
                    </a:cubicBezTo>
                    <a:cubicBezTo>
                      <a:pt x="217945" y="1302281"/>
                      <a:pt x="213793" y="1312245"/>
                      <a:pt x="207151" y="1321655"/>
                    </a:cubicBezTo>
                    <a:cubicBezTo>
                      <a:pt x="202722" y="1327468"/>
                      <a:pt x="198294" y="1331619"/>
                      <a:pt x="189437" y="1329128"/>
                    </a:cubicBezTo>
                    <a:cubicBezTo>
                      <a:pt x="179750" y="1326360"/>
                      <a:pt x="171447" y="1335770"/>
                      <a:pt x="174215" y="1345181"/>
                    </a:cubicBezTo>
                    <a:cubicBezTo>
                      <a:pt x="176705" y="1353207"/>
                      <a:pt x="174491" y="1359573"/>
                      <a:pt x="170063" y="1365662"/>
                    </a:cubicBezTo>
                    <a:cubicBezTo>
                      <a:pt x="158715" y="1382545"/>
                      <a:pt x="141832" y="1390295"/>
                      <a:pt x="123012" y="1394447"/>
                    </a:cubicBezTo>
                    <a:cubicBezTo>
                      <a:pt x="99486" y="1399428"/>
                      <a:pt x="75960" y="1399428"/>
                      <a:pt x="52988" y="1391679"/>
                    </a:cubicBezTo>
                    <a:cubicBezTo>
                      <a:pt x="28633" y="1383652"/>
                      <a:pt x="20606" y="1364001"/>
                      <a:pt x="31953" y="1341306"/>
                    </a:cubicBezTo>
                    <a:cubicBezTo>
                      <a:pt x="34445" y="1336601"/>
                      <a:pt x="34721" y="1331066"/>
                      <a:pt x="36659" y="1326084"/>
                    </a:cubicBezTo>
                    <a:cubicBezTo>
                      <a:pt x="38319" y="1321378"/>
                      <a:pt x="40257" y="1316673"/>
                      <a:pt x="42748" y="1312522"/>
                    </a:cubicBezTo>
                    <a:cubicBezTo>
                      <a:pt x="55756" y="1290657"/>
                      <a:pt x="69318" y="1268792"/>
                      <a:pt x="82050" y="1246927"/>
                    </a:cubicBezTo>
                    <a:cubicBezTo>
                      <a:pt x="86478" y="1239177"/>
                      <a:pt x="87101" y="1231151"/>
                      <a:pt x="86616" y="1223055"/>
                    </a:cubicBezTo>
                    <a:lnTo>
                      <a:pt x="85328" y="1207990"/>
                    </a:lnTo>
                    <a:lnTo>
                      <a:pt x="86447" y="1207990"/>
                    </a:lnTo>
                    <a:lnTo>
                      <a:pt x="85170" y="1203355"/>
                    </a:lnTo>
                    <a:cubicBezTo>
                      <a:pt x="75529" y="1140870"/>
                      <a:pt x="68597" y="1077863"/>
                      <a:pt x="66826" y="1014909"/>
                    </a:cubicBezTo>
                    <a:cubicBezTo>
                      <a:pt x="61823" y="838293"/>
                      <a:pt x="44938" y="662562"/>
                      <a:pt x="32378" y="486519"/>
                    </a:cubicBezTo>
                    <a:cubicBezTo>
                      <a:pt x="32326" y="485216"/>
                      <a:pt x="31961" y="483965"/>
                      <a:pt x="31544" y="482714"/>
                    </a:cubicBezTo>
                    <a:cubicBezTo>
                      <a:pt x="31961" y="440032"/>
                      <a:pt x="25812" y="397819"/>
                      <a:pt x="15597" y="356805"/>
                    </a:cubicBezTo>
                    <a:cubicBezTo>
                      <a:pt x="12783" y="345444"/>
                      <a:pt x="10438" y="334135"/>
                      <a:pt x="8353" y="322827"/>
                    </a:cubicBezTo>
                    <a:cubicBezTo>
                      <a:pt x="7520" y="317719"/>
                      <a:pt x="6685" y="312560"/>
                      <a:pt x="5799" y="307453"/>
                    </a:cubicBezTo>
                    <a:cubicBezTo>
                      <a:pt x="-8376" y="214428"/>
                      <a:pt x="3454" y="124113"/>
                      <a:pt x="41081" y="35414"/>
                    </a:cubicBezTo>
                    <a:cubicBezTo>
                      <a:pt x="39674" y="24523"/>
                      <a:pt x="38319" y="13631"/>
                      <a:pt x="37068" y="2738"/>
                    </a:cubicBezTo>
                    <a:cubicBezTo>
                      <a:pt x="38788" y="1696"/>
                      <a:pt x="40664" y="810"/>
                      <a:pt x="43061" y="237"/>
                    </a:cubicBezTo>
                    <a:close/>
                  </a:path>
                </a:pathLst>
              </a:custGeom>
              <a:solidFill>
                <a:srgbClr val="171B15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4375" y="214822"/>
            <a:ext cx="10572870" cy="870203"/>
          </a:xfrm>
        </p:spPr>
        <p:txBody>
          <a:bodyPr/>
          <a:lstStyle/>
          <a:p>
            <a:r>
              <a:rPr lang="he-IL" sz="4800" b="1" dirty="0"/>
              <a:t>מצאו את השורש ואת הבניין של הפעלים:</a:t>
            </a:r>
            <a:endParaRPr lang="en-US" sz="4800" b="1" dirty="0"/>
          </a:p>
        </p:txBody>
      </p:sp>
      <p:grpSp>
        <p:nvGrpSpPr>
          <p:cNvPr id="225" name="그룹 224">
            <a:extLst>
              <a:ext uri="{FF2B5EF4-FFF2-40B4-BE49-F238E27FC236}">
                <a16:creationId xmlns:a16="http://schemas.microsoft.com/office/drawing/2014/main" id="{7C58339A-9446-4653-9651-5F522023EF1B}"/>
              </a:ext>
            </a:extLst>
          </p:cNvPr>
          <p:cNvGrpSpPr/>
          <p:nvPr/>
        </p:nvGrpSpPr>
        <p:grpSpPr>
          <a:xfrm>
            <a:off x="831565" y="3468798"/>
            <a:ext cx="4117149" cy="3049693"/>
            <a:chOff x="7299271" y="3228287"/>
            <a:chExt cx="4702554" cy="3483320"/>
          </a:xfrm>
        </p:grpSpPr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1BF1F7D1-5FC5-4EBF-9817-7296D084BCA3}"/>
                </a:ext>
              </a:extLst>
            </p:cNvPr>
            <p:cNvSpPr/>
            <p:nvPr/>
          </p:nvSpPr>
          <p:spPr>
            <a:xfrm>
              <a:off x="7299271" y="3228287"/>
              <a:ext cx="2763768" cy="3414412"/>
            </a:xfrm>
            <a:custGeom>
              <a:avLst/>
              <a:gdLst>
                <a:gd name="connsiteX0" fmla="*/ 2763765 w 2763768"/>
                <a:gd name="connsiteY0" fmla="*/ 1818164 h 3414412"/>
                <a:gd name="connsiteX1" fmla="*/ 2058047 w 2763768"/>
                <a:gd name="connsiteY1" fmla="*/ 1116502 h 3414412"/>
                <a:gd name="connsiteX2" fmla="*/ 2046826 w 2763768"/>
                <a:gd name="connsiteY2" fmla="*/ 1071672 h 3414412"/>
                <a:gd name="connsiteX3" fmla="*/ 2152484 w 2763768"/>
                <a:gd name="connsiteY3" fmla="*/ 675039 h 3414412"/>
                <a:gd name="connsiteX4" fmla="*/ 2323636 w 2763768"/>
                <a:gd name="connsiteY4" fmla="*/ 40426 h 3414412"/>
                <a:gd name="connsiteX5" fmla="*/ 2326858 w 2763768"/>
                <a:gd name="connsiteY5" fmla="*/ 2763 h 3414412"/>
                <a:gd name="connsiteX6" fmla="*/ 2299582 w 2763768"/>
                <a:gd name="connsiteY6" fmla="*/ 7207 h 3414412"/>
                <a:gd name="connsiteX7" fmla="*/ 2116875 w 2763768"/>
                <a:gd name="connsiteY7" fmla="*/ 113587 h 3414412"/>
                <a:gd name="connsiteX8" fmla="*/ 2001552 w 2763768"/>
                <a:gd name="connsiteY8" fmla="*/ 180803 h 3414412"/>
                <a:gd name="connsiteX9" fmla="*/ 1927280 w 2763768"/>
                <a:gd name="connsiteY9" fmla="*/ 225133 h 3414412"/>
                <a:gd name="connsiteX10" fmla="*/ 1781793 w 2763768"/>
                <a:gd name="connsiteY10" fmla="*/ 308737 h 3414412"/>
                <a:gd name="connsiteX11" fmla="*/ 1604697 w 2763768"/>
                <a:gd name="connsiteY11" fmla="*/ 412228 h 3414412"/>
                <a:gd name="connsiteX12" fmla="*/ 1535980 w 2763768"/>
                <a:gd name="connsiteY12" fmla="*/ 540551 h 3414412"/>
                <a:gd name="connsiteX13" fmla="*/ 823819 w 2763768"/>
                <a:gd name="connsiteY13" fmla="*/ 1529744 h 3414412"/>
                <a:gd name="connsiteX14" fmla="*/ 824374 w 2763768"/>
                <a:gd name="connsiteY14" fmla="*/ 1568074 h 3414412"/>
                <a:gd name="connsiteX15" fmla="*/ 825263 w 2763768"/>
                <a:gd name="connsiteY15" fmla="*/ 1578629 h 3414412"/>
                <a:gd name="connsiteX16" fmla="*/ 830318 w 2763768"/>
                <a:gd name="connsiteY16" fmla="*/ 1623570 h 3414412"/>
                <a:gd name="connsiteX17" fmla="*/ 830763 w 2763768"/>
                <a:gd name="connsiteY17" fmla="*/ 1628791 h 3414412"/>
                <a:gd name="connsiteX18" fmla="*/ 819486 w 2763768"/>
                <a:gd name="connsiteY18" fmla="*/ 1672621 h 3414412"/>
                <a:gd name="connsiteX19" fmla="*/ 740159 w 2763768"/>
                <a:gd name="connsiteY19" fmla="*/ 1701341 h 3414412"/>
                <a:gd name="connsiteX20" fmla="*/ 725827 w 2763768"/>
                <a:gd name="connsiteY20" fmla="*/ 1715506 h 3414412"/>
                <a:gd name="connsiteX21" fmla="*/ 369469 w 2763768"/>
                <a:gd name="connsiteY21" fmla="*/ 2690312 h 3414412"/>
                <a:gd name="connsiteX22" fmla="*/ 369080 w 2763768"/>
                <a:gd name="connsiteY22" fmla="*/ 2691590 h 3414412"/>
                <a:gd name="connsiteX23" fmla="*/ 369302 w 2763768"/>
                <a:gd name="connsiteY23" fmla="*/ 2689479 h 3414412"/>
                <a:gd name="connsiteX24" fmla="*/ 348470 w 2763768"/>
                <a:gd name="connsiteY24" fmla="*/ 2705478 h 3414412"/>
                <a:gd name="connsiteX25" fmla="*/ 307752 w 2763768"/>
                <a:gd name="connsiteY25" fmla="*/ 2812357 h 3414412"/>
                <a:gd name="connsiteX26" fmla="*/ 157820 w 2763768"/>
                <a:gd name="connsiteY26" fmla="*/ 3181881 h 3414412"/>
                <a:gd name="connsiteX27" fmla="*/ 0 w 2763768"/>
                <a:gd name="connsiteY27" fmla="*/ 3414362 h 3414412"/>
                <a:gd name="connsiteX28" fmla="*/ 2008218 w 2763768"/>
                <a:gd name="connsiteY28" fmla="*/ 3406862 h 3414412"/>
                <a:gd name="connsiteX29" fmla="*/ 2184203 w 2763768"/>
                <a:gd name="connsiteY29" fmla="*/ 2565323 h 3414412"/>
                <a:gd name="connsiteX30" fmla="*/ 2207423 w 2763768"/>
                <a:gd name="connsiteY30" fmla="*/ 2521716 h 3414412"/>
                <a:gd name="connsiteX31" fmla="*/ 2501065 w 2763768"/>
                <a:gd name="connsiteY31" fmla="*/ 2170801 h 3414412"/>
                <a:gd name="connsiteX32" fmla="*/ 2763765 w 2763768"/>
                <a:gd name="connsiteY32" fmla="*/ 1818164 h 34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63768" h="3414412">
                  <a:moveTo>
                    <a:pt x="2763765" y="1818164"/>
                  </a:moveTo>
                  <a:cubicBezTo>
                    <a:pt x="2764765" y="1781612"/>
                    <a:pt x="2246087" y="1303875"/>
                    <a:pt x="2058047" y="1116502"/>
                  </a:cubicBezTo>
                  <a:cubicBezTo>
                    <a:pt x="2044493" y="1103003"/>
                    <a:pt x="2042215" y="1089837"/>
                    <a:pt x="2046826" y="1071672"/>
                  </a:cubicBezTo>
                  <a:cubicBezTo>
                    <a:pt x="2080601" y="939072"/>
                    <a:pt x="2116986" y="807195"/>
                    <a:pt x="2152484" y="675039"/>
                  </a:cubicBezTo>
                  <a:cubicBezTo>
                    <a:pt x="2209312" y="463446"/>
                    <a:pt x="2263807" y="251186"/>
                    <a:pt x="2323636" y="40426"/>
                  </a:cubicBezTo>
                  <a:cubicBezTo>
                    <a:pt x="2327080" y="28316"/>
                    <a:pt x="2333246" y="15929"/>
                    <a:pt x="2326858" y="2763"/>
                  </a:cubicBezTo>
                  <a:cubicBezTo>
                    <a:pt x="2316414" y="-4236"/>
                    <a:pt x="2308359" y="3874"/>
                    <a:pt x="2299582" y="7207"/>
                  </a:cubicBezTo>
                  <a:cubicBezTo>
                    <a:pt x="2238976" y="43204"/>
                    <a:pt x="2178315" y="79090"/>
                    <a:pt x="2116875" y="113587"/>
                  </a:cubicBezTo>
                  <a:cubicBezTo>
                    <a:pt x="2078768" y="136529"/>
                    <a:pt x="2040882" y="159861"/>
                    <a:pt x="2001552" y="180803"/>
                  </a:cubicBezTo>
                  <a:cubicBezTo>
                    <a:pt x="1976665" y="195302"/>
                    <a:pt x="1952389" y="210912"/>
                    <a:pt x="1927280" y="225133"/>
                  </a:cubicBezTo>
                  <a:cubicBezTo>
                    <a:pt x="1878507" y="252464"/>
                    <a:pt x="1831066" y="282295"/>
                    <a:pt x="1781793" y="308737"/>
                  </a:cubicBezTo>
                  <a:cubicBezTo>
                    <a:pt x="1722798" y="343290"/>
                    <a:pt x="1663747" y="377676"/>
                    <a:pt x="1604697" y="412228"/>
                  </a:cubicBezTo>
                  <a:cubicBezTo>
                    <a:pt x="1578532" y="427560"/>
                    <a:pt x="1563756" y="490555"/>
                    <a:pt x="1535980" y="540551"/>
                  </a:cubicBezTo>
                  <a:cubicBezTo>
                    <a:pt x="1296279" y="846580"/>
                    <a:pt x="839540" y="1489248"/>
                    <a:pt x="823819" y="1529744"/>
                  </a:cubicBezTo>
                  <a:cubicBezTo>
                    <a:pt x="823652" y="1542521"/>
                    <a:pt x="816875" y="1555409"/>
                    <a:pt x="824374" y="1568074"/>
                  </a:cubicBezTo>
                  <a:cubicBezTo>
                    <a:pt x="824652" y="1571574"/>
                    <a:pt x="824985" y="1575129"/>
                    <a:pt x="825263" y="1578629"/>
                  </a:cubicBezTo>
                  <a:cubicBezTo>
                    <a:pt x="834207" y="1592794"/>
                    <a:pt x="818541" y="1609737"/>
                    <a:pt x="830318" y="1623570"/>
                  </a:cubicBezTo>
                  <a:cubicBezTo>
                    <a:pt x="830874" y="1625292"/>
                    <a:pt x="831040" y="1627014"/>
                    <a:pt x="830763" y="1628791"/>
                  </a:cubicBezTo>
                  <a:cubicBezTo>
                    <a:pt x="838929" y="1646457"/>
                    <a:pt x="829485" y="1659622"/>
                    <a:pt x="819486" y="1672621"/>
                  </a:cubicBezTo>
                  <a:cubicBezTo>
                    <a:pt x="793044" y="1682231"/>
                    <a:pt x="766713" y="1692119"/>
                    <a:pt x="740159" y="1701341"/>
                  </a:cubicBezTo>
                  <a:cubicBezTo>
                    <a:pt x="732660" y="1703952"/>
                    <a:pt x="725660" y="1707007"/>
                    <a:pt x="725827" y="1715506"/>
                  </a:cubicBezTo>
                  <a:cubicBezTo>
                    <a:pt x="726327" y="1741282"/>
                    <a:pt x="458350" y="2418113"/>
                    <a:pt x="369469" y="2690312"/>
                  </a:cubicBezTo>
                  <a:cubicBezTo>
                    <a:pt x="369357" y="2690757"/>
                    <a:pt x="369191" y="2691201"/>
                    <a:pt x="369080" y="2691590"/>
                  </a:cubicBezTo>
                  <a:cubicBezTo>
                    <a:pt x="369135" y="2690868"/>
                    <a:pt x="369246" y="2690146"/>
                    <a:pt x="369302" y="2689479"/>
                  </a:cubicBezTo>
                  <a:cubicBezTo>
                    <a:pt x="359025" y="2690534"/>
                    <a:pt x="354081" y="2698034"/>
                    <a:pt x="348470" y="2705478"/>
                  </a:cubicBezTo>
                  <a:cubicBezTo>
                    <a:pt x="324639" y="2737253"/>
                    <a:pt x="315307" y="2774472"/>
                    <a:pt x="307752" y="2812357"/>
                  </a:cubicBezTo>
                  <a:cubicBezTo>
                    <a:pt x="299697" y="2826301"/>
                    <a:pt x="162542" y="3171327"/>
                    <a:pt x="157820" y="3181881"/>
                  </a:cubicBezTo>
                  <a:cubicBezTo>
                    <a:pt x="136155" y="3223545"/>
                    <a:pt x="30609" y="3351311"/>
                    <a:pt x="0" y="3414362"/>
                  </a:cubicBezTo>
                  <a:cubicBezTo>
                    <a:pt x="155487" y="3415140"/>
                    <a:pt x="1678191" y="3406751"/>
                    <a:pt x="2008218" y="3406862"/>
                  </a:cubicBezTo>
                  <a:cubicBezTo>
                    <a:pt x="2035993" y="3273540"/>
                    <a:pt x="2146317" y="2723532"/>
                    <a:pt x="2184203" y="2565323"/>
                  </a:cubicBezTo>
                  <a:cubicBezTo>
                    <a:pt x="2188203" y="2548546"/>
                    <a:pt x="2196591" y="2534548"/>
                    <a:pt x="2207423" y="2521716"/>
                  </a:cubicBezTo>
                  <a:cubicBezTo>
                    <a:pt x="2305971" y="2405281"/>
                    <a:pt x="2403296" y="2287846"/>
                    <a:pt x="2501065" y="2170801"/>
                  </a:cubicBezTo>
                  <a:cubicBezTo>
                    <a:pt x="2579336" y="2077253"/>
                    <a:pt x="2764765" y="1848273"/>
                    <a:pt x="2763765" y="181816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88A7F3E3-0B58-4AA7-AADC-70E80202C535}"/>
                </a:ext>
              </a:extLst>
            </p:cNvPr>
            <p:cNvSpPr/>
            <p:nvPr/>
          </p:nvSpPr>
          <p:spPr>
            <a:xfrm>
              <a:off x="9307767" y="3228910"/>
              <a:ext cx="2549327" cy="3411442"/>
            </a:xfrm>
            <a:custGeom>
              <a:avLst/>
              <a:gdLst>
                <a:gd name="connsiteX0" fmla="*/ 2544006 w 2549327"/>
                <a:gd name="connsiteY0" fmla="*/ 3367409 h 3411442"/>
                <a:gd name="connsiteX1" fmla="*/ 2153428 w 2549327"/>
                <a:gd name="connsiteY1" fmla="*/ 2654136 h 3411442"/>
                <a:gd name="connsiteX2" fmla="*/ 1906116 w 2549327"/>
                <a:gd name="connsiteY2" fmla="*/ 2166233 h 3411442"/>
                <a:gd name="connsiteX3" fmla="*/ 1860120 w 2549327"/>
                <a:gd name="connsiteY3" fmla="*/ 2084185 h 3411442"/>
                <a:gd name="connsiteX4" fmla="*/ 1817179 w 2549327"/>
                <a:gd name="connsiteY4" fmla="*/ 2008080 h 3411442"/>
                <a:gd name="connsiteX5" fmla="*/ 1750184 w 2549327"/>
                <a:gd name="connsiteY5" fmla="*/ 1992193 h 3411442"/>
                <a:gd name="connsiteX6" fmla="*/ 1729853 w 2549327"/>
                <a:gd name="connsiteY6" fmla="*/ 1993748 h 3411442"/>
                <a:gd name="connsiteX7" fmla="*/ 1499595 w 2549327"/>
                <a:gd name="connsiteY7" fmla="*/ 1628779 h 3411442"/>
                <a:gd name="connsiteX8" fmla="*/ 1498262 w 2549327"/>
                <a:gd name="connsiteY8" fmla="*/ 1628779 h 3411442"/>
                <a:gd name="connsiteX9" fmla="*/ 1452043 w 2549327"/>
                <a:gd name="connsiteY9" fmla="*/ 1584227 h 3411442"/>
                <a:gd name="connsiteX10" fmla="*/ 1433211 w 2549327"/>
                <a:gd name="connsiteY10" fmla="*/ 1554396 h 3411442"/>
                <a:gd name="connsiteX11" fmla="*/ 1360773 w 2549327"/>
                <a:gd name="connsiteY11" fmla="*/ 1215425 h 3411442"/>
                <a:gd name="connsiteX12" fmla="*/ 1288113 w 2549327"/>
                <a:gd name="connsiteY12" fmla="*/ 912729 h 3411442"/>
                <a:gd name="connsiteX13" fmla="*/ 1218841 w 2549327"/>
                <a:gd name="connsiteY13" fmla="*/ 694136 h 3411442"/>
                <a:gd name="connsiteX14" fmla="*/ 1166068 w 2549327"/>
                <a:gd name="connsiteY14" fmla="*/ 612143 h 3411442"/>
                <a:gd name="connsiteX15" fmla="*/ 1153624 w 2549327"/>
                <a:gd name="connsiteY15" fmla="*/ 594700 h 3411442"/>
                <a:gd name="connsiteX16" fmla="*/ 331916 w 2549327"/>
                <a:gd name="connsiteY16" fmla="*/ 2528 h 3411442"/>
                <a:gd name="connsiteX17" fmla="*/ 316695 w 2549327"/>
                <a:gd name="connsiteY17" fmla="*/ 2084 h 3411442"/>
                <a:gd name="connsiteX18" fmla="*/ 29331 w 2549327"/>
                <a:gd name="connsiteY18" fmla="*/ 1074215 h 3411442"/>
                <a:gd name="connsiteX19" fmla="*/ 40997 w 2549327"/>
                <a:gd name="connsiteY19" fmla="*/ 1117934 h 3411442"/>
                <a:gd name="connsiteX20" fmla="*/ 755214 w 2549327"/>
                <a:gd name="connsiteY20" fmla="*/ 1817541 h 3411442"/>
                <a:gd name="connsiteX21" fmla="*/ 228869 w 2549327"/>
                <a:gd name="connsiteY21" fmla="*/ 2474985 h 3411442"/>
                <a:gd name="connsiteX22" fmla="*/ 163764 w 2549327"/>
                <a:gd name="connsiteY22" fmla="*/ 2584142 h 3411442"/>
                <a:gd name="connsiteX23" fmla="*/ 123434 w 2549327"/>
                <a:gd name="connsiteY23" fmla="*/ 2752850 h 3411442"/>
                <a:gd name="connsiteX24" fmla="*/ 0 w 2549327"/>
                <a:gd name="connsiteY24" fmla="*/ 3410072 h 3411442"/>
                <a:gd name="connsiteX25" fmla="*/ 2497343 w 2549327"/>
                <a:gd name="connsiteY25" fmla="*/ 3411405 h 3411442"/>
                <a:gd name="connsiteX26" fmla="*/ 2544006 w 2549327"/>
                <a:gd name="connsiteY26" fmla="*/ 3367409 h 34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49327" h="3411442">
                  <a:moveTo>
                    <a:pt x="2544006" y="3367409"/>
                  </a:moveTo>
                  <a:cubicBezTo>
                    <a:pt x="2357577" y="3056880"/>
                    <a:pt x="2157317" y="2661747"/>
                    <a:pt x="2153428" y="2654136"/>
                  </a:cubicBezTo>
                  <a:cubicBezTo>
                    <a:pt x="2070768" y="2491595"/>
                    <a:pt x="1987553" y="2329386"/>
                    <a:pt x="1906116" y="2166233"/>
                  </a:cubicBezTo>
                  <a:cubicBezTo>
                    <a:pt x="1892172" y="2138291"/>
                    <a:pt x="1880007" y="2108961"/>
                    <a:pt x="1860120" y="2084185"/>
                  </a:cubicBezTo>
                  <a:cubicBezTo>
                    <a:pt x="1838233" y="2063131"/>
                    <a:pt x="1830956" y="2033689"/>
                    <a:pt x="1817179" y="2008080"/>
                  </a:cubicBezTo>
                  <a:cubicBezTo>
                    <a:pt x="1792292" y="1961584"/>
                    <a:pt x="1793014" y="1960973"/>
                    <a:pt x="1750184" y="1992193"/>
                  </a:cubicBezTo>
                  <a:cubicBezTo>
                    <a:pt x="1743018" y="1997414"/>
                    <a:pt x="1735908" y="2004469"/>
                    <a:pt x="1729853" y="1993748"/>
                  </a:cubicBezTo>
                  <a:cubicBezTo>
                    <a:pt x="1703688" y="1947585"/>
                    <a:pt x="1501594" y="1628779"/>
                    <a:pt x="1499595" y="1628779"/>
                  </a:cubicBezTo>
                  <a:cubicBezTo>
                    <a:pt x="1499150" y="1628779"/>
                    <a:pt x="1498706" y="1628779"/>
                    <a:pt x="1498262" y="1628779"/>
                  </a:cubicBezTo>
                  <a:cubicBezTo>
                    <a:pt x="1482874" y="1613892"/>
                    <a:pt x="1467542" y="1599004"/>
                    <a:pt x="1452043" y="1584227"/>
                  </a:cubicBezTo>
                  <a:cubicBezTo>
                    <a:pt x="1443210" y="1575784"/>
                    <a:pt x="1435711" y="1566673"/>
                    <a:pt x="1433211" y="1554396"/>
                  </a:cubicBezTo>
                  <a:cubicBezTo>
                    <a:pt x="1416324" y="1471792"/>
                    <a:pt x="1365551" y="1236701"/>
                    <a:pt x="1360773" y="1215425"/>
                  </a:cubicBezTo>
                  <a:cubicBezTo>
                    <a:pt x="1338053" y="1114156"/>
                    <a:pt x="1322277" y="1011332"/>
                    <a:pt x="1288113" y="912729"/>
                  </a:cubicBezTo>
                  <a:cubicBezTo>
                    <a:pt x="1263115" y="840513"/>
                    <a:pt x="1236673" y="768630"/>
                    <a:pt x="1218841" y="694136"/>
                  </a:cubicBezTo>
                  <a:cubicBezTo>
                    <a:pt x="1210675" y="659917"/>
                    <a:pt x="1198620" y="629864"/>
                    <a:pt x="1166068" y="612143"/>
                  </a:cubicBezTo>
                  <a:cubicBezTo>
                    <a:pt x="1164957" y="604200"/>
                    <a:pt x="1159513" y="599256"/>
                    <a:pt x="1153624" y="594700"/>
                  </a:cubicBezTo>
                  <a:cubicBezTo>
                    <a:pt x="1056299" y="526651"/>
                    <a:pt x="342360" y="7806"/>
                    <a:pt x="331916" y="2528"/>
                  </a:cubicBezTo>
                  <a:cubicBezTo>
                    <a:pt x="326917" y="584"/>
                    <a:pt x="321917" y="-1804"/>
                    <a:pt x="316695" y="2084"/>
                  </a:cubicBezTo>
                  <a:cubicBezTo>
                    <a:pt x="315973" y="6639"/>
                    <a:pt x="77382" y="895619"/>
                    <a:pt x="29331" y="1074215"/>
                  </a:cubicBezTo>
                  <a:cubicBezTo>
                    <a:pt x="24498" y="1092103"/>
                    <a:pt x="27164" y="1104157"/>
                    <a:pt x="40997" y="1117934"/>
                  </a:cubicBezTo>
                  <a:cubicBezTo>
                    <a:pt x="230758" y="1306362"/>
                    <a:pt x="755214" y="1795987"/>
                    <a:pt x="755214" y="1817541"/>
                  </a:cubicBezTo>
                  <a:cubicBezTo>
                    <a:pt x="755214" y="1839761"/>
                    <a:pt x="338916" y="2341163"/>
                    <a:pt x="228869" y="2474985"/>
                  </a:cubicBezTo>
                  <a:cubicBezTo>
                    <a:pt x="202039" y="2507593"/>
                    <a:pt x="170319" y="2536091"/>
                    <a:pt x="163764" y="2584142"/>
                  </a:cubicBezTo>
                  <a:cubicBezTo>
                    <a:pt x="155987" y="2641137"/>
                    <a:pt x="137266" y="2696688"/>
                    <a:pt x="123434" y="2752850"/>
                  </a:cubicBezTo>
                  <a:cubicBezTo>
                    <a:pt x="96825" y="2860896"/>
                    <a:pt x="33053" y="3222921"/>
                    <a:pt x="0" y="3410072"/>
                  </a:cubicBezTo>
                  <a:cubicBezTo>
                    <a:pt x="160820" y="3411794"/>
                    <a:pt x="2423794" y="3411405"/>
                    <a:pt x="2497343" y="3411405"/>
                  </a:cubicBezTo>
                  <a:cubicBezTo>
                    <a:pt x="2546506" y="3411405"/>
                    <a:pt x="2557505" y="3395740"/>
                    <a:pt x="2544006" y="336740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55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BC87ED6E-B801-47D4-A765-DA82B4B2DB1B}"/>
                </a:ext>
              </a:extLst>
            </p:cNvPr>
            <p:cNvSpPr/>
            <p:nvPr/>
          </p:nvSpPr>
          <p:spPr>
            <a:xfrm>
              <a:off x="9909590" y="4756421"/>
              <a:ext cx="2092235" cy="328919"/>
            </a:xfrm>
            <a:custGeom>
              <a:avLst/>
              <a:gdLst>
                <a:gd name="connsiteX0" fmla="*/ 2092170 w 2092235"/>
                <a:gd name="connsiteY0" fmla="*/ 234480 h 328919"/>
                <a:gd name="connsiteX1" fmla="*/ 1987623 w 2092235"/>
                <a:gd name="connsiteY1" fmla="*/ 134488 h 328919"/>
                <a:gd name="connsiteX2" fmla="*/ 1825303 w 2092235"/>
                <a:gd name="connsiteY2" fmla="*/ 134266 h 328919"/>
                <a:gd name="connsiteX3" fmla="*/ 1810194 w 2092235"/>
                <a:gd name="connsiteY3" fmla="*/ 109379 h 328919"/>
                <a:gd name="connsiteX4" fmla="*/ 1786418 w 2092235"/>
                <a:gd name="connsiteY4" fmla="*/ 39885 h 328919"/>
                <a:gd name="connsiteX5" fmla="*/ 1675927 w 2092235"/>
                <a:gd name="connsiteY5" fmla="*/ 3944 h 328919"/>
                <a:gd name="connsiteX6" fmla="*/ 1069368 w 2092235"/>
                <a:gd name="connsiteY6" fmla="*/ 3944 h 328919"/>
                <a:gd name="connsiteX7" fmla="*/ 942323 w 2092235"/>
                <a:gd name="connsiteY7" fmla="*/ 73382 h 328919"/>
                <a:gd name="connsiteX8" fmla="*/ 914214 w 2092235"/>
                <a:gd name="connsiteY8" fmla="*/ 128544 h 328919"/>
                <a:gd name="connsiteX9" fmla="*/ 611796 w 2092235"/>
                <a:gd name="connsiteY9" fmla="*/ 129155 h 328919"/>
                <a:gd name="connsiteX10" fmla="*/ 502416 w 2092235"/>
                <a:gd name="connsiteY10" fmla="*/ 187595 h 328919"/>
                <a:gd name="connsiteX11" fmla="*/ 472252 w 2092235"/>
                <a:gd name="connsiteY11" fmla="*/ 200982 h 328919"/>
                <a:gd name="connsiteX12" fmla="*/ 53343 w 2092235"/>
                <a:gd name="connsiteY12" fmla="*/ 200816 h 328919"/>
                <a:gd name="connsiteX13" fmla="*/ 1347 w 2092235"/>
                <a:gd name="connsiteY13" fmla="*/ 274810 h 328919"/>
                <a:gd name="connsiteX14" fmla="*/ 86562 w 2092235"/>
                <a:gd name="connsiteY14" fmla="*/ 328861 h 328919"/>
                <a:gd name="connsiteX15" fmla="*/ 1970069 w 2092235"/>
                <a:gd name="connsiteY15" fmla="*/ 328916 h 328919"/>
                <a:gd name="connsiteX16" fmla="*/ 2092170 w 2092235"/>
                <a:gd name="connsiteY16" fmla="*/ 234480 h 32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2235" h="328919">
                  <a:moveTo>
                    <a:pt x="2092170" y="234480"/>
                  </a:moveTo>
                  <a:cubicBezTo>
                    <a:pt x="2094225" y="182540"/>
                    <a:pt x="2047729" y="134488"/>
                    <a:pt x="1987623" y="134488"/>
                  </a:cubicBezTo>
                  <a:cubicBezTo>
                    <a:pt x="1940905" y="134488"/>
                    <a:pt x="1872022" y="134266"/>
                    <a:pt x="1825303" y="134266"/>
                  </a:cubicBezTo>
                  <a:cubicBezTo>
                    <a:pt x="1815415" y="128933"/>
                    <a:pt x="1810749" y="125045"/>
                    <a:pt x="1810194" y="109379"/>
                  </a:cubicBezTo>
                  <a:cubicBezTo>
                    <a:pt x="1808860" y="73382"/>
                    <a:pt x="1805416" y="59272"/>
                    <a:pt x="1786418" y="39885"/>
                  </a:cubicBezTo>
                  <a:cubicBezTo>
                    <a:pt x="1775530" y="23386"/>
                    <a:pt x="1753365" y="4999"/>
                    <a:pt x="1675927" y="3944"/>
                  </a:cubicBezTo>
                  <a:cubicBezTo>
                    <a:pt x="1470000" y="1166"/>
                    <a:pt x="1286627" y="-3333"/>
                    <a:pt x="1069368" y="3944"/>
                  </a:cubicBezTo>
                  <a:cubicBezTo>
                    <a:pt x="986764" y="6721"/>
                    <a:pt x="942323" y="23386"/>
                    <a:pt x="942323" y="73382"/>
                  </a:cubicBezTo>
                  <a:cubicBezTo>
                    <a:pt x="943267" y="81493"/>
                    <a:pt x="942323" y="128933"/>
                    <a:pt x="914214" y="128544"/>
                  </a:cubicBezTo>
                  <a:cubicBezTo>
                    <a:pt x="813389" y="128655"/>
                    <a:pt x="712620" y="127989"/>
                    <a:pt x="611796" y="129155"/>
                  </a:cubicBezTo>
                  <a:cubicBezTo>
                    <a:pt x="566133" y="129711"/>
                    <a:pt x="526692" y="146376"/>
                    <a:pt x="502416" y="187595"/>
                  </a:cubicBezTo>
                  <a:cubicBezTo>
                    <a:pt x="494583" y="200871"/>
                    <a:pt x="484473" y="200982"/>
                    <a:pt x="472252" y="200982"/>
                  </a:cubicBezTo>
                  <a:cubicBezTo>
                    <a:pt x="332597" y="200816"/>
                    <a:pt x="192942" y="200816"/>
                    <a:pt x="53343" y="200816"/>
                  </a:cubicBezTo>
                  <a:cubicBezTo>
                    <a:pt x="14680" y="201149"/>
                    <a:pt x="-5596" y="246534"/>
                    <a:pt x="1347" y="274810"/>
                  </a:cubicBezTo>
                  <a:cubicBezTo>
                    <a:pt x="10402" y="311418"/>
                    <a:pt x="37567" y="328638"/>
                    <a:pt x="86562" y="328861"/>
                  </a:cubicBezTo>
                  <a:cubicBezTo>
                    <a:pt x="105005" y="328972"/>
                    <a:pt x="1790862" y="327583"/>
                    <a:pt x="1970069" y="328916"/>
                  </a:cubicBezTo>
                  <a:cubicBezTo>
                    <a:pt x="2020509" y="329305"/>
                    <a:pt x="2089558" y="299752"/>
                    <a:pt x="2092170" y="234480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B7F4B092-841B-4433-BA2E-1E705531CBB0}"/>
                </a:ext>
              </a:extLst>
            </p:cNvPr>
            <p:cNvSpPr/>
            <p:nvPr/>
          </p:nvSpPr>
          <p:spPr>
            <a:xfrm>
              <a:off x="8374291" y="3718786"/>
              <a:ext cx="816597" cy="344470"/>
            </a:xfrm>
            <a:custGeom>
              <a:avLst/>
              <a:gdLst>
                <a:gd name="connsiteX0" fmla="*/ 708273 w 816597"/>
                <a:gd name="connsiteY0" fmla="*/ 72216 h 344470"/>
                <a:gd name="connsiteX1" fmla="*/ 609393 w 816597"/>
                <a:gd name="connsiteY1" fmla="*/ 72216 h 344470"/>
                <a:gd name="connsiteX2" fmla="*/ 505513 w 816597"/>
                <a:gd name="connsiteY2" fmla="*/ 0 h 344470"/>
                <a:gd name="connsiteX3" fmla="*/ 211093 w 816597"/>
                <a:gd name="connsiteY3" fmla="*/ 0 h 344470"/>
                <a:gd name="connsiteX4" fmla="*/ 99991 w 816597"/>
                <a:gd name="connsiteY4" fmla="*/ 111102 h 344470"/>
                <a:gd name="connsiteX5" fmla="*/ 99991 w 816597"/>
                <a:gd name="connsiteY5" fmla="*/ 111102 h 344470"/>
                <a:gd name="connsiteX6" fmla="*/ 118490 w 816597"/>
                <a:gd name="connsiteY6" fmla="*/ 172208 h 344470"/>
                <a:gd name="connsiteX7" fmla="*/ 82660 w 816597"/>
                <a:gd name="connsiteY7" fmla="*/ 172208 h 344470"/>
                <a:gd name="connsiteX8" fmla="*/ 0 w 816597"/>
                <a:gd name="connsiteY8" fmla="*/ 254867 h 344470"/>
                <a:gd name="connsiteX9" fmla="*/ 0 w 816597"/>
                <a:gd name="connsiteY9" fmla="*/ 261811 h 344470"/>
                <a:gd name="connsiteX10" fmla="*/ 82660 w 816597"/>
                <a:gd name="connsiteY10" fmla="*/ 344471 h 344470"/>
                <a:gd name="connsiteX11" fmla="*/ 428464 w 816597"/>
                <a:gd name="connsiteY11" fmla="*/ 344471 h 344470"/>
                <a:gd name="connsiteX12" fmla="*/ 506401 w 816597"/>
                <a:gd name="connsiteY12" fmla="*/ 288920 h 344470"/>
                <a:gd name="connsiteX13" fmla="*/ 708273 w 816597"/>
                <a:gd name="connsiteY13" fmla="*/ 288920 h 344470"/>
                <a:gd name="connsiteX14" fmla="*/ 816597 w 816597"/>
                <a:gd name="connsiteY14" fmla="*/ 180596 h 344470"/>
                <a:gd name="connsiteX15" fmla="*/ 816597 w 816597"/>
                <a:gd name="connsiteY15" fmla="*/ 180596 h 344470"/>
                <a:gd name="connsiteX16" fmla="*/ 708273 w 816597"/>
                <a:gd name="connsiteY16" fmla="*/ 72216 h 3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6597" h="344470">
                  <a:moveTo>
                    <a:pt x="708273" y="72216"/>
                  </a:moveTo>
                  <a:lnTo>
                    <a:pt x="609393" y="72216"/>
                  </a:lnTo>
                  <a:cubicBezTo>
                    <a:pt x="593505" y="30164"/>
                    <a:pt x="552897" y="0"/>
                    <a:pt x="505513" y="0"/>
                  </a:cubicBezTo>
                  <a:lnTo>
                    <a:pt x="211093" y="0"/>
                  </a:lnTo>
                  <a:cubicBezTo>
                    <a:pt x="149987" y="0"/>
                    <a:pt x="99991" y="49996"/>
                    <a:pt x="99991" y="111102"/>
                  </a:cubicBezTo>
                  <a:lnTo>
                    <a:pt x="99991" y="111102"/>
                  </a:lnTo>
                  <a:cubicBezTo>
                    <a:pt x="99991" y="133655"/>
                    <a:pt x="106824" y="154653"/>
                    <a:pt x="118490" y="172208"/>
                  </a:cubicBezTo>
                  <a:lnTo>
                    <a:pt x="82660" y="172208"/>
                  </a:lnTo>
                  <a:cubicBezTo>
                    <a:pt x="37219" y="172208"/>
                    <a:pt x="0" y="209371"/>
                    <a:pt x="0" y="254867"/>
                  </a:cubicBezTo>
                  <a:lnTo>
                    <a:pt x="0" y="261811"/>
                  </a:lnTo>
                  <a:cubicBezTo>
                    <a:pt x="0" y="307252"/>
                    <a:pt x="37164" y="344471"/>
                    <a:pt x="82660" y="344471"/>
                  </a:cubicBezTo>
                  <a:lnTo>
                    <a:pt x="428464" y="344471"/>
                  </a:lnTo>
                  <a:cubicBezTo>
                    <a:pt x="464405" y="344471"/>
                    <a:pt x="495125" y="321139"/>
                    <a:pt x="506401" y="288920"/>
                  </a:cubicBezTo>
                  <a:lnTo>
                    <a:pt x="708273" y="288920"/>
                  </a:lnTo>
                  <a:cubicBezTo>
                    <a:pt x="767879" y="288920"/>
                    <a:pt x="816597" y="240146"/>
                    <a:pt x="816597" y="180596"/>
                  </a:cubicBezTo>
                  <a:lnTo>
                    <a:pt x="816597" y="180596"/>
                  </a:lnTo>
                  <a:cubicBezTo>
                    <a:pt x="816597" y="120990"/>
                    <a:pt x="767824" y="72216"/>
                    <a:pt x="708273" y="72216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3952E468-55A1-4869-9AC6-152EB45E82EA}"/>
                </a:ext>
              </a:extLst>
            </p:cNvPr>
            <p:cNvSpPr/>
            <p:nvPr/>
          </p:nvSpPr>
          <p:spPr>
            <a:xfrm>
              <a:off x="7429871" y="4324290"/>
              <a:ext cx="1616640" cy="283364"/>
            </a:xfrm>
            <a:custGeom>
              <a:avLst/>
              <a:gdLst>
                <a:gd name="connsiteX0" fmla="*/ 1552701 w 1616640"/>
                <a:gd name="connsiteY0" fmla="*/ 155542 h 283364"/>
                <a:gd name="connsiteX1" fmla="*/ 1212675 w 1616640"/>
                <a:gd name="connsiteY1" fmla="*/ 155542 h 283364"/>
                <a:gd name="connsiteX2" fmla="*/ 1139514 w 1616640"/>
                <a:gd name="connsiteY2" fmla="*/ 111102 h 283364"/>
                <a:gd name="connsiteX3" fmla="*/ 883258 w 1616640"/>
                <a:gd name="connsiteY3" fmla="*/ 111102 h 283364"/>
                <a:gd name="connsiteX4" fmla="*/ 883258 w 1616640"/>
                <a:gd name="connsiteY4" fmla="*/ 85048 h 283364"/>
                <a:gd name="connsiteX5" fmla="*/ 798210 w 1616640"/>
                <a:gd name="connsiteY5" fmla="*/ 0 h 283364"/>
                <a:gd name="connsiteX6" fmla="*/ 290642 w 1616640"/>
                <a:gd name="connsiteY6" fmla="*/ 0 h 283364"/>
                <a:gd name="connsiteX7" fmla="*/ 205594 w 1616640"/>
                <a:gd name="connsiteY7" fmla="*/ 85048 h 283364"/>
                <a:gd name="connsiteX8" fmla="*/ 205594 w 1616640"/>
                <a:gd name="connsiteY8" fmla="*/ 111102 h 283364"/>
                <a:gd name="connsiteX9" fmla="*/ 82660 w 1616640"/>
                <a:gd name="connsiteY9" fmla="*/ 111102 h 283364"/>
                <a:gd name="connsiteX10" fmla="*/ 0 w 1616640"/>
                <a:gd name="connsiteY10" fmla="*/ 193761 h 283364"/>
                <a:gd name="connsiteX11" fmla="*/ 0 w 1616640"/>
                <a:gd name="connsiteY11" fmla="*/ 200705 h 283364"/>
                <a:gd name="connsiteX12" fmla="*/ 82660 w 1616640"/>
                <a:gd name="connsiteY12" fmla="*/ 283365 h 283364"/>
                <a:gd name="connsiteX13" fmla="*/ 974973 w 1616640"/>
                <a:gd name="connsiteY13" fmla="*/ 283365 h 283364"/>
                <a:gd name="connsiteX14" fmla="*/ 1139570 w 1616640"/>
                <a:gd name="connsiteY14" fmla="*/ 283365 h 283364"/>
                <a:gd name="connsiteX15" fmla="*/ 1552757 w 1616640"/>
                <a:gd name="connsiteY15" fmla="*/ 283365 h 283364"/>
                <a:gd name="connsiteX16" fmla="*/ 1616640 w 1616640"/>
                <a:gd name="connsiteY16" fmla="*/ 219481 h 283364"/>
                <a:gd name="connsiteX17" fmla="*/ 1552701 w 1616640"/>
                <a:gd name="connsiteY17" fmla="*/ 155542 h 28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16640" h="283364">
                  <a:moveTo>
                    <a:pt x="1552701" y="155542"/>
                  </a:moveTo>
                  <a:lnTo>
                    <a:pt x="1212675" y="155542"/>
                  </a:lnTo>
                  <a:cubicBezTo>
                    <a:pt x="1198842" y="129211"/>
                    <a:pt x="1171178" y="111102"/>
                    <a:pt x="1139514" y="111102"/>
                  </a:cubicBezTo>
                  <a:lnTo>
                    <a:pt x="883258" y="111102"/>
                  </a:lnTo>
                  <a:lnTo>
                    <a:pt x="883258" y="85048"/>
                  </a:lnTo>
                  <a:cubicBezTo>
                    <a:pt x="883258" y="38275"/>
                    <a:pt x="844984" y="0"/>
                    <a:pt x="798210" y="0"/>
                  </a:cubicBezTo>
                  <a:lnTo>
                    <a:pt x="290642" y="0"/>
                  </a:lnTo>
                  <a:cubicBezTo>
                    <a:pt x="243868" y="0"/>
                    <a:pt x="205594" y="38275"/>
                    <a:pt x="205594" y="85048"/>
                  </a:cubicBezTo>
                  <a:lnTo>
                    <a:pt x="205594" y="111102"/>
                  </a:lnTo>
                  <a:lnTo>
                    <a:pt x="82660" y="111102"/>
                  </a:lnTo>
                  <a:cubicBezTo>
                    <a:pt x="37219" y="111102"/>
                    <a:pt x="0" y="148265"/>
                    <a:pt x="0" y="193761"/>
                  </a:cubicBezTo>
                  <a:lnTo>
                    <a:pt x="0" y="200705"/>
                  </a:lnTo>
                  <a:cubicBezTo>
                    <a:pt x="0" y="246146"/>
                    <a:pt x="37164" y="283365"/>
                    <a:pt x="82660" y="283365"/>
                  </a:cubicBezTo>
                  <a:lnTo>
                    <a:pt x="974973" y="283365"/>
                  </a:lnTo>
                  <a:lnTo>
                    <a:pt x="1139570" y="283365"/>
                  </a:lnTo>
                  <a:lnTo>
                    <a:pt x="1552757" y="283365"/>
                  </a:lnTo>
                  <a:cubicBezTo>
                    <a:pt x="1587865" y="283365"/>
                    <a:pt x="1616640" y="254645"/>
                    <a:pt x="1616640" y="219481"/>
                  </a:cubicBezTo>
                  <a:cubicBezTo>
                    <a:pt x="1616640" y="184318"/>
                    <a:pt x="1587809" y="155542"/>
                    <a:pt x="1552701" y="155542"/>
                  </a:cubicBezTo>
                  <a:close/>
                </a:path>
              </a:pathLst>
            </a:custGeom>
            <a:solidFill>
              <a:srgbClr val="D6ECF8"/>
            </a:solidFill>
            <a:ln w="655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167" name="그룹 166">
              <a:extLst>
                <a:ext uri="{FF2B5EF4-FFF2-40B4-BE49-F238E27FC236}">
                  <a16:creationId xmlns:a16="http://schemas.microsoft.com/office/drawing/2014/main" id="{2FAA6BB8-DF55-49A7-8266-829CAA4445B3}"/>
                </a:ext>
              </a:extLst>
            </p:cNvPr>
            <p:cNvGrpSpPr/>
            <p:nvPr/>
          </p:nvGrpSpPr>
          <p:grpSpPr>
            <a:xfrm>
              <a:off x="7373078" y="6013278"/>
              <a:ext cx="389228" cy="698329"/>
              <a:chOff x="5102901" y="181128"/>
              <a:chExt cx="1880019" cy="3373017"/>
            </a:xfrm>
          </p:grpSpPr>
          <p:sp>
            <p:nvSpPr>
              <p:cNvPr id="161" name="Rectangle 19">
                <a:extLst>
                  <a:ext uri="{FF2B5EF4-FFF2-40B4-BE49-F238E27FC236}">
                    <a16:creationId xmlns:a16="http://schemas.microsoft.com/office/drawing/2014/main" id="{BDDA8FBA-C0BD-4E11-AAC3-E88F296BF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" name="Freeform 69">
                <a:extLst>
                  <a:ext uri="{FF2B5EF4-FFF2-40B4-BE49-F238E27FC236}">
                    <a16:creationId xmlns:a16="http://schemas.microsoft.com/office/drawing/2014/main" id="{C82E665E-060D-40D8-BDC7-C6AABEEAB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" name="Freeform 72">
                <a:extLst>
                  <a:ext uri="{FF2B5EF4-FFF2-40B4-BE49-F238E27FC236}">
                    <a16:creationId xmlns:a16="http://schemas.microsoft.com/office/drawing/2014/main" id="{7F6AEA17-2FBB-43B1-9663-C4755D3E9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2" name="그룹 191">
              <a:extLst>
                <a:ext uri="{FF2B5EF4-FFF2-40B4-BE49-F238E27FC236}">
                  <a16:creationId xmlns:a16="http://schemas.microsoft.com/office/drawing/2014/main" id="{D3575717-028E-432E-AA79-61C12A3BC4D9}"/>
                </a:ext>
              </a:extLst>
            </p:cNvPr>
            <p:cNvGrpSpPr/>
            <p:nvPr/>
          </p:nvGrpSpPr>
          <p:grpSpPr>
            <a:xfrm>
              <a:off x="7942104" y="5662159"/>
              <a:ext cx="389228" cy="1049448"/>
              <a:chOff x="7942104" y="5639995"/>
              <a:chExt cx="389228" cy="1049448"/>
            </a:xfrm>
          </p:grpSpPr>
          <p:sp>
            <p:nvSpPr>
              <p:cNvPr id="169" name="Rectangle 19">
                <a:extLst>
                  <a:ext uri="{FF2B5EF4-FFF2-40B4-BE49-F238E27FC236}">
                    <a16:creationId xmlns:a16="http://schemas.microsoft.com/office/drawing/2014/main" id="{A915A914-10D4-47C8-A497-3AA2FE7E5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88" name="그룹 187">
                <a:extLst>
                  <a:ext uri="{FF2B5EF4-FFF2-40B4-BE49-F238E27FC236}">
                    <a16:creationId xmlns:a16="http://schemas.microsoft.com/office/drawing/2014/main" id="{550E3F45-9599-4DFC-8A31-3B1CB7F4E301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70" name="Freeform 69">
                  <a:extLst>
                    <a:ext uri="{FF2B5EF4-FFF2-40B4-BE49-F238E27FC236}">
                      <a16:creationId xmlns:a16="http://schemas.microsoft.com/office/drawing/2014/main" id="{AE7012B6-7F27-4560-98F9-786FC2DA16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71" name="Freeform 72">
                  <a:extLst>
                    <a:ext uri="{FF2B5EF4-FFF2-40B4-BE49-F238E27FC236}">
                      <a16:creationId xmlns:a16="http://schemas.microsoft.com/office/drawing/2014/main" id="{7A79F063-5597-4754-9C37-32E157AB6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72" name="그룹 171">
              <a:extLst>
                <a:ext uri="{FF2B5EF4-FFF2-40B4-BE49-F238E27FC236}">
                  <a16:creationId xmlns:a16="http://schemas.microsoft.com/office/drawing/2014/main" id="{C0F42CDB-EA0F-43EC-9A56-5A947EC9A879}"/>
                </a:ext>
              </a:extLst>
            </p:cNvPr>
            <p:cNvGrpSpPr/>
            <p:nvPr/>
          </p:nvGrpSpPr>
          <p:grpSpPr>
            <a:xfrm>
              <a:off x="8621293" y="6013278"/>
              <a:ext cx="389228" cy="698329"/>
              <a:chOff x="5102901" y="181128"/>
              <a:chExt cx="1880019" cy="3373017"/>
            </a:xfrm>
          </p:grpSpPr>
          <p:sp>
            <p:nvSpPr>
              <p:cNvPr id="173" name="Rectangle 19">
                <a:extLst>
                  <a:ext uri="{FF2B5EF4-FFF2-40B4-BE49-F238E27FC236}">
                    <a16:creationId xmlns:a16="http://schemas.microsoft.com/office/drawing/2014/main" id="{ED6B8704-8EBF-4063-ABDA-9A941032B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" name="Freeform 69">
                <a:extLst>
                  <a:ext uri="{FF2B5EF4-FFF2-40B4-BE49-F238E27FC236}">
                    <a16:creationId xmlns:a16="http://schemas.microsoft.com/office/drawing/2014/main" id="{C9225D93-BAB0-4DEE-88F5-AE2FD3663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" name="Freeform 72">
                <a:extLst>
                  <a:ext uri="{FF2B5EF4-FFF2-40B4-BE49-F238E27FC236}">
                    <a16:creationId xmlns:a16="http://schemas.microsoft.com/office/drawing/2014/main" id="{75679604-7929-40A4-BC3E-947407585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80" name="그룹 179">
              <a:extLst>
                <a:ext uri="{FF2B5EF4-FFF2-40B4-BE49-F238E27FC236}">
                  <a16:creationId xmlns:a16="http://schemas.microsoft.com/office/drawing/2014/main" id="{C6136B51-6A34-4898-A9C8-FC5C82E1090F}"/>
                </a:ext>
              </a:extLst>
            </p:cNvPr>
            <p:cNvGrpSpPr/>
            <p:nvPr/>
          </p:nvGrpSpPr>
          <p:grpSpPr>
            <a:xfrm>
              <a:off x="10057375" y="6013278"/>
              <a:ext cx="389228" cy="698329"/>
              <a:chOff x="5102901" y="181128"/>
              <a:chExt cx="1880019" cy="3373017"/>
            </a:xfrm>
          </p:grpSpPr>
          <p:sp>
            <p:nvSpPr>
              <p:cNvPr id="181" name="Rectangle 19">
                <a:extLst>
                  <a:ext uri="{FF2B5EF4-FFF2-40B4-BE49-F238E27FC236}">
                    <a16:creationId xmlns:a16="http://schemas.microsoft.com/office/drawing/2014/main" id="{644B96F6-B6FC-431D-BB20-ACF956F6A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2" name="Freeform 69">
                <a:extLst>
                  <a:ext uri="{FF2B5EF4-FFF2-40B4-BE49-F238E27FC236}">
                    <a16:creationId xmlns:a16="http://schemas.microsoft.com/office/drawing/2014/main" id="{BE0036CE-57DE-46A3-B5F9-2CC38FE61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83" name="Freeform 72">
                <a:extLst>
                  <a:ext uri="{FF2B5EF4-FFF2-40B4-BE49-F238E27FC236}">
                    <a16:creationId xmlns:a16="http://schemas.microsoft.com/office/drawing/2014/main" id="{8177E761-62DB-42A0-A82F-B91C9702B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193" name="그룹 192">
              <a:extLst>
                <a:ext uri="{FF2B5EF4-FFF2-40B4-BE49-F238E27FC236}">
                  <a16:creationId xmlns:a16="http://schemas.microsoft.com/office/drawing/2014/main" id="{28D5DBA2-E742-4E28-A8A7-6A4D0353647A}"/>
                </a:ext>
              </a:extLst>
            </p:cNvPr>
            <p:cNvGrpSpPr/>
            <p:nvPr/>
          </p:nvGrpSpPr>
          <p:grpSpPr>
            <a:xfrm>
              <a:off x="8938110" y="5662159"/>
              <a:ext cx="389228" cy="1049448"/>
              <a:chOff x="7942104" y="5639995"/>
              <a:chExt cx="389228" cy="1049448"/>
            </a:xfrm>
          </p:grpSpPr>
          <p:sp>
            <p:nvSpPr>
              <p:cNvPr id="194" name="Rectangle 19">
                <a:extLst>
                  <a:ext uri="{FF2B5EF4-FFF2-40B4-BE49-F238E27FC236}">
                    <a16:creationId xmlns:a16="http://schemas.microsoft.com/office/drawing/2014/main" id="{5516EB64-077D-4278-8958-B65124B7C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195" name="그룹 194">
                <a:extLst>
                  <a:ext uri="{FF2B5EF4-FFF2-40B4-BE49-F238E27FC236}">
                    <a16:creationId xmlns:a16="http://schemas.microsoft.com/office/drawing/2014/main" id="{5A57332A-A126-42F9-B360-627CE64A690A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196" name="Freeform 69">
                  <a:extLst>
                    <a:ext uri="{FF2B5EF4-FFF2-40B4-BE49-F238E27FC236}">
                      <a16:creationId xmlns:a16="http://schemas.microsoft.com/office/drawing/2014/main" id="{4F1F1FEB-5B22-4115-A689-2623268D3C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7" name="Freeform 72">
                  <a:extLst>
                    <a:ext uri="{FF2B5EF4-FFF2-40B4-BE49-F238E27FC236}">
                      <a16:creationId xmlns:a16="http://schemas.microsoft.com/office/drawing/2014/main" id="{3629AD3F-B14B-4E63-9583-0A664A190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98" name="그룹 197">
              <a:extLst>
                <a:ext uri="{FF2B5EF4-FFF2-40B4-BE49-F238E27FC236}">
                  <a16:creationId xmlns:a16="http://schemas.microsoft.com/office/drawing/2014/main" id="{38F88DFE-141A-4D58-9ED8-B4629BEE51B0}"/>
                </a:ext>
              </a:extLst>
            </p:cNvPr>
            <p:cNvGrpSpPr/>
            <p:nvPr/>
          </p:nvGrpSpPr>
          <p:grpSpPr>
            <a:xfrm>
              <a:off x="11273139" y="6013278"/>
              <a:ext cx="389228" cy="698329"/>
              <a:chOff x="5102901" y="181128"/>
              <a:chExt cx="1880019" cy="3373017"/>
            </a:xfrm>
          </p:grpSpPr>
          <p:sp>
            <p:nvSpPr>
              <p:cNvPr id="199" name="Rectangle 19">
                <a:extLst>
                  <a:ext uri="{FF2B5EF4-FFF2-40B4-BE49-F238E27FC236}">
                    <a16:creationId xmlns:a16="http://schemas.microsoft.com/office/drawing/2014/main" id="{BEBE56AD-C2B4-43FA-928D-6FACDACE2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8034" y="2409005"/>
                <a:ext cx="349752" cy="1145140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0" name="Freeform 69">
                <a:extLst>
                  <a:ext uri="{FF2B5EF4-FFF2-40B4-BE49-F238E27FC236}">
                    <a16:creationId xmlns:a16="http://schemas.microsoft.com/office/drawing/2014/main" id="{CDCF0A21-63BA-468A-ABA4-B9E72AA86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901" y="181128"/>
                <a:ext cx="1880019" cy="2725397"/>
              </a:xfrm>
              <a:custGeom>
                <a:avLst/>
                <a:gdLst>
                  <a:gd name="T0" fmla="*/ 39 w 623"/>
                  <a:gd name="T1" fmla="*/ 674 h 903"/>
                  <a:gd name="T2" fmla="*/ 251 w 623"/>
                  <a:gd name="T3" fmla="*/ 58 h 903"/>
                  <a:gd name="T4" fmla="*/ 373 w 623"/>
                  <a:gd name="T5" fmla="*/ 58 h 903"/>
                  <a:gd name="T6" fmla="*/ 584 w 623"/>
                  <a:gd name="T7" fmla="*/ 674 h 903"/>
                  <a:gd name="T8" fmla="*/ 421 w 623"/>
                  <a:gd name="T9" fmla="*/ 903 h 903"/>
                  <a:gd name="T10" fmla="*/ 202 w 623"/>
                  <a:gd name="T11" fmla="*/ 903 h 903"/>
                  <a:gd name="T12" fmla="*/ 39 w 623"/>
                  <a:gd name="T13" fmla="*/ 674 h 9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3" h="903">
                    <a:moveTo>
                      <a:pt x="39" y="674"/>
                    </a:moveTo>
                    <a:lnTo>
                      <a:pt x="251" y="58"/>
                    </a:lnTo>
                    <a:cubicBezTo>
                      <a:pt x="271" y="0"/>
                      <a:pt x="353" y="0"/>
                      <a:pt x="373" y="58"/>
                    </a:cubicBezTo>
                    <a:lnTo>
                      <a:pt x="584" y="674"/>
                    </a:lnTo>
                    <a:cubicBezTo>
                      <a:pt x="623" y="786"/>
                      <a:pt x="540" y="903"/>
                      <a:pt x="421" y="903"/>
                    </a:cubicBezTo>
                    <a:lnTo>
                      <a:pt x="202" y="903"/>
                    </a:lnTo>
                    <a:cubicBezTo>
                      <a:pt x="84" y="903"/>
                      <a:pt x="0" y="786"/>
                      <a:pt x="39" y="6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1" name="Freeform 72">
                <a:extLst>
                  <a:ext uri="{FF2B5EF4-FFF2-40B4-BE49-F238E27FC236}">
                    <a16:creationId xmlns:a16="http://schemas.microsoft.com/office/drawing/2014/main" id="{6D6AFE7F-77A3-4EF0-8C8A-F5FEFCBE3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2909" y="225292"/>
                <a:ext cx="940011" cy="2681237"/>
              </a:xfrm>
              <a:custGeom>
                <a:avLst/>
                <a:gdLst>
                  <a:gd name="T0" fmla="*/ 61 w 311"/>
                  <a:gd name="T1" fmla="*/ 44 h 889"/>
                  <a:gd name="T2" fmla="*/ 0 w 311"/>
                  <a:gd name="T3" fmla="*/ 0 h 889"/>
                  <a:gd name="T4" fmla="*/ 0 w 311"/>
                  <a:gd name="T5" fmla="*/ 889 h 889"/>
                  <a:gd name="T6" fmla="*/ 109 w 311"/>
                  <a:gd name="T7" fmla="*/ 889 h 889"/>
                  <a:gd name="T8" fmla="*/ 272 w 311"/>
                  <a:gd name="T9" fmla="*/ 660 h 889"/>
                  <a:gd name="T10" fmla="*/ 61 w 311"/>
                  <a:gd name="T1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889">
                    <a:moveTo>
                      <a:pt x="61" y="44"/>
                    </a:moveTo>
                    <a:cubicBezTo>
                      <a:pt x="51" y="15"/>
                      <a:pt x="25" y="0"/>
                      <a:pt x="0" y="0"/>
                    </a:cubicBezTo>
                    <a:lnTo>
                      <a:pt x="0" y="889"/>
                    </a:lnTo>
                    <a:lnTo>
                      <a:pt x="109" y="889"/>
                    </a:lnTo>
                    <a:cubicBezTo>
                      <a:pt x="228" y="889"/>
                      <a:pt x="311" y="772"/>
                      <a:pt x="272" y="660"/>
                    </a:cubicBezTo>
                    <a:lnTo>
                      <a:pt x="61" y="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F3CC8A3E-7694-43D7-A31B-2FB572D8A007}"/>
                </a:ext>
              </a:extLst>
            </p:cNvPr>
            <p:cNvGrpSpPr/>
            <p:nvPr/>
          </p:nvGrpSpPr>
          <p:grpSpPr>
            <a:xfrm>
              <a:off x="10965392" y="5662159"/>
              <a:ext cx="389228" cy="1049448"/>
              <a:chOff x="7942104" y="5639995"/>
              <a:chExt cx="389228" cy="1049448"/>
            </a:xfrm>
          </p:grpSpPr>
          <p:sp>
            <p:nvSpPr>
              <p:cNvPr id="203" name="Rectangle 19">
                <a:extLst>
                  <a:ext uri="{FF2B5EF4-FFF2-40B4-BE49-F238E27FC236}">
                    <a16:creationId xmlns:a16="http://schemas.microsoft.com/office/drawing/2014/main" id="{388A5965-B526-4818-82BC-ACC0FA658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13" y="6452360"/>
                <a:ext cx="72411" cy="237083"/>
              </a:xfrm>
              <a:prstGeom prst="roundRect">
                <a:avLst>
                  <a:gd name="adj" fmla="val 50000"/>
                </a:avLst>
              </a:prstGeom>
              <a:solidFill>
                <a:srgbClr val="C394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grpSp>
            <p:nvGrpSpPr>
              <p:cNvPr id="204" name="그룹 203">
                <a:extLst>
                  <a:ext uri="{FF2B5EF4-FFF2-40B4-BE49-F238E27FC236}">
                    <a16:creationId xmlns:a16="http://schemas.microsoft.com/office/drawing/2014/main" id="{615F1F8D-B398-4A2A-928D-04FB2091FF9D}"/>
                  </a:ext>
                </a:extLst>
              </p:cNvPr>
              <p:cNvGrpSpPr/>
              <p:nvPr/>
            </p:nvGrpSpPr>
            <p:grpSpPr>
              <a:xfrm>
                <a:off x="7942104" y="5639995"/>
                <a:ext cx="389228" cy="915369"/>
                <a:chOff x="7942104" y="5991114"/>
                <a:chExt cx="389228" cy="564250"/>
              </a:xfrm>
            </p:grpSpPr>
            <p:sp>
              <p:nvSpPr>
                <p:cNvPr id="205" name="Freeform 69">
                  <a:extLst>
                    <a:ext uri="{FF2B5EF4-FFF2-40B4-BE49-F238E27FC236}">
                      <a16:creationId xmlns:a16="http://schemas.microsoft.com/office/drawing/2014/main" id="{90A5A036-318C-405F-96E0-A18317530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104" y="5991114"/>
                  <a:ext cx="389228" cy="564250"/>
                </a:xfrm>
                <a:custGeom>
                  <a:avLst/>
                  <a:gdLst>
                    <a:gd name="T0" fmla="*/ 39 w 623"/>
                    <a:gd name="T1" fmla="*/ 674 h 903"/>
                    <a:gd name="T2" fmla="*/ 251 w 623"/>
                    <a:gd name="T3" fmla="*/ 58 h 903"/>
                    <a:gd name="T4" fmla="*/ 373 w 623"/>
                    <a:gd name="T5" fmla="*/ 58 h 903"/>
                    <a:gd name="T6" fmla="*/ 584 w 623"/>
                    <a:gd name="T7" fmla="*/ 674 h 903"/>
                    <a:gd name="T8" fmla="*/ 421 w 623"/>
                    <a:gd name="T9" fmla="*/ 903 h 903"/>
                    <a:gd name="T10" fmla="*/ 202 w 623"/>
                    <a:gd name="T11" fmla="*/ 903 h 903"/>
                    <a:gd name="T12" fmla="*/ 39 w 623"/>
                    <a:gd name="T13" fmla="*/ 674 h 9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3" h="903">
                      <a:moveTo>
                        <a:pt x="39" y="674"/>
                      </a:moveTo>
                      <a:lnTo>
                        <a:pt x="251" y="58"/>
                      </a:lnTo>
                      <a:cubicBezTo>
                        <a:pt x="271" y="0"/>
                        <a:pt x="353" y="0"/>
                        <a:pt x="373" y="58"/>
                      </a:cubicBezTo>
                      <a:lnTo>
                        <a:pt x="584" y="674"/>
                      </a:lnTo>
                      <a:cubicBezTo>
                        <a:pt x="623" y="786"/>
                        <a:pt x="540" y="903"/>
                        <a:pt x="421" y="903"/>
                      </a:cubicBezTo>
                      <a:lnTo>
                        <a:pt x="202" y="903"/>
                      </a:lnTo>
                      <a:cubicBezTo>
                        <a:pt x="84" y="903"/>
                        <a:pt x="0" y="786"/>
                        <a:pt x="39" y="67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6" name="Freeform 72">
                  <a:extLst>
                    <a:ext uri="{FF2B5EF4-FFF2-40B4-BE49-F238E27FC236}">
                      <a16:creationId xmlns:a16="http://schemas.microsoft.com/office/drawing/2014/main" id="{4B6C727F-3A4E-434F-B538-16E2E0BFD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36718" y="6000257"/>
                  <a:ext cx="194614" cy="555107"/>
                </a:xfrm>
                <a:custGeom>
                  <a:avLst/>
                  <a:gdLst>
                    <a:gd name="T0" fmla="*/ 61 w 311"/>
                    <a:gd name="T1" fmla="*/ 44 h 889"/>
                    <a:gd name="T2" fmla="*/ 0 w 311"/>
                    <a:gd name="T3" fmla="*/ 0 h 889"/>
                    <a:gd name="T4" fmla="*/ 0 w 311"/>
                    <a:gd name="T5" fmla="*/ 889 h 889"/>
                    <a:gd name="T6" fmla="*/ 109 w 311"/>
                    <a:gd name="T7" fmla="*/ 889 h 889"/>
                    <a:gd name="T8" fmla="*/ 272 w 311"/>
                    <a:gd name="T9" fmla="*/ 660 h 889"/>
                    <a:gd name="T10" fmla="*/ 61 w 311"/>
                    <a:gd name="T11" fmla="*/ 44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1" h="889">
                      <a:moveTo>
                        <a:pt x="61" y="44"/>
                      </a:moveTo>
                      <a:cubicBezTo>
                        <a:pt x="51" y="15"/>
                        <a:pt x="25" y="0"/>
                        <a:pt x="0" y="0"/>
                      </a:cubicBezTo>
                      <a:lnTo>
                        <a:pt x="0" y="889"/>
                      </a:lnTo>
                      <a:lnTo>
                        <a:pt x="109" y="889"/>
                      </a:lnTo>
                      <a:cubicBezTo>
                        <a:pt x="228" y="889"/>
                        <a:pt x="311" y="772"/>
                        <a:pt x="272" y="660"/>
                      </a:cubicBezTo>
                      <a:lnTo>
                        <a:pt x="61" y="4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pic>
        <p:nvPicPr>
          <p:cNvPr id="75" name="תמונה 74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48F03CF9-2A0A-FC6A-4E27-1611A30DD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79" name="תיבת טקסט 78">
            <a:extLst>
              <a:ext uri="{FF2B5EF4-FFF2-40B4-BE49-F238E27FC236}">
                <a16:creationId xmlns:a16="http://schemas.microsoft.com/office/drawing/2014/main" id="{1A4D83D3-1AD5-801B-90C5-E7EBE32C00D7}"/>
              </a:ext>
            </a:extLst>
          </p:cNvPr>
          <p:cNvSpPr txBox="1"/>
          <p:nvPr/>
        </p:nvSpPr>
        <p:spPr>
          <a:xfrm>
            <a:off x="4194959" y="1126499"/>
            <a:ext cx="749453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000" b="1" dirty="0"/>
              <a:t>נ</a:t>
            </a:r>
            <a:r>
              <a:rPr lang="he-IL" sz="4000" b="1" dirty="0">
                <a:solidFill>
                  <a:schemeClr val="accent4"/>
                </a:solidFill>
              </a:rPr>
              <a:t>וֹדַע</a:t>
            </a:r>
            <a:r>
              <a:rPr lang="he-IL" sz="2800" dirty="0"/>
              <a:t> לנו שתלמיד חדש יצטרף לכיתה.</a:t>
            </a:r>
          </a:p>
          <a:p>
            <a:pPr algn="r" rtl="1"/>
            <a:r>
              <a:rPr lang="he-IL" sz="2800" dirty="0"/>
              <a:t>לקראת סוף עונה 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 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ה</a:t>
            </a:r>
            <a:r>
              <a:rPr lang="he-IL" sz="3600" b="1" i="0" dirty="0">
                <a:solidFill>
                  <a:schemeClr val="accent4"/>
                </a:solidFill>
                <a:effectLst/>
                <a:latin typeface="Alef" panose="00000500000000000000" pitchFamily="2" charset="-79"/>
              </a:rPr>
              <a:t>וֹר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ִי</a:t>
            </a:r>
            <a:r>
              <a:rPr lang="he-IL" sz="3600" b="1" i="0" dirty="0">
                <a:solidFill>
                  <a:schemeClr val="accent4"/>
                </a:solidFill>
                <a:effectLst/>
                <a:latin typeface="Alef" panose="00000500000000000000" pitchFamily="2" charset="-79"/>
              </a:rPr>
              <a:t>ד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ו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 את מחירי הבגדים.</a:t>
            </a:r>
            <a:endParaRPr lang="he-IL" sz="2800" dirty="0"/>
          </a:p>
          <a:p>
            <a:pPr algn="r" rtl="1"/>
            <a:r>
              <a:rPr lang="he-IL" sz="2800" dirty="0"/>
              <a:t>כאן ביתי, פה אני </a:t>
            </a:r>
            <a:r>
              <a:rPr lang="he-IL" sz="4000" b="1" dirty="0"/>
              <a:t>נ</a:t>
            </a:r>
            <a:r>
              <a:rPr lang="he-IL" sz="4000" b="1" dirty="0">
                <a:solidFill>
                  <a:schemeClr val="accent4"/>
                </a:solidFill>
              </a:rPr>
              <a:t>וֹלַדְ</a:t>
            </a:r>
            <a:r>
              <a:rPr lang="he-IL" sz="4000" b="1" dirty="0"/>
              <a:t>תִּי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.</a:t>
            </a:r>
          </a:p>
          <a:p>
            <a:pPr algn="r" rtl="1"/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אני 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מ</a:t>
            </a:r>
            <a:r>
              <a:rPr lang="he-IL" sz="3600" b="1" i="0" dirty="0">
                <a:solidFill>
                  <a:schemeClr val="accent4"/>
                </a:solidFill>
                <a:effectLst/>
                <a:latin typeface="Alef" panose="00000500000000000000" pitchFamily="2" charset="-79"/>
              </a:rPr>
              <a:t>וּדַע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ַת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 לכישורים שלי. </a:t>
            </a:r>
          </a:p>
          <a:p>
            <a:pPr algn="r" rtl="1"/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נוֹתַרְנו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לבדנו בקן.</a:t>
            </a:r>
          </a:p>
          <a:p>
            <a:pPr algn="r" rtl="1"/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נ</a:t>
            </a:r>
            <a:r>
              <a:rPr lang="he-IL" sz="3600" b="1" i="0" dirty="0">
                <a:solidFill>
                  <a:schemeClr val="accent4"/>
                </a:solidFill>
                <a:effectLst/>
                <a:latin typeface="Alef" panose="00000500000000000000" pitchFamily="2" charset="-79"/>
              </a:rPr>
              <a:t>וֹסִ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י</a:t>
            </a:r>
            <a:r>
              <a:rPr lang="he-IL" sz="3600" b="1" i="0" dirty="0">
                <a:solidFill>
                  <a:schemeClr val="accent4"/>
                </a:solidFill>
                <a:effectLst/>
                <a:latin typeface="Alef" panose="00000500000000000000" pitchFamily="2" charset="-79"/>
              </a:rPr>
              <a:t>ף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הקיסם למדורה.</a:t>
            </a:r>
          </a:p>
          <a:p>
            <a:pPr algn="r" rtl="1"/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הינה לא ינום ולא </a:t>
            </a:r>
            <a:r>
              <a:rPr lang="he-IL" sz="3600" b="1" dirty="0">
                <a:solidFill>
                  <a:srgbClr val="222222"/>
                </a:solidFill>
                <a:latin typeface="Alef" panose="00000500000000000000" pitchFamily="2" charset="-79"/>
              </a:rPr>
              <a:t>י</a:t>
            </a:r>
            <a:r>
              <a:rPr lang="he-IL" sz="3600" b="1" dirty="0">
                <a:solidFill>
                  <a:schemeClr val="accent4"/>
                </a:solidFill>
                <a:latin typeface="Alef" panose="00000500000000000000" pitchFamily="2" charset="-79"/>
              </a:rPr>
              <a:t>ישן</a:t>
            </a:r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 שומר ישראל.</a:t>
            </a:r>
          </a:p>
          <a:p>
            <a:pPr algn="r" rtl="1"/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היא </a:t>
            </a:r>
            <a:r>
              <a:rPr lang="he-IL" sz="3600" b="1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תּ</a:t>
            </a:r>
            <a:r>
              <a:rPr lang="he-IL" sz="3600" b="1" i="0" dirty="0">
                <a:solidFill>
                  <a:schemeClr val="accent4"/>
                </a:solidFill>
                <a:effectLst/>
                <a:latin typeface="Alef" panose="00000500000000000000" pitchFamily="2" charset="-79"/>
              </a:rPr>
              <a:t>ִוָּתֵר</a:t>
            </a:r>
            <a:r>
              <a:rPr lang="he-IL" sz="2800" i="0" dirty="0">
                <a:solidFill>
                  <a:srgbClr val="222222"/>
                </a:solidFill>
                <a:effectLst/>
                <a:latin typeface="Alef" panose="00000500000000000000" pitchFamily="2" charset="-79"/>
              </a:rPr>
              <a:t> לבדה. </a:t>
            </a:r>
          </a:p>
          <a:p>
            <a:pPr algn="r" rtl="1"/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ראש הממשלה  </a:t>
            </a:r>
            <a:r>
              <a:rPr lang="he-IL" sz="4000" b="1" dirty="0">
                <a:solidFill>
                  <a:srgbClr val="222222"/>
                </a:solidFill>
                <a:latin typeface="Alef" panose="00000500000000000000" pitchFamily="2" charset="-79"/>
              </a:rPr>
              <a:t>מ</a:t>
            </a:r>
            <a:r>
              <a:rPr lang="he-IL" sz="4000" b="1" dirty="0">
                <a:solidFill>
                  <a:schemeClr val="accent4"/>
                </a:solidFill>
                <a:latin typeface="Alef" panose="00000500000000000000" pitchFamily="2" charset="-79"/>
              </a:rPr>
              <a:t>וֹשִׁ</a:t>
            </a:r>
            <a:r>
              <a:rPr lang="he-IL" sz="4000" b="1" dirty="0">
                <a:latin typeface="Alef" panose="00000500000000000000" pitchFamily="2" charset="-79"/>
              </a:rPr>
              <a:t>י</a:t>
            </a:r>
            <a:r>
              <a:rPr lang="he-IL" sz="4000" b="1" dirty="0">
                <a:solidFill>
                  <a:schemeClr val="accent4"/>
                </a:solidFill>
                <a:latin typeface="Alef" panose="00000500000000000000" pitchFamily="2" charset="-79"/>
              </a:rPr>
              <a:t>ט</a:t>
            </a:r>
            <a:r>
              <a:rPr lang="he-IL" sz="2800" dirty="0">
                <a:solidFill>
                  <a:srgbClr val="222222"/>
                </a:solidFill>
                <a:latin typeface="Alef" panose="00000500000000000000" pitchFamily="2" charset="-79"/>
              </a:rPr>
              <a:t> את ידו לשלום.</a:t>
            </a:r>
            <a:endParaRPr lang="he-IL" sz="2800" i="0" dirty="0">
              <a:solidFill>
                <a:srgbClr val="222222"/>
              </a:solidFill>
              <a:effectLst/>
              <a:latin typeface="Alef" panose="00000500000000000000" pitchFamily="2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4CB1B26-F4E8-A16B-1EC9-17E7D9908B05}"/>
              </a:ext>
            </a:extLst>
          </p:cNvPr>
          <p:cNvSpPr txBox="1"/>
          <p:nvPr/>
        </p:nvSpPr>
        <p:spPr>
          <a:xfrm>
            <a:off x="4310740" y="1242384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וד"ע</a:t>
            </a:r>
            <a:r>
              <a:rPr lang="he-IL" sz="2400" dirty="0"/>
              <a:t> נפעל</a:t>
            </a:r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8F5AF8A2-3271-736E-B574-BAC8264F3AE9}"/>
              </a:ext>
            </a:extLst>
          </p:cNvPr>
          <p:cNvSpPr txBox="1"/>
          <p:nvPr/>
        </p:nvSpPr>
        <p:spPr>
          <a:xfrm>
            <a:off x="3377130" y="1864468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ור"ד</a:t>
            </a:r>
            <a:r>
              <a:rPr lang="he-IL" sz="2400" dirty="0"/>
              <a:t> הפעיל</a:t>
            </a:r>
          </a:p>
        </p:txBody>
      </p:sp>
      <p:sp>
        <p:nvSpPr>
          <p:cNvPr id="62" name="תיבת טקסט 61">
            <a:extLst>
              <a:ext uri="{FF2B5EF4-FFF2-40B4-BE49-F238E27FC236}">
                <a16:creationId xmlns:a16="http://schemas.microsoft.com/office/drawing/2014/main" id="{67DA31F5-C0BB-DE68-AF74-99AC308543B9}"/>
              </a:ext>
            </a:extLst>
          </p:cNvPr>
          <p:cNvSpPr txBox="1"/>
          <p:nvPr/>
        </p:nvSpPr>
        <p:spPr>
          <a:xfrm>
            <a:off x="5696162" y="2409806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ול"ד</a:t>
            </a:r>
            <a:r>
              <a:rPr lang="he-IL" sz="2400" dirty="0"/>
              <a:t> נפעל</a:t>
            </a:r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BAC48937-A96B-09A5-A12B-EF76500115B3}"/>
              </a:ext>
            </a:extLst>
          </p:cNvPr>
          <p:cNvSpPr txBox="1"/>
          <p:nvPr/>
        </p:nvSpPr>
        <p:spPr>
          <a:xfrm>
            <a:off x="5796244" y="3028795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וד"ע</a:t>
            </a:r>
            <a:r>
              <a:rPr lang="he-IL" sz="2400" dirty="0"/>
              <a:t> הופעל</a:t>
            </a:r>
          </a:p>
        </p:txBody>
      </p:sp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3B4B9E7D-B59F-E16C-F7B5-0E428DD32548}"/>
              </a:ext>
            </a:extLst>
          </p:cNvPr>
          <p:cNvSpPr txBox="1"/>
          <p:nvPr/>
        </p:nvSpPr>
        <p:spPr>
          <a:xfrm>
            <a:off x="5950376" y="3596529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י/ות"ר נפעל</a:t>
            </a:r>
          </a:p>
        </p:txBody>
      </p:sp>
      <p:sp>
        <p:nvSpPr>
          <p:cNvPr id="65" name="תיבת טקסט 64">
            <a:extLst>
              <a:ext uri="{FF2B5EF4-FFF2-40B4-BE49-F238E27FC236}">
                <a16:creationId xmlns:a16="http://schemas.microsoft.com/office/drawing/2014/main" id="{6A5A8A34-0FFE-275C-82EE-CF70F0F472D3}"/>
              </a:ext>
            </a:extLst>
          </p:cNvPr>
          <p:cNvSpPr txBox="1"/>
          <p:nvPr/>
        </p:nvSpPr>
        <p:spPr>
          <a:xfrm>
            <a:off x="5950376" y="4151087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וס"ף</a:t>
            </a:r>
            <a:r>
              <a:rPr lang="he-IL" sz="2400" dirty="0"/>
              <a:t> הפעיל</a:t>
            </a:r>
          </a:p>
        </p:txBody>
      </p:sp>
      <p:sp>
        <p:nvSpPr>
          <p:cNvPr id="66" name="תיבת טקסט 65">
            <a:extLst>
              <a:ext uri="{FF2B5EF4-FFF2-40B4-BE49-F238E27FC236}">
                <a16:creationId xmlns:a16="http://schemas.microsoft.com/office/drawing/2014/main" id="{DBB49DC8-43DD-2A92-6A5D-E196399D065D}"/>
              </a:ext>
            </a:extLst>
          </p:cNvPr>
          <p:cNvSpPr txBox="1"/>
          <p:nvPr/>
        </p:nvSpPr>
        <p:spPr>
          <a:xfrm>
            <a:off x="4589825" y="4639783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 err="1"/>
              <a:t>יש"ן</a:t>
            </a:r>
            <a:r>
              <a:rPr lang="he-IL" sz="2400" dirty="0"/>
              <a:t> פעל</a:t>
            </a:r>
          </a:p>
        </p:txBody>
      </p:sp>
      <p:sp>
        <p:nvSpPr>
          <p:cNvPr id="67" name="תיבת טקסט 66">
            <a:extLst>
              <a:ext uri="{FF2B5EF4-FFF2-40B4-BE49-F238E27FC236}">
                <a16:creationId xmlns:a16="http://schemas.microsoft.com/office/drawing/2014/main" id="{9AB2534D-C2C5-915E-DAE4-3C6ED753CEE8}"/>
              </a:ext>
            </a:extLst>
          </p:cNvPr>
          <p:cNvSpPr txBox="1"/>
          <p:nvPr/>
        </p:nvSpPr>
        <p:spPr>
          <a:xfrm>
            <a:off x="6836172" y="5161923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י/ות"ר נפעל</a:t>
            </a:r>
          </a:p>
        </p:txBody>
      </p:sp>
      <p:sp>
        <p:nvSpPr>
          <p:cNvPr id="68" name="תיבת טקסט 67">
            <a:extLst>
              <a:ext uri="{FF2B5EF4-FFF2-40B4-BE49-F238E27FC236}">
                <a16:creationId xmlns:a16="http://schemas.microsoft.com/office/drawing/2014/main" id="{431BF67A-0BE7-F00F-BC0F-77244B88734A}"/>
              </a:ext>
            </a:extLst>
          </p:cNvPr>
          <p:cNvSpPr txBox="1"/>
          <p:nvPr/>
        </p:nvSpPr>
        <p:spPr>
          <a:xfrm>
            <a:off x="4025098" y="5825193"/>
            <a:ext cx="1969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dirty="0"/>
              <a:t>י/</a:t>
            </a:r>
            <a:r>
              <a:rPr lang="he-IL" sz="2400" dirty="0" err="1"/>
              <a:t>וש"ט</a:t>
            </a:r>
            <a:r>
              <a:rPr lang="he-IL" sz="2400" dirty="0"/>
              <a:t> הפעיל</a:t>
            </a:r>
          </a:p>
        </p:txBody>
      </p:sp>
      <p:sp>
        <p:nvSpPr>
          <p:cNvPr id="69" name="תיבת טקסט 68">
            <a:extLst>
              <a:ext uri="{FF2B5EF4-FFF2-40B4-BE49-F238E27FC236}">
                <a16:creationId xmlns:a16="http://schemas.microsoft.com/office/drawing/2014/main" id="{5DAC2B9F-CE51-D394-E8B1-5F89840ED82F}"/>
              </a:ext>
            </a:extLst>
          </p:cNvPr>
          <p:cNvSpPr txBox="1"/>
          <p:nvPr/>
        </p:nvSpPr>
        <p:spPr>
          <a:xfrm rot="20593409">
            <a:off x="3512875" y="2642803"/>
            <a:ext cx="2316160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he-IL" sz="4400" b="1" dirty="0">
                <a:solidFill>
                  <a:schemeClr val="accent6"/>
                </a:solidFill>
              </a:rPr>
              <a:t>השורש בפועל</a:t>
            </a:r>
          </a:p>
        </p:txBody>
      </p:sp>
    </p:spTree>
    <p:extLst>
      <p:ext uri="{BB962C8B-B14F-4D97-AF65-F5344CB8AC3E}">
        <p14:creationId xmlns:p14="http://schemas.microsoft.com/office/powerpoint/2010/main" val="177174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6096000" y="3977358"/>
            <a:ext cx="4889510" cy="1575435"/>
            <a:chOff x="1" y="4805496"/>
            <a:chExt cx="12191999" cy="15754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805496"/>
              <a:ext cx="12191999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altLang="ko-KR" sz="8000" b="1" dirty="0">
                  <a:solidFill>
                    <a:schemeClr val="bg1"/>
                  </a:solidFill>
                  <a:cs typeface="Arial" pitchFamily="34" charset="0"/>
                </a:rPr>
                <a:t>בהצלחה!!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796156"/>
              <a:ext cx="1219185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e-IL" altLang="ko-KR" sz="3200" dirty="0">
                  <a:solidFill>
                    <a:schemeClr val="bg1"/>
                  </a:solidFill>
                  <a:cs typeface="Arial" pitchFamily="34" charset="0"/>
                </a:rPr>
                <a:t>עברית במחשבה תחילה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6" name="תמונה 5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3DA1C17A-DB39-A472-062B-722D3FF1B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29" y="0"/>
            <a:ext cx="3688810" cy="368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מלבן 37">
            <a:extLst>
              <a:ext uri="{FF2B5EF4-FFF2-40B4-BE49-F238E27FC236}">
                <a16:creationId xmlns:a16="http://schemas.microsoft.com/office/drawing/2014/main" id="{ABDBD0A8-38D7-220E-8911-13B87CF93432}"/>
              </a:ext>
            </a:extLst>
          </p:cNvPr>
          <p:cNvSpPr/>
          <p:nvPr/>
        </p:nvSpPr>
        <p:spPr>
          <a:xfrm>
            <a:off x="3657600" y="1859340"/>
            <a:ext cx="615514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4" name="תמונה 33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FA82A02-FFF7-7950-841F-5BEBE7CC6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76576F69-8B59-DCEF-C4B9-D93281346740}"/>
              </a:ext>
            </a:extLst>
          </p:cNvPr>
          <p:cNvSpPr txBox="1"/>
          <p:nvPr/>
        </p:nvSpPr>
        <p:spPr>
          <a:xfrm>
            <a:off x="1542197" y="719293"/>
            <a:ext cx="98639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400" b="1" dirty="0">
                <a:solidFill>
                  <a:schemeClr val="bg1"/>
                </a:solidFill>
              </a:rPr>
              <a:t>מה משותף לכל הפעלים?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ECFCAD2D-5431-0AB5-7FCD-229A91263A07}"/>
              </a:ext>
            </a:extLst>
          </p:cNvPr>
          <p:cNvSpPr txBox="1"/>
          <p:nvPr/>
        </p:nvSpPr>
        <p:spPr>
          <a:xfrm>
            <a:off x="3875963" y="1859340"/>
            <a:ext cx="573206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800" b="1" dirty="0"/>
              <a:t>יָדַעְתִּי, יְכוֹלָה, יוֹרְדִים, </a:t>
            </a:r>
          </a:p>
          <a:p>
            <a:pPr algn="ctr" rtl="1"/>
            <a:r>
              <a:rPr lang="he-IL" sz="4800" b="1" dirty="0"/>
              <a:t>יָשֵׁן, יָשְׁבוּ, הִתְיַשְּׁרוּ</a:t>
            </a: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מלבן 37">
            <a:extLst>
              <a:ext uri="{FF2B5EF4-FFF2-40B4-BE49-F238E27FC236}">
                <a16:creationId xmlns:a16="http://schemas.microsoft.com/office/drawing/2014/main" id="{ABDBD0A8-38D7-220E-8911-13B87CF93432}"/>
              </a:ext>
            </a:extLst>
          </p:cNvPr>
          <p:cNvSpPr/>
          <p:nvPr/>
        </p:nvSpPr>
        <p:spPr>
          <a:xfrm>
            <a:off x="3657600" y="1859340"/>
            <a:ext cx="615514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4" name="תמונה 33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FA82A02-FFF7-7950-841F-5BEBE7CC6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76576F69-8B59-DCEF-C4B9-D93281346740}"/>
              </a:ext>
            </a:extLst>
          </p:cNvPr>
          <p:cNvSpPr txBox="1"/>
          <p:nvPr/>
        </p:nvSpPr>
        <p:spPr>
          <a:xfrm>
            <a:off x="1542197" y="719293"/>
            <a:ext cx="98639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4400" b="1" dirty="0">
                <a:solidFill>
                  <a:schemeClr val="bg1"/>
                </a:solidFill>
              </a:rPr>
              <a:t>מה משותף לכל הפעלים?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ECFCAD2D-5431-0AB5-7FCD-229A91263A07}"/>
              </a:ext>
            </a:extLst>
          </p:cNvPr>
          <p:cNvSpPr txBox="1"/>
          <p:nvPr/>
        </p:nvSpPr>
        <p:spPr>
          <a:xfrm>
            <a:off x="3875963" y="1859340"/>
            <a:ext cx="573206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800" b="1" dirty="0">
                <a:solidFill>
                  <a:schemeClr val="accent6"/>
                </a:solidFill>
              </a:rPr>
              <a:t>יָ</a:t>
            </a:r>
            <a:r>
              <a:rPr lang="he-IL" sz="4800" b="1" dirty="0"/>
              <a:t>דַעְתִּי, </a:t>
            </a:r>
            <a:r>
              <a:rPr lang="he-IL" sz="4800" b="1" dirty="0">
                <a:solidFill>
                  <a:schemeClr val="accent6"/>
                </a:solidFill>
              </a:rPr>
              <a:t>יְ</a:t>
            </a:r>
            <a:r>
              <a:rPr lang="he-IL" sz="4800" b="1" dirty="0"/>
              <a:t>כוֹלָה, </a:t>
            </a:r>
            <a:r>
              <a:rPr lang="he-IL" sz="4800" b="1" dirty="0">
                <a:solidFill>
                  <a:schemeClr val="accent6"/>
                </a:solidFill>
              </a:rPr>
              <a:t>י</a:t>
            </a:r>
            <a:r>
              <a:rPr lang="he-IL" sz="4800" b="1" dirty="0"/>
              <a:t>וֹרְדִים,</a:t>
            </a:r>
            <a:r>
              <a:rPr lang="he-IL" sz="4800" b="1" dirty="0">
                <a:solidFill>
                  <a:schemeClr val="accent6"/>
                </a:solidFill>
              </a:rPr>
              <a:t> </a:t>
            </a:r>
          </a:p>
          <a:p>
            <a:pPr algn="ctr" rtl="1"/>
            <a:r>
              <a:rPr lang="he-IL" sz="4800" b="1" dirty="0">
                <a:solidFill>
                  <a:schemeClr val="accent6"/>
                </a:solidFill>
              </a:rPr>
              <a:t>יָ</a:t>
            </a:r>
            <a:r>
              <a:rPr lang="he-IL" sz="4800" b="1" dirty="0"/>
              <a:t>שֵׁן, </a:t>
            </a:r>
            <a:r>
              <a:rPr lang="he-IL" sz="4800" b="1" dirty="0">
                <a:solidFill>
                  <a:schemeClr val="accent6"/>
                </a:solidFill>
              </a:rPr>
              <a:t>יָ</a:t>
            </a:r>
            <a:r>
              <a:rPr lang="he-IL" sz="4800" b="1" dirty="0"/>
              <a:t>שְׁבוּ, הִתְ</a:t>
            </a:r>
            <a:r>
              <a:rPr lang="he-IL" sz="4800" b="1" dirty="0">
                <a:solidFill>
                  <a:schemeClr val="accent6"/>
                </a:solidFill>
              </a:rPr>
              <a:t>י</a:t>
            </a:r>
            <a:r>
              <a:rPr lang="he-IL" sz="4800" b="1" dirty="0"/>
              <a:t>ַשְּׁרוּ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777225A-97F6-6652-ADED-554B6E06A47C}"/>
              </a:ext>
            </a:extLst>
          </p:cNvPr>
          <p:cNvSpPr txBox="1"/>
          <p:nvPr/>
        </p:nvSpPr>
        <p:spPr>
          <a:xfrm rot="20593409">
            <a:off x="2440105" y="911817"/>
            <a:ext cx="287171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he-IL" sz="4400" b="1" dirty="0">
                <a:solidFill>
                  <a:schemeClr val="accent6"/>
                </a:solidFill>
              </a:rPr>
              <a:t>פ' הפועל י'</a:t>
            </a:r>
          </a:p>
        </p:txBody>
      </p:sp>
    </p:spTree>
    <p:extLst>
      <p:ext uri="{BB962C8B-B14F-4D97-AF65-F5344CB8AC3E}">
        <p14:creationId xmlns:p14="http://schemas.microsoft.com/office/powerpoint/2010/main" val="40323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BAE2462-C4FF-4703-8FE8-F4058FA30DCB}"/>
              </a:ext>
            </a:extLst>
          </p:cNvPr>
          <p:cNvSpPr txBox="1"/>
          <p:nvPr/>
        </p:nvSpPr>
        <p:spPr>
          <a:xfrm>
            <a:off x="9147529" y="939724"/>
            <a:ext cx="2313432" cy="2299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תמונה 6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E64121DF-C51C-5D61-0356-8AE53A1EC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938049B-96B4-CF2F-DCCA-26A2CA8DDD67}"/>
              </a:ext>
            </a:extLst>
          </p:cNvPr>
          <p:cNvSpPr txBox="1"/>
          <p:nvPr/>
        </p:nvSpPr>
        <p:spPr>
          <a:xfrm>
            <a:off x="1952367" y="719293"/>
            <a:ext cx="945374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4400" b="1" dirty="0">
                <a:solidFill>
                  <a:schemeClr val="bg1"/>
                </a:solidFill>
              </a:rPr>
              <a:t>בבניינים : </a:t>
            </a:r>
            <a:r>
              <a:rPr lang="he-IL" sz="6600" b="1" dirty="0">
                <a:solidFill>
                  <a:schemeClr val="bg1"/>
                </a:solidFill>
              </a:rPr>
              <a:t>נִפְעַל, הִפְעִיל, הֻפְעַל</a:t>
            </a:r>
          </a:p>
          <a:p>
            <a:pPr algn="ctr" rtl="1"/>
            <a:r>
              <a:rPr lang="he-IL" sz="4400" b="1" dirty="0">
                <a:solidFill>
                  <a:schemeClr val="bg1"/>
                </a:solidFill>
              </a:rPr>
              <a:t>וכן עתיד בניין פָּעַל &gt; </a:t>
            </a:r>
            <a:r>
              <a:rPr lang="he-IL" altLang="ko-KR" sz="6600" b="1" dirty="0">
                <a:solidFill>
                  <a:schemeClr val="bg1"/>
                </a:solidFill>
              </a:rPr>
              <a:t>יִפְעַל</a:t>
            </a:r>
            <a:endParaRPr lang="ko-KR" altLang="en-US" sz="4400" b="1" dirty="0">
              <a:solidFill>
                <a:schemeClr val="bg1"/>
              </a:solidFill>
            </a:endParaRPr>
          </a:p>
          <a:p>
            <a:pPr algn="ctr" rtl="1"/>
            <a:endParaRPr lang="he-IL" sz="4400" b="1" dirty="0">
              <a:solidFill>
                <a:schemeClr val="bg1"/>
              </a:solidFill>
            </a:endParaRPr>
          </a:p>
          <a:p>
            <a:pPr algn="ctr" rtl="1"/>
            <a:r>
              <a:rPr lang="he-IL" sz="4400" b="1" dirty="0">
                <a:solidFill>
                  <a:schemeClr val="bg1"/>
                </a:solidFill>
              </a:rPr>
              <a:t>כאשר פ' הפועל י &gt; משתנה התבנית של הבניין.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BAE2462-C4FF-4703-8FE8-F4058FA30DCB}"/>
              </a:ext>
            </a:extLst>
          </p:cNvPr>
          <p:cNvSpPr txBox="1"/>
          <p:nvPr/>
        </p:nvSpPr>
        <p:spPr>
          <a:xfrm>
            <a:off x="9147529" y="939724"/>
            <a:ext cx="2313432" cy="2299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תמונה 6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E64121DF-C51C-5D61-0356-8AE53A1EC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938049B-96B4-CF2F-DCCA-26A2CA8DDD67}"/>
              </a:ext>
            </a:extLst>
          </p:cNvPr>
          <p:cNvSpPr txBox="1"/>
          <p:nvPr/>
        </p:nvSpPr>
        <p:spPr>
          <a:xfrm>
            <a:off x="1952367" y="719293"/>
            <a:ext cx="945374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4400" b="1" dirty="0">
                <a:solidFill>
                  <a:schemeClr val="bg1"/>
                </a:solidFill>
              </a:rPr>
              <a:t>בבניינים : </a:t>
            </a:r>
            <a:r>
              <a:rPr lang="he-IL" sz="6600" b="1" dirty="0">
                <a:solidFill>
                  <a:schemeClr val="bg1"/>
                </a:solidFill>
              </a:rPr>
              <a:t>נִ</a:t>
            </a:r>
            <a:r>
              <a:rPr lang="he-IL" sz="6600" b="1" dirty="0">
                <a:solidFill>
                  <a:schemeClr val="accent2">
                    <a:lumMod val="50000"/>
                  </a:schemeClr>
                </a:solidFill>
              </a:rPr>
              <a:t>פְ</a:t>
            </a:r>
            <a:r>
              <a:rPr lang="he-IL" sz="6600" b="1" dirty="0">
                <a:solidFill>
                  <a:schemeClr val="bg1"/>
                </a:solidFill>
              </a:rPr>
              <a:t>עַל, הִ</a:t>
            </a:r>
            <a:r>
              <a:rPr lang="he-IL" sz="6600" b="1" dirty="0">
                <a:solidFill>
                  <a:schemeClr val="accent2">
                    <a:lumMod val="50000"/>
                  </a:schemeClr>
                </a:solidFill>
              </a:rPr>
              <a:t>פְ</a:t>
            </a:r>
            <a:r>
              <a:rPr lang="he-IL" sz="6600" b="1" dirty="0">
                <a:solidFill>
                  <a:schemeClr val="bg1"/>
                </a:solidFill>
              </a:rPr>
              <a:t>עִיל, הֻ</a:t>
            </a:r>
            <a:r>
              <a:rPr lang="he-IL" sz="6600" b="1" dirty="0">
                <a:solidFill>
                  <a:schemeClr val="accent2">
                    <a:lumMod val="50000"/>
                  </a:schemeClr>
                </a:solidFill>
              </a:rPr>
              <a:t>פְ</a:t>
            </a:r>
            <a:r>
              <a:rPr lang="he-IL" sz="6600" b="1" dirty="0">
                <a:solidFill>
                  <a:schemeClr val="bg1"/>
                </a:solidFill>
              </a:rPr>
              <a:t>עַל</a:t>
            </a:r>
          </a:p>
          <a:p>
            <a:pPr algn="ctr" rtl="1"/>
            <a:r>
              <a:rPr lang="he-IL" sz="4400" b="1" dirty="0">
                <a:solidFill>
                  <a:schemeClr val="bg1"/>
                </a:solidFill>
              </a:rPr>
              <a:t>וכן עתיד בניין פָּעַל &gt; </a:t>
            </a:r>
            <a:r>
              <a:rPr lang="he-IL" altLang="ko-KR" sz="6600" b="1" dirty="0">
                <a:solidFill>
                  <a:schemeClr val="bg1"/>
                </a:solidFill>
              </a:rPr>
              <a:t>יִ</a:t>
            </a:r>
            <a:r>
              <a:rPr lang="he-IL" altLang="ko-KR" sz="6600" b="1" dirty="0">
                <a:solidFill>
                  <a:schemeClr val="accent2">
                    <a:lumMod val="50000"/>
                  </a:schemeClr>
                </a:solidFill>
              </a:rPr>
              <a:t>פְ</a:t>
            </a:r>
            <a:r>
              <a:rPr lang="he-IL" altLang="ko-KR" sz="6600" b="1" dirty="0">
                <a:solidFill>
                  <a:schemeClr val="bg1"/>
                </a:solidFill>
              </a:rPr>
              <a:t>עַל</a:t>
            </a:r>
            <a:endParaRPr lang="ko-KR" altLang="en-US" sz="4400" b="1" dirty="0">
              <a:solidFill>
                <a:schemeClr val="bg1"/>
              </a:solidFill>
            </a:endParaRPr>
          </a:p>
          <a:p>
            <a:pPr algn="ctr" rtl="1"/>
            <a:endParaRPr lang="he-IL" sz="4400" b="1" dirty="0">
              <a:solidFill>
                <a:schemeClr val="bg1"/>
              </a:solidFill>
            </a:endParaRPr>
          </a:p>
          <a:p>
            <a:pPr algn="ctr" rtl="1"/>
            <a:r>
              <a:rPr lang="he-IL" sz="4400" b="1" dirty="0">
                <a:solidFill>
                  <a:schemeClr val="bg1"/>
                </a:solidFill>
              </a:rPr>
              <a:t>כאשר פ' הפועל י' &gt; משתנה התבנית של הבניין.</a:t>
            </a:r>
          </a:p>
        </p:txBody>
      </p:sp>
    </p:spTree>
    <p:extLst>
      <p:ext uri="{BB962C8B-B14F-4D97-AF65-F5344CB8AC3E}">
        <p14:creationId xmlns:p14="http://schemas.microsoft.com/office/powerpoint/2010/main" val="390890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5D3E724D-A96A-0E3B-71ED-7A57127D1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603F02F-0D32-D720-D2F6-595F9D3CAF74}"/>
              </a:ext>
            </a:extLst>
          </p:cNvPr>
          <p:cNvSpPr txBox="1"/>
          <p:nvPr/>
        </p:nvSpPr>
        <p:spPr>
          <a:xfrm>
            <a:off x="1647567" y="142050"/>
            <a:ext cx="889686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הוֹ   נוֹ  	 הוּ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גזרת נפי"/ו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הוֹ - הִפְעִיל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נוֹ - נִפְעַל</a:t>
            </a:r>
          </a:p>
          <a:p>
            <a:pPr algn="ctr" rtl="1"/>
            <a:r>
              <a:rPr lang="he-IL" sz="6000" b="1" dirty="0">
                <a:solidFill>
                  <a:schemeClr val="bg1"/>
                </a:solidFill>
              </a:rPr>
              <a:t>הוּ - הֻפְעַל</a:t>
            </a:r>
            <a:endParaRPr lang="he-IL" sz="5400" b="1" dirty="0">
              <a:solidFill>
                <a:schemeClr val="bg1"/>
              </a:solidFill>
            </a:endParaRP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3138B6DE-BE6F-BC80-EA61-BC5FE78F8021}"/>
              </a:ext>
            </a:extLst>
          </p:cNvPr>
          <p:cNvSpPr/>
          <p:nvPr/>
        </p:nvSpPr>
        <p:spPr>
          <a:xfrm>
            <a:off x="8625016" y="1217154"/>
            <a:ext cx="2644346" cy="255877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600" b="1" dirty="0"/>
              <a:t>סימני זיהוי לגזרה</a:t>
            </a:r>
          </a:p>
        </p:txBody>
      </p:sp>
    </p:spTree>
    <p:extLst>
      <p:ext uri="{BB962C8B-B14F-4D97-AF65-F5344CB8AC3E}">
        <p14:creationId xmlns:p14="http://schemas.microsoft.com/office/powerpoint/2010/main" val="215367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תמונה 5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2F53790-5FD3-2934-D1B3-DBA3AD56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graphicFrame>
        <p:nvGraphicFramePr>
          <p:cNvPr id="64" name="Table 3">
            <a:extLst>
              <a:ext uri="{FF2B5EF4-FFF2-40B4-BE49-F238E27FC236}">
                <a16:creationId xmlns:a16="http://schemas.microsoft.com/office/drawing/2014/main" id="{DBD76852-D64B-C424-0407-AC4FC7797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105065"/>
              </p:ext>
            </p:extLst>
          </p:nvPr>
        </p:nvGraphicFramePr>
        <p:xfrm>
          <a:off x="4522401" y="393292"/>
          <a:ext cx="4443179" cy="5329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6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5346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71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יל"ד</a:t>
                      </a:r>
                      <a:r>
                        <a:rPr lang="en-US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&lt; 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 </a:t>
                      </a: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נִיְלַד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 &gt; נוֹלַד</a:t>
                      </a:r>
                      <a:endParaRPr lang="ko-KR" alt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29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יד"ע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  &gt; </a:t>
                      </a: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נִיְדַע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 &gt; נוֹדַע</a:t>
                      </a:r>
                      <a:endParaRPr lang="ko-KR" alt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67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40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נוֹ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29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5" name="타원 13">
            <a:extLst>
              <a:ext uri="{FF2B5EF4-FFF2-40B4-BE49-F238E27FC236}">
                <a16:creationId xmlns:a16="http://schemas.microsoft.com/office/drawing/2014/main" id="{D91CFDDD-6B6F-E4B2-E005-6107AE3FF6CA}"/>
              </a:ext>
            </a:extLst>
          </p:cNvPr>
          <p:cNvSpPr/>
          <p:nvPr/>
        </p:nvSpPr>
        <p:spPr>
          <a:xfrm>
            <a:off x="5270199" y="646532"/>
            <a:ext cx="2513244" cy="24089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6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נִ</a:t>
            </a:r>
            <a:r>
              <a:rPr lang="he-IL" sz="6000" b="1" dirty="0"/>
              <a:t>פְעַל</a:t>
            </a:r>
            <a:endParaRPr lang="ko-KR" altLang="en-US" sz="3500" b="1" dirty="0"/>
          </a:p>
        </p:txBody>
      </p:sp>
      <p:sp>
        <p:nvSpPr>
          <p:cNvPr id="66" name="מלבן 65">
            <a:extLst>
              <a:ext uri="{FF2B5EF4-FFF2-40B4-BE49-F238E27FC236}">
                <a16:creationId xmlns:a16="http://schemas.microsoft.com/office/drawing/2014/main" id="{D27C72CE-AE8A-9950-987F-9BCF7C746BBF}"/>
              </a:ext>
            </a:extLst>
          </p:cNvPr>
          <p:cNvSpPr/>
          <p:nvPr/>
        </p:nvSpPr>
        <p:spPr>
          <a:xfrm>
            <a:off x="9713378" y="467432"/>
            <a:ext cx="2270363" cy="741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הרחבה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תמונה 5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2F53790-5FD3-2934-D1B3-DBA3AD56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C318FB30-1236-4484-DACE-10F7937D3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576481"/>
              </p:ext>
            </p:extLst>
          </p:nvPr>
        </p:nvGraphicFramePr>
        <p:xfrm>
          <a:off x="4467958" y="569404"/>
          <a:ext cx="4771159" cy="527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4409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42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יש"ב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&gt; הִיְשִׁב &gt; הוֹשִׁיב</a:t>
                      </a:r>
                      <a:endParaRPr lang="ko-KR" alt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807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יר"ד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&gt;  הִיְרִיד &gt; הוֹרִיד</a:t>
                      </a:r>
                      <a:endParaRPr lang="ko-KR" alt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561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4000" b="1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הוֹ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968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타원 11">
            <a:extLst>
              <a:ext uri="{FF2B5EF4-FFF2-40B4-BE49-F238E27FC236}">
                <a16:creationId xmlns:a16="http://schemas.microsoft.com/office/drawing/2014/main" id="{D9E69DFB-7F19-AD75-97E0-C362263F2600}"/>
              </a:ext>
            </a:extLst>
          </p:cNvPr>
          <p:cNvSpPr/>
          <p:nvPr/>
        </p:nvSpPr>
        <p:spPr>
          <a:xfrm>
            <a:off x="5448617" y="938527"/>
            <a:ext cx="2992855" cy="24904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6000" b="1" dirty="0">
                <a:effectLst/>
                <a:ea typeface="Calibri" panose="020F0502020204030204" pitchFamily="34" charset="0"/>
              </a:rPr>
              <a:t>הִפְעִיל</a:t>
            </a:r>
            <a:endParaRPr lang="ko-KR" altLang="en-US" sz="3500" b="1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BFFFCE0-A40E-EC2C-892E-51A794974EEF}"/>
              </a:ext>
            </a:extLst>
          </p:cNvPr>
          <p:cNvSpPr/>
          <p:nvPr/>
        </p:nvSpPr>
        <p:spPr>
          <a:xfrm>
            <a:off x="9713378" y="467432"/>
            <a:ext cx="2270363" cy="741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הרחבה</a:t>
            </a:r>
          </a:p>
        </p:txBody>
      </p:sp>
    </p:spTree>
    <p:extLst>
      <p:ext uri="{BB962C8B-B14F-4D97-AF65-F5344CB8AC3E}">
        <p14:creationId xmlns:p14="http://schemas.microsoft.com/office/powerpoint/2010/main" val="340422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תמונה 57" descr="תמונה שמכילה פרח, גרפיקה, עיגול, שושנה&#10;&#10;התיאור נוצר באופן אוטומטי">
            <a:extLst>
              <a:ext uri="{FF2B5EF4-FFF2-40B4-BE49-F238E27FC236}">
                <a16:creationId xmlns:a16="http://schemas.microsoft.com/office/drawing/2014/main" id="{62F53790-5FD3-2934-D1B3-DBA3AD56C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42050"/>
            <a:ext cx="1154487" cy="1154487"/>
          </a:xfrm>
          <a:prstGeom prst="rect">
            <a:avLst/>
          </a:prstGeom>
        </p:spPr>
      </p:pic>
      <p:graphicFrame>
        <p:nvGraphicFramePr>
          <p:cNvPr id="64" name="Table 3">
            <a:extLst>
              <a:ext uri="{FF2B5EF4-FFF2-40B4-BE49-F238E27FC236}">
                <a16:creationId xmlns:a16="http://schemas.microsoft.com/office/drawing/2014/main" id="{DBD76852-D64B-C424-0407-AC4FC7797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892200"/>
              </p:ext>
            </p:extLst>
          </p:nvPr>
        </p:nvGraphicFramePr>
        <p:xfrm>
          <a:off x="4522401" y="393292"/>
          <a:ext cx="4942875" cy="5329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5346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71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יר"ד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 &gt; הֻיְרַד &gt; הוּרַד</a:t>
                      </a:r>
                      <a:endParaRPr lang="ko-KR" alt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29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יכ"ח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 &gt; </a:t>
                      </a:r>
                      <a:r>
                        <a:rPr lang="he-IL" altLang="ko-KR" sz="3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הֻיְכַח</a:t>
                      </a:r>
                      <a:r>
                        <a:rPr lang="he-IL" altLang="ko-KR" sz="3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+mn-cs"/>
                        </a:rPr>
                        <a:t> &gt; הוּכַח</a:t>
                      </a:r>
                      <a:endParaRPr lang="ko-KR" altLang="en-US" sz="3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672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r>
                        <a:rPr lang="he-IL" altLang="ko-KR" sz="4000" b="1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הוּ</a:t>
                      </a:r>
                      <a:endParaRPr lang="ko-KR" altLang="en-US" sz="4000" b="1" dirty="0">
                        <a:solidFill>
                          <a:schemeClr val="bg1"/>
                        </a:solidFill>
                        <a:latin typeface="+mn-lt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290"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12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latinLnBrk="1"/>
                      <a:endParaRPr lang="ko-KR" altLang="en-US" sz="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5" name="타원 13">
            <a:extLst>
              <a:ext uri="{FF2B5EF4-FFF2-40B4-BE49-F238E27FC236}">
                <a16:creationId xmlns:a16="http://schemas.microsoft.com/office/drawing/2014/main" id="{D91CFDDD-6B6F-E4B2-E005-6107AE3FF6CA}"/>
              </a:ext>
            </a:extLst>
          </p:cNvPr>
          <p:cNvSpPr/>
          <p:nvPr/>
        </p:nvSpPr>
        <p:spPr>
          <a:xfrm>
            <a:off x="5675830" y="719293"/>
            <a:ext cx="2636016" cy="24089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60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הֻפְעַל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613EF7-650C-B3A2-BD1F-6451139B17C4}"/>
              </a:ext>
            </a:extLst>
          </p:cNvPr>
          <p:cNvSpPr/>
          <p:nvPr/>
        </p:nvSpPr>
        <p:spPr>
          <a:xfrm>
            <a:off x="9713378" y="467432"/>
            <a:ext cx="2270363" cy="7414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3200" b="1" dirty="0"/>
              <a:t>הרחבה</a:t>
            </a:r>
          </a:p>
        </p:txBody>
      </p:sp>
    </p:spTree>
    <p:extLst>
      <p:ext uri="{BB962C8B-B14F-4D97-AF65-F5344CB8AC3E}">
        <p14:creationId xmlns:p14="http://schemas.microsoft.com/office/powerpoint/2010/main" val="288485680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5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44AE"/>
      </a:accent1>
      <a:accent2>
        <a:srgbClr val="FF5030"/>
      </a:accent2>
      <a:accent3>
        <a:srgbClr val="7344AE"/>
      </a:accent3>
      <a:accent4>
        <a:srgbClr val="FF5030"/>
      </a:accent4>
      <a:accent5>
        <a:srgbClr val="7344AE"/>
      </a:accent5>
      <a:accent6>
        <a:srgbClr val="FF5030"/>
      </a:accent6>
      <a:hlink>
        <a:srgbClr val="0563C1"/>
      </a:hlink>
      <a:folHlink>
        <a:srgbClr val="954F72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44AE"/>
      </a:accent1>
      <a:accent2>
        <a:srgbClr val="FF5030"/>
      </a:accent2>
      <a:accent3>
        <a:srgbClr val="7344AE"/>
      </a:accent3>
      <a:accent4>
        <a:srgbClr val="FF5030"/>
      </a:accent4>
      <a:accent5>
        <a:srgbClr val="7344AE"/>
      </a:accent5>
      <a:accent6>
        <a:srgbClr val="FF5030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5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344AE"/>
      </a:accent1>
      <a:accent2>
        <a:srgbClr val="FF5030"/>
      </a:accent2>
      <a:accent3>
        <a:srgbClr val="7344AE"/>
      </a:accent3>
      <a:accent4>
        <a:srgbClr val="FF5030"/>
      </a:accent4>
      <a:accent5>
        <a:srgbClr val="7344AE"/>
      </a:accent5>
      <a:accent6>
        <a:srgbClr val="FF5030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7955</TotalTime>
  <Words>524</Words>
  <Application>Microsoft Office PowerPoint</Application>
  <PresentationFormat>מסך רחב</PresentationFormat>
  <Paragraphs>106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18</vt:i4>
      </vt:variant>
    </vt:vector>
  </HeadingPairs>
  <TitlesOfParts>
    <vt:vector size="25" baseType="lpstr">
      <vt:lpstr>Alef</vt:lpstr>
      <vt:lpstr>Arial</vt:lpstr>
      <vt:lpstr>Calibri</vt:lpstr>
      <vt:lpstr>Cambria</vt:lpstr>
      <vt:lpstr>Cover and End Slide Master</vt:lpstr>
      <vt:lpstr>Contents Slide Master</vt:lpstr>
      <vt:lpstr>Section Break Slide Master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מירב שראל</cp:lastModifiedBy>
  <cp:revision>101</cp:revision>
  <dcterms:created xsi:type="dcterms:W3CDTF">2020-01-20T05:08:25Z</dcterms:created>
  <dcterms:modified xsi:type="dcterms:W3CDTF">2023-12-28T10:43:14Z</dcterms:modified>
</cp:coreProperties>
</file>