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56" r:id="rId1"/>
  </p:sldMasterIdLst>
  <p:notesMasterIdLst>
    <p:notesMasterId r:id="rId18"/>
  </p:notesMasterIdLst>
  <p:sldIdLst>
    <p:sldId id="256" r:id="rId2"/>
    <p:sldId id="268" r:id="rId3"/>
    <p:sldId id="269" r:id="rId4"/>
    <p:sldId id="258" r:id="rId5"/>
    <p:sldId id="259" r:id="rId6"/>
    <p:sldId id="270" r:id="rId7"/>
    <p:sldId id="271" r:id="rId8"/>
    <p:sldId id="272" r:id="rId9"/>
    <p:sldId id="274" r:id="rId10"/>
    <p:sldId id="275" r:id="rId11"/>
    <p:sldId id="276" r:id="rId12"/>
    <p:sldId id="279" r:id="rId13"/>
    <p:sldId id="280" r:id="rId14"/>
    <p:sldId id="260" r:id="rId15"/>
    <p:sldId id="277" r:id="rId16"/>
    <p:sldId id="278" r:id="rId17"/>
  </p:sldIdLst>
  <p:sldSz cx="12192000" cy="6858000"/>
  <p:notesSz cx="6858000" cy="9144000"/>
  <p:embeddedFontLs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Arial Nova Light" panose="020B0304020202020204" pitchFamily="34" charset="0"/>
      <p:regular r:id="rId23"/>
      <p:italic r:id="rId24"/>
    </p:embeddedFont>
    <p:embeddedFont>
      <p:font typeface="Barlow Condensed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pecial Elit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1">
  <p:cSld name="Diapositiva de título">
    <p:bg>
      <p:bgPr>
        <a:solidFill>
          <a:schemeClr val="accent2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5458" y="128638"/>
            <a:ext cx="9901084" cy="660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2">
  <p:cSld name="Encabezado de secció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r="75520"/>
          <a:stretch/>
        </p:blipFill>
        <p:spPr>
          <a:xfrm>
            <a:off x="77429" y="0"/>
            <a:ext cx="2518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3">
  <p:cSld name="1_Comparación">
    <p:bg>
      <p:bgPr>
        <a:solidFill>
          <a:schemeClr val="accent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4">
  <p:cSld name="1_Dos objetos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-6858" r="-15074" b="-19730"/>
          <a:stretch/>
        </p:blipFill>
        <p:spPr>
          <a:xfrm rot="409295">
            <a:off x="3704819" y="2219453"/>
            <a:ext cx="13614287" cy="8951592"/>
          </a:xfrm>
          <a:custGeom>
            <a:avLst/>
            <a:gdLst/>
            <a:ahLst/>
            <a:cxnLst/>
            <a:rect l="l" t="t" r="r" b="b"/>
            <a:pathLst>
              <a:path w="13614287" h="8951592" extrusionOk="0">
                <a:moveTo>
                  <a:pt x="13195890" y="3875454"/>
                </a:moveTo>
                <a:lnTo>
                  <a:pt x="13614287" y="7373036"/>
                </a:lnTo>
                <a:lnTo>
                  <a:pt x="418397" y="8951592"/>
                </a:lnTo>
                <a:lnTo>
                  <a:pt x="0" y="5454011"/>
                </a:lnTo>
                <a:lnTo>
                  <a:pt x="765767" y="5362406"/>
                </a:lnTo>
                <a:lnTo>
                  <a:pt x="765767" y="7443621"/>
                </a:lnTo>
                <a:lnTo>
                  <a:pt x="11931198" y="7443621"/>
                </a:lnTo>
                <a:lnTo>
                  <a:pt x="11931198" y="4738363"/>
                </a:lnTo>
                <a:lnTo>
                  <a:pt x="12241206" y="4701278"/>
                </a:lnTo>
                <a:lnTo>
                  <a:pt x="12157280" y="3999698"/>
                </a:lnTo>
                <a:close/>
                <a:moveTo>
                  <a:pt x="11678816" y="0"/>
                </a:moveTo>
                <a:lnTo>
                  <a:pt x="11931198" y="0"/>
                </a:lnTo>
                <a:lnTo>
                  <a:pt x="11931198" y="2109780"/>
                </a:lnTo>
                <a:close/>
                <a:moveTo>
                  <a:pt x="765767" y="0"/>
                </a:moveTo>
                <a:lnTo>
                  <a:pt x="9550136" y="0"/>
                </a:lnTo>
                <a:lnTo>
                  <a:pt x="7986125" y="187095"/>
                </a:lnTo>
                <a:lnTo>
                  <a:pt x="8494620" y="4437843"/>
                </a:lnTo>
                <a:lnTo>
                  <a:pt x="765767" y="536240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5">
  <p:cSld name="Comparación">
    <p:bg>
      <p:bgPr>
        <a:solidFill>
          <a:schemeClr val="accent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5928852" y="496529"/>
            <a:ext cx="5801032" cy="58600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6">
  <p:cSld name="2_Comparación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3_Miller_Template_SlidesMania_7">
  <p:cSld name="Dos objetos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9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r="75520"/>
          <a:stretch/>
        </p:blipFill>
        <p:spPr>
          <a:xfrm>
            <a:off x="9673713" y="-78658"/>
            <a:ext cx="2518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lashon.c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lashon.c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www.lashon.c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hyperlink" Target="https://www.lashon.c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shon.co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hyperlink" Target="https://www.lashon.c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/>
        </p:nvSpPr>
        <p:spPr>
          <a:xfrm>
            <a:off x="4949175" y="948825"/>
            <a:ext cx="23598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Special Elite"/>
                <a:sym typeface="Special Elite"/>
              </a:rPr>
              <a:t>דיוקי הגייה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Special Elite"/>
                <a:sym typeface="Special Elite"/>
              </a:rPr>
              <a:t>מיקוד קורונה תשפ"א</a:t>
            </a:r>
            <a:endParaRPr dirty="0"/>
          </a:p>
        </p:txBody>
      </p:sp>
      <p:pic>
        <p:nvPicPr>
          <p:cNvPr id="3" name="תמונה 2" descr="תמונה שמכילה פרח, מזון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982DECA6-030A-4740-8941-9486F6FD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2173704C-6EEC-4259-A7B3-13DF460F5485}"/>
              </a:ext>
            </a:extLst>
          </p:cNvPr>
          <p:cNvSpPr/>
          <p:nvPr/>
        </p:nvSpPr>
        <p:spPr>
          <a:xfrm>
            <a:off x="2404293" y="1471522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B0ED1B-4069-444F-98B8-D10695052519}"/>
              </a:ext>
            </a:extLst>
          </p:cNvPr>
          <p:cNvSpPr txBox="1"/>
          <p:nvPr/>
        </p:nvSpPr>
        <p:spPr>
          <a:xfrm>
            <a:off x="2973467" y="1603235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קר"ה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A3289419-9058-41A4-9E43-D6DAA5103445}"/>
              </a:ext>
            </a:extLst>
          </p:cNvPr>
          <p:cNvGrpSpPr/>
          <p:nvPr/>
        </p:nvGrpSpPr>
        <p:grpSpPr>
          <a:xfrm>
            <a:off x="2419506" y="1444850"/>
            <a:ext cx="2708364" cy="2790030"/>
            <a:chOff x="1887989" y="804344"/>
            <a:chExt cx="1820091" cy="1820091"/>
          </a:xfrm>
          <a:solidFill>
            <a:schemeClr val="accent3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9B3E4A94-442F-44D9-A7B7-8010C30EE475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FE422C08-0903-492D-B492-1B51A83C46C7}"/>
                </a:ext>
              </a:extLst>
            </p:cNvPr>
            <p:cNvSpPr txBox="1"/>
            <p:nvPr/>
          </p:nvSpPr>
          <p:spPr>
            <a:xfrm>
              <a:off x="2154034" y="1278126"/>
              <a:ext cx="1227693" cy="5421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לִקְרוֹת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F8C4B9F0-7E3E-421F-95E8-6141EEF57941}"/>
              </a:ext>
            </a:extLst>
          </p:cNvPr>
          <p:cNvSpPr/>
          <p:nvPr/>
        </p:nvSpPr>
        <p:spPr>
          <a:xfrm>
            <a:off x="5291067" y="1426663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2344BFF-741B-4716-A7F2-8873DE60183D}"/>
              </a:ext>
            </a:extLst>
          </p:cNvPr>
          <p:cNvSpPr txBox="1"/>
          <p:nvPr/>
        </p:nvSpPr>
        <p:spPr>
          <a:xfrm>
            <a:off x="5739142" y="1538273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קר"א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911733F7-6617-4581-AC74-E2BCF6877E6C}"/>
              </a:ext>
            </a:extLst>
          </p:cNvPr>
          <p:cNvGrpSpPr/>
          <p:nvPr/>
        </p:nvGrpSpPr>
        <p:grpSpPr>
          <a:xfrm>
            <a:off x="5285946" y="1426663"/>
            <a:ext cx="2686454" cy="2789727"/>
            <a:chOff x="2545746" y="2956958"/>
            <a:chExt cx="2596161" cy="2743212"/>
          </a:xfrm>
          <a:solidFill>
            <a:schemeClr val="accent3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64A23A41-E5F6-4B73-9B8D-FEE07A5E2203}"/>
                </a:ext>
              </a:extLst>
            </p:cNvPr>
            <p:cNvSpPr/>
            <p:nvPr/>
          </p:nvSpPr>
          <p:spPr>
            <a:xfrm>
              <a:off x="2545746" y="2956958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3A037F99-2C2B-4A92-8D19-BBEAA4DCB70A}"/>
                </a:ext>
              </a:extLst>
            </p:cNvPr>
            <p:cNvSpPr txBox="1"/>
            <p:nvPr/>
          </p:nvSpPr>
          <p:spPr>
            <a:xfrm>
              <a:off x="3114988" y="3760626"/>
              <a:ext cx="1754409" cy="8171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לִקְרֹא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2A5D40B0-1345-410D-B4ED-510DCDB69E3C}"/>
              </a:ext>
            </a:extLst>
          </p:cNvPr>
          <p:cNvSpPr txBox="1"/>
          <p:nvPr/>
        </p:nvSpPr>
        <p:spPr>
          <a:xfrm>
            <a:off x="1294420" y="123056"/>
            <a:ext cx="763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rPr>
              <a:t>מה שצריך... יקרה.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4" name="גרפיקה 13" descr="פרצוף מבולבל עם מילוי רציף עם מילוי מלא">
            <a:extLst>
              <a:ext uri="{FF2B5EF4-FFF2-40B4-BE49-F238E27FC236}">
                <a16:creationId xmlns:a16="http://schemas.microsoft.com/office/drawing/2014/main" id="{341EE059-40E1-433E-B664-0009AE8C8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955" y="5874656"/>
            <a:ext cx="1010551" cy="1010551"/>
          </a:xfrm>
          <a:prstGeom prst="rect">
            <a:avLst/>
          </a:prstGeom>
        </p:spPr>
      </p:pic>
      <p:pic>
        <p:nvPicPr>
          <p:cNvPr id="15" name="גרפיקה 14" descr="קווי מיתאר של פרצוף עם משקפי שמש קו מיתאר">
            <a:extLst>
              <a:ext uri="{FF2B5EF4-FFF2-40B4-BE49-F238E27FC236}">
                <a16:creationId xmlns:a16="http://schemas.microsoft.com/office/drawing/2014/main" id="{377F9B94-5933-4D70-97A1-C12A5C1E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06" y="5849257"/>
            <a:ext cx="1008743" cy="1008743"/>
          </a:xfrm>
          <a:prstGeom prst="rect">
            <a:avLst/>
          </a:prstGeom>
        </p:spPr>
      </p:pic>
      <p:pic>
        <p:nvPicPr>
          <p:cNvPr id="16" name="תמונה 15" descr="תמונה שמכילה פרח, מזון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99502149-6F15-4A6B-B48B-4DE30D694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2.08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4.791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-1.25E-6 0.0007 C 0.0082 -0.02824 0.0082 -0.05532 0.04427 -0.0831 C 0.04427 -0.08657 0.08034 -0.09074 0.08945 -0.09398 C 0.12474 -0.15694 0.07136 -0.22083 0.17891 -0.28426 C 0.18789 -0.29305 0.19701 -0.30254 0.22409 -0.3118 C 0.24206 -0.31875 0.27748 -0.32476 0.31354 -0.33171 C 0.36771 -0.36828 0.35873 -0.35185 0.35873 -0.37893 L 0.31354 -0.3743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46 L 1.875E-6 0.00046 C 0.00325 -0.00949 0.00664 -0.01921 0.01028 -0.02755 C 0.0194 -0.04838 0.01341 -0.02917 0.01979 -0.04676 C 0.02161 -0.05139 0.02318 -0.05833 0.02513 -0.06296 C 0.02682 -0.0669 0.0289 -0.07014 0.03073 -0.07384 C 0.03229 -0.07732 0.03398 -0.08125 0.03555 -0.08449 C 0.0362 -0.08588 0.03672 -0.08681 0.03724 -0.08727 C 0.03854 -0.08843 0.03984 -0.08935 0.04114 -0.09005 C 0.04206 -0.09259 0.04284 -0.09607 0.04388 -0.09838 C 0.04466 -0.09977 0.0457 -0.09977 0.04661 -0.10093 C 0.04726 -0.10162 0.04778 -0.10278 0.04831 -0.10347 C 0.04909 -0.10463 0.04974 -0.10556 0.05052 -0.10648 C 0.0513 -0.1081 0.05195 -0.10995 0.0526 -0.11181 C 0.05338 -0.11412 0.05403 -0.11829 0.05482 -0.12014 C 0.05755 -0.12546 0.06068 -0.12662 0.06315 -0.13333 C 0.0651 -0.13912 0.06719 -0.14468 0.06914 -0.14954 C 0.0737 -0.16088 0.06732 -0.1412 0.07305 -0.15833 C 0.07409 -0.16134 0.07513 -0.16574 0.07643 -0.16875 C 0.07786 -0.17245 0.07943 -0.17315 0.08073 -0.17708 C 0.08177 -0.18009 0.0901 -0.21111 0.09388 -0.21783 C 0.09544 -0.22037 0.097 -0.2213 0.09831 -0.22315 C 0.10416 -0.24051 0.0987 -0.22245 0.1026 -0.23982 C 0.10325 -0.24167 0.1039 -0.24329 0.10456 -0.24514 C 0.10521 -0.24769 0.10599 -0.25023 0.10664 -0.25324 C 0.10859 -0.26134 0.10807 -0.26273 0.11041 -0.26945 C 0.11081 -0.27083 0.11146 -0.27153 0.11211 -0.27245 C 0.11276 -0.275 0.11575 -0.28796 0.11706 -0.2912 C 0.11758 -0.29259 0.11823 -0.29329 0.11862 -0.29398 C 0.12031 -0.29931 0.12213 -0.30324 0.12383 -0.31019 C 0.12435 -0.3132 0.12474 -0.31644 0.12539 -0.31852 C 0.12591 -0.31968 0.12656 -0.31968 0.12695 -0.32107 C 0.13086 -0.33079 0.12604 -0.32245 0.13073 -0.33195 C 0.13073 -0.33171 0.13502 -0.33889 0.13581 -0.34005 L 0.13737 -0.34259 L 0.13906 -0.34583 C 0.13958 -0.34745 0.1401 -0.35 0.14075 -0.35116 C 0.14375 -0.35648 0.14505 -0.35579 0.14791 -0.35926 C 0.14922 -0.36111 0.14948 -0.36181 0.15078 -0.36412 L 0.15078 -0.36389 " pathEditMode="relative" rAng="0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B8B835CA-7EDC-4EA2-B3DB-E4C9D666AB9E}"/>
              </a:ext>
            </a:extLst>
          </p:cNvPr>
          <p:cNvSpPr/>
          <p:nvPr/>
        </p:nvSpPr>
        <p:spPr>
          <a:xfrm>
            <a:off x="5684520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1AAB2E4-EB5C-4792-B408-B69F07256C09}"/>
              </a:ext>
            </a:extLst>
          </p:cNvPr>
          <p:cNvSpPr txBox="1"/>
          <p:nvPr/>
        </p:nvSpPr>
        <p:spPr>
          <a:xfrm>
            <a:off x="6238480" y="1824418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יר"א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807247DC-B954-475F-9BE2-574E5F4852C5}"/>
              </a:ext>
            </a:extLst>
          </p:cNvPr>
          <p:cNvGrpSpPr/>
          <p:nvPr/>
        </p:nvGrpSpPr>
        <p:grpSpPr>
          <a:xfrm>
            <a:off x="5684519" y="1721527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804D6F37-D2ED-464F-B63C-99F25BAF7713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69A5E456-5C31-4FF9-A653-6B6C38B5940E}"/>
                </a:ext>
              </a:extLst>
            </p:cNvPr>
            <p:cNvSpPr txBox="1"/>
            <p:nvPr/>
          </p:nvSpPr>
          <p:spPr>
            <a:xfrm>
              <a:off x="2250180" y="1332335"/>
              <a:ext cx="1131547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יִירְאוּ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6026519C-FE59-4A1D-AEEA-D3CD4F27AF95}"/>
              </a:ext>
            </a:extLst>
          </p:cNvPr>
          <p:cNvSpPr/>
          <p:nvPr/>
        </p:nvSpPr>
        <p:spPr>
          <a:xfrm>
            <a:off x="8582402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AFE09A1-1FCE-48D8-9BB6-2C3D8B88001F}"/>
              </a:ext>
            </a:extLst>
          </p:cNvPr>
          <p:cNvSpPr txBox="1"/>
          <p:nvPr/>
        </p:nvSpPr>
        <p:spPr>
          <a:xfrm>
            <a:off x="9052610" y="1849432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רא"ה</a:t>
            </a:r>
            <a:endParaRPr lang="he-IL" sz="4000" dirty="0">
              <a:solidFill>
                <a:schemeClr val="bg1"/>
              </a:solidFill>
            </a:endParaRPr>
          </a:p>
          <a:p>
            <a:pPr algn="ctr" rtl="1"/>
            <a:r>
              <a:rPr lang="he-IL" sz="4000" dirty="0">
                <a:solidFill>
                  <a:schemeClr val="bg1"/>
                </a:solidFill>
              </a:rPr>
              <a:t>נראה</a:t>
            </a: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D6D1866F-93C8-4CE8-9A91-C61BB87C8661}"/>
              </a:ext>
            </a:extLst>
          </p:cNvPr>
          <p:cNvGrpSpPr/>
          <p:nvPr/>
        </p:nvGrpSpPr>
        <p:grpSpPr>
          <a:xfrm>
            <a:off x="8604312" y="1721830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102E2372-FB6B-4A03-9EBD-1C506D1CAE9F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7DC60419-C90C-4F98-87D4-BE4FC25B349E}"/>
                </a:ext>
              </a:extLst>
            </p:cNvPr>
            <p:cNvSpPr txBox="1"/>
            <p:nvPr/>
          </p:nvSpPr>
          <p:spPr>
            <a:xfrm>
              <a:off x="2929906" y="3726301"/>
              <a:ext cx="1823321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יֵרָאוּ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70DD0A8A-CC04-40CD-8D74-C2DEFBC58224}"/>
              </a:ext>
            </a:extLst>
          </p:cNvPr>
          <p:cNvSpPr txBox="1"/>
          <p:nvPr/>
        </p:nvSpPr>
        <p:spPr>
          <a:xfrm>
            <a:off x="2504875" y="288532"/>
            <a:ext cx="906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העבריינים .... מהעונש.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גרפיקה 12" descr="פרצוף מבולבל עם מילוי רציף עם מילוי מלא">
            <a:extLst>
              <a:ext uri="{FF2B5EF4-FFF2-40B4-BE49-F238E27FC236}">
                <a16:creationId xmlns:a16="http://schemas.microsoft.com/office/drawing/2014/main" id="{C6E660BE-2154-47BD-9651-04B4AAB28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159" y="5838092"/>
            <a:ext cx="1021716" cy="1021716"/>
          </a:xfrm>
          <a:prstGeom prst="rect">
            <a:avLst/>
          </a:prstGeom>
        </p:spPr>
      </p:pic>
      <p:pic>
        <p:nvPicPr>
          <p:cNvPr id="14" name="גרפיקה 13" descr="קווי מיתאר של פרצוף עם משקפי שמש קו מיתאר">
            <a:extLst>
              <a:ext uri="{FF2B5EF4-FFF2-40B4-BE49-F238E27FC236}">
                <a16:creationId xmlns:a16="http://schemas.microsoft.com/office/drawing/2014/main" id="{43366766-2121-4EA1-8E83-488CEFA6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07" y="5838092"/>
            <a:ext cx="1019908" cy="1019908"/>
          </a:xfrm>
          <a:prstGeom prst="rect">
            <a:avLst/>
          </a:prstGeom>
        </p:spPr>
      </p:pic>
      <p:pic>
        <p:nvPicPr>
          <p:cNvPr id="16" name="תמונה 15" descr="תמונה שמכילה פרח, מזון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BA875F30-75F0-4A98-8F02-74B8D9206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  <p:pic>
        <p:nvPicPr>
          <p:cNvPr id="1026" name="Picture 2" descr="הומלס פלש לדירה וגרם לשריפתה – אך לא יקבל עונש מאסר">
            <a:extLst>
              <a:ext uri="{FF2B5EF4-FFF2-40B4-BE49-F238E27FC236}">
                <a16:creationId xmlns:a16="http://schemas.microsoft.com/office/drawing/2014/main" id="{9B7DF159-3DA3-48B3-92D1-7C89F1A0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9" y="1824418"/>
            <a:ext cx="4142450" cy="2995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5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6 L -1.66667E-6 0.00024 C 0.02904 -0.00995 0.05794 -0.02037 0.08815 -0.02847 C 0.09662 -0.03078 0.10573 -0.03217 0.11393 -0.03518 C 0.13099 -0.04143 0.14688 -0.0493 0.16354 -0.05578 C 0.17461 -0.06064 0.1862 -0.06412 0.1974 -0.06967 C 0.20768 -0.075 0.21784 -0.08101 0.22839 -0.08588 C 0.23763 -0.09027 0.24831 -0.09236 0.25703 -0.09745 C 0.26888 -0.10393 0.31393 -0.14537 0.31667 -0.14791 C 0.32188 -0.15277 0.32591 -0.15856 0.33281 -0.16203 C 0.4056 -0.20092 0.32031 -0.15231 0.37396 -0.19213 C 0.38893 -0.20324 0.40742 -0.21018 0.4211 -0.22199 C 0.43828 -0.23726 0.42904 -0.23055 0.44948 -0.24282 C 0.45287 -0.24722 0.45586 -0.25254 0.46016 -0.25671 C 0.46224 -0.25856 0.46589 -0.25925 0.46784 -0.26134 C 0.4711 -0.26388 0.47318 -0.26736 0.47565 -0.27037 C 0.47748 -0.27291 0.47865 -0.27546 0.48086 -0.27754 C 0.48386 -0.28009 0.48841 -0.28171 0.49115 -0.28425 C 0.51016 -0.30138 0.49584 -0.29583 0.51198 -0.30023 C 0.51927 -0.30694 0.51823 -0.30671 0.53047 -0.3118 C 0.53268 -0.31319 0.53568 -0.31342 0.53815 -0.31412 C 0.5418 -0.31574 0.54505 -0.31736 0.54844 -0.31898 C 0.55026 -0.32106 0.55143 -0.32384 0.55365 -0.32592 C 0.55703 -0.32893 0.56758 -0.33472 0.57188 -0.3375 C 0.5737 -0.34027 0.57487 -0.34351 0.57682 -0.34652 C 0.58646 -0.35949 0.578 -0.3412 0.58763 -0.3581 C 0.58802 -0.35879 0.58763 -0.35972 0.58763 -0.35995 L 0.58763 -0.35972 L 0.58763 -0.35995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00024 C 0.03047 -0.00532 0.00846 -0.00023 0.04167 -0.01319 L 0.05794 -0.01944 C 0.07135 -0.04398 0.05807 -0.02152 0.07799 -0.04467 C 0.08841 -0.05625 0.09857 -0.07129 0.10898 -0.08171 C 0.11003 -0.08287 0.1112 -0.08333 0.11211 -0.08495 C 0.11966 -0.09884 0.12656 -0.12013 0.1345 -0.1287 C 0.14128 -0.13634 0.14805 -0.14166 0.15482 -0.15069 C 0.15625 -0.15277 0.15781 -0.15509 0.15937 -0.15671 C 0.16497 -0.1625 0.17331 -0.16736 0.17864 -0.16944 C 0.18242 -0.1706 0.18594 -0.17129 0.18958 -0.17245 C 0.19414 -0.17847 0.19375 -0.17893 0.2013 -0.17893 C 0.2263 -0.17893 0.2513 -0.17662 0.27643 -0.17569 L 0.32057 -0.18495 C 0.3263 -0.18611 0.32539 -0.18703 0.32969 -0.1912 L 0.34375 -0.2037 C 0.34531 -0.20671 0.34674 -0.21018 0.34844 -0.21319 C 0.35039 -0.21666 0.35247 -0.21851 0.35456 -0.22245 C 0.35768 -0.22824 0.36068 -0.23472 0.36393 -0.2412 C 0.36536 -0.24444 0.36719 -0.24675 0.36849 -0.25023 C 0.37305 -0.26296 0.36836 -0.25092 0.37474 -0.26319 C 0.37721 -0.26805 0.37982 -0.27338 0.38242 -0.2787 L 0.38542 -0.28495 C 0.38945 -0.29282 0.3875 -0.28958 0.39088 -0.29467 C 0.3918 -0.29606 0.39245 -0.29861 0.39323 -0.30046 C 0.39414 -0.30185 0.39505 -0.30185 0.3957 -0.3037 C 0.39622 -0.30509 0.39648 -0.30879 0.39726 -0.31018 C 0.39883 -0.31296 0.40078 -0.31458 0.4026 -0.3162 C 0.40482 -0.31805 0.41068 -0.32106 0.41263 -0.32245 C 0.41549 -0.32453 0.41836 -0.32592 0.42109 -0.32847 C 0.422 -0.32939 0.42279 -0.33101 0.42357 -0.33171 C 0.42487 -0.33333 0.42604 -0.33402 0.42747 -0.33495 C 0.42917 -0.34189 0.42825 -0.3412 0.42982 -0.3412 L 0.42982 -0.34074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BCE8FECA-B045-472D-B025-7FD5CF019EF4}"/>
              </a:ext>
            </a:extLst>
          </p:cNvPr>
          <p:cNvSpPr/>
          <p:nvPr/>
        </p:nvSpPr>
        <p:spPr>
          <a:xfrm>
            <a:off x="5121811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54446CF-EF04-40A7-8F18-BE9AB8E55425}"/>
              </a:ext>
            </a:extLst>
          </p:cNvPr>
          <p:cNvSpPr txBox="1"/>
          <p:nvPr/>
        </p:nvSpPr>
        <p:spPr>
          <a:xfrm>
            <a:off x="5675771" y="1824418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שי"ר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18A55122-B571-412F-9BEC-177FE2EBD801}"/>
              </a:ext>
            </a:extLst>
          </p:cNvPr>
          <p:cNvGrpSpPr/>
          <p:nvPr/>
        </p:nvGrpSpPr>
        <p:grpSpPr>
          <a:xfrm>
            <a:off x="5138895" y="1703749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9BB09D98-E983-4C18-8E7F-DC4EDD4D4BA2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85B80095-58B2-45B1-BDD3-7B62D25CC200}"/>
                </a:ext>
              </a:extLst>
            </p:cNvPr>
            <p:cNvSpPr txBox="1"/>
            <p:nvPr/>
          </p:nvSpPr>
          <p:spPr>
            <a:xfrm>
              <a:off x="2406368" y="1278126"/>
              <a:ext cx="975360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4400" b="1" i="0" dirty="0">
                  <a:solidFill>
                    <a:srgbClr val="222222"/>
                  </a:solidFill>
                  <a:effectLst/>
                  <a:latin typeface="Alef"/>
                </a:rPr>
                <a:t>יָשִׁירוּ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58E71B5A-4F78-44FD-844C-0B129D256EDB}"/>
              </a:ext>
            </a:extLst>
          </p:cNvPr>
          <p:cNvSpPr/>
          <p:nvPr/>
        </p:nvSpPr>
        <p:spPr>
          <a:xfrm>
            <a:off x="8019693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B73D5E5-DE4F-4A5F-B869-C82942E18BEA}"/>
              </a:ext>
            </a:extLst>
          </p:cNvPr>
          <p:cNvSpPr txBox="1"/>
          <p:nvPr/>
        </p:nvSpPr>
        <p:spPr>
          <a:xfrm>
            <a:off x="8489901" y="1849432"/>
            <a:ext cx="19623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נש"ר</a:t>
            </a:r>
          </a:p>
          <a:p>
            <a:pPr algn="ctr" rtl="1"/>
            <a:r>
              <a:rPr lang="he-IL" sz="4000" dirty="0">
                <a:solidFill>
                  <a:schemeClr val="bg1"/>
                </a:solidFill>
              </a:rPr>
              <a:t>(דגש)</a:t>
            </a: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564C3BA6-D311-4491-A6C8-43B8171F6AD1}"/>
              </a:ext>
            </a:extLst>
          </p:cNvPr>
          <p:cNvGrpSpPr/>
          <p:nvPr/>
        </p:nvGrpSpPr>
        <p:grpSpPr>
          <a:xfrm>
            <a:off x="8017017" y="1712842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E7AAAAF0-09B7-4BC6-9432-29225533606F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EEDCA42B-6870-42AE-95BF-3E8B00D07912}"/>
                </a:ext>
              </a:extLst>
            </p:cNvPr>
            <p:cNvSpPr txBox="1"/>
            <p:nvPr/>
          </p:nvSpPr>
          <p:spPr>
            <a:xfrm>
              <a:off x="3058058" y="3644175"/>
              <a:ext cx="1661305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4400" b="1" i="0" dirty="0">
                  <a:solidFill>
                    <a:srgbClr val="222222"/>
                  </a:solidFill>
                  <a:effectLst/>
                  <a:latin typeface="Alef"/>
                </a:rPr>
                <a:t>יַשִּׁירוּ</a:t>
              </a: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 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8026300A-10DA-4DD6-93D1-0AF1725E7EFC}"/>
              </a:ext>
            </a:extLst>
          </p:cNvPr>
          <p:cNvSpPr txBox="1"/>
          <p:nvPr/>
        </p:nvSpPr>
        <p:spPr>
          <a:xfrm>
            <a:off x="1739705" y="447847"/>
            <a:ext cx="897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5400" b="0" i="0" dirty="0">
                <a:solidFill>
                  <a:srgbClr val="222222"/>
                </a:solidFill>
                <a:effectLst/>
                <a:latin typeface="Alef"/>
              </a:rPr>
              <a:t>העצים  ---  את עליהם בסתיו.</a:t>
            </a:r>
          </a:p>
        </p:txBody>
      </p:sp>
      <p:pic>
        <p:nvPicPr>
          <p:cNvPr id="13" name="גרפיקה 12" descr="פרצוף מבולבל עם מילוי רציף עם מילוי מלא">
            <a:extLst>
              <a:ext uri="{FF2B5EF4-FFF2-40B4-BE49-F238E27FC236}">
                <a16:creationId xmlns:a16="http://schemas.microsoft.com/office/drawing/2014/main" id="{84411488-838E-4883-99FB-83F954EB9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2898" y="5838996"/>
            <a:ext cx="1021716" cy="1021716"/>
          </a:xfrm>
          <a:prstGeom prst="rect">
            <a:avLst/>
          </a:prstGeom>
        </p:spPr>
      </p:pic>
      <p:pic>
        <p:nvPicPr>
          <p:cNvPr id="14" name="גרפיקה 13" descr="קווי מיתאר של פרצוף עם משקפי שמש קו מיתאר">
            <a:extLst>
              <a:ext uri="{FF2B5EF4-FFF2-40B4-BE49-F238E27FC236}">
                <a16:creationId xmlns:a16="http://schemas.microsoft.com/office/drawing/2014/main" id="{98468E50-782D-4ACA-B27F-DA823AEFD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7849" y="5838996"/>
            <a:ext cx="1019908" cy="1019908"/>
          </a:xfrm>
          <a:prstGeom prst="rect">
            <a:avLst/>
          </a:prstGeom>
        </p:spPr>
      </p:pic>
      <p:pic>
        <p:nvPicPr>
          <p:cNvPr id="16" name="תמונה 15" descr="תמונה שמכילה פרח, מזון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31EF1592-8C99-4B87-A9C0-06D988420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3 -0.07871 L 0.04153 -0.07871 C 0.04258 -0.08496 0.04388 -0.09098 0.04492 -0.09723 C 0.04544 -0.1 0.04544 -0.10301 0.04609 -0.10556 C 0.04661 -0.10787 0.04765 -0.10949 0.04844 -0.11158 C 0.04883 -0.11436 0.0487 -0.1176 0.04961 -0.11991 C 0.05026 -0.12199 0.05195 -0.12246 0.05299 -0.12408 C 0.05508 -0.12709 0.05729 -0.1301 0.05872 -0.13426 C 0.06445 -0.14954 0.05716 -0.13079 0.06458 -0.14653 C 0.06549 -0.14838 0.06601 -0.1507 0.06679 -0.15278 C 0.06875 -0.15695 0.07005 -0.15787 0.07265 -0.16088 C 0.07487 -0.16783 0.07721 -0.17454 0.07955 -0.18149 C 0.08021 -0.18357 0.08086 -0.18588 0.0819 -0.1875 C 0.08307 -0.18959 0.08437 -0.19144 0.08528 -0.19375 C 0.09062 -0.20695 0.08424 -0.19792 0.09114 -0.20602 C 0.09179 -0.20811 0.09232 -0.21065 0.09336 -0.21227 C 0.09557 -0.21551 0.10325 -0.22362 0.10612 -0.22662 C 0.10651 -0.22871 0.10638 -0.23125 0.10729 -0.23264 C 0.10807 -0.23426 0.10963 -0.2338 0.11067 -0.23473 C 0.11315 -0.23727 0.11562 -0.23959 0.11758 -0.24306 L 0.12461 -0.25533 C 0.12565 -0.25741 0.12708 -0.25903 0.12799 -0.26158 C 0.12877 -0.26343 0.12969 -0.26551 0.13034 -0.2676 C 0.13112 -0.27037 0.13164 -0.27338 0.13268 -0.27593 C 0.13359 -0.27824 0.13489 -0.27987 0.13607 -0.28195 C 0.13828 -0.29375 0.1358 -0.28334 0.13958 -0.29237 C 0.14583 -0.30718 0.14101 -0.30324 0.14883 -0.30672 C 0.14987 -0.30857 0.15078 -0.31135 0.15221 -0.31274 C 0.15768 -0.31829 0.16015 -0.3169 0.16614 -0.3169 L 0.16614 -0.3169 " pathEditMode="relative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-0.07847 L 0.04284 -0.07847 L 0.08086 -0.08055 C 0.08763 -0.08125 0.09596 -0.0831 0.10273 -0.08472 C 0.10547 -0.08611 0.10807 -0.08796 0.1108 -0.08888 C 0.11588 -0.0905 0.12096 -0.09074 0.12591 -0.09305 C 0.13138 -0.0956 0.13659 -0.10023 0.14205 -0.10324 C 0.15078 -0.10787 0.16002 -0.10995 0.16862 -0.1155 C 0.17278 -0.11828 0.17695 -0.12152 0.18125 -0.12361 C 0.19075 -0.12847 0.20078 -0.13009 0.21015 -0.13611 C 0.21549 -0.13935 0.2207 -0.14351 0.2263 -0.14629 C 0.23307 -0.14976 0.2401 -0.15185 0.247 -0.15439 C 0.24935 -0.15532 0.25169 -0.15555 0.2539 -0.15648 C 0.2582 -0.15833 0.26237 -0.16088 0.26666 -0.16273 C 0.27044 -0.16435 0.27435 -0.16504 0.27825 -0.16666 C 0.28333 -0.16921 0.28815 -0.17245 0.29323 -0.175 C 0.29935 -0.178 0.3056 -0.17963 0.31172 -0.1831 C 0.33606 -0.19768 0.29869 -0.175 0.32669 -0.19351 C 0.33619 -0.19976 0.33984 -0.20138 0.34856 -0.20578 C 0.3526 -0.20995 0.35911 -0.21666 0.36367 -0.22013 C 0.36588 -0.22175 0.36823 -0.22268 0.37057 -0.2243 C 0.3845 -0.23379 0.37343 -0.22662 0.3832 -0.23449 C 0.38515 -0.23588 0.38711 -0.2368 0.38893 -0.23865 C 0.39101 -0.24027 0.39284 -0.24282 0.39479 -0.24467 C 0.39935 -0.24907 0.40403 -0.253 0.40859 -0.25694 C 0.41015 -0.25833 0.41159 -0.26018 0.41328 -0.26111 C 0.42239 -0.26643 0.4177 -0.26458 0.42708 -0.26736 C 0.42903 -0.26851 0.43086 -0.27037 0.43281 -0.27129 C 0.43554 -0.27245 0.43828 -0.27268 0.44088 -0.27338 C 0.4552 -0.27777 0.43528 -0.27338 0.4582 -0.27754 C 0.45937 -0.27824 0.46054 -0.27893 0.46172 -0.27963 C 0.46354 -0.28032 0.46549 -0.28078 0.46744 -0.28171 C 0.46901 -0.28217 0.47057 -0.28287 0.47213 -0.28356 C 0.47291 -0.28564 0.47395 -0.2875 0.47435 -0.28981 C 0.475 -0.29236 0.47578 -0.30509 0.47669 -0.30833 C 0.47721 -0.30995 0.47825 -0.31111 0.47903 -0.31226 C 0.47942 -0.31504 0.47968 -0.31782 0.4802 -0.3206 C 0.48047 -0.32268 0.48007 -0.32662 0.48138 -0.32662 C 0.48242 -0.32662 0.48138 -0.32268 0.48138 -0.3206 L 0.48138 -0.3206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">
            <a:extLst>
              <a:ext uri="{FF2B5EF4-FFF2-40B4-BE49-F238E27FC236}">
                <a16:creationId xmlns:a16="http://schemas.microsoft.com/office/drawing/2014/main" id="{4547D741-A82A-4C0B-9AAB-274642E8E43E}"/>
              </a:ext>
            </a:extLst>
          </p:cNvPr>
          <p:cNvSpPr txBox="1"/>
          <p:nvPr/>
        </p:nvSpPr>
        <p:spPr>
          <a:xfrm>
            <a:off x="1238673" y="519733"/>
            <a:ext cx="879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5400" b="0" i="0" dirty="0">
                <a:solidFill>
                  <a:srgbClr val="222222"/>
                </a:solidFill>
                <a:effectLst/>
                <a:latin typeface="Alef"/>
              </a:rPr>
              <a:t>הנערים </a:t>
            </a:r>
            <a:r>
              <a:rPr lang="he-IL" sz="5400" b="1" i="0" dirty="0">
                <a:solidFill>
                  <a:srgbClr val="222222"/>
                </a:solidFill>
                <a:effectLst/>
                <a:latin typeface="Alef"/>
              </a:rPr>
              <a:t>------ </a:t>
            </a:r>
            <a:r>
              <a:rPr lang="he-IL" sz="5400" b="0" i="0" dirty="0">
                <a:solidFill>
                  <a:srgbClr val="222222"/>
                </a:solidFill>
                <a:effectLst/>
                <a:latin typeface="Alef"/>
              </a:rPr>
              <a:t>במקהלה</a:t>
            </a:r>
          </a:p>
        </p:txBody>
      </p:sp>
      <p:pic>
        <p:nvPicPr>
          <p:cNvPr id="15" name="תמונה 14" descr="תמונה שמכילה פרח, מזון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BF8B5E94-4DE7-4F25-B536-A5117CDCB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  <p:sp>
        <p:nvSpPr>
          <p:cNvPr id="16" name="Rechteck: abgerundete Ecken 3">
            <a:extLst>
              <a:ext uri="{FF2B5EF4-FFF2-40B4-BE49-F238E27FC236}">
                <a16:creationId xmlns:a16="http://schemas.microsoft.com/office/drawing/2014/main" id="{C43AE589-DF6C-4DDD-B0AD-B41A449414B7}"/>
              </a:ext>
            </a:extLst>
          </p:cNvPr>
          <p:cNvSpPr/>
          <p:nvPr/>
        </p:nvSpPr>
        <p:spPr>
          <a:xfrm>
            <a:off x="2589625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93052EA-5C77-446B-A6A5-490B767794FA}"/>
              </a:ext>
            </a:extLst>
          </p:cNvPr>
          <p:cNvSpPr txBox="1"/>
          <p:nvPr/>
        </p:nvSpPr>
        <p:spPr>
          <a:xfrm>
            <a:off x="3143585" y="1824418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שי"ר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18" name="Card 1">
            <a:extLst>
              <a:ext uri="{FF2B5EF4-FFF2-40B4-BE49-F238E27FC236}">
                <a16:creationId xmlns:a16="http://schemas.microsoft.com/office/drawing/2014/main" id="{5447E13F-C90D-4950-8732-02918C55B433}"/>
              </a:ext>
            </a:extLst>
          </p:cNvPr>
          <p:cNvGrpSpPr/>
          <p:nvPr/>
        </p:nvGrpSpPr>
        <p:grpSpPr>
          <a:xfrm>
            <a:off x="2606709" y="1703749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19" name="Rechteck: abgerundete Ecken 6">
              <a:extLst>
                <a:ext uri="{FF2B5EF4-FFF2-40B4-BE49-F238E27FC236}">
                  <a16:creationId xmlns:a16="http://schemas.microsoft.com/office/drawing/2014/main" id="{7FC4E864-9C5D-42FA-8F9D-50D87EB19A77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feld 8">
              <a:extLst>
                <a:ext uri="{FF2B5EF4-FFF2-40B4-BE49-F238E27FC236}">
                  <a16:creationId xmlns:a16="http://schemas.microsoft.com/office/drawing/2014/main" id="{75A3B5F4-7364-40D4-8549-9BC346339F37}"/>
                </a:ext>
              </a:extLst>
            </p:cNvPr>
            <p:cNvSpPr txBox="1"/>
            <p:nvPr/>
          </p:nvSpPr>
          <p:spPr>
            <a:xfrm>
              <a:off x="2406368" y="1278126"/>
              <a:ext cx="975360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4400" b="1" i="0" dirty="0">
                  <a:solidFill>
                    <a:srgbClr val="222222"/>
                  </a:solidFill>
                  <a:effectLst/>
                  <a:latin typeface="Alef"/>
                </a:rPr>
                <a:t>יָשִׁירוּ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Rechteck: abgerundete Ecken 12">
            <a:extLst>
              <a:ext uri="{FF2B5EF4-FFF2-40B4-BE49-F238E27FC236}">
                <a16:creationId xmlns:a16="http://schemas.microsoft.com/office/drawing/2014/main" id="{970711EA-4EC1-44CB-999E-F786302B402F}"/>
              </a:ext>
            </a:extLst>
          </p:cNvPr>
          <p:cNvSpPr/>
          <p:nvPr/>
        </p:nvSpPr>
        <p:spPr>
          <a:xfrm>
            <a:off x="5487507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260B1D21-E30A-436B-A66C-DFE04FFC3BA7}"/>
              </a:ext>
            </a:extLst>
          </p:cNvPr>
          <p:cNvSpPr txBox="1"/>
          <p:nvPr/>
        </p:nvSpPr>
        <p:spPr>
          <a:xfrm>
            <a:off x="5957715" y="1849432"/>
            <a:ext cx="19623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נש"ר</a:t>
            </a:r>
          </a:p>
          <a:p>
            <a:pPr algn="ctr" rtl="1"/>
            <a:r>
              <a:rPr lang="he-IL" sz="4000" dirty="0">
                <a:solidFill>
                  <a:schemeClr val="bg1"/>
                </a:solidFill>
              </a:rPr>
              <a:t>(דגש)</a:t>
            </a:r>
          </a:p>
        </p:txBody>
      </p:sp>
      <p:grpSp>
        <p:nvGrpSpPr>
          <p:cNvPr id="23" name="Card 3">
            <a:extLst>
              <a:ext uri="{FF2B5EF4-FFF2-40B4-BE49-F238E27FC236}">
                <a16:creationId xmlns:a16="http://schemas.microsoft.com/office/drawing/2014/main" id="{A530167E-3D46-4478-A6E2-263738BAF30F}"/>
              </a:ext>
            </a:extLst>
          </p:cNvPr>
          <p:cNvGrpSpPr/>
          <p:nvPr/>
        </p:nvGrpSpPr>
        <p:grpSpPr>
          <a:xfrm>
            <a:off x="5484831" y="1694656"/>
            <a:ext cx="2885446" cy="2807914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24" name="Rechteck: abgerundete Ecken 36">
              <a:extLst>
                <a:ext uri="{FF2B5EF4-FFF2-40B4-BE49-F238E27FC236}">
                  <a16:creationId xmlns:a16="http://schemas.microsoft.com/office/drawing/2014/main" id="{D774DF6C-F687-413B-A479-8DE36EF1125C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feld 37">
              <a:extLst>
                <a:ext uri="{FF2B5EF4-FFF2-40B4-BE49-F238E27FC236}">
                  <a16:creationId xmlns:a16="http://schemas.microsoft.com/office/drawing/2014/main" id="{F4CD9F88-05AA-45D6-8987-E2A432A95EC3}"/>
                </a:ext>
              </a:extLst>
            </p:cNvPr>
            <p:cNvSpPr txBox="1"/>
            <p:nvPr/>
          </p:nvSpPr>
          <p:spPr>
            <a:xfrm>
              <a:off x="3058058" y="3644175"/>
              <a:ext cx="1661305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4400" b="1" i="0" dirty="0">
                  <a:solidFill>
                    <a:srgbClr val="222222"/>
                  </a:solidFill>
                  <a:effectLst/>
                  <a:latin typeface="Alef"/>
                </a:rPr>
                <a:t>יַשִּׁירוּ</a:t>
              </a: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 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6" name="גרפיקה 25" descr="פרצוף מבולבל עם מילוי רציף עם מילוי מלא">
            <a:extLst>
              <a:ext uri="{FF2B5EF4-FFF2-40B4-BE49-F238E27FC236}">
                <a16:creationId xmlns:a16="http://schemas.microsoft.com/office/drawing/2014/main" id="{9FC337E9-0CE4-4D18-9DB7-1D25DE10C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8955" y="5874656"/>
            <a:ext cx="1010551" cy="1010551"/>
          </a:xfrm>
          <a:prstGeom prst="rect">
            <a:avLst/>
          </a:prstGeom>
        </p:spPr>
      </p:pic>
      <p:pic>
        <p:nvPicPr>
          <p:cNvPr id="27" name="גרפיקה 26" descr="קווי מיתאר של פרצוף עם משקפי שמש קו מיתאר">
            <a:extLst>
              <a:ext uri="{FF2B5EF4-FFF2-40B4-BE49-F238E27FC236}">
                <a16:creationId xmlns:a16="http://schemas.microsoft.com/office/drawing/2014/main" id="{5EF5FD8E-FD42-42A7-AA07-9A60AAAF3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606" y="5849257"/>
            <a:ext cx="1008743" cy="10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-1.25E-6 0.0007 C 0.0082 -0.02824 0.0082 -0.05532 0.04427 -0.0831 C 0.04427 -0.08657 0.08034 -0.09074 0.08945 -0.09398 C 0.12474 -0.15694 0.07136 -0.22083 0.17891 -0.28426 C 0.18789 -0.29305 0.19701 -0.30254 0.22409 -0.3118 C 0.24206 -0.31875 0.27748 -0.32476 0.31354 -0.33171 C 0.36771 -0.36828 0.35873 -0.35185 0.35873 -0.37893 L 0.31354 -0.3743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46 L 1.875E-6 0.00046 C 0.00325 -0.00949 0.00664 -0.01921 0.01028 -0.02755 C 0.0194 -0.04838 0.01341 -0.02917 0.01979 -0.04676 C 0.02161 -0.05139 0.02318 -0.05833 0.02513 -0.06296 C 0.02682 -0.0669 0.0289 -0.07014 0.03073 -0.07384 C 0.03229 -0.07732 0.03398 -0.08125 0.03555 -0.08449 C 0.0362 -0.08588 0.03672 -0.08681 0.03724 -0.08727 C 0.03854 -0.08843 0.03984 -0.08935 0.04114 -0.09005 C 0.04206 -0.09259 0.04284 -0.09607 0.04388 -0.09838 C 0.04466 -0.09977 0.0457 -0.09977 0.04661 -0.10093 C 0.04726 -0.10162 0.04778 -0.10278 0.04831 -0.10347 C 0.04909 -0.10463 0.04974 -0.10556 0.05052 -0.10648 C 0.0513 -0.1081 0.05195 -0.10995 0.0526 -0.11181 C 0.05338 -0.11412 0.05403 -0.11829 0.05482 -0.12014 C 0.05755 -0.12546 0.06068 -0.12662 0.06315 -0.13333 C 0.0651 -0.13912 0.06719 -0.14468 0.06914 -0.14954 C 0.0737 -0.16088 0.06732 -0.1412 0.07305 -0.15833 C 0.07409 -0.16134 0.07513 -0.16574 0.07643 -0.16875 C 0.07786 -0.17245 0.07943 -0.17315 0.08073 -0.17708 C 0.08177 -0.18009 0.0901 -0.21111 0.09388 -0.21783 C 0.09544 -0.22037 0.097 -0.2213 0.09831 -0.22315 C 0.10416 -0.24051 0.0987 -0.22245 0.1026 -0.23982 C 0.10325 -0.24167 0.1039 -0.24329 0.10456 -0.24514 C 0.10521 -0.24769 0.10599 -0.25023 0.10664 -0.25324 C 0.10859 -0.26134 0.10807 -0.26273 0.11041 -0.26945 C 0.11081 -0.27083 0.11146 -0.27153 0.11211 -0.27245 C 0.11276 -0.275 0.11575 -0.28796 0.11706 -0.2912 C 0.11758 -0.29259 0.11823 -0.29329 0.11862 -0.29398 C 0.12031 -0.29931 0.12213 -0.30324 0.12383 -0.31019 C 0.12435 -0.3132 0.12474 -0.31644 0.12539 -0.31852 C 0.12591 -0.31968 0.12656 -0.31968 0.12695 -0.32107 C 0.13086 -0.33079 0.12604 -0.32245 0.13073 -0.33195 C 0.13073 -0.33171 0.13502 -0.33889 0.13581 -0.34005 L 0.13737 -0.34259 L 0.13906 -0.34583 C 0.13958 -0.34745 0.1401 -0.35 0.14075 -0.35116 C 0.14375 -0.35648 0.14505 -0.35579 0.14791 -0.35926 C 0.14922 -0.36111 0.14948 -0.36181 0.15078 -0.36412 L 0.15078 -0.36389 " pathEditMode="relative" rAng="0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3405" r="16463"/>
          <a:stretch/>
        </p:blipFill>
        <p:spPr>
          <a:xfrm>
            <a:off x="6307015" y="1071155"/>
            <a:ext cx="4931712" cy="41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65127" y="2031971"/>
            <a:ext cx="4888421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8213935" y="1607716"/>
            <a:ext cx="15631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Special Elite"/>
                <a:sym typeface="Special Elite"/>
              </a:rPr>
              <a:t>תרגול נוסף</a:t>
            </a:r>
            <a:endParaRPr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B0B6137-329B-4F21-B43F-63BEF2F83BC8}"/>
              </a:ext>
            </a:extLst>
          </p:cNvPr>
          <p:cNvSpPr txBox="1"/>
          <p:nvPr/>
        </p:nvSpPr>
        <p:spPr>
          <a:xfrm>
            <a:off x="239151" y="728869"/>
            <a:ext cx="5414397" cy="540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בסוף המופע  </a:t>
            </a: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מָחָאתִי / מָחִיתִי 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כף.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מַשִּׁיב/ מֵשִׁיב/ מוֹשִׁיב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הרוח ומוריד הגשם.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אבי </a:t>
            </a: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בַּנַּאי/ בַּנָּאִי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מוכשר.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אתה </a:t>
            </a: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נוֹכָח / נוֹכֵחַ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לדעת שישראל היא מעצמת על.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40E56C63-5C02-4829-986C-ABA7E7F73BEE}"/>
              </a:ext>
            </a:extLst>
          </p:cNvPr>
          <p:cNvSpPr/>
          <p:nvPr/>
        </p:nvSpPr>
        <p:spPr>
          <a:xfrm>
            <a:off x="2200762" y="728869"/>
            <a:ext cx="1139483" cy="57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33FB5D5B-B18E-4E53-B1E9-2DDD0A8A72D2}"/>
              </a:ext>
            </a:extLst>
          </p:cNvPr>
          <p:cNvSpPr/>
          <p:nvPr/>
        </p:nvSpPr>
        <p:spPr>
          <a:xfrm>
            <a:off x="4188996" y="1742258"/>
            <a:ext cx="1139483" cy="57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5F14EF80-6620-4266-BADD-3D987C180454}"/>
              </a:ext>
            </a:extLst>
          </p:cNvPr>
          <p:cNvSpPr/>
          <p:nvPr/>
        </p:nvSpPr>
        <p:spPr>
          <a:xfrm>
            <a:off x="3619254" y="3474838"/>
            <a:ext cx="1139483" cy="57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1B89BDCB-0BD8-45C1-AA79-A05873A33F6A}"/>
              </a:ext>
            </a:extLst>
          </p:cNvPr>
          <p:cNvSpPr/>
          <p:nvPr/>
        </p:nvSpPr>
        <p:spPr>
          <a:xfrm>
            <a:off x="3494990" y="4488227"/>
            <a:ext cx="1139483" cy="57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 descr="תמונה שמכילה פרח, מזון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B6E77801-012E-4AB3-A10C-A2B01819A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3405" r="16463"/>
          <a:stretch/>
        </p:blipFill>
        <p:spPr>
          <a:xfrm>
            <a:off x="6307015" y="1071155"/>
            <a:ext cx="4931712" cy="41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8213935" y="1607716"/>
            <a:ext cx="15631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Special Elite"/>
                <a:sym typeface="Special Elite"/>
              </a:rPr>
              <a:t>תרגול נוסף</a:t>
            </a:r>
            <a:endParaRPr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B0B6137-329B-4F21-B43F-63BEF2F83BC8}"/>
              </a:ext>
            </a:extLst>
          </p:cNvPr>
          <p:cNvSpPr txBox="1"/>
          <p:nvPr/>
        </p:nvSpPr>
        <p:spPr>
          <a:xfrm>
            <a:off x="239151" y="728869"/>
            <a:ext cx="5414397" cy="574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ראש הממשלה </a:t>
            </a: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הוֹשִׁיט / הֵשִׁיט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יד לשלום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הפועלים </a:t>
            </a: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הוֹרִיקוּ /  הֵרִיקוּ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 האשפה.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כתוב משפט מתאים לפועל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כַּנְּסוּ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שבץ את הפועל נוֹעָצִים בשני משפטים שונים. בכל משפט הפועל יהיה בגזרה שונה ובבניין שונה.</a:t>
            </a:r>
            <a:endParaRPr lang="he-I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40E56C63-5C02-4829-986C-ABA7E7F73BEE}"/>
              </a:ext>
            </a:extLst>
          </p:cNvPr>
          <p:cNvSpPr/>
          <p:nvPr/>
        </p:nvSpPr>
        <p:spPr>
          <a:xfrm>
            <a:off x="1919408" y="728869"/>
            <a:ext cx="1139483" cy="57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33FB5D5B-B18E-4E53-B1E9-2DDD0A8A72D2}"/>
              </a:ext>
            </a:extLst>
          </p:cNvPr>
          <p:cNvSpPr/>
          <p:nvPr/>
        </p:nvSpPr>
        <p:spPr>
          <a:xfrm>
            <a:off x="1558338" y="2321684"/>
            <a:ext cx="1139483" cy="57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 descr="תמונה שמכילה פרח, מזון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B6E77801-012E-4AB3-A10C-A2B01819A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פרח, מזון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F2F3A5BA-7F6E-427C-A8CB-ECCCCE06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  <p:pic>
        <p:nvPicPr>
          <p:cNvPr id="4" name="תמונה 3" descr="תמונה שמכילה פרח, מזון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2E3B1264-845B-4C97-AD8E-FE90D726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85" y="955211"/>
            <a:ext cx="2217829" cy="10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95F624BF-F1DC-49A2-A7EA-AFE7DE2E0A0B}"/>
              </a:ext>
            </a:extLst>
          </p:cNvPr>
          <p:cNvSpPr/>
          <p:nvPr/>
        </p:nvSpPr>
        <p:spPr>
          <a:xfrm>
            <a:off x="5684520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35F0882-F584-4B8C-81C3-5125872BDC1F}"/>
              </a:ext>
            </a:extLst>
          </p:cNvPr>
          <p:cNvSpPr txBox="1"/>
          <p:nvPr/>
        </p:nvSpPr>
        <p:spPr>
          <a:xfrm>
            <a:off x="6238480" y="1824418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שורש </a:t>
            </a:r>
            <a:r>
              <a:rPr lang="he-IL" sz="4000" dirty="0" err="1">
                <a:solidFill>
                  <a:schemeClr val="bg1"/>
                </a:solidFill>
              </a:rPr>
              <a:t>רי"ק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D46853E6-484F-479A-9E0E-E7D1B9D2EEB6}"/>
              </a:ext>
            </a:extLst>
          </p:cNvPr>
          <p:cNvGrpSpPr/>
          <p:nvPr/>
        </p:nvGrpSpPr>
        <p:grpSpPr>
          <a:xfrm>
            <a:off x="5699526" y="1676775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AB57C956-BD48-4F35-A438-68414C376DA8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1A65D3D2-24EB-4145-ABE6-3436B8F633C0}"/>
                </a:ext>
              </a:extLst>
            </p:cNvPr>
            <p:cNvSpPr txBox="1"/>
            <p:nvPr/>
          </p:nvSpPr>
          <p:spPr>
            <a:xfrm>
              <a:off x="2406368" y="1278126"/>
              <a:ext cx="975360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 </a:t>
              </a: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הֵרִיק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1F69EBF5-4CD3-4EC5-AB5D-8BB3596DD274}"/>
              </a:ext>
            </a:extLst>
          </p:cNvPr>
          <p:cNvSpPr/>
          <p:nvPr/>
        </p:nvSpPr>
        <p:spPr>
          <a:xfrm>
            <a:off x="8582402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D2819CA-333C-4DA6-9346-019FADF41C6B}"/>
              </a:ext>
            </a:extLst>
          </p:cNvPr>
          <p:cNvSpPr txBox="1"/>
          <p:nvPr/>
        </p:nvSpPr>
        <p:spPr>
          <a:xfrm>
            <a:off x="9052610" y="1849432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שורש י/</a:t>
            </a:r>
            <a:r>
              <a:rPr lang="he-IL" sz="4000" dirty="0" err="1">
                <a:solidFill>
                  <a:schemeClr val="bg1"/>
                </a:solidFill>
              </a:rPr>
              <a:t>ור"ק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37C299FB-272C-461C-9E77-0D9EDAE44FE8}"/>
              </a:ext>
            </a:extLst>
          </p:cNvPr>
          <p:cNvGrpSpPr/>
          <p:nvPr/>
        </p:nvGrpSpPr>
        <p:grpSpPr>
          <a:xfrm>
            <a:off x="8595695" y="1721936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88FB1F1E-5384-4366-932D-A0B1EDAE3369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65EA95B6-B183-4956-8FFC-5A6DD6C1CB8A}"/>
                </a:ext>
              </a:extLst>
            </p:cNvPr>
            <p:cNvSpPr txBox="1"/>
            <p:nvPr/>
          </p:nvSpPr>
          <p:spPr>
            <a:xfrm>
              <a:off x="3114988" y="3760626"/>
              <a:ext cx="1457678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הוֹרִיק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921860D7-052E-4829-9986-E8344838D275}"/>
              </a:ext>
            </a:extLst>
          </p:cNvPr>
          <p:cNvSpPr txBox="1"/>
          <p:nvPr/>
        </p:nvSpPr>
        <p:spPr>
          <a:xfrm>
            <a:off x="5852160" y="377223"/>
            <a:ext cx="489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השדה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2" descr="תמונה להדפסה על קנבס של עץ בלב שדות ירוקים">
            <a:extLst>
              <a:ext uri="{FF2B5EF4-FFF2-40B4-BE49-F238E27FC236}">
                <a16:creationId xmlns:a16="http://schemas.microsoft.com/office/drawing/2014/main" id="{70A7E110-1D5D-4473-84A5-4FAA0F27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54" y="1632218"/>
            <a:ext cx="4179424" cy="278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גרפיקה 15" descr="פרצוף מבולבל עם מילוי רציף עם מילוי מלא">
            <a:extLst>
              <a:ext uri="{FF2B5EF4-FFF2-40B4-BE49-F238E27FC236}">
                <a16:creationId xmlns:a16="http://schemas.microsoft.com/office/drawing/2014/main" id="{07293FF2-3F6E-452A-A877-0DAC889E3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515" y="5838092"/>
            <a:ext cx="1021716" cy="1021716"/>
          </a:xfrm>
          <a:prstGeom prst="rect">
            <a:avLst/>
          </a:prstGeom>
        </p:spPr>
      </p:pic>
      <p:pic>
        <p:nvPicPr>
          <p:cNvPr id="17" name="גרפיקה 16" descr="קווי מיתאר של פרצוף עם משקפי שמש קו מיתאר">
            <a:extLst>
              <a:ext uri="{FF2B5EF4-FFF2-40B4-BE49-F238E27FC236}">
                <a16:creationId xmlns:a16="http://schemas.microsoft.com/office/drawing/2014/main" id="{2FD4AFDE-8710-4419-B3B6-DAC96E71D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607" y="5838092"/>
            <a:ext cx="1019908" cy="1019908"/>
          </a:xfrm>
          <a:prstGeom prst="rect">
            <a:avLst/>
          </a:prstGeom>
        </p:spPr>
      </p:pic>
      <p:pic>
        <p:nvPicPr>
          <p:cNvPr id="18" name="תמונה 17" descr="תמונה שמכילה פרח, מזון&#10;&#10;התיאור נוצר באופן אוטומטי">
            <a:hlinkClick r:id="rId7"/>
            <a:extLst>
              <a:ext uri="{FF2B5EF4-FFF2-40B4-BE49-F238E27FC236}">
                <a16:creationId xmlns:a16="http://schemas.microsoft.com/office/drawing/2014/main" id="{9D08DC9F-2719-4C51-A9BE-EDE7CDF9E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0.00024 C 0.0155 -0.00856 0.03112 -0.01759 0.04727 -0.02476 C 0.05183 -0.02685 0.05664 -0.028 0.06107 -0.03055 C 0.07032 -0.03611 0.07878 -0.04282 0.08776 -0.04884 C 0.09388 -0.053 0.1 -0.05601 0.10599 -0.06088 C 0.11159 -0.0655 0.11706 -0.07083 0.12266 -0.075 C 0.12761 -0.07893 0.13347 -0.08078 0.13815 -0.08518 C 0.14427 -0.09074 0.16849 -0.12708 0.17006 -0.12916 C 0.17279 -0.13356 0.17513 -0.13865 0.17878 -0.14166 C 0.21784 -0.17546 0.17188 -0.13287 0.20091 -0.16782 C 0.20873 -0.17731 0.21875 -0.18333 0.22604 -0.19398 C 0.23529 -0.2074 0.23034 -0.20138 0.24141 -0.21226 C 0.24323 -0.21597 0.24492 -0.2206 0.24714 -0.2243 C 0.24818 -0.22592 0.25013 -0.22638 0.25131 -0.22824 C 0.25287 -0.23055 0.25417 -0.23379 0.25547 -0.23611 C 0.25638 -0.23819 0.25703 -0.24074 0.25834 -0.24236 C 0.2599 -0.24467 0.26211 -0.24606 0.26381 -0.24838 C 0.27396 -0.26342 0.26628 -0.25833 0.27487 -0.26226 C 0.27891 -0.26805 0.27826 -0.26782 0.2849 -0.27222 C 0.2862 -0.27338 0.28763 -0.27361 0.2892 -0.27453 C 0.29102 -0.27592 0.29271 -0.27708 0.29466 -0.2787 C 0.29558 -0.28055 0.2961 -0.28287 0.2974 -0.28472 C 0.29922 -0.28726 0.30482 -0.29259 0.30716 -0.29467 C 0.30808 -0.29745 0.30873 -0.30023 0.30977 -0.30254 C 0.31498 -0.31412 0.31042 -0.29791 0.31563 -0.31296 C 0.31589 -0.31342 0.31563 -0.31435 0.31563 -0.31412 L 0.31563 -0.31435 L 0.31563 -0.31412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00024 C 0.04583 -0.00439 0.01289 -0.00023 0.06289 -0.01134 L 0.08737 -0.01689 C 0.10781 -0.03796 0.08763 -0.01875 0.11771 -0.03865 C 0.13333 -0.04884 0.14857 -0.06203 0.16445 -0.07129 C 0.16601 -0.07222 0.16758 -0.07268 0.16901 -0.07407 C 0.18047 -0.08611 0.19088 -0.10463 0.20286 -0.11226 C 0.21302 -0.11875 0.22331 -0.12361 0.23333 -0.13148 C 0.23555 -0.13333 0.23789 -0.13541 0.24023 -0.13703 C 0.24883 -0.14189 0.2612 -0.14583 0.2694 -0.14768 C 0.27487 -0.14884 0.28034 -0.14953 0.28581 -0.15046 C 0.29271 -0.15578 0.29193 -0.15601 0.30325 -0.15601 C 0.34101 -0.15601 0.37864 -0.15416 0.41654 -0.15324 L 0.48294 -0.16134 C 0.4918 -0.1625 0.49036 -0.16342 0.49687 -0.16689 L 0.51797 -0.178 C 0.52044 -0.18032 0.52266 -0.18356 0.525 -0.18588 C 0.52799 -0.18888 0.53125 -0.19074 0.53437 -0.19421 C 0.53906 -0.19907 0.54375 -0.20509 0.54831 -0.21064 C 0.55065 -0.21342 0.55312 -0.21527 0.55534 -0.21851 C 0.56211 -0.22939 0.55521 -0.21921 0.56458 -0.22963 C 0.56862 -0.23402 0.57239 -0.23865 0.5763 -0.24328 L 0.58099 -0.24884 C 0.58672 -0.25555 0.58398 -0.25277 0.58906 -0.25717 C 0.59036 -0.25856 0.59141 -0.26064 0.59271 -0.26226 C 0.59375 -0.26342 0.59518 -0.26342 0.59622 -0.26504 C 0.59713 -0.2662 0.59753 -0.26944 0.59844 -0.2706 C 0.60104 -0.27338 0.60391 -0.27453 0.60664 -0.27615 C 0.61003 -0.27777 0.61875 -0.28009 0.62187 -0.28148 C 0.62617 -0.28333 0.63047 -0.28472 0.63463 -0.28703 C 0.63581 -0.2875 0.63711 -0.28912 0.63828 -0.28981 C 0.6401 -0.29097 0.64206 -0.29166 0.64401 -0.29259 C 0.64661 -0.29861 0.64518 -0.29768 0.64753 -0.29768 L 0.64753 -0.29745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0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F18C3688-B988-4843-B857-FB0E32C5E9C0}"/>
              </a:ext>
            </a:extLst>
          </p:cNvPr>
          <p:cNvSpPr/>
          <p:nvPr/>
        </p:nvSpPr>
        <p:spPr>
          <a:xfrm>
            <a:off x="5684520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9987085-EBE4-4645-BF81-3E2E576D1EF3}"/>
              </a:ext>
            </a:extLst>
          </p:cNvPr>
          <p:cNvSpPr txBox="1"/>
          <p:nvPr/>
        </p:nvSpPr>
        <p:spPr>
          <a:xfrm>
            <a:off x="6269200" y="1747502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שורש י/</a:t>
            </a:r>
            <a:r>
              <a:rPr lang="he-IL" sz="4000" dirty="0" err="1">
                <a:solidFill>
                  <a:schemeClr val="bg1"/>
                </a:solidFill>
              </a:rPr>
              <a:t>וכח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E76BCE48-E7FD-4EFD-A1BD-D5365A9019E1}"/>
              </a:ext>
            </a:extLst>
          </p:cNvPr>
          <p:cNvGrpSpPr/>
          <p:nvPr/>
        </p:nvGrpSpPr>
        <p:grpSpPr>
          <a:xfrm>
            <a:off x="5684520" y="1703749"/>
            <a:ext cx="2708364" cy="2790030"/>
            <a:chOff x="1887989" y="1567186"/>
            <a:chExt cx="1820091" cy="1820091"/>
          </a:xfrm>
          <a:solidFill>
            <a:schemeClr val="accent3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6420EC26-A115-4AC5-96AE-8D3B112EA3FB}"/>
                </a:ext>
              </a:extLst>
            </p:cNvPr>
            <p:cNvSpPr/>
            <p:nvPr/>
          </p:nvSpPr>
          <p:spPr>
            <a:xfrm>
              <a:off x="1887989" y="1567186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DC55045A-843D-4200-B7DD-A8CB79507C07}"/>
                </a:ext>
              </a:extLst>
            </p:cNvPr>
            <p:cNvSpPr txBox="1"/>
            <p:nvPr/>
          </p:nvSpPr>
          <p:spPr>
            <a:xfrm>
              <a:off x="2184188" y="2072384"/>
              <a:ext cx="1227693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נוֹכָחִים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4A848E0C-5ACA-4F06-BC21-4DF13919E99B}"/>
              </a:ext>
            </a:extLst>
          </p:cNvPr>
          <p:cNvSpPr/>
          <p:nvPr/>
        </p:nvSpPr>
        <p:spPr>
          <a:xfrm>
            <a:off x="8571294" y="1658890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32CB95E-86D7-4301-B01E-7E286321319E}"/>
              </a:ext>
            </a:extLst>
          </p:cNvPr>
          <p:cNvSpPr txBox="1"/>
          <p:nvPr/>
        </p:nvSpPr>
        <p:spPr>
          <a:xfrm>
            <a:off x="9125254" y="1703749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שורש </a:t>
            </a:r>
            <a:r>
              <a:rPr lang="he-IL" sz="4000" dirty="0" err="1">
                <a:solidFill>
                  <a:schemeClr val="bg1"/>
                </a:solidFill>
              </a:rPr>
              <a:t>נכ"ח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992697A4-8403-47C4-9692-04BBA7FFC7DF}"/>
              </a:ext>
            </a:extLst>
          </p:cNvPr>
          <p:cNvGrpSpPr/>
          <p:nvPr/>
        </p:nvGrpSpPr>
        <p:grpSpPr>
          <a:xfrm>
            <a:off x="8571294" y="1679064"/>
            <a:ext cx="2686454" cy="2789727"/>
            <a:chOff x="2545746" y="2974842"/>
            <a:chExt cx="2596161" cy="2743212"/>
          </a:xfrm>
          <a:solidFill>
            <a:schemeClr val="accent3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53005425-9BDC-42A1-8F35-E22E18801A5D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EE9CC80F-4B6D-4D91-B7BA-D313860B49D2}"/>
                </a:ext>
              </a:extLst>
            </p:cNvPr>
            <p:cNvSpPr txBox="1"/>
            <p:nvPr/>
          </p:nvSpPr>
          <p:spPr>
            <a:xfrm>
              <a:off x="3114988" y="3760626"/>
              <a:ext cx="1754409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נוֹכְחִים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55E914B2-2F85-4700-9303-D0C1F5D2F666}"/>
              </a:ext>
            </a:extLst>
          </p:cNvPr>
          <p:cNvSpPr txBox="1"/>
          <p:nvPr/>
        </p:nvSpPr>
        <p:spPr>
          <a:xfrm>
            <a:off x="3609752" y="386711"/>
            <a:ext cx="8446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התלמידים נוכחים בכיתה.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5" name="גרפיקה 14" descr="פרצוף מבולבל עם מילוי רציף עם מילוי מלא">
            <a:extLst>
              <a:ext uri="{FF2B5EF4-FFF2-40B4-BE49-F238E27FC236}">
                <a16:creationId xmlns:a16="http://schemas.microsoft.com/office/drawing/2014/main" id="{6F898A65-0115-4C3A-8344-8CE53F3F0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0251" y="5839431"/>
            <a:ext cx="1020377" cy="1020377"/>
          </a:xfrm>
          <a:prstGeom prst="rect">
            <a:avLst/>
          </a:prstGeom>
        </p:spPr>
      </p:pic>
      <p:pic>
        <p:nvPicPr>
          <p:cNvPr id="16" name="גרפיקה 15" descr="קווי מיתאר של פרצוף עם משקפי שמש קו מיתאר">
            <a:extLst>
              <a:ext uri="{FF2B5EF4-FFF2-40B4-BE49-F238E27FC236}">
                <a16:creationId xmlns:a16="http://schemas.microsoft.com/office/drawing/2014/main" id="{1019251F-1159-49EC-A353-3168620B2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06" y="5839431"/>
            <a:ext cx="1018569" cy="1018569"/>
          </a:xfrm>
          <a:prstGeom prst="rect">
            <a:avLst/>
          </a:prstGeom>
        </p:spPr>
      </p:pic>
      <p:pic>
        <p:nvPicPr>
          <p:cNvPr id="19" name="תמונה 18" descr="כיתת תלמידים שמרימים את ידיהם מול מורה">
            <a:extLst>
              <a:ext uri="{FF2B5EF4-FFF2-40B4-BE49-F238E27FC236}">
                <a16:creationId xmlns:a16="http://schemas.microsoft.com/office/drawing/2014/main" id="{770B1CD7-C1C0-4B0E-BBAF-41480081B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05" y="2135282"/>
            <a:ext cx="4096045" cy="2790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תמונה 19" descr="תמונה שמכילה פרח, מזון&#10;&#10;התיאור נוצר באופן אוטומטי">
            <a:hlinkClick r:id="rId7"/>
            <a:extLst>
              <a:ext uri="{FF2B5EF4-FFF2-40B4-BE49-F238E27FC236}">
                <a16:creationId xmlns:a16="http://schemas.microsoft.com/office/drawing/2014/main" id="{318009CC-D4DF-4061-AF6A-F8AE156853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1.041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3 0.00186 L 0.05743 0.00209 C 0.07045 -0.00648 0.08334 -0.0155 0.09675 -0.02245 C 0.10052 -0.02453 0.10456 -0.02569 0.10821 -0.02824 C 0.11589 -0.03379 0.12292 -0.0405 0.13034 -0.04629 C 0.13529 -0.05046 0.1405 -0.05347 0.14545 -0.05833 C 0.15 -0.06296 0.15456 -0.06805 0.15925 -0.07222 C 0.16342 -0.07615 0.1681 -0.078 0.17201 -0.0824 C 0.17722 -0.08796 0.19727 -0.12384 0.19857 -0.12615 C 0.20092 -0.13032 0.20274 -0.13541 0.20573 -0.13842 C 0.23815 -0.17199 0.20013 -0.12986 0.22409 -0.16435 C 0.23073 -0.17384 0.23894 -0.17986 0.24506 -0.19027 C 0.25274 -0.20347 0.24857 -0.19768 0.25769 -0.20833 C 0.25925 -0.21203 0.26055 -0.21666 0.2625 -0.22037 C 0.26342 -0.22199 0.26498 -0.22245 0.26589 -0.2243 C 0.26732 -0.22662 0.26823 -0.22963 0.2694 -0.23217 C 0.27019 -0.23425 0.27071 -0.23657 0.27175 -0.23842 C 0.27305 -0.2405 0.275 -0.24189 0.27631 -0.24421 C 0.28477 -0.25902 0.27839 -0.25416 0.28555 -0.2581 C 0.28881 -0.26388 0.28829 -0.26365 0.29375 -0.26805 C 0.2948 -0.26921 0.2961 -0.26944 0.29727 -0.27013 C 0.29883 -0.27152 0.30026 -0.27291 0.30183 -0.2743 C 0.30261 -0.27615 0.30313 -0.27847 0.30417 -0.28032 C 0.3056 -0.28287 0.31029 -0.28796 0.31224 -0.29027 C 0.31302 -0.29282 0.31355 -0.2956 0.31446 -0.29814 C 0.31875 -0.30949 0.31498 -0.29351 0.31927 -0.30833 C 0.3194 -0.30879 0.31927 -0.30972 0.31927 -0.30995 L 0.31927 -0.30972 L 0.31927 -0.30995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9814 L 0.02604 -0.09791 C 0.07148 -0.10138 0.0388 -0.09814 0.08828 -0.10648 L 0.1125 -0.11064 C 0.13268 -0.12662 0.11276 -0.11203 0.14245 -0.12708 C 0.15794 -0.13472 0.17305 -0.14467 0.18867 -0.15162 C 0.19023 -0.15231 0.1918 -0.15254 0.19323 -0.1537 C 0.20456 -0.16273 0.21484 -0.17662 0.22669 -0.1824 C 0.23672 -0.18726 0.24687 -0.19097 0.25677 -0.19675 C 0.25898 -0.19814 0.26133 -0.19976 0.26367 -0.20092 C 0.27213 -0.20463 0.28437 -0.20763 0.29245 -0.20902 C 0.29792 -0.20995 0.30325 -0.21041 0.30872 -0.21111 C 0.31549 -0.21504 0.31471 -0.21527 0.32591 -0.21527 C 0.36328 -0.21527 0.40052 -0.21388 0.43789 -0.21319 L 0.50364 -0.21921 C 0.51237 -0.22013 0.51094 -0.22083 0.51745 -0.22338 L 0.53828 -0.23171 C 0.54062 -0.23356 0.54284 -0.23588 0.54518 -0.23773 C 0.54818 -0.24004 0.55143 -0.24143 0.55443 -0.24398 C 0.55911 -0.24768 0.56367 -0.25208 0.56823 -0.25625 C 0.57057 -0.25833 0.57305 -0.25972 0.57513 -0.26226 C 0.5819 -0.27037 0.575 -0.26273 0.58437 -0.2706 C 0.58828 -0.27384 0.59206 -0.27731 0.59596 -0.28078 L 0.60052 -0.28495 C 0.60625 -0.29004 0.60351 -0.28796 0.60859 -0.2912 C 0.60976 -0.29236 0.61081 -0.29398 0.61211 -0.29513 C 0.61315 -0.29606 0.61458 -0.29606 0.61562 -0.29722 C 0.61654 -0.29814 0.61693 -0.30046 0.61784 -0.30138 C 0.62044 -0.30347 0.62318 -0.30439 0.62591 -0.30555 C 0.6293 -0.30671 0.63789 -0.30856 0.64101 -0.30949 C 0.64518 -0.31088 0.64948 -0.31203 0.65364 -0.31365 C 0.65482 -0.31412 0.65599 -0.31527 0.65716 -0.31574 C 0.65898 -0.31666 0.66094 -0.31713 0.66289 -0.31782 C 0.66549 -0.32245 0.66406 -0.32175 0.66627 -0.32175 L 0.66627 -0.32152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1732" r="20212"/>
          <a:stretch/>
        </p:blipFill>
        <p:spPr>
          <a:xfrm>
            <a:off x="-27678" y="710705"/>
            <a:ext cx="5293976" cy="51859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/>
          <p:nvPr/>
        </p:nvSpPr>
        <p:spPr>
          <a:xfrm>
            <a:off x="2295477" y="1298996"/>
            <a:ext cx="14882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כנסו לקישור במודעה</a:t>
            </a:r>
            <a:endParaRPr dirty="0"/>
          </a:p>
        </p:txBody>
      </p:sp>
      <p:sp>
        <p:nvSpPr>
          <p:cNvPr id="6" name="Rechteck: abgerundete Ecken 3">
            <a:extLst>
              <a:ext uri="{FF2B5EF4-FFF2-40B4-BE49-F238E27FC236}">
                <a16:creationId xmlns:a16="http://schemas.microsoft.com/office/drawing/2014/main" id="{9D3176A4-C74E-40DB-B86E-39897DABCE42}"/>
              </a:ext>
            </a:extLst>
          </p:cNvPr>
          <p:cNvSpPr/>
          <p:nvPr/>
        </p:nvSpPr>
        <p:spPr>
          <a:xfrm>
            <a:off x="5684520" y="451724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61FD86F-C6A2-4E31-BB88-42BF26D4BC07}"/>
              </a:ext>
            </a:extLst>
          </p:cNvPr>
          <p:cNvSpPr txBox="1"/>
          <p:nvPr/>
        </p:nvSpPr>
        <p:spPr>
          <a:xfrm>
            <a:off x="6266958" y="883257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נכנס</a:t>
            </a:r>
          </a:p>
        </p:txBody>
      </p:sp>
      <p:grpSp>
        <p:nvGrpSpPr>
          <p:cNvPr id="8" name="Card 1">
            <a:extLst>
              <a:ext uri="{FF2B5EF4-FFF2-40B4-BE49-F238E27FC236}">
                <a16:creationId xmlns:a16="http://schemas.microsoft.com/office/drawing/2014/main" id="{55341C01-BB13-476D-A35B-81AB98E56907}"/>
              </a:ext>
            </a:extLst>
          </p:cNvPr>
          <p:cNvGrpSpPr/>
          <p:nvPr/>
        </p:nvGrpSpPr>
        <p:grpSpPr>
          <a:xfrm>
            <a:off x="5695475" y="423653"/>
            <a:ext cx="2708364" cy="2790030"/>
            <a:chOff x="1854896" y="1780075"/>
            <a:chExt cx="1820091" cy="1820091"/>
          </a:xfrm>
          <a:solidFill>
            <a:schemeClr val="accent2"/>
          </a:solidFill>
        </p:grpSpPr>
        <p:sp>
          <p:nvSpPr>
            <p:cNvPr id="9" name="Rechteck: abgerundete Ecken 6">
              <a:extLst>
                <a:ext uri="{FF2B5EF4-FFF2-40B4-BE49-F238E27FC236}">
                  <a16:creationId xmlns:a16="http://schemas.microsoft.com/office/drawing/2014/main" id="{1B9753FA-83F4-4F29-B40F-832171E10FD9}"/>
                </a:ext>
              </a:extLst>
            </p:cNvPr>
            <p:cNvSpPr/>
            <p:nvPr/>
          </p:nvSpPr>
          <p:spPr>
            <a:xfrm>
              <a:off x="1854896" y="1780075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feld 8">
              <a:extLst>
                <a:ext uri="{FF2B5EF4-FFF2-40B4-BE49-F238E27FC236}">
                  <a16:creationId xmlns:a16="http://schemas.microsoft.com/office/drawing/2014/main" id="{9BA607AF-B726-4A3F-98D6-565A67522EBA}"/>
                </a:ext>
              </a:extLst>
            </p:cNvPr>
            <p:cNvSpPr txBox="1"/>
            <p:nvPr/>
          </p:nvSpPr>
          <p:spPr>
            <a:xfrm>
              <a:off x="2184473" y="2304993"/>
              <a:ext cx="1227693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הִכָּנְסוּ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hteck: abgerundete Ecken 12">
            <a:extLst>
              <a:ext uri="{FF2B5EF4-FFF2-40B4-BE49-F238E27FC236}">
                <a16:creationId xmlns:a16="http://schemas.microsoft.com/office/drawing/2014/main" id="{59C9A8AF-38F2-4469-9547-BAF2DC6E2153}"/>
              </a:ext>
            </a:extLst>
          </p:cNvPr>
          <p:cNvSpPr/>
          <p:nvPr/>
        </p:nvSpPr>
        <p:spPr>
          <a:xfrm>
            <a:off x="8582402" y="451724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61C9EBC-A62B-4D17-87E5-614C8627014A}"/>
              </a:ext>
            </a:extLst>
          </p:cNvPr>
          <p:cNvSpPr txBox="1"/>
          <p:nvPr/>
        </p:nvSpPr>
        <p:spPr>
          <a:xfrm>
            <a:off x="9079374" y="998543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כינס</a:t>
            </a:r>
          </a:p>
        </p:txBody>
      </p:sp>
      <p:grpSp>
        <p:nvGrpSpPr>
          <p:cNvPr id="13" name="Card 3">
            <a:extLst>
              <a:ext uri="{FF2B5EF4-FFF2-40B4-BE49-F238E27FC236}">
                <a16:creationId xmlns:a16="http://schemas.microsoft.com/office/drawing/2014/main" id="{BF92465B-4766-4EDF-832E-3070C794CD30}"/>
              </a:ext>
            </a:extLst>
          </p:cNvPr>
          <p:cNvGrpSpPr/>
          <p:nvPr/>
        </p:nvGrpSpPr>
        <p:grpSpPr>
          <a:xfrm>
            <a:off x="8604312" y="448581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4" name="Rechteck: abgerundete Ecken 36">
              <a:extLst>
                <a:ext uri="{FF2B5EF4-FFF2-40B4-BE49-F238E27FC236}">
                  <a16:creationId xmlns:a16="http://schemas.microsoft.com/office/drawing/2014/main" id="{E1B05B6E-9E00-4677-97B0-FE8F1BBF2973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feld 37">
              <a:extLst>
                <a:ext uri="{FF2B5EF4-FFF2-40B4-BE49-F238E27FC236}">
                  <a16:creationId xmlns:a16="http://schemas.microsoft.com/office/drawing/2014/main" id="{6D5D45D4-934D-4A89-8653-FBACD7B856D2}"/>
                </a:ext>
              </a:extLst>
            </p:cNvPr>
            <p:cNvSpPr txBox="1"/>
            <p:nvPr/>
          </p:nvSpPr>
          <p:spPr>
            <a:xfrm>
              <a:off x="3114988" y="3760626"/>
              <a:ext cx="1457678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כַּנְּסוּ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feld 1">
            <a:extLst>
              <a:ext uri="{FF2B5EF4-FFF2-40B4-BE49-F238E27FC236}">
                <a16:creationId xmlns:a16="http://schemas.microsoft.com/office/drawing/2014/main" id="{2F911427-2EB2-468C-A3C1-50F1D2F96190}"/>
              </a:ext>
            </a:extLst>
          </p:cNvPr>
          <p:cNvSpPr txBox="1"/>
          <p:nvPr/>
        </p:nvSpPr>
        <p:spPr>
          <a:xfrm>
            <a:off x="5787663" y="3716740"/>
            <a:ext cx="5633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לקישור במודעה. 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9" name="גרפיקה 18" descr="פרצוף מבולבל עם מילוי רציף עם מילוי מלא">
            <a:extLst>
              <a:ext uri="{FF2B5EF4-FFF2-40B4-BE49-F238E27FC236}">
                <a16:creationId xmlns:a16="http://schemas.microsoft.com/office/drawing/2014/main" id="{79EE6C17-EED4-4D2E-A559-36D041CB6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041" y="5795889"/>
            <a:ext cx="1063919" cy="1063919"/>
          </a:xfrm>
          <a:prstGeom prst="rect">
            <a:avLst/>
          </a:prstGeom>
        </p:spPr>
      </p:pic>
      <p:pic>
        <p:nvPicPr>
          <p:cNvPr id="20" name="גרפיקה 19" descr="קווי מיתאר של פרצוף עם משקפי שמש קו מיתאר">
            <a:extLst>
              <a:ext uri="{FF2B5EF4-FFF2-40B4-BE49-F238E27FC236}">
                <a16:creationId xmlns:a16="http://schemas.microsoft.com/office/drawing/2014/main" id="{BB4BA115-05B3-4625-8190-DA96ADB62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606" y="5795889"/>
            <a:ext cx="1062111" cy="1062111"/>
          </a:xfrm>
          <a:prstGeom prst="rect">
            <a:avLst/>
          </a:prstGeom>
        </p:spPr>
      </p:pic>
      <p:pic>
        <p:nvPicPr>
          <p:cNvPr id="21" name="תמונה 20" descr="תמונה שמכילה פרח, מזון&#10;&#10;התיאור נוצר באופן אוטומטי">
            <a:hlinkClick r:id="rId8"/>
            <a:extLst>
              <a:ext uri="{FF2B5EF4-FFF2-40B4-BE49-F238E27FC236}">
                <a16:creationId xmlns:a16="http://schemas.microsoft.com/office/drawing/2014/main" id="{F6DF2616-7FED-433D-BD7A-D7C04C0DB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4.58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4.791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95 -0.10487 L 0.02995 -0.10463 C 0.03606 -0.10625 0.04218 -0.10718 0.0483 -0.10903 C 0.06067 -0.11274 0.08528 -0.1213 0.08528 -0.12107 C 0.0914 -0.12616 0.09726 -0.13241 0.10377 -0.13565 C 0.12734 -0.14769 0.15104 -0.15926 0.17526 -0.16644 C 0.17981 -0.16783 0.1845 -0.16899 0.18906 -0.17061 C 0.24245 -0.19005 0.18372 -0.17061 0.24909 -0.19723 C 0.25599 -0.2 0.26302 -0.20116 0.26992 -0.20348 C 0.2733 -0.20463 0.27682 -0.20649 0.28021 -0.20764 C 0.28606 -0.20926 0.29179 -0.20973 0.29752 -0.21158 C 0.30377 -0.21389 0.30976 -0.2176 0.31601 -0.21991 C 0.32851 -0.22454 0.32929 -0.22362 0.3414 -0.22593 C 0.34414 -0.22663 0.34674 -0.22732 0.34948 -0.22801 C 0.35325 -0.23149 0.35846 -0.23635 0.36224 -0.23843 C 0.36562 -0.24028 0.36914 -0.24098 0.37252 -0.24237 C 0.38906 -0.24954 0.38698 -0.24862 0.39909 -0.25463 C 0.40468 -0.26227 0.4026 -0.26065 0.4095 -0.26505 C 0.41172 -0.26644 0.4164 -0.26899 0.4164 -0.26875 C 0.41718 -0.27107 0.41784 -0.27338 0.41875 -0.27524 C 0.42239 -0.28357 0.42981 -0.28797 0.43372 -0.29375 C 0.447 -0.31343 0.43385 -0.29584 0.4487 -0.31019 C 0.45117 -0.3125 0.45325 -0.31598 0.4556 -0.31829 C 0.45859 -0.3213 0.46185 -0.32338 0.46484 -0.32663 C 0.46653 -0.32825 0.46797 -0.33079 0.46953 -0.33264 C 0.47174 -0.33542 0.47409 -0.33843 0.47643 -0.34098 C 0.48463 -0.34977 0.4776 -0.34144 0.4845 -0.347 C 0.48841 -0.35024 0.49192 -0.35487 0.49609 -0.35741 C 0.4983 -0.35857 0.50065 -0.35973 0.50299 -0.36135 C 0.50455 -0.3625 0.50599 -0.36436 0.50755 -0.36551 C 0.50976 -0.36713 0.51237 -0.3676 0.51445 -0.36968 C 0.51692 -0.37176 0.51914 -0.375 0.52135 -0.37778 C 0.52252 -0.37917 0.52396 -0.3801 0.52487 -0.38195 L 0.53177 -0.39422 L 0.53528 -0.40047 C 0.53633 -0.40834 0.53659 -0.41112 0.53867 -0.41875 C 0.53932 -0.42107 0.54023 -0.42292 0.54101 -0.425 C 0.54544 -0.45672 0.54153 -0.42547 0.54453 -0.46204 C 0.54466 -0.46482 0.54518 -0.46737 0.5457 -0.47014 C 0.54596 -0.47223 0.54674 -0.47408 0.54674 -0.47639 C 0.54713 -0.48658 0.54674 -0.49676 0.54674 -0.50695 L 0.54674 -0.50672 " pathEditMode="relative" rAng="0" ptsTypes="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1 -0.10416 L 0.05391 -0.10393 C 0.05886 -0.10625 0.06393 -0.1081 0.06888 -0.11041 C 0.10443 -0.12754 0.12552 -0.13889 0.1612 -0.16365 C 0.19076 -0.18449 0.18464 -0.19027 0.21888 -0.20879 C 0.22774 -0.21365 0.23672 -0.21736 0.24544 -0.22314 C 0.253 -0.22824 0.25977 -0.23657 0.26732 -0.24166 C 0.27826 -0.24907 0.28985 -0.25324 0.30078 -0.26018 C 0.30482 -0.26273 0.30834 -0.26782 0.31237 -0.27037 C 0.32018 -0.27569 0.32162 -0.27592 0.32852 -0.28264 C 0.32969 -0.28379 0.33073 -0.28518 0.33203 -0.2868 C 0.33281 -0.28796 0.33347 -0.28958 0.33412 -0.29097 C 0.33542 -0.29236 0.33672 -0.29351 0.33776 -0.2949 C 0.34128 -0.30023 0.34453 -0.30625 0.34805 -0.31134 C 0.34922 -0.31296 0.35052 -0.31389 0.35143 -0.31551 C 0.35326 -0.31805 0.35443 -0.32129 0.35612 -0.32361 C 0.35781 -0.32615 0.36003 -0.32777 0.36198 -0.32986 C 0.36315 -0.33125 0.36432 -0.3324 0.36537 -0.33402 C 0.36992 -0.34004 0.37305 -0.34467 0.37695 -0.35231 C 0.37813 -0.35486 0.37917 -0.3581 0.38047 -0.36064 C 0.38138 -0.36273 0.38281 -0.36435 0.38386 -0.36666 C 0.38529 -0.3699 0.38581 -0.37407 0.38724 -0.37708 C 0.38828 -0.37893 0.38972 -0.37963 0.39076 -0.38101 C 0.3931 -0.38449 0.39766 -0.39375 0.39896 -0.39745 C 0.40547 -0.41689 0.39675 -0.4 0.40456 -0.41389 C 0.40781 -0.43148 0.40326 -0.41018 0.40807 -0.4243 C 0.40873 -0.42615 0.40873 -0.42847 0.40912 -0.43032 C 0.4099 -0.43264 0.41068 -0.43449 0.41159 -0.43657 C 0.41419 -0.45555 0.41341 -0.44699 0.4138 -0.48171 C 0.41485 -0.54514 0.41537 -0.60879 0.41628 -0.67222 C 0.41758 -0.6368 0.41797 -0.64652 0.41628 -0.61088 C 0.41589 -0.60532 0.41563 -0.59976 0.41511 -0.59444 C 0.41445 -0.59074 0.41341 -0.58773 0.41263 -0.58426 C 0.40912 -0.56574 0.40964 -0.57037 0.40807 -0.55555 C 0.40755 -0.54791 0.4056 -0.52453 0.40807 -0.51643 C 0.40886 -0.51435 0.41029 -0.5199 0.41159 -0.5206 C 0.41315 -0.52129 0.41472 -0.5206 0.41628 -0.5206 L 0.41042 -0.51851 " pathEditMode="relative" rAng="0" ptsTypes="AAAAAA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3">
            <a:extLst>
              <a:ext uri="{FF2B5EF4-FFF2-40B4-BE49-F238E27FC236}">
                <a16:creationId xmlns:a16="http://schemas.microsoft.com/office/drawing/2014/main" id="{BA24B801-1936-4B71-8517-FE7CEA1A7471}"/>
              </a:ext>
            </a:extLst>
          </p:cNvPr>
          <p:cNvSpPr/>
          <p:nvPr/>
        </p:nvSpPr>
        <p:spPr>
          <a:xfrm>
            <a:off x="2404293" y="1471522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9EBA322-613D-4754-8B56-6AC8AFC0C4BA}"/>
              </a:ext>
            </a:extLst>
          </p:cNvPr>
          <p:cNvSpPr txBox="1"/>
          <p:nvPr/>
        </p:nvSpPr>
        <p:spPr>
          <a:xfrm>
            <a:off x="2973467" y="1603235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מחא כף</a:t>
            </a:r>
          </a:p>
        </p:txBody>
      </p:sp>
      <p:grpSp>
        <p:nvGrpSpPr>
          <p:cNvPr id="7" name="Card 1">
            <a:extLst>
              <a:ext uri="{FF2B5EF4-FFF2-40B4-BE49-F238E27FC236}">
                <a16:creationId xmlns:a16="http://schemas.microsoft.com/office/drawing/2014/main" id="{FE695D54-3C37-4D33-A29C-BDD6C5B825F8}"/>
              </a:ext>
            </a:extLst>
          </p:cNvPr>
          <p:cNvGrpSpPr/>
          <p:nvPr/>
        </p:nvGrpSpPr>
        <p:grpSpPr>
          <a:xfrm>
            <a:off x="2419506" y="1471522"/>
            <a:ext cx="2708364" cy="2790030"/>
            <a:chOff x="1887989" y="804344"/>
            <a:chExt cx="1820091" cy="1820091"/>
          </a:xfrm>
          <a:solidFill>
            <a:schemeClr val="accent3"/>
          </a:solidFill>
        </p:grpSpPr>
        <p:sp>
          <p:nvSpPr>
            <p:cNvPr id="8" name="Rechteck: abgerundete Ecken 6">
              <a:extLst>
                <a:ext uri="{FF2B5EF4-FFF2-40B4-BE49-F238E27FC236}">
                  <a16:creationId xmlns:a16="http://schemas.microsoft.com/office/drawing/2014/main" id="{70237BA4-184F-41C6-A42A-87897A0FDBC4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9CEC884-7822-4F94-804F-1A5E091B8D70}"/>
                </a:ext>
              </a:extLst>
            </p:cNvPr>
            <p:cNvSpPr txBox="1"/>
            <p:nvPr/>
          </p:nvSpPr>
          <p:spPr>
            <a:xfrm>
              <a:off x="2154034" y="1278126"/>
              <a:ext cx="1227693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לִמְחֹא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hteck: abgerundete Ecken 12">
            <a:extLst>
              <a:ext uri="{FF2B5EF4-FFF2-40B4-BE49-F238E27FC236}">
                <a16:creationId xmlns:a16="http://schemas.microsoft.com/office/drawing/2014/main" id="{9225F392-2080-4236-BED3-8B0ADC231B57}"/>
              </a:ext>
            </a:extLst>
          </p:cNvPr>
          <p:cNvSpPr/>
          <p:nvPr/>
        </p:nvSpPr>
        <p:spPr>
          <a:xfrm>
            <a:off x="5291067" y="1426663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D7C0AB8-D138-4A8B-B342-CEB4ED82DA26}"/>
              </a:ext>
            </a:extLst>
          </p:cNvPr>
          <p:cNvSpPr txBox="1"/>
          <p:nvPr/>
        </p:nvSpPr>
        <p:spPr>
          <a:xfrm>
            <a:off x="5739142" y="1538273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מחה </a:t>
            </a:r>
          </a:p>
          <a:p>
            <a:pPr algn="ctr" rtl="1"/>
            <a:r>
              <a:rPr lang="he-IL" sz="4000" dirty="0">
                <a:solidFill>
                  <a:schemeClr val="bg1"/>
                </a:solidFill>
              </a:rPr>
              <a:t>מחאה</a:t>
            </a:r>
          </a:p>
        </p:txBody>
      </p:sp>
      <p:grpSp>
        <p:nvGrpSpPr>
          <p:cNvPr id="12" name="Card 3">
            <a:extLst>
              <a:ext uri="{FF2B5EF4-FFF2-40B4-BE49-F238E27FC236}">
                <a16:creationId xmlns:a16="http://schemas.microsoft.com/office/drawing/2014/main" id="{B3797E91-D06D-4C2F-9C4C-F7D5A82329FA}"/>
              </a:ext>
            </a:extLst>
          </p:cNvPr>
          <p:cNvGrpSpPr/>
          <p:nvPr/>
        </p:nvGrpSpPr>
        <p:grpSpPr>
          <a:xfrm>
            <a:off x="5316536" y="1441177"/>
            <a:ext cx="2686454" cy="2789727"/>
            <a:chOff x="2545746" y="2974842"/>
            <a:chExt cx="2596161" cy="2743212"/>
          </a:xfrm>
          <a:solidFill>
            <a:schemeClr val="accent3"/>
          </a:solidFill>
        </p:grpSpPr>
        <p:sp>
          <p:nvSpPr>
            <p:cNvPr id="13" name="Rechteck: abgerundete Ecken 36">
              <a:extLst>
                <a:ext uri="{FF2B5EF4-FFF2-40B4-BE49-F238E27FC236}">
                  <a16:creationId xmlns:a16="http://schemas.microsoft.com/office/drawing/2014/main" id="{96F13ECA-6D6E-4646-A858-E2C7FE373C86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feld 37">
              <a:extLst>
                <a:ext uri="{FF2B5EF4-FFF2-40B4-BE49-F238E27FC236}">
                  <a16:creationId xmlns:a16="http://schemas.microsoft.com/office/drawing/2014/main" id="{7911ABAE-2B84-4E20-A065-9B6A024A0EAC}"/>
                </a:ext>
              </a:extLst>
            </p:cNvPr>
            <p:cNvSpPr txBox="1"/>
            <p:nvPr/>
          </p:nvSpPr>
          <p:spPr>
            <a:xfrm>
              <a:off x="3114987" y="3760626"/>
              <a:ext cx="1822266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 </a:t>
              </a: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לִמְחוֹת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feld 1">
            <a:extLst>
              <a:ext uri="{FF2B5EF4-FFF2-40B4-BE49-F238E27FC236}">
                <a16:creationId xmlns:a16="http://schemas.microsoft.com/office/drawing/2014/main" id="{8A5B91F8-8129-4512-A636-4A5AA1F6FB5B}"/>
              </a:ext>
            </a:extLst>
          </p:cNvPr>
          <p:cNvSpPr txBox="1"/>
          <p:nvPr/>
        </p:nvSpPr>
        <p:spPr>
          <a:xfrm>
            <a:off x="2532451" y="163794"/>
            <a:ext cx="763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הגענו להפגנה כדי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7" name="גרפיקה 16" descr="פרצוף מבולבל עם מילוי רציף עם מילוי מלא">
            <a:extLst>
              <a:ext uri="{FF2B5EF4-FFF2-40B4-BE49-F238E27FC236}">
                <a16:creationId xmlns:a16="http://schemas.microsoft.com/office/drawing/2014/main" id="{53A1FFD1-E4D6-4C12-A006-1279A6DB7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955" y="5874656"/>
            <a:ext cx="1010551" cy="1010551"/>
          </a:xfrm>
          <a:prstGeom prst="rect">
            <a:avLst/>
          </a:prstGeom>
        </p:spPr>
      </p:pic>
      <p:pic>
        <p:nvPicPr>
          <p:cNvPr id="18" name="גרפיקה 17" descr="קווי מיתאר של פרצוף עם משקפי שמש קו מיתאר">
            <a:extLst>
              <a:ext uri="{FF2B5EF4-FFF2-40B4-BE49-F238E27FC236}">
                <a16:creationId xmlns:a16="http://schemas.microsoft.com/office/drawing/2014/main" id="{B8A22B9B-DFE1-4127-A3F8-D5E4EA1C1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606" y="5849257"/>
            <a:ext cx="1008743" cy="100874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17CAE7B-5D19-41EC-A91A-87354FAF3F15}"/>
              </a:ext>
            </a:extLst>
          </p:cNvPr>
          <p:cNvSpPr txBox="1"/>
          <p:nvPr/>
        </p:nvSpPr>
        <p:spPr>
          <a:xfrm rot="177732">
            <a:off x="9434287" y="3265821"/>
            <a:ext cx="15530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הגיעו להפגנה בכיכר</a:t>
            </a:r>
          </a:p>
        </p:txBody>
      </p:sp>
      <p:pic>
        <p:nvPicPr>
          <p:cNvPr id="21" name="תמונה 20" descr="תמונה שמכילה פרח, מזון&#10;&#10;התיאור נוצר באופן אוטומטי">
            <a:hlinkClick r:id="rId7"/>
            <a:extLst>
              <a:ext uri="{FF2B5EF4-FFF2-40B4-BE49-F238E27FC236}">
                <a16:creationId xmlns:a16="http://schemas.microsoft.com/office/drawing/2014/main" id="{DFDFDAED-9FA7-4033-8064-9DEBFB5CB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2.08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4 -0.06689 L 0.04414 -0.06689 C 0.04453 -0.0875 0.04453 -0.10787 0.04531 -0.12847 C 0.04531 -0.13125 0.04636 -0.13402 0.04649 -0.1368 C 0.04753 -0.18402 0.04623 -0.23148 0.04883 -0.2787 C 0.04922 -0.28564 0.04935 -0.29282 0.05 -0.29976 C 0.05052 -0.30486 0.05156 -0.30972 0.05235 -0.31458 C 0.05378 -0.34213 0.05352 -0.33009 0.05352 -0.35046 L 0.05235 -0.34629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-0.0757 L 0.04258 -0.0757 C 0.05 -0.08287 0.05742 -0.09051 0.0651 -0.09699 C 0.08463 -0.1132 0.07187 -0.09815 0.08541 -0.11181 C 0.08945 -0.11574 0.0931 -0.12083 0.09726 -0.12454 C 0.10104 -0.12778 0.10521 -0.13009 0.10911 -0.13287 C 0.11276 -0.13565 0.11627 -0.13866 0.11992 -0.14144 C 0.12109 -0.14236 0.12226 -0.14306 0.12344 -0.14352 C 0.12617 -0.14445 0.12903 -0.14491 0.13177 -0.1456 C 0.13372 -0.14769 0.13555 -0.15046 0.13776 -0.15208 C 0.13958 -0.15324 0.1418 -0.15324 0.14375 -0.15417 C 0.14492 -0.15463 0.14609 -0.15556 0.14726 -0.15625 C 0.14883 -0.15695 0.15039 -0.15764 0.15208 -0.15833 C 0.15364 -0.15972 0.15534 -0.16088 0.15677 -0.1625 C 0.15846 -0.16435 0.15976 -0.16759 0.16159 -0.16898 C 0.16732 -0.17315 0.17396 -0.17408 0.17943 -0.1794 C 0.18372 -0.1838 0.18802 -0.1882 0.19245 -0.19213 C 0.20234 -0.20093 0.18841 -0.18542 0.20078 -0.19861 C 0.20325 -0.20116 0.20547 -0.20463 0.20794 -0.20695 C 0.21107 -0.20972 0.21458 -0.21042 0.21745 -0.21343 C 0.21979 -0.21574 0.23789 -0.23982 0.24609 -0.24514 C 0.24922 -0.24699 0.25247 -0.24792 0.2556 -0.24931 C 0.2681 -0.26273 0.25625 -0.24884 0.2651 -0.26204 C 0.26627 -0.26366 0.26758 -0.26482 0.26875 -0.2662 C 0.27031 -0.26829 0.272 -0.27037 0.27344 -0.27269 C 0.27773 -0.27894 0.27656 -0.28009 0.28177 -0.28542 C 0.28281 -0.28634 0.28411 -0.28681 0.28541 -0.2875 C 0.28698 -0.28982 0.29297 -0.29954 0.29609 -0.30232 C 0.29713 -0.30324 0.29844 -0.3037 0.29961 -0.3044 C 0.30325 -0.30857 0.30729 -0.31158 0.31041 -0.31713 C 0.31159 -0.31921 0.3125 -0.32176 0.31393 -0.32338 C 0.31497 -0.32454 0.3164 -0.32454 0.31745 -0.32546 C 0.32604 -0.3331 0.31536 -0.32662 0.32578 -0.33403 C 0.32578 -0.33403 0.33476 -0.33935 0.33659 -0.34028 L 0.3401 -0.34236 L 0.34375 -0.34468 C 0.34492 -0.34607 0.34596 -0.34792 0.34726 -0.34884 C 0.35377 -0.35301 0.35664 -0.35255 0.36276 -0.35509 C 0.36562 -0.35648 0.36627 -0.35718 0.36875 -0.35926 L 0.36875 -0.35926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1A1556B9-985C-401A-AA68-D778E364DAF7}"/>
              </a:ext>
            </a:extLst>
          </p:cNvPr>
          <p:cNvSpPr/>
          <p:nvPr/>
        </p:nvSpPr>
        <p:spPr>
          <a:xfrm>
            <a:off x="5121811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1A7F2FF-A6C0-4A1F-B63B-B8795642025E}"/>
              </a:ext>
            </a:extLst>
          </p:cNvPr>
          <p:cNvSpPr txBox="1"/>
          <p:nvPr/>
        </p:nvSpPr>
        <p:spPr>
          <a:xfrm>
            <a:off x="5675771" y="1824418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שורש שי"ט</a:t>
            </a: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FDFB91C6-8465-4D0E-9D96-2BECDDD3AB14}"/>
              </a:ext>
            </a:extLst>
          </p:cNvPr>
          <p:cNvGrpSpPr/>
          <p:nvPr/>
        </p:nvGrpSpPr>
        <p:grpSpPr>
          <a:xfrm>
            <a:off x="5121811" y="1703749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682C7D8B-E9DB-44D8-848F-DA1C2169ED73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9CFB3374-2E41-43FE-AFFA-0B752DBE9638}"/>
                </a:ext>
              </a:extLst>
            </p:cNvPr>
            <p:cNvSpPr txBox="1"/>
            <p:nvPr/>
          </p:nvSpPr>
          <p:spPr>
            <a:xfrm>
              <a:off x="2406368" y="1278126"/>
              <a:ext cx="975360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הֵשִׁיט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DA459BEF-D618-4598-806D-D885BA25944D}"/>
              </a:ext>
            </a:extLst>
          </p:cNvPr>
          <p:cNvSpPr/>
          <p:nvPr/>
        </p:nvSpPr>
        <p:spPr>
          <a:xfrm>
            <a:off x="8019693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A8CF2A0-4742-40E6-A0FD-994E0D4211CA}"/>
              </a:ext>
            </a:extLst>
          </p:cNvPr>
          <p:cNvSpPr txBox="1"/>
          <p:nvPr/>
        </p:nvSpPr>
        <p:spPr>
          <a:xfrm>
            <a:off x="8489901" y="1849432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שורש י/ש"ט</a:t>
            </a: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DB1E195B-0687-4BBB-90B6-DF2CCAD4A5BA}"/>
              </a:ext>
            </a:extLst>
          </p:cNvPr>
          <p:cNvGrpSpPr/>
          <p:nvPr/>
        </p:nvGrpSpPr>
        <p:grpSpPr>
          <a:xfrm>
            <a:off x="8030648" y="1703749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82595590-A870-46DD-9DF0-4F9288CF99D5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3F1F1868-6E23-4367-9D2A-1F33A9112A2F}"/>
                </a:ext>
              </a:extLst>
            </p:cNvPr>
            <p:cNvSpPr txBox="1"/>
            <p:nvPr/>
          </p:nvSpPr>
          <p:spPr>
            <a:xfrm>
              <a:off x="3114988" y="3760626"/>
              <a:ext cx="1661305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הוֹשִׁיט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D5A510DC-8442-4DD5-9B15-10F26DFB3CE0}"/>
              </a:ext>
            </a:extLst>
          </p:cNvPr>
          <p:cNvSpPr txBox="1"/>
          <p:nvPr/>
        </p:nvSpPr>
        <p:spPr>
          <a:xfrm>
            <a:off x="5233461" y="383144"/>
            <a:ext cx="489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הבחור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4" name="גרפיקה 13" descr="פרצוף מבולבל עם מילוי רציף עם מילוי מלא">
            <a:extLst>
              <a:ext uri="{FF2B5EF4-FFF2-40B4-BE49-F238E27FC236}">
                <a16:creationId xmlns:a16="http://schemas.microsoft.com/office/drawing/2014/main" id="{59DD70CE-871A-416C-9CB6-5D4150C0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081" y="5838092"/>
            <a:ext cx="1021716" cy="1021716"/>
          </a:xfrm>
          <a:prstGeom prst="rect">
            <a:avLst/>
          </a:prstGeom>
        </p:spPr>
      </p:pic>
      <p:pic>
        <p:nvPicPr>
          <p:cNvPr id="15" name="גרפיקה 14" descr="קווי מיתאר של פרצוף עם משקפי שמש קו מיתאר">
            <a:extLst>
              <a:ext uri="{FF2B5EF4-FFF2-40B4-BE49-F238E27FC236}">
                <a16:creationId xmlns:a16="http://schemas.microsoft.com/office/drawing/2014/main" id="{A524D0DE-6677-4D0B-AEEC-8BC60FDD3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7849" y="5838996"/>
            <a:ext cx="1019908" cy="1019908"/>
          </a:xfrm>
          <a:prstGeom prst="rect">
            <a:avLst/>
          </a:prstGeom>
        </p:spPr>
      </p:pic>
      <p:sp>
        <p:nvSpPr>
          <p:cNvPr id="16" name="Textfeld 1">
            <a:extLst>
              <a:ext uri="{FF2B5EF4-FFF2-40B4-BE49-F238E27FC236}">
                <a16:creationId xmlns:a16="http://schemas.microsoft.com/office/drawing/2014/main" id="{DBA9FDF3-E090-4717-9EBC-492C03A8CF7F}"/>
              </a:ext>
            </a:extLst>
          </p:cNvPr>
          <p:cNvSpPr txBox="1"/>
          <p:nvPr/>
        </p:nvSpPr>
        <p:spPr>
          <a:xfrm>
            <a:off x="5533291" y="4711908"/>
            <a:ext cx="489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את הסירה.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7" name="תמונה 16" descr="תמונה שמכילה פרח, מזון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6CA566A6-A7C7-4A06-B7E5-2F8F746CB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23 L -1.875E-6 0.00024 C 0.01927 -0.00833 -0.0013 0.00116 0.02084 -0.01412 C 0.02513 -0.01713 0.02995 -0.01875 0.03438 -0.02175 C 0.0513 -0.03217 0.06745 -0.04699 0.0849 -0.053 C 0.0888 -0.05416 0.09258 -0.05532 0.09662 -0.05671 C 0.12865 -0.07106 0.07084 -0.05231 0.13425 -0.07615 C 0.14219 -0.07939 0.15052 -0.07986 0.15847 -0.08194 C 0.16315 -0.0831 0.17292 -0.0868 0.17852 -0.08773 C 0.18255 -0.08865 0.18685 -0.08888 0.19102 -0.08958 C 0.20417 -0.09213 0.20951 -0.09351 0.22149 -0.09768 C 0.225 -0.09861 0.22852 -0.10069 0.23216 -0.10138 C 0.23841 -0.10277 0.24466 -0.10277 0.25091 -0.10347 L 0.25847 -0.10532 C 0.26042 -0.10601 0.26263 -0.10694 0.26459 -0.1074 C 0.26823 -0.1081 0.27175 -0.10833 0.27513 -0.10949 C 0.27669 -0.10949 0.28438 -0.11134 0.28685 -0.11319 C 0.29037 -0.11597 0.29349 -0.1206 0.29727 -0.12291 C 0.29831 -0.12361 0.29935 -0.12384 0.30052 -0.12476 C 0.30365 -0.12777 0.30573 -0.13287 0.30873 -0.13657 C 0.30977 -0.1375 0.31107 -0.1375 0.31198 -0.13865 C 0.31406 -0.14027 0.31641 -0.14189 0.31823 -0.14444 C 0.31953 -0.14583 0.32005 -0.14884 0.32149 -0.15023 C 0.32266 -0.15162 0.32422 -0.15138 0.32565 -0.15231 C 0.32669 -0.15254 0.32787 -0.153 0.32878 -0.15416 C 0.33802 -0.16226 0.32982 -0.15856 0.34037 -0.16157 C 0.34935 -0.17268 0.33776 -0.15972 0.34675 -0.16759 C 0.35482 -0.175 0.34505 -0.16851 0.353 -0.17338 C 0.35404 -0.17523 0.35521 -0.17708 0.35612 -0.17916 C 0.35873 -0.18518 0.35716 -0.18425 0.36042 -0.18888 C 0.36133 -0.1905 0.36237 -0.19143 0.36341 -0.19305 C 0.36446 -0.19537 0.3655 -0.19838 0.36667 -0.20046 C 0.37071 -0.2081 0.37005 -0.20393 0.37292 -0.21018 C 0.3737 -0.21226 0.37422 -0.21435 0.375 -0.2162 C 0.3763 -0.21898 0.37787 -0.22106 0.3793 -0.22384 C 0.38086 -0.22708 0.3819 -0.23032 0.38347 -0.23379 C 0.38412 -0.23518 0.3849 -0.23611 0.38555 -0.23773 C 0.39011 -0.24814 0.38464 -0.23912 0.3918 -0.24907 C 0.39232 -0.25115 0.39245 -0.253 0.39297 -0.25486 C 0.3944 -0.25995 0.39518 -0.26111 0.39714 -0.26481 L 0.40039 -0.28194 C 0.40065 -0.28402 0.40091 -0.28611 0.40117 -0.28796 C 0.40196 -0.29282 0.40261 -0.29699 0.40339 -0.30185 C 0.40378 -0.30416 0.40404 -0.30694 0.40443 -0.30949 C 0.40482 -0.31157 0.40534 -0.31342 0.40573 -0.3155 C 0.40573 -0.31736 0.40573 -0.31921 0.40573 -0.3206 L 0.40573 -0.32037 " pathEditMode="relative" rAng="0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46 L 3.54167E-6 0.00047 C 0.00338 -0.00231 0.00716 -0.003 0.01067 -0.00625 C 0.01263 -0.00833 0.0138 -0.01296 0.01562 -0.01527 C 0.01953 -0.0199 0.02356 -0.02361 0.02773 -0.02708 C 0.05234 -0.04699 0.02994 -0.02384 0.05573 -0.04768 C 0.08867 -0.07824 0.04869 -0.04537 0.07526 -0.06574 C 0.07916 -0.06828 0.08632 -0.0743 0.08632 -0.07407 C 0.09739 -0.09606 0.08711 -0.07824 0.0983 -0.09189 C 0.11172 -0.10856 0.09687 -0.09467 0.11185 -0.10694 C 0.11354 -0.10995 0.11497 -0.11342 0.11666 -0.11574 C 0.13034 -0.1324 0.11836 -0.11365 0.1289 -0.12453 C 0.13216 -0.128 0.13541 -0.1331 0.13867 -0.13634 C 0.14062 -0.13842 0.1427 -0.14027 0.14479 -0.14236 C 0.15377 -0.15185 0.14596 -0.14513 0.15325 -0.15115 C 0.1608 -0.16921 0.15247 -0.15092 0.16419 -0.16898 C 0.16523 -0.17037 0.16562 -0.17384 0.16679 -0.175 C 0.17135 -0.18078 0.17643 -0.18588 0.18138 -0.18958 C 0.1845 -0.19236 0.18828 -0.1949 0.19101 -0.19861 C 0.1914 -0.19907 0.19948 -0.21064 0.20091 -0.21319 C 0.20638 -0.22476 0.2056 -0.22638 0.21054 -0.23981 C 0.21159 -0.24305 0.21315 -0.24583 0.21406 -0.24884 C 0.21692 -0.26875 0.21328 -0.24699 0.21914 -0.26365 C 0.22122 -0.26898 0.22161 -0.27708 0.22395 -0.28171 C 0.22552 -0.28449 0.22747 -0.28703 0.22877 -0.2905 C 0.23007 -0.29328 0.23099 -0.29675 0.23242 -0.29884 C 0.23359 -0.30069 0.23489 -0.30115 0.23619 -0.30231 C 0.2375 -0.30393 0.23854 -0.30671 0.23997 -0.3081 C 0.24244 -0.31088 0.24987 -0.30995 0.24987 -0.32268 L 0.24987 -0.33703 L 0.24987 -0.3368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6097D7A2-4A3F-4E83-956F-B835FC296935}"/>
              </a:ext>
            </a:extLst>
          </p:cNvPr>
          <p:cNvSpPr/>
          <p:nvPr/>
        </p:nvSpPr>
        <p:spPr>
          <a:xfrm>
            <a:off x="2404293" y="1471522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EA38049-432A-4432-A09C-89480215C997}"/>
              </a:ext>
            </a:extLst>
          </p:cNvPr>
          <p:cNvSpPr txBox="1"/>
          <p:nvPr/>
        </p:nvSpPr>
        <p:spPr>
          <a:xfrm>
            <a:off x="2973467" y="1603235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נג"ע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08075A8B-85CE-4C47-A6CA-7B8C622C8859}"/>
              </a:ext>
            </a:extLst>
          </p:cNvPr>
          <p:cNvGrpSpPr/>
          <p:nvPr/>
        </p:nvGrpSpPr>
        <p:grpSpPr>
          <a:xfrm>
            <a:off x="2395130" y="1444547"/>
            <a:ext cx="2708364" cy="2790030"/>
            <a:chOff x="1887989" y="804344"/>
            <a:chExt cx="1820091" cy="1820091"/>
          </a:xfrm>
          <a:solidFill>
            <a:schemeClr val="accent3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0C6D6C0E-AFBB-49DE-8A34-B65B51D51953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BC5052D0-56F4-4C60-89EC-72BB57A4BCFF}"/>
                </a:ext>
              </a:extLst>
            </p:cNvPr>
            <p:cNvSpPr txBox="1"/>
            <p:nvPr/>
          </p:nvSpPr>
          <p:spPr>
            <a:xfrm>
              <a:off x="2154034" y="1278126"/>
              <a:ext cx="1227693" cy="6023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יִגַּע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49891E2E-0A7D-415D-BECB-0F67D453A7AD}"/>
              </a:ext>
            </a:extLst>
          </p:cNvPr>
          <p:cNvSpPr/>
          <p:nvPr/>
        </p:nvSpPr>
        <p:spPr>
          <a:xfrm>
            <a:off x="5291067" y="1426663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61140BC-A61B-481E-8FC7-1F0DF6837B5B}"/>
              </a:ext>
            </a:extLst>
          </p:cNvPr>
          <p:cNvSpPr txBox="1"/>
          <p:nvPr/>
        </p:nvSpPr>
        <p:spPr>
          <a:xfrm>
            <a:off x="5739142" y="1538273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יג"ע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C7DFE2ED-C761-400B-AA61-00304F631DC6}"/>
              </a:ext>
            </a:extLst>
          </p:cNvPr>
          <p:cNvGrpSpPr/>
          <p:nvPr/>
        </p:nvGrpSpPr>
        <p:grpSpPr>
          <a:xfrm>
            <a:off x="5302022" y="1426663"/>
            <a:ext cx="2686454" cy="2789727"/>
            <a:chOff x="2545746" y="2974842"/>
            <a:chExt cx="2596161" cy="2743212"/>
          </a:xfrm>
          <a:solidFill>
            <a:schemeClr val="accent3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E03B500B-BA89-4551-89A5-A999AB98A74C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989AC330-7B5D-4AAA-A6C5-5449E705629A}"/>
                </a:ext>
              </a:extLst>
            </p:cNvPr>
            <p:cNvSpPr txBox="1"/>
            <p:nvPr/>
          </p:nvSpPr>
          <p:spPr>
            <a:xfrm>
              <a:off x="3114988" y="3760626"/>
              <a:ext cx="1754409" cy="9079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 </a:t>
              </a:r>
              <a:r>
                <a:rPr lang="he-IL" sz="5400" b="1" i="0" dirty="0">
                  <a:solidFill>
                    <a:schemeClr val="tx2"/>
                  </a:solidFill>
                  <a:effectLst/>
                  <a:latin typeface="Alef"/>
                </a:rPr>
                <a:t>יִיגַע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99F44C15-26A6-4E98-8D6F-8CF26C6EF4AF}"/>
              </a:ext>
            </a:extLst>
          </p:cNvPr>
          <p:cNvSpPr txBox="1"/>
          <p:nvPr/>
        </p:nvSpPr>
        <p:spPr>
          <a:xfrm>
            <a:off x="253218" y="123056"/>
            <a:ext cx="1014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rPr>
              <a:t>התלמיד .... מעבודה קשה.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4" name="גרפיקה 13" descr="פרצוף מבולבל עם מילוי רציף עם מילוי מלא">
            <a:extLst>
              <a:ext uri="{FF2B5EF4-FFF2-40B4-BE49-F238E27FC236}">
                <a16:creationId xmlns:a16="http://schemas.microsoft.com/office/drawing/2014/main" id="{8BFF5090-0BE7-4E1D-A342-39ED69658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955" y="5874656"/>
            <a:ext cx="1010551" cy="1010551"/>
          </a:xfrm>
          <a:prstGeom prst="rect">
            <a:avLst/>
          </a:prstGeom>
        </p:spPr>
      </p:pic>
      <p:pic>
        <p:nvPicPr>
          <p:cNvPr id="15" name="גרפיקה 14" descr="קווי מיתאר של פרצוף עם משקפי שמש קו מיתאר">
            <a:extLst>
              <a:ext uri="{FF2B5EF4-FFF2-40B4-BE49-F238E27FC236}">
                <a16:creationId xmlns:a16="http://schemas.microsoft.com/office/drawing/2014/main" id="{7A8D9571-62D6-42D0-AFFA-D86447727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06" y="5849257"/>
            <a:ext cx="1008743" cy="1008743"/>
          </a:xfrm>
          <a:prstGeom prst="rect">
            <a:avLst/>
          </a:prstGeom>
        </p:spPr>
      </p:pic>
      <p:pic>
        <p:nvPicPr>
          <p:cNvPr id="17" name="תמונה 16" descr="תמונה שמכילה פרח, מזון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564548E0-494F-4436-8796-137D29C46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2.08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4 -0.06689 L 0.04414 -0.06689 C 0.04453 -0.0875 0.04453 -0.10787 0.04531 -0.12847 C 0.04531 -0.13125 0.04636 -0.13402 0.04649 -0.1368 C 0.04753 -0.18402 0.04623 -0.23148 0.04883 -0.2787 C 0.04922 -0.28564 0.04935 -0.29282 0.05 -0.29976 C 0.05052 -0.30486 0.05156 -0.30972 0.05235 -0.31458 C 0.05378 -0.34213 0.05352 -0.33009 0.05352 -0.35046 L 0.05235 -0.34629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-0.0757 L 0.04258 -0.0757 C 0.05 -0.08287 0.05742 -0.09051 0.0651 -0.09699 C 0.08463 -0.1132 0.07187 -0.09815 0.08541 -0.11181 C 0.08945 -0.11574 0.0931 -0.12083 0.09726 -0.12454 C 0.10104 -0.12778 0.10521 -0.13009 0.10911 -0.13287 C 0.11276 -0.13565 0.11627 -0.13866 0.11992 -0.14144 C 0.12109 -0.14236 0.12226 -0.14306 0.12344 -0.14352 C 0.12617 -0.14445 0.12903 -0.14491 0.13177 -0.1456 C 0.13372 -0.14769 0.13555 -0.15046 0.13776 -0.15208 C 0.13958 -0.15324 0.1418 -0.15324 0.14375 -0.15417 C 0.14492 -0.15463 0.14609 -0.15556 0.14726 -0.15625 C 0.14883 -0.15695 0.15039 -0.15764 0.15208 -0.15833 C 0.15364 -0.15972 0.15534 -0.16088 0.15677 -0.1625 C 0.15846 -0.16435 0.15976 -0.16759 0.16159 -0.16898 C 0.16732 -0.17315 0.17396 -0.17408 0.17943 -0.1794 C 0.18372 -0.1838 0.18802 -0.1882 0.19245 -0.19213 C 0.20234 -0.20093 0.18841 -0.18542 0.20078 -0.19861 C 0.20325 -0.20116 0.20547 -0.20463 0.20794 -0.20695 C 0.21107 -0.20972 0.21458 -0.21042 0.21745 -0.21343 C 0.21979 -0.21574 0.23789 -0.23982 0.24609 -0.24514 C 0.24922 -0.24699 0.25247 -0.24792 0.2556 -0.24931 C 0.2681 -0.26273 0.25625 -0.24884 0.2651 -0.26204 C 0.26627 -0.26366 0.26758 -0.26482 0.26875 -0.2662 C 0.27031 -0.26829 0.272 -0.27037 0.27344 -0.27269 C 0.27773 -0.27894 0.27656 -0.28009 0.28177 -0.28542 C 0.28281 -0.28634 0.28411 -0.28681 0.28541 -0.2875 C 0.28698 -0.28982 0.29297 -0.29954 0.29609 -0.30232 C 0.29713 -0.30324 0.29844 -0.3037 0.29961 -0.3044 C 0.30325 -0.30857 0.30729 -0.31158 0.31041 -0.31713 C 0.31159 -0.31921 0.3125 -0.32176 0.31393 -0.32338 C 0.31497 -0.32454 0.3164 -0.32454 0.31745 -0.32546 C 0.32604 -0.3331 0.31536 -0.32662 0.32578 -0.33403 C 0.32578 -0.33403 0.33476 -0.33935 0.33659 -0.34028 L 0.3401 -0.34236 L 0.34375 -0.34468 C 0.34492 -0.34607 0.34596 -0.34792 0.34726 -0.34884 C 0.35377 -0.35301 0.35664 -0.35255 0.36276 -0.35509 C 0.36562 -0.35648 0.36627 -0.35718 0.36875 -0.35926 L 0.36875 -0.35926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CFEFE95C-66AF-43D6-B0E6-02AC61EE94D8}"/>
              </a:ext>
            </a:extLst>
          </p:cNvPr>
          <p:cNvSpPr/>
          <p:nvPr/>
        </p:nvSpPr>
        <p:spPr>
          <a:xfrm>
            <a:off x="5684520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669EAEA-62E5-492A-939C-F637A98FC036}"/>
              </a:ext>
            </a:extLst>
          </p:cNvPr>
          <p:cNvSpPr txBox="1"/>
          <p:nvPr/>
        </p:nvSpPr>
        <p:spPr>
          <a:xfrm>
            <a:off x="6238480" y="1824418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יצ"ר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7D326705-AAC7-42EA-A388-236B54F88AC1}"/>
              </a:ext>
            </a:extLst>
          </p:cNvPr>
          <p:cNvGrpSpPr/>
          <p:nvPr/>
        </p:nvGrpSpPr>
        <p:grpSpPr>
          <a:xfrm>
            <a:off x="5684519" y="1703749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21985D30-DCF1-4F9E-A0A8-AE52D1434D8C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650529C4-C9E7-456D-BB7F-476F3BE3EC15}"/>
                </a:ext>
              </a:extLst>
            </p:cNvPr>
            <p:cNvSpPr txBox="1"/>
            <p:nvPr/>
          </p:nvSpPr>
          <p:spPr>
            <a:xfrm>
              <a:off x="2250180" y="1332335"/>
              <a:ext cx="1131547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נוֹצָרִים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DFDE90F4-A3FE-4695-AA8C-7CD1A4ED3F8E}"/>
              </a:ext>
            </a:extLst>
          </p:cNvPr>
          <p:cNvSpPr/>
          <p:nvPr/>
        </p:nvSpPr>
        <p:spPr>
          <a:xfrm>
            <a:off x="8582402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3DDAB95-F4C1-4552-954C-49E7FA094C2B}"/>
              </a:ext>
            </a:extLst>
          </p:cNvPr>
          <p:cNvSpPr txBox="1"/>
          <p:nvPr/>
        </p:nvSpPr>
        <p:spPr>
          <a:xfrm>
            <a:off x="9052610" y="1849432"/>
            <a:ext cx="1600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 err="1">
                <a:solidFill>
                  <a:schemeClr val="bg1"/>
                </a:solidFill>
              </a:rPr>
              <a:t>נצ"ר</a:t>
            </a:r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E27FE757-0161-4227-881A-0259D3FF0AB8}"/>
              </a:ext>
            </a:extLst>
          </p:cNvPr>
          <p:cNvGrpSpPr/>
          <p:nvPr/>
        </p:nvGrpSpPr>
        <p:grpSpPr>
          <a:xfrm>
            <a:off x="8582401" y="1721936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26FB6877-4E25-40C1-AC74-8C86281274AE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49072EEA-442D-4094-B7FB-BC05200BC167}"/>
                </a:ext>
              </a:extLst>
            </p:cNvPr>
            <p:cNvSpPr txBox="1"/>
            <p:nvPr/>
          </p:nvSpPr>
          <p:spPr>
            <a:xfrm>
              <a:off x="2929906" y="3726301"/>
              <a:ext cx="1823321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נוֹצְרִים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B346C5B0-76C7-4757-BBD9-CB377E26BACD}"/>
              </a:ext>
            </a:extLst>
          </p:cNvPr>
          <p:cNvSpPr txBox="1"/>
          <p:nvPr/>
        </p:nvSpPr>
        <p:spPr>
          <a:xfrm>
            <a:off x="2504875" y="288532"/>
            <a:ext cx="906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אנשים נוצרים בליבם דאגות. 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4" name="גרפיקה 13" descr="פרצוף מבולבל עם מילוי רציף עם מילוי מלא">
            <a:extLst>
              <a:ext uri="{FF2B5EF4-FFF2-40B4-BE49-F238E27FC236}">
                <a16:creationId xmlns:a16="http://schemas.microsoft.com/office/drawing/2014/main" id="{58C6DFFA-DE33-434F-B3B9-DF5482F3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159" y="5838092"/>
            <a:ext cx="1021716" cy="1021716"/>
          </a:xfrm>
          <a:prstGeom prst="rect">
            <a:avLst/>
          </a:prstGeom>
        </p:spPr>
      </p:pic>
      <p:pic>
        <p:nvPicPr>
          <p:cNvPr id="15" name="גרפיקה 14" descr="קווי מיתאר של פרצוף עם משקפי שמש קו מיתאר">
            <a:extLst>
              <a:ext uri="{FF2B5EF4-FFF2-40B4-BE49-F238E27FC236}">
                <a16:creationId xmlns:a16="http://schemas.microsoft.com/office/drawing/2014/main" id="{0DD3171D-27F0-44BD-BAD0-FA612C877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07" y="5838092"/>
            <a:ext cx="1019908" cy="1019908"/>
          </a:xfrm>
          <a:prstGeom prst="rect">
            <a:avLst/>
          </a:prstGeom>
        </p:spPr>
      </p:pic>
      <p:pic>
        <p:nvPicPr>
          <p:cNvPr id="17" name="תמונה 16" descr="לב צהוב שנתפר">
            <a:extLst>
              <a:ext uri="{FF2B5EF4-FFF2-40B4-BE49-F238E27FC236}">
                <a16:creationId xmlns:a16="http://schemas.microsoft.com/office/drawing/2014/main" id="{6D4AC129-5354-43A4-BE48-905AA93EA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15" y="2011412"/>
            <a:ext cx="4253802" cy="2835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תמונה 17" descr="תמונה שמכילה פרח, מזון&#10;&#10;התיאור נוצר באופן אוטומטי">
            <a:hlinkClick r:id="rId7"/>
            <a:extLst>
              <a:ext uri="{FF2B5EF4-FFF2-40B4-BE49-F238E27FC236}">
                <a16:creationId xmlns:a16="http://schemas.microsoft.com/office/drawing/2014/main" id="{7EAD2DD8-4F06-4ACC-9189-2DA1F30AA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0024 C 0.01667 -0.00972 0.0332 -0.02013 0.05052 -0.02824 C 0.05534 -0.03055 0.06055 -0.03194 0.06524 -0.03495 C 0.075 -0.0412 0.08412 -0.04907 0.09362 -0.05555 C 0.1 -0.06041 0.10664 -0.06388 0.11302 -0.06944 C 0.11888 -0.07476 0.12474 -0.08078 0.13073 -0.08564 C 0.13607 -0.09004 0.14219 -0.09213 0.14714 -0.09722 C 0.15391 -0.1037 0.17969 -0.14513 0.18125 -0.14768 C 0.18425 -0.15254 0.18659 -0.15833 0.1905 -0.1618 C 0.23216 -0.20046 0.18334 -0.15208 0.21406 -0.19166 C 0.22266 -0.20277 0.2332 -0.20972 0.24102 -0.22152 C 0.25091 -0.2368 0.24557 -0.23009 0.25729 -0.24236 C 0.25925 -0.24675 0.26094 -0.25208 0.26341 -0.25625 C 0.26459 -0.2581 0.26667 -0.25879 0.26784 -0.26088 C 0.26966 -0.26342 0.27084 -0.26689 0.27227 -0.2699 C 0.27331 -0.27245 0.27396 -0.275 0.27526 -0.27708 C 0.27695 -0.27963 0.27956 -0.28125 0.28112 -0.28379 C 0.29206 -0.30092 0.28386 -0.29537 0.2931 -0.29976 C 0.29727 -0.30648 0.29662 -0.30625 0.30365 -0.31134 C 0.30495 -0.31273 0.30664 -0.31296 0.30807 -0.31365 C 0.31016 -0.31527 0.31198 -0.31689 0.31393 -0.31851 C 0.31498 -0.3206 0.31563 -0.32338 0.31693 -0.32546 C 0.31888 -0.32847 0.32487 -0.33425 0.32735 -0.33703 C 0.32839 -0.33981 0.32904 -0.34305 0.33021 -0.34606 C 0.33568 -0.35902 0.33086 -0.34074 0.33633 -0.35763 C 0.33659 -0.35833 0.33633 -0.35925 0.33633 -0.35949 L 0.33633 -0.35925 L 0.33633 -0.35949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1 -0.12268 L 0.02161 -0.12245 C 0.06706 -0.12592 0.03437 -0.12268 0.08385 -0.13101 L 0.10807 -0.13518 C 0.12825 -0.15115 0.10833 -0.13657 0.13802 -0.15162 C 0.15351 -0.15925 0.16862 -0.16921 0.18424 -0.17615 C 0.18581 -0.17685 0.18737 -0.17708 0.1888 -0.17824 C 0.20013 -0.18726 0.21042 -0.20115 0.22226 -0.20694 C 0.23229 -0.2118 0.24245 -0.2155 0.25234 -0.22129 C 0.25456 -0.22268 0.2569 -0.2243 0.25924 -0.22546 C 0.26771 -0.22916 0.27995 -0.23217 0.28802 -0.23356 C 0.29349 -0.23449 0.29883 -0.23495 0.3043 -0.23564 C 0.31107 -0.23958 0.31029 -0.23981 0.32148 -0.23981 C 0.35885 -0.23981 0.39609 -0.23842 0.43346 -0.23773 L 0.49922 -0.24375 C 0.50794 -0.24467 0.50651 -0.24537 0.51302 -0.24791 L 0.53385 -0.25625 C 0.5362 -0.2581 0.53841 -0.26041 0.54075 -0.26226 C 0.54375 -0.26458 0.547 -0.26597 0.55 -0.26851 C 0.55469 -0.27222 0.55924 -0.27662 0.5638 -0.28078 C 0.56614 -0.28287 0.56862 -0.28425 0.5707 -0.2868 C 0.57747 -0.2949 0.57057 -0.28726 0.57995 -0.29513 C 0.58385 -0.29838 0.58763 -0.30185 0.59154 -0.30532 L 0.59609 -0.30949 C 0.60182 -0.31458 0.59909 -0.3125 0.60417 -0.31574 C 0.60534 -0.31689 0.60638 -0.31851 0.60768 -0.31967 C 0.60872 -0.3206 0.61016 -0.3206 0.6112 -0.32175 C 0.61211 -0.32268 0.6125 -0.325 0.61341 -0.32592 C 0.61601 -0.328 0.61875 -0.32893 0.62148 -0.33009 C 0.62487 -0.33125 0.63346 -0.3331 0.63659 -0.33402 C 0.64075 -0.33541 0.64505 -0.33657 0.64922 -0.33819 C 0.65039 -0.33865 0.65156 -0.33981 0.65273 -0.34027 C 0.65456 -0.3412 0.65651 -0.34166 0.65846 -0.34236 C 0.66107 -0.34699 0.65963 -0.34629 0.66185 -0.34629 L 0.66185 -0.34606 " pathEditMode="relative" rAng="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3">
            <a:extLst>
              <a:ext uri="{FF2B5EF4-FFF2-40B4-BE49-F238E27FC236}">
                <a16:creationId xmlns:a16="http://schemas.microsoft.com/office/drawing/2014/main" id="{BCE8FECA-B045-472D-B025-7FD5CF019EF4}"/>
              </a:ext>
            </a:extLst>
          </p:cNvPr>
          <p:cNvSpPr/>
          <p:nvPr/>
        </p:nvSpPr>
        <p:spPr>
          <a:xfrm>
            <a:off x="5121811" y="1703749"/>
            <a:ext cx="2708364" cy="27181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54446CF-EF04-40A7-8F18-BE9AB8E55425}"/>
              </a:ext>
            </a:extLst>
          </p:cNvPr>
          <p:cNvSpPr txBox="1"/>
          <p:nvPr/>
        </p:nvSpPr>
        <p:spPr>
          <a:xfrm>
            <a:off x="5675771" y="1824418"/>
            <a:ext cx="16004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אסף חוב</a:t>
            </a:r>
          </a:p>
        </p:txBody>
      </p:sp>
      <p:grpSp>
        <p:nvGrpSpPr>
          <p:cNvPr id="4" name="Card 1">
            <a:extLst>
              <a:ext uri="{FF2B5EF4-FFF2-40B4-BE49-F238E27FC236}">
                <a16:creationId xmlns:a16="http://schemas.microsoft.com/office/drawing/2014/main" id="{18A55122-B571-412F-9BEC-177FE2EBD801}"/>
              </a:ext>
            </a:extLst>
          </p:cNvPr>
          <p:cNvGrpSpPr/>
          <p:nvPr/>
        </p:nvGrpSpPr>
        <p:grpSpPr>
          <a:xfrm>
            <a:off x="5138895" y="1703749"/>
            <a:ext cx="2708364" cy="2790030"/>
            <a:chOff x="1887989" y="804344"/>
            <a:chExt cx="1820091" cy="1820091"/>
          </a:xfrm>
          <a:solidFill>
            <a:schemeClr val="accent2"/>
          </a:solidFill>
        </p:grpSpPr>
        <p:sp>
          <p:nvSpPr>
            <p:cNvPr id="5" name="Rechteck: abgerundete Ecken 6">
              <a:extLst>
                <a:ext uri="{FF2B5EF4-FFF2-40B4-BE49-F238E27FC236}">
                  <a16:creationId xmlns:a16="http://schemas.microsoft.com/office/drawing/2014/main" id="{9BB09D98-E983-4C18-8E7F-DC4EDD4D4BA2}"/>
                </a:ext>
              </a:extLst>
            </p:cNvPr>
            <p:cNvSpPr/>
            <p:nvPr/>
          </p:nvSpPr>
          <p:spPr>
            <a:xfrm>
              <a:off x="1887989" y="804344"/>
              <a:ext cx="1820091" cy="182009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85B80095-58B2-45B1-BDD3-7B62D25CC200}"/>
                </a:ext>
              </a:extLst>
            </p:cNvPr>
            <p:cNvSpPr txBox="1"/>
            <p:nvPr/>
          </p:nvSpPr>
          <p:spPr>
            <a:xfrm>
              <a:off x="2406368" y="1278126"/>
              <a:ext cx="975360" cy="5019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גָּבָה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hteck: abgerundete Ecken 12">
            <a:extLst>
              <a:ext uri="{FF2B5EF4-FFF2-40B4-BE49-F238E27FC236}">
                <a16:creationId xmlns:a16="http://schemas.microsoft.com/office/drawing/2014/main" id="{58E71B5A-4F78-44FD-844C-0B129D256EDB}"/>
              </a:ext>
            </a:extLst>
          </p:cNvPr>
          <p:cNvSpPr/>
          <p:nvPr/>
        </p:nvSpPr>
        <p:spPr>
          <a:xfrm>
            <a:off x="8019693" y="1703749"/>
            <a:ext cx="2708364" cy="2807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B73D5E5-DE4F-4A5F-B869-C82942E18BEA}"/>
              </a:ext>
            </a:extLst>
          </p:cNvPr>
          <p:cNvSpPr txBox="1"/>
          <p:nvPr/>
        </p:nvSpPr>
        <p:spPr>
          <a:xfrm>
            <a:off x="8489901" y="1849432"/>
            <a:ext cx="19623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solidFill>
                  <a:schemeClr val="bg1"/>
                </a:solidFill>
              </a:rPr>
              <a:t>התרומם</a:t>
            </a:r>
          </a:p>
        </p:txBody>
      </p:sp>
      <p:grpSp>
        <p:nvGrpSpPr>
          <p:cNvPr id="9" name="Card 3">
            <a:extLst>
              <a:ext uri="{FF2B5EF4-FFF2-40B4-BE49-F238E27FC236}">
                <a16:creationId xmlns:a16="http://schemas.microsoft.com/office/drawing/2014/main" id="{564C3BA6-D311-4491-A6C8-43B8171F6AD1}"/>
              </a:ext>
            </a:extLst>
          </p:cNvPr>
          <p:cNvGrpSpPr/>
          <p:nvPr/>
        </p:nvGrpSpPr>
        <p:grpSpPr>
          <a:xfrm>
            <a:off x="8030648" y="1721936"/>
            <a:ext cx="2686454" cy="2789727"/>
            <a:chOff x="2545746" y="2974842"/>
            <a:chExt cx="2596161" cy="2743212"/>
          </a:xfrm>
          <a:solidFill>
            <a:schemeClr val="accent2"/>
          </a:solidFill>
        </p:grpSpPr>
        <p:sp>
          <p:nvSpPr>
            <p:cNvPr id="10" name="Rechteck: abgerundete Ecken 36">
              <a:extLst>
                <a:ext uri="{FF2B5EF4-FFF2-40B4-BE49-F238E27FC236}">
                  <a16:creationId xmlns:a16="http://schemas.microsoft.com/office/drawing/2014/main" id="{E7AAAAF0-09B7-4BC6-9432-29225533606F}"/>
                </a:ext>
              </a:extLst>
            </p:cNvPr>
            <p:cNvSpPr/>
            <p:nvPr/>
          </p:nvSpPr>
          <p:spPr>
            <a:xfrm>
              <a:off x="2545746" y="2974842"/>
              <a:ext cx="2596161" cy="2743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37">
              <a:extLst>
                <a:ext uri="{FF2B5EF4-FFF2-40B4-BE49-F238E27FC236}">
                  <a16:creationId xmlns:a16="http://schemas.microsoft.com/office/drawing/2014/main" id="{EEDCA42B-6870-42AE-95BF-3E8B00D07912}"/>
                </a:ext>
              </a:extLst>
            </p:cNvPr>
            <p:cNvSpPr txBox="1"/>
            <p:nvPr/>
          </p:nvSpPr>
          <p:spPr>
            <a:xfrm>
              <a:off x="3058058" y="3644175"/>
              <a:ext cx="1661305" cy="756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גָּבַהּ </a:t>
              </a:r>
              <a:endPara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feld 1">
            <a:extLst>
              <a:ext uri="{FF2B5EF4-FFF2-40B4-BE49-F238E27FC236}">
                <a16:creationId xmlns:a16="http://schemas.microsoft.com/office/drawing/2014/main" id="{8026300A-10DA-4DD6-93D1-0AF1725E7EFC}"/>
              </a:ext>
            </a:extLst>
          </p:cNvPr>
          <p:cNvSpPr txBox="1"/>
          <p:nvPr/>
        </p:nvSpPr>
        <p:spPr>
          <a:xfrm>
            <a:off x="3844614" y="409201"/>
            <a:ext cx="727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הנער גבה בשני ס"מ.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גרפיקה 12" descr="פרצוף מבולבל עם מילוי רציף עם מילוי מלא">
            <a:extLst>
              <a:ext uri="{FF2B5EF4-FFF2-40B4-BE49-F238E27FC236}">
                <a16:creationId xmlns:a16="http://schemas.microsoft.com/office/drawing/2014/main" id="{84411488-838E-4883-99FB-83F954EB9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2898" y="5838996"/>
            <a:ext cx="1021716" cy="1021716"/>
          </a:xfrm>
          <a:prstGeom prst="rect">
            <a:avLst/>
          </a:prstGeom>
        </p:spPr>
      </p:pic>
      <p:pic>
        <p:nvPicPr>
          <p:cNvPr id="14" name="גרפיקה 13" descr="קווי מיתאר של פרצוף עם משקפי שמש קו מיתאר">
            <a:extLst>
              <a:ext uri="{FF2B5EF4-FFF2-40B4-BE49-F238E27FC236}">
                <a16:creationId xmlns:a16="http://schemas.microsoft.com/office/drawing/2014/main" id="{98468E50-782D-4ACA-B27F-DA823AEFD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7849" y="5838996"/>
            <a:ext cx="1019908" cy="1019908"/>
          </a:xfrm>
          <a:prstGeom prst="rect">
            <a:avLst/>
          </a:prstGeom>
        </p:spPr>
      </p:pic>
      <p:pic>
        <p:nvPicPr>
          <p:cNvPr id="16" name="תמונה 15" descr="תמונה שמכילה פרח, מזון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31EF1592-8C99-4B87-A9C0-06D988420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34" y="6373617"/>
            <a:ext cx="1074066" cy="4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3 -0.07871 L 0.04153 -0.07871 C 0.04258 -0.08496 0.04388 -0.09098 0.04492 -0.09723 C 0.04544 -0.1 0.04544 -0.10301 0.04609 -0.10556 C 0.04661 -0.10787 0.04765 -0.10949 0.04844 -0.11158 C 0.04883 -0.11436 0.0487 -0.1176 0.04961 -0.11991 C 0.05026 -0.12199 0.05195 -0.12246 0.05299 -0.12408 C 0.05508 -0.12709 0.05729 -0.1301 0.05872 -0.13426 C 0.06445 -0.14954 0.05716 -0.13079 0.06458 -0.14653 C 0.06549 -0.14838 0.06601 -0.1507 0.06679 -0.15278 C 0.06875 -0.15695 0.07005 -0.15787 0.07265 -0.16088 C 0.07487 -0.16783 0.07721 -0.17454 0.07955 -0.18149 C 0.08021 -0.18357 0.08086 -0.18588 0.0819 -0.1875 C 0.08307 -0.18959 0.08437 -0.19144 0.08528 -0.19375 C 0.09062 -0.20695 0.08424 -0.19792 0.09114 -0.20602 C 0.09179 -0.20811 0.09232 -0.21065 0.09336 -0.21227 C 0.09557 -0.21551 0.10325 -0.22362 0.10612 -0.22662 C 0.10651 -0.22871 0.10638 -0.23125 0.10729 -0.23264 C 0.10807 -0.23426 0.10963 -0.2338 0.11067 -0.23473 C 0.11315 -0.23727 0.11562 -0.23959 0.11758 -0.24306 L 0.12461 -0.25533 C 0.12565 -0.25741 0.12708 -0.25903 0.12799 -0.26158 C 0.12877 -0.26343 0.12969 -0.26551 0.13034 -0.2676 C 0.13112 -0.27037 0.13164 -0.27338 0.13268 -0.27593 C 0.13359 -0.27824 0.13489 -0.27987 0.13607 -0.28195 C 0.13828 -0.29375 0.1358 -0.28334 0.13958 -0.29237 C 0.14583 -0.30718 0.14101 -0.30324 0.14883 -0.30672 C 0.14987 -0.30857 0.15078 -0.31135 0.15221 -0.31274 C 0.15768 -0.31829 0.16015 -0.3169 0.16614 -0.3169 L 0.16614 -0.3169 " pathEditMode="relative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-0.07847 L 0.04284 -0.07847 L 0.08086 -0.08055 C 0.08763 -0.08125 0.09596 -0.0831 0.10273 -0.08472 C 0.10547 -0.08611 0.10807 -0.08796 0.1108 -0.08888 C 0.11588 -0.0905 0.12096 -0.09074 0.12591 -0.09305 C 0.13138 -0.0956 0.13659 -0.10023 0.14205 -0.10324 C 0.15078 -0.10787 0.16002 -0.10995 0.16862 -0.1155 C 0.17278 -0.11828 0.17695 -0.12152 0.18125 -0.12361 C 0.19075 -0.12847 0.20078 -0.13009 0.21015 -0.13611 C 0.21549 -0.13935 0.2207 -0.14351 0.2263 -0.14629 C 0.23307 -0.14976 0.2401 -0.15185 0.247 -0.15439 C 0.24935 -0.15532 0.25169 -0.15555 0.2539 -0.15648 C 0.2582 -0.15833 0.26237 -0.16088 0.26666 -0.16273 C 0.27044 -0.16435 0.27435 -0.16504 0.27825 -0.16666 C 0.28333 -0.16921 0.28815 -0.17245 0.29323 -0.175 C 0.29935 -0.178 0.3056 -0.17963 0.31172 -0.1831 C 0.33606 -0.19768 0.29869 -0.175 0.32669 -0.19351 C 0.33619 -0.19976 0.33984 -0.20138 0.34856 -0.20578 C 0.3526 -0.20995 0.35911 -0.21666 0.36367 -0.22013 C 0.36588 -0.22175 0.36823 -0.22268 0.37057 -0.2243 C 0.3845 -0.23379 0.37343 -0.22662 0.3832 -0.23449 C 0.38515 -0.23588 0.38711 -0.2368 0.38893 -0.23865 C 0.39101 -0.24027 0.39284 -0.24282 0.39479 -0.24467 C 0.39935 -0.24907 0.40403 -0.253 0.40859 -0.25694 C 0.41015 -0.25833 0.41159 -0.26018 0.41328 -0.26111 C 0.42239 -0.26643 0.4177 -0.26458 0.42708 -0.26736 C 0.42903 -0.26851 0.43086 -0.27037 0.43281 -0.27129 C 0.43554 -0.27245 0.43828 -0.27268 0.44088 -0.27338 C 0.4552 -0.27777 0.43528 -0.27338 0.4582 -0.27754 C 0.45937 -0.27824 0.46054 -0.27893 0.46172 -0.27963 C 0.46354 -0.28032 0.46549 -0.28078 0.46744 -0.28171 C 0.46901 -0.28217 0.47057 -0.28287 0.47213 -0.28356 C 0.47291 -0.28564 0.47395 -0.2875 0.47435 -0.28981 C 0.475 -0.29236 0.47578 -0.30509 0.47669 -0.30833 C 0.47721 -0.30995 0.47825 -0.31111 0.47903 -0.31226 C 0.47942 -0.31504 0.47968 -0.31782 0.4802 -0.3206 C 0.48047 -0.32268 0.48007 -0.32662 0.48138 -0.32662 C 0.48242 -0.32662 0.48138 -0.32268 0.48138 -0.3206 L 0.48138 -0.3206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13_Miller_Template_SlidesMania">
  <a:themeElements>
    <a:clrScheme name="Pape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D2B5"/>
      </a:accent1>
      <a:accent2>
        <a:srgbClr val="ADDCC9"/>
      </a:accent2>
      <a:accent3>
        <a:srgbClr val="F48B94"/>
      </a:accent3>
      <a:accent4>
        <a:srgbClr val="DBEBC2"/>
      </a:accent4>
      <a:accent5>
        <a:srgbClr val="F7A8A6"/>
      </a:accent5>
      <a:accent6>
        <a:srgbClr val="FCECD8"/>
      </a:accent6>
      <a:hlink>
        <a:srgbClr val="7B354D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207</Words>
  <Application>Microsoft Office PowerPoint</Application>
  <PresentationFormat>מסך רחב</PresentationFormat>
  <Paragraphs>86</Paragraphs>
  <Slides>16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Alef</vt:lpstr>
      <vt:lpstr>Arial Nova</vt:lpstr>
      <vt:lpstr>Barlow Condensed</vt:lpstr>
      <vt:lpstr>Calibri</vt:lpstr>
      <vt:lpstr>Special Elite</vt:lpstr>
      <vt:lpstr>Arial Nova Light</vt:lpstr>
      <vt:lpstr>0013_Miller_Template_SlidesMania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מרב שראל</cp:lastModifiedBy>
  <cp:revision>28</cp:revision>
  <dcterms:modified xsi:type="dcterms:W3CDTF">2021-01-14T19:18:49Z</dcterms:modified>
</cp:coreProperties>
</file>